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275" r:id="rId3"/>
    <p:sldId id="259" r:id="rId4"/>
    <p:sldId id="256" r:id="rId5"/>
    <p:sldId id="260" r:id="rId6"/>
    <p:sldId id="261" r:id="rId7"/>
    <p:sldId id="263" r:id="rId8"/>
    <p:sldId id="264" r:id="rId9"/>
    <p:sldId id="265" r:id="rId10"/>
    <p:sldId id="272" r:id="rId11"/>
    <p:sldId id="283" r:id="rId12"/>
    <p:sldId id="284" r:id="rId13"/>
    <p:sldId id="276" r:id="rId14"/>
    <p:sldId id="280" r:id="rId15"/>
    <p:sldId id="271" r:id="rId16"/>
    <p:sldId id="273" r:id="rId17"/>
    <p:sldId id="274" r:id="rId18"/>
    <p:sldId id="277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76D6FF"/>
    <a:srgbClr val="FF40FF"/>
    <a:srgbClr val="FFFFFF"/>
    <a:srgbClr val="F2F2F2"/>
    <a:srgbClr val="00FA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74B72-A9DC-4218-8616-4F2969F44038}" v="349" dt="2024-04-01T18:30:07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3447" autoAdjust="0"/>
  </p:normalViewPr>
  <p:slideViewPr>
    <p:cSldViewPr>
      <p:cViewPr varScale="1">
        <p:scale>
          <a:sx n="85" d="100"/>
          <a:sy n="85" d="100"/>
        </p:scale>
        <p:origin x="590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E4E7E-BB81-4487-A6CE-F29E8CA97D48}" type="datetimeFigureOut">
              <a:rPr lang="en-IN" smtClean="0"/>
              <a:pPr/>
              <a:t>09-04-2024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CB755-FD02-4A50-92C1-848F696D2B3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125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CB755-FD02-4A50-92C1-848F696D2B36}" type="slidenum">
              <a:rPr lang="en-IN" smtClean="0"/>
              <a:pPr/>
              <a:t>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29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16833"/>
            <a:ext cx="5384800" cy="42093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16833"/>
            <a:ext cx="5384800" cy="42093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2514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64904"/>
            <a:ext cx="5386917" cy="35612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91683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64904"/>
            <a:ext cx="5389033" cy="35612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98798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08721"/>
            <a:ext cx="6815667" cy="52174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060849"/>
            <a:ext cx="4011084" cy="40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08720"/>
            <a:ext cx="73152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08720"/>
            <a:ext cx="109728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60849"/>
            <a:ext cx="10972800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9616" y="6356351"/>
            <a:ext cx="6912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15880" y="188640"/>
            <a:ext cx="6566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Indian Institute</a:t>
            </a:r>
            <a:r>
              <a:rPr lang="en-US" sz="1600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 of Technology Kharagpur</a:t>
            </a:r>
          </a:p>
          <a:p>
            <a:pPr algn="r"/>
            <a:r>
              <a:rPr lang="en-US" sz="1600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Department of Electrical Engineering | Signal Processing and Machine Learning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5" y="116632"/>
            <a:ext cx="659131" cy="720000"/>
          </a:xfrm>
          <a:prstGeom prst="rect">
            <a:avLst/>
          </a:prstGeom>
        </p:spPr>
      </p:pic>
      <p:sp>
        <p:nvSpPr>
          <p:cNvPr id="9" name="Chevron 8"/>
          <p:cNvSpPr/>
          <p:nvPr userDrawn="1"/>
        </p:nvSpPr>
        <p:spPr>
          <a:xfrm>
            <a:off x="839416" y="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 userDrawn="1"/>
        </p:nvSpPr>
        <p:spPr>
          <a:xfrm>
            <a:off x="1199456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 userDrawn="1"/>
        </p:nvSpPr>
        <p:spPr>
          <a:xfrm>
            <a:off x="1559496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 userDrawn="1"/>
        </p:nvSpPr>
        <p:spPr>
          <a:xfrm flipH="1">
            <a:off x="5231904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 userDrawn="1"/>
        </p:nvSpPr>
        <p:spPr>
          <a:xfrm flipH="1">
            <a:off x="4871864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 userDrawn="1"/>
        </p:nvSpPr>
        <p:spPr>
          <a:xfrm flipH="1">
            <a:off x="4511824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110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10.png"/><Relationship Id="rId7" Type="http://schemas.openxmlformats.org/officeDocument/2006/relationships/image" Target="../media/image510.png"/><Relationship Id="rId12" Type="http://schemas.openxmlformats.org/officeDocument/2006/relationships/image" Target="../media/image100.png"/><Relationship Id="rId17" Type="http://schemas.openxmlformats.org/officeDocument/2006/relationships/image" Target="../media/image15.png"/><Relationship Id="rId33" Type="http://schemas.openxmlformats.org/officeDocument/2006/relationships/image" Target="../media/image23.png"/><Relationship Id="rId2" Type="http://schemas.openxmlformats.org/officeDocument/2006/relationships/image" Target="../media/image12.png"/><Relationship Id="rId16" Type="http://schemas.openxmlformats.org/officeDocument/2006/relationships/image" Target="../media/image140.png"/><Relationship Id="rId20" Type="http://schemas.openxmlformats.org/officeDocument/2006/relationships/image" Target="../media/image18.png"/><Relationship Id="rId29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11" Type="http://schemas.openxmlformats.org/officeDocument/2006/relationships/image" Target="../media/image90.png"/><Relationship Id="rId32" Type="http://schemas.openxmlformats.org/officeDocument/2006/relationships/image" Target="../media/image22.png"/><Relationship Id="rId5" Type="http://schemas.openxmlformats.org/officeDocument/2006/relationships/image" Target="../media/image410.png"/><Relationship Id="rId15" Type="http://schemas.openxmlformats.org/officeDocument/2006/relationships/image" Target="../media/image130.png"/><Relationship Id="rId28" Type="http://schemas.openxmlformats.org/officeDocument/2006/relationships/image" Target="../media/image26.png"/><Relationship Id="rId10" Type="http://schemas.openxmlformats.org/officeDocument/2006/relationships/image" Target="../media/image80.png"/><Relationship Id="rId19" Type="http://schemas.openxmlformats.org/officeDocument/2006/relationships/image" Target="../media/image17.png"/><Relationship Id="rId31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72.png"/><Relationship Id="rId14" Type="http://schemas.openxmlformats.org/officeDocument/2006/relationships/image" Target="../media/image120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0.png"/><Relationship Id="rId18" Type="http://schemas.openxmlformats.org/officeDocument/2006/relationships/image" Target="../media/image33.png"/><Relationship Id="rId3" Type="http://schemas.openxmlformats.org/officeDocument/2006/relationships/image" Target="../media/image28.png"/><Relationship Id="rId21" Type="http://schemas.openxmlformats.org/officeDocument/2006/relationships/image" Target="../media/image36.png"/><Relationship Id="rId7" Type="http://schemas.openxmlformats.org/officeDocument/2006/relationships/image" Target="../media/image240.png"/><Relationship Id="rId12" Type="http://schemas.openxmlformats.org/officeDocument/2006/relationships/image" Target="../media/image30.png"/><Relationship Id="rId17" Type="http://schemas.openxmlformats.org/officeDocument/2006/relationships/image" Target="../media/image32.png"/><Relationship Id="rId2" Type="http://schemas.openxmlformats.org/officeDocument/2006/relationships/image" Target="../media/image27.png"/><Relationship Id="rId16" Type="http://schemas.openxmlformats.org/officeDocument/2006/relationships/image" Target="../media/image31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70.png"/><Relationship Id="rId24" Type="http://schemas.openxmlformats.org/officeDocument/2006/relationships/image" Target="../media/image39.png"/><Relationship Id="rId5" Type="http://schemas.openxmlformats.org/officeDocument/2006/relationships/image" Target="../media/image220.png"/><Relationship Id="rId15" Type="http://schemas.openxmlformats.org/officeDocument/2006/relationships/image" Target="../media/image31.png"/><Relationship Id="rId23" Type="http://schemas.openxmlformats.org/officeDocument/2006/relationships/image" Target="../media/image38.png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4" Type="http://schemas.openxmlformats.org/officeDocument/2006/relationships/image" Target="../media/image211.png"/><Relationship Id="rId9" Type="http://schemas.openxmlformats.org/officeDocument/2006/relationships/image" Target="../media/image260.png"/><Relationship Id="rId14" Type="http://schemas.openxmlformats.org/officeDocument/2006/relationships/image" Target="../media/image300.png"/><Relationship Id="rId22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60.png"/><Relationship Id="rId18" Type="http://schemas.openxmlformats.org/officeDocument/2006/relationships/image" Target="../media/image50.png"/><Relationship Id="rId3" Type="http://schemas.openxmlformats.org/officeDocument/2006/relationships/image" Target="../media/image370.png"/><Relationship Id="rId21" Type="http://schemas.openxmlformats.org/officeDocument/2006/relationships/image" Target="../media/image48.png"/><Relationship Id="rId7" Type="http://schemas.openxmlformats.org/officeDocument/2006/relationships/image" Target="../media/image411.png"/><Relationship Id="rId12" Type="http://schemas.openxmlformats.org/officeDocument/2006/relationships/image" Target="../media/image46.png"/><Relationship Id="rId17" Type="http://schemas.openxmlformats.org/officeDocument/2006/relationships/image" Target="../media/image49.png"/><Relationship Id="rId2" Type="http://schemas.openxmlformats.org/officeDocument/2006/relationships/image" Target="../media/image40.png"/><Relationship Id="rId16" Type="http://schemas.openxmlformats.org/officeDocument/2006/relationships/image" Target="../media/image3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390.png"/><Relationship Id="rId15" Type="http://schemas.openxmlformats.org/officeDocument/2006/relationships/image" Target="../media/image35.png"/><Relationship Id="rId23" Type="http://schemas.openxmlformats.org/officeDocument/2006/relationships/image" Target="../media/image54.png"/><Relationship Id="rId10" Type="http://schemas.openxmlformats.org/officeDocument/2006/relationships/image" Target="../media/image44.png"/><Relationship Id="rId19" Type="http://schemas.openxmlformats.org/officeDocument/2006/relationships/image" Target="../media/image51.png"/><Relationship Id="rId4" Type="http://schemas.openxmlformats.org/officeDocument/2006/relationships/image" Target="../media/image380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Relationship Id="rId22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120.png"/><Relationship Id="rId18" Type="http://schemas.openxmlformats.org/officeDocument/2006/relationships/image" Target="../media/image56.png"/><Relationship Id="rId26" Type="http://schemas.openxmlformats.org/officeDocument/2006/relationships/image" Target="../media/image62.png"/><Relationship Id="rId3" Type="http://schemas.openxmlformats.org/officeDocument/2006/relationships/image" Target="../media/image210.png"/><Relationship Id="rId7" Type="http://schemas.openxmlformats.org/officeDocument/2006/relationships/image" Target="../media/image510.pn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5" Type="http://schemas.openxmlformats.org/officeDocument/2006/relationships/image" Target="../media/image61.png"/><Relationship Id="rId2" Type="http://schemas.openxmlformats.org/officeDocument/2006/relationships/image" Target="../media/image12.png"/><Relationship Id="rId16" Type="http://schemas.openxmlformats.org/officeDocument/2006/relationships/image" Target="../media/image15.png"/><Relationship Id="rId20" Type="http://schemas.openxmlformats.org/officeDocument/2006/relationships/image" Target="../media/image58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11" Type="http://schemas.openxmlformats.org/officeDocument/2006/relationships/image" Target="../media/image100.png"/><Relationship Id="rId24" Type="http://schemas.openxmlformats.org/officeDocument/2006/relationships/image" Target="../media/image60.png"/><Relationship Id="rId5" Type="http://schemas.openxmlformats.org/officeDocument/2006/relationships/image" Target="../media/image55.png"/><Relationship Id="rId15" Type="http://schemas.openxmlformats.org/officeDocument/2006/relationships/image" Target="../media/image140.png"/><Relationship Id="rId23" Type="http://schemas.openxmlformats.org/officeDocument/2006/relationships/image" Target="../media/image59.png"/><Relationship Id="rId28" Type="http://schemas.openxmlformats.org/officeDocument/2006/relationships/image" Target="../media/image19.png"/><Relationship Id="rId10" Type="http://schemas.openxmlformats.org/officeDocument/2006/relationships/image" Target="../media/image90.png"/><Relationship Id="rId19" Type="http://schemas.openxmlformats.org/officeDocument/2006/relationships/image" Target="../media/image57.png"/><Relationship Id="rId31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0.png"/><Relationship Id="rId27" Type="http://schemas.openxmlformats.org/officeDocument/2006/relationships/image" Target="../media/image13.png"/><Relationship Id="rId30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0.png"/><Relationship Id="rId18" Type="http://schemas.openxmlformats.org/officeDocument/2006/relationships/image" Target="../media/image33.png"/><Relationship Id="rId3" Type="http://schemas.openxmlformats.org/officeDocument/2006/relationships/image" Target="../media/image28.png"/><Relationship Id="rId21" Type="http://schemas.openxmlformats.org/officeDocument/2006/relationships/image" Target="../media/image36.png"/><Relationship Id="rId7" Type="http://schemas.openxmlformats.org/officeDocument/2006/relationships/image" Target="../media/image240.png"/><Relationship Id="rId12" Type="http://schemas.openxmlformats.org/officeDocument/2006/relationships/image" Target="../media/image64.png"/><Relationship Id="rId17" Type="http://schemas.openxmlformats.org/officeDocument/2006/relationships/image" Target="../media/image32.png"/><Relationship Id="rId2" Type="http://schemas.openxmlformats.org/officeDocument/2006/relationships/image" Target="../media/image27.png"/><Relationship Id="rId16" Type="http://schemas.openxmlformats.org/officeDocument/2006/relationships/image" Target="../media/image311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70.png"/><Relationship Id="rId24" Type="http://schemas.openxmlformats.org/officeDocument/2006/relationships/image" Target="../media/image69.png"/><Relationship Id="rId5" Type="http://schemas.openxmlformats.org/officeDocument/2006/relationships/image" Target="../media/image220.png"/><Relationship Id="rId15" Type="http://schemas.openxmlformats.org/officeDocument/2006/relationships/image" Target="../media/image31.png"/><Relationship Id="rId23" Type="http://schemas.openxmlformats.org/officeDocument/2006/relationships/image" Target="../media/image68.png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4" Type="http://schemas.openxmlformats.org/officeDocument/2006/relationships/image" Target="../media/image211.png"/><Relationship Id="rId9" Type="http://schemas.openxmlformats.org/officeDocument/2006/relationships/image" Target="../media/image260.png"/><Relationship Id="rId14" Type="http://schemas.openxmlformats.org/officeDocument/2006/relationships/image" Target="../media/image65.png"/><Relationship Id="rId22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60.png"/><Relationship Id="rId18" Type="http://schemas.openxmlformats.org/officeDocument/2006/relationships/image" Target="../media/image50.png"/><Relationship Id="rId26" Type="http://schemas.openxmlformats.org/officeDocument/2006/relationships/image" Target="../media/image74.png"/><Relationship Id="rId3" Type="http://schemas.openxmlformats.org/officeDocument/2006/relationships/image" Target="../media/image370.png"/><Relationship Id="rId21" Type="http://schemas.openxmlformats.org/officeDocument/2006/relationships/image" Target="../media/image48.png"/><Relationship Id="rId7" Type="http://schemas.openxmlformats.org/officeDocument/2006/relationships/image" Target="../media/image411.png"/><Relationship Id="rId12" Type="http://schemas.openxmlformats.org/officeDocument/2006/relationships/image" Target="../media/image46.png"/><Relationship Id="rId17" Type="http://schemas.openxmlformats.org/officeDocument/2006/relationships/image" Target="../media/image49.png"/><Relationship Id="rId25" Type="http://schemas.openxmlformats.org/officeDocument/2006/relationships/image" Target="../media/image73.png"/><Relationship Id="rId2" Type="http://schemas.openxmlformats.org/officeDocument/2006/relationships/image" Target="../media/image40.png"/><Relationship Id="rId16" Type="http://schemas.openxmlformats.org/officeDocument/2006/relationships/image" Target="../media/image64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24" Type="http://schemas.openxmlformats.org/officeDocument/2006/relationships/image" Target="../media/image63.png"/><Relationship Id="rId5" Type="http://schemas.openxmlformats.org/officeDocument/2006/relationships/image" Target="../media/image390.png"/><Relationship Id="rId15" Type="http://schemas.openxmlformats.org/officeDocument/2006/relationships/image" Target="../media/image66.png"/><Relationship Id="rId23" Type="http://schemas.openxmlformats.org/officeDocument/2006/relationships/image" Target="../media/image71.png"/><Relationship Id="rId28" Type="http://schemas.openxmlformats.org/officeDocument/2006/relationships/image" Target="../media/image76.png"/><Relationship Id="rId10" Type="http://schemas.openxmlformats.org/officeDocument/2006/relationships/image" Target="../media/image44.png"/><Relationship Id="rId19" Type="http://schemas.openxmlformats.org/officeDocument/2006/relationships/image" Target="../media/image51.png"/><Relationship Id="rId4" Type="http://schemas.openxmlformats.org/officeDocument/2006/relationships/image" Target="../media/image380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295" y="1374003"/>
            <a:ext cx="11161240" cy="147002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99"/>
                </a:solidFill>
              </a:rPr>
              <a:t>Recalibrating Fully Convolutional Networks with Spatial and Channel ‘Squeeze &amp; Excitation’ Blocks</a:t>
            </a:r>
            <a:endParaRPr lang="en-IN" sz="3200" b="1" i="1" dirty="0">
              <a:solidFill>
                <a:srgbClr val="0000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141" y="4992517"/>
            <a:ext cx="10727716" cy="982960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Signal Processing and Machine Learning</a:t>
            </a:r>
          </a:p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of Electrical Engineering</a:t>
            </a:r>
          </a:p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Indian Institute of Technology Kharagpur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8E44C-8801-6B2E-E42A-FDAE69E0350E}"/>
              </a:ext>
            </a:extLst>
          </p:cNvPr>
          <p:cNvSpPr txBox="1"/>
          <p:nvPr/>
        </p:nvSpPr>
        <p:spPr>
          <a:xfrm>
            <a:off x="1784841" y="112474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Capstone Project 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05CE8A-04A2-C3AF-0C77-A1275D8C561D}"/>
              </a:ext>
            </a:extLst>
          </p:cNvPr>
          <p:cNvSpPr txBox="1">
            <a:spLocks/>
          </p:cNvSpPr>
          <p:nvPr/>
        </p:nvSpPr>
        <p:spPr>
          <a:xfrm>
            <a:off x="3580275" y="3284984"/>
            <a:ext cx="5031449" cy="1991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Prepared By-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Aryaman Vikram Todi  (20EE38033)              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Satyabrata Pradhan     (23EE65R20)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Aman Soni                   (23EE65R02)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2683086-027D-E3FF-FC01-EA37980D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0359" y="6381328"/>
            <a:ext cx="10942265" cy="380589"/>
          </a:xfrm>
        </p:spPr>
        <p:txBody>
          <a:bodyPr/>
          <a:lstStyle/>
          <a:p>
            <a:r>
              <a:rPr lang="en-I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Based On the Paper: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</a:rPr>
              <a:t>A. G. Roy, N. Navab and C. Wachinger, "Recalibrating Fully Convolutional Networks With Spatial and Channel “Squeeze and Excitation” Blocks," in </a:t>
            </a:r>
            <a:r>
              <a:rPr lang="en-US" sz="1200" b="0" i="1" dirty="0">
                <a:solidFill>
                  <a:srgbClr val="333333"/>
                </a:solidFill>
                <a:effectLst/>
              </a:rPr>
              <a:t>IEEE Transactions on Medical Imaging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, vol. 38, no. 2, pp. 540-549, Feb. 2019.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902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C97D-9325-4944-CE7B-24B7A8A8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92684"/>
            <a:ext cx="10972800" cy="100811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0099"/>
                </a:solidFill>
              </a:rPr>
              <a:t>Inputs and Outputs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1A9BC-293A-B903-B6BF-C8217A13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9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8A0B14-ACC1-3AD1-07CA-0F0FEDABCADE}"/>
                  </a:ext>
                </a:extLst>
              </p:cNvPr>
              <p:cNvSpPr txBox="1"/>
              <p:nvPr/>
            </p:nvSpPr>
            <p:spPr>
              <a:xfrm>
                <a:off x="609600" y="6800372"/>
                <a:ext cx="10972800" cy="2134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lphaLcParenR" startAt="3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Jaccard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Index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: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It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measures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similarity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between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finite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sample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sets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and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defined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as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:−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lphaLcParenR" startAt="3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IN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b="0" i="0" dirty="0">
                  <a:solidFill>
                    <a:schemeClr val="tx1"/>
                  </a:solidFill>
                  <a:effectLst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are the binary label matrices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class</a:t>
                </a:r>
              </a:p>
              <a:p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8A0B14-ACC1-3AD1-07CA-0F0FEDABC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800372"/>
                <a:ext cx="10972800" cy="2134046"/>
              </a:xfrm>
              <a:prstGeom prst="rect">
                <a:avLst/>
              </a:prstGeom>
              <a:blipFill>
                <a:blip r:embed="rId4"/>
                <a:stretch>
                  <a:fillRect l="-722" t="-3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1294A4D-F0C8-238B-B192-0128BFAB7F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5440" y="3756919"/>
                <a:ext cx="10972800" cy="4065315"/>
              </a:xfrm>
            </p:spPr>
            <p:txBody>
              <a:bodyPr>
                <a:normAutofit/>
              </a:bodyPr>
              <a:lstStyle/>
              <a:p>
                <a:r>
                  <a:rPr lang="en-IN" sz="2000" b="1" dirty="0"/>
                  <a:t>X </a:t>
                </a:r>
                <a:r>
                  <a:rPr lang="en-IN" sz="2000" dirty="0"/>
                  <a:t>is the input image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N" sz="2000" b="1" dirty="0"/>
              </a:p>
              <a:p>
                <a:r>
                  <a:rPr lang="en-IN" sz="2000" b="1" dirty="0"/>
                  <a:t>P</a:t>
                </a:r>
                <a:r>
                  <a:rPr lang="en-IN" sz="2000" b="0" dirty="0"/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IN" sz="2000" b="1" dirty="0"/>
                  <a:t> </a:t>
                </a:r>
                <a:r>
                  <a:rPr lang="en-IN" sz="2000" dirty="0"/>
                  <a:t>is the model output  where </a:t>
                </a:r>
                <a:endParaRPr lang="en-IN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0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2000" dirty="0"/>
                  <a:t> is the set of pixels in the ground truth labels which belong to the </a:t>
                </a:r>
                <a:r>
                  <a:rPr lang="en-IN" sz="2000" dirty="0" err="1"/>
                  <a:t>k’th</a:t>
                </a:r>
                <a:r>
                  <a:rPr lang="en-IN" sz="2000" dirty="0"/>
                  <a:t> class</a:t>
                </a:r>
              </a:p>
              <a:p>
                <a:r>
                  <a:rPr lang="en-IN" sz="2000" dirty="0"/>
                  <a:t>The predicted labels </a:t>
                </a:r>
                <a:r>
                  <a:rPr lang="en-IN" sz="2000" b="1" dirty="0"/>
                  <a:t>A</a:t>
                </a:r>
                <a:r>
                  <a:rPr lang="en-IN" sz="2000" dirty="0"/>
                  <a:t>  are generated using pixel-wise maximum along the channels of </a:t>
                </a:r>
                <a:r>
                  <a:rPr lang="en-IN" sz="2000" b="1" dirty="0"/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 (1≤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/>
              </a:p>
              <a:p>
                <a:r>
                  <a:rPr lang="en-IN" sz="2000" dirty="0"/>
                  <a:t>The ground truth labels </a:t>
                </a:r>
                <a:r>
                  <a:rPr lang="en-IN" sz="2000" b="1" dirty="0"/>
                  <a:t>B</a:t>
                </a:r>
                <a:r>
                  <a:rPr lang="en-IN" sz="2000" dirty="0"/>
                  <a:t> are generated by converting integer labels to one-hot encodings</a:t>
                </a:r>
                <a:endParaRPr lang="en-IN" sz="2000" b="1" dirty="0"/>
              </a:p>
              <a:p>
                <a:endParaRPr lang="en-IN" sz="2000" b="1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1294A4D-F0C8-238B-B192-0128BFAB7F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5440" y="3756919"/>
                <a:ext cx="10972800" cy="4065315"/>
              </a:xfrm>
              <a:blipFill>
                <a:blip r:embed="rId5"/>
                <a:stretch>
                  <a:fillRect l="-500" t="-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0001014-71F9-4F24-2E37-0C2F084B939F}"/>
              </a:ext>
            </a:extLst>
          </p:cNvPr>
          <p:cNvSpPr/>
          <p:nvPr/>
        </p:nvSpPr>
        <p:spPr>
          <a:xfrm>
            <a:off x="4619836" y="2082483"/>
            <a:ext cx="2952328" cy="7921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NETWORK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B0A8C9-DC83-E96D-2D10-E8F886B8BC8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3732" y="2478556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380394-D12E-80A3-9856-26532EF68FA3}"/>
              </a:ext>
            </a:extLst>
          </p:cNvPr>
          <p:cNvCxnSpPr>
            <a:cxnSpLocks/>
          </p:cNvCxnSpPr>
          <p:nvPr/>
        </p:nvCxnSpPr>
        <p:spPr>
          <a:xfrm>
            <a:off x="7572164" y="2478556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A0CFD3-CA34-4B3C-2B8D-7A6F116CB31B}"/>
              </a:ext>
            </a:extLst>
          </p:cNvPr>
          <p:cNvSpPr txBox="1"/>
          <p:nvPr/>
        </p:nvSpPr>
        <p:spPr>
          <a:xfrm>
            <a:off x="3179676" y="224772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</a:t>
            </a:r>
            <a:r>
              <a:rPr lang="en-IN" sz="2400" b="1" dirty="0"/>
              <a:t>X</a:t>
            </a:r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2DE0CD-072E-4474-BA7D-B77C8A49857B}"/>
              </a:ext>
            </a:extLst>
          </p:cNvPr>
          <p:cNvSpPr txBox="1"/>
          <p:nvPr/>
        </p:nvSpPr>
        <p:spPr>
          <a:xfrm>
            <a:off x="8508268" y="224772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</a:t>
            </a:r>
            <a:r>
              <a:rPr lang="en-IN" sz="2400" b="1" dirty="0"/>
              <a:t>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8736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C97D-9325-4944-CE7B-24B7A8A8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92684"/>
            <a:ext cx="10972800" cy="100811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0099"/>
                </a:solidFill>
              </a:rPr>
              <a:t>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28A6E-BF57-E168-24B2-6124647A7F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848993"/>
                <a:ext cx="10972800" cy="188485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arenR"/>
                </a:pPr>
                <a:r>
                  <a:rPr lang="en-IN" sz="2000" b="1" dirty="0"/>
                  <a:t>Dice Loss:</a:t>
                </a:r>
                <a:r>
                  <a:rPr lang="en-US" sz="2000" b="1" i="0" dirty="0">
                    <a:effectLst/>
                  </a:rPr>
                  <a:t> </a:t>
                </a:r>
                <a:r>
                  <a:rPr lang="en-US" sz="2000" b="0" i="0" dirty="0">
                    <a:effectLst/>
                  </a:rPr>
                  <a:t>It compares the similarity of two binary classifications of an image: the true segmentation, and the predicted segmentation generated by a machine learning model.</a:t>
                </a:r>
              </a:p>
              <a:p>
                <a:pPr marL="514350" indent="-514350">
                  <a:buFont typeface="+mj-lt"/>
                  <a:buAutoNum type="alphaLcParenR"/>
                </a:pPr>
                <a:endParaRPr lang="en-US" sz="2000" b="0" i="0" dirty="0">
                  <a:effectLst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b="0" i="1" smtClean="0">
                          <a:effectLst/>
                          <a:latin typeface="Cambria Math" panose="02040503050406030204" pitchFamily="18" charset="0"/>
                        </a:rPr>
                        <m:t>𝐷𝑖𝑐𝑒𝐿𝑜𝑠𝑠</m:t>
                      </m:r>
                      <m:d>
                        <m:dPr>
                          <m:ctrlP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800" b="1" i="1" smtClean="0"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1800" b="1" i="1" smtClean="0">
                              <a:effectLst/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IN" sz="1800" b="0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2|</m:t>
                              </m:r>
                              <m:sSub>
                                <m:sSubPr>
                                  <m:ctrlPr>
                                    <a:rPr lang="en-IN" sz="18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1" i="1" dirty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IN" sz="1800" b="1" i="1" dirty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 ∩</m:t>
                              </m:r>
                              <m:sSub>
                                <m:sSubPr>
                                  <m:ctrlPr>
                                    <a:rPr lang="en-IN" sz="1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IN" sz="1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b="1" i="1" dirty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IN" sz="1800" b="1" i="1" dirty="0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+|</m:t>
                              </m:r>
                              <m:sSub>
                                <m:sSubPr>
                                  <m:ctrlPr>
                                    <a:rPr lang="en-IN" sz="1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IN" sz="1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b="0" i="0" dirty="0">
                  <a:effectLst/>
                  <a:latin typeface="Jost"/>
                </a:endParaRPr>
              </a:p>
              <a:p>
                <a:pPr marL="400050" lvl="1" indent="0">
                  <a:buNone/>
                </a:pPr>
                <a:endParaRPr lang="en-US" sz="1800" b="0" i="0" dirty="0">
                  <a:effectLst/>
                  <a:latin typeface="Jost"/>
                </a:endParaRPr>
              </a:p>
              <a:p>
                <a:pPr lvl="2"/>
                <a:endParaRPr lang="en-US" sz="1600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sz="2000" b="0" i="0" dirty="0">
                  <a:effectLst/>
                  <a:latin typeface="Jost"/>
                </a:endParaRPr>
              </a:p>
              <a:p>
                <a:pPr marL="514350" indent="-514350">
                  <a:buFont typeface="+mj-lt"/>
                  <a:buAutoNum type="alphaLcParenR"/>
                </a:pPr>
                <a:endParaRPr lang="en-US" sz="2000" b="0" i="0" dirty="0">
                  <a:effectLst/>
                  <a:latin typeface="Jost"/>
                </a:endParaRPr>
              </a:p>
              <a:p>
                <a:pPr marL="514350" indent="-514350">
                  <a:buFont typeface="+mj-lt"/>
                  <a:buAutoNum type="alphaLcParenR"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28A6E-BF57-E168-24B2-6124647A7F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48993"/>
                <a:ext cx="10972800" cy="1884859"/>
              </a:xfrm>
              <a:blipFill>
                <a:blip r:embed="rId2"/>
                <a:stretch>
                  <a:fillRect l="-722" t="-3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1A9BC-293A-B903-B6BF-C8217A13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10</a:t>
            </a:fld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AAACDB-E1B7-7ED3-998E-290CD6E879F1}"/>
                  </a:ext>
                </a:extLst>
              </p:cNvPr>
              <p:cNvSpPr txBox="1"/>
              <p:nvPr/>
            </p:nvSpPr>
            <p:spPr>
              <a:xfrm>
                <a:off x="609600" y="3903213"/>
                <a:ext cx="10972800" cy="2767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lphaLcParenR" startAt="2"/>
                </a:pPr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Pixel-wise Weighted Cross-Entropy Loss: </a:t>
                </a: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Here </a:t>
                </a:r>
                <a:r>
                  <a:rPr lang="en-US" sz="2000" b="0" i="0" dirty="0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different weights are assigned to classes to account for class imbalance.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𝑊𝐶𝐸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  −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I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sz="200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I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I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I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en-US" sz="2000" i="1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IN" sz="18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dirty="0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represents the predicted binary mask of the </a:t>
                </a:r>
                <a:r>
                  <a:rPr lang="en-US" sz="1800" b="0" i="0" dirty="0" err="1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k’th</a:t>
                </a:r>
                <a:r>
                  <a:rPr lang="en-US" sz="1800" b="0" i="0" dirty="0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class.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IN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represents the ground truth binary mask of the </a:t>
                </a:r>
                <a:r>
                  <a:rPr lang="en-US" sz="1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k’th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class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is the weight associated with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class.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AAACDB-E1B7-7ED3-998E-290CD6E87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03213"/>
                <a:ext cx="10972800" cy="2767874"/>
              </a:xfrm>
              <a:prstGeom prst="rect">
                <a:avLst/>
              </a:prstGeom>
              <a:blipFill>
                <a:blip r:embed="rId3"/>
                <a:stretch>
                  <a:fillRect l="-722" t="-24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8A0B14-ACC1-3AD1-07CA-0F0FEDABCADE}"/>
                  </a:ext>
                </a:extLst>
              </p:cNvPr>
              <p:cNvSpPr txBox="1"/>
              <p:nvPr/>
            </p:nvSpPr>
            <p:spPr>
              <a:xfrm>
                <a:off x="609600" y="6800372"/>
                <a:ext cx="10972800" cy="2134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lphaLcParenR" startAt="3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Jaccard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Index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: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It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measures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similarity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between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finite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sample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sets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and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defined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as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:−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lphaLcParenR" startAt="3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IN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b="0" i="0" dirty="0">
                  <a:solidFill>
                    <a:schemeClr val="tx1"/>
                  </a:solidFill>
                  <a:effectLst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are the binary label matrices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class</a:t>
                </a:r>
              </a:p>
              <a:p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8A0B14-ACC1-3AD1-07CA-0F0FEDABC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800372"/>
                <a:ext cx="10972800" cy="2134046"/>
              </a:xfrm>
              <a:prstGeom prst="rect">
                <a:avLst/>
              </a:prstGeom>
              <a:blipFill>
                <a:blip r:embed="rId4"/>
                <a:stretch>
                  <a:fillRect l="-722" t="-3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67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C97D-9325-4944-CE7B-24B7A8A8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92684"/>
            <a:ext cx="10972800" cy="100811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0099"/>
                </a:solidFill>
              </a:rPr>
              <a:t>Loss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1A9BC-293A-B903-B6BF-C8217A13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11</a:t>
            </a:fld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AAACDB-E1B7-7ED3-998E-290CD6E879F1}"/>
                  </a:ext>
                </a:extLst>
              </p:cNvPr>
              <p:cNvSpPr txBox="1"/>
              <p:nvPr/>
            </p:nvSpPr>
            <p:spPr>
              <a:xfrm>
                <a:off x="609600" y="1816234"/>
                <a:ext cx="10972800" cy="2767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lphaLcParenR" startAt="2"/>
                </a:pPr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Pixel-wise Weighted Cross-Entropy Loss: </a:t>
                </a: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Here </a:t>
                </a:r>
                <a:r>
                  <a:rPr lang="en-US" sz="2000" b="0" i="0" dirty="0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different weights are assigned to classes to account for class imbalance.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𝑊𝐶𝐸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  −</m:t>
                      </m:r>
                      <m:sSub>
                        <m:sSub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I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N" sz="200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I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IN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IN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en-US" sz="2000" i="1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IN" sz="18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dirty="0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represents the predicted binary mask of the </a:t>
                </a:r>
                <a:r>
                  <a:rPr lang="en-US" sz="1800" b="0" i="0" dirty="0" err="1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k’th</a:t>
                </a:r>
                <a:r>
                  <a:rPr lang="en-US" sz="1800" b="0" i="0" dirty="0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class.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IN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represents the ground truth binary mask of the </a:t>
                </a:r>
                <a:r>
                  <a:rPr lang="en-US" sz="18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k’th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class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is the weight associated with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class.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AAACDB-E1B7-7ED3-998E-290CD6E87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16234"/>
                <a:ext cx="10972800" cy="2767874"/>
              </a:xfrm>
              <a:prstGeom prst="rect">
                <a:avLst/>
              </a:prstGeom>
              <a:blipFill>
                <a:blip r:embed="rId2"/>
                <a:stretch>
                  <a:fillRect l="-722" t="-24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8A0B14-ACC1-3AD1-07CA-0F0FEDABCADE}"/>
                  </a:ext>
                </a:extLst>
              </p:cNvPr>
              <p:cNvSpPr txBox="1"/>
              <p:nvPr/>
            </p:nvSpPr>
            <p:spPr>
              <a:xfrm>
                <a:off x="609600" y="4713393"/>
                <a:ext cx="10972800" cy="2134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lphaLcParenR" startAt="3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Jaccard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Index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: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It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measures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similarity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between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IN" sz="2000" b="0" i="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segmentation</m:t>
                    </m:r>
                    <m:r>
                      <m:rPr>
                        <m:nor/>
                      </m:rPr>
                      <a:rPr lang="en-IN" sz="2000" b="0" i="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IN" sz="2000" b="0" i="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maps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and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defined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as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:−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lphaLcParenR" startAt="3"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IN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b="0" i="0" dirty="0">
                  <a:solidFill>
                    <a:schemeClr val="tx1"/>
                  </a:solidFill>
                  <a:effectLst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IN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are the binary label matrices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b="0" i="0" dirty="0">
                    <a:solidFill>
                      <a:schemeClr val="tx1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class</a:t>
                </a:r>
              </a:p>
              <a:p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8A0B14-ACC1-3AD1-07CA-0F0FEDABC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13393"/>
                <a:ext cx="10972800" cy="2134046"/>
              </a:xfrm>
              <a:prstGeom prst="rect">
                <a:avLst/>
              </a:prstGeom>
              <a:blipFill>
                <a:blip r:embed="rId3"/>
                <a:stretch>
                  <a:fillRect l="-722" t="-3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075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687F-C03C-8661-8230-E6B7D1B0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12912" y="-100084"/>
            <a:ext cx="10972800" cy="100811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0099"/>
                </a:solidFill>
              </a:rPr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1D1EE-27C9-D541-76A8-E356430EB70F}"/>
              </a:ext>
            </a:extLst>
          </p:cNvPr>
          <p:cNvSpPr txBox="1"/>
          <p:nvPr/>
        </p:nvSpPr>
        <p:spPr>
          <a:xfrm>
            <a:off x="911424" y="1340768"/>
            <a:ext cx="1097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Encoding step consists of four double convolutions blocks with Batch Normalization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Decoder consists of four double convolution blocks with skip connections from the encoder. The activations are normalized using Batch Normalization.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output of every double convolution block is  rescaled using spatial and channel squeeze and excitation.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output is a C- channel tensor where every pixel location consists of probability of that pixel belonging to each of the classes.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FB65E0-8051-A1AA-1BF7-535E688E0ACD}"/>
              </a:ext>
            </a:extLst>
          </p:cNvPr>
          <p:cNvSpPr txBox="1"/>
          <p:nvPr/>
        </p:nvSpPr>
        <p:spPr>
          <a:xfrm>
            <a:off x="680066" y="879103"/>
            <a:ext cx="466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Model Brief</a:t>
            </a:r>
          </a:p>
        </p:txBody>
      </p:sp>
    </p:spTree>
    <p:extLst>
      <p:ext uri="{BB962C8B-B14F-4D97-AF65-F5344CB8AC3E}">
        <p14:creationId xmlns:p14="http://schemas.microsoft.com/office/powerpoint/2010/main" val="424747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687F-C03C-8661-8230-E6B7D1B0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12912" y="-100084"/>
            <a:ext cx="10972800" cy="100811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0099"/>
                </a:solidFill>
              </a:rPr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1D1EE-27C9-D541-76A8-E356430EB70F}"/>
              </a:ext>
            </a:extLst>
          </p:cNvPr>
          <p:cNvSpPr txBox="1"/>
          <p:nvPr/>
        </p:nvSpPr>
        <p:spPr>
          <a:xfrm>
            <a:off x="911424" y="1340768"/>
            <a:ext cx="1097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Encoding step consists of four double convolutions blocks with Batch Normalization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Decoder consists of four double convolution blocks with skip connections from the encoder. The activations are normalized using Batch Normalization.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output of every double convolution block is  rescaled using spatial and channel squeeze and excitation.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output is a C- channel tensor where every pixel location consists of probability of that pixel belonging to each of the classes.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312ED-7E78-014B-760C-98BF6312853C}"/>
              </a:ext>
            </a:extLst>
          </p:cNvPr>
          <p:cNvSpPr txBox="1"/>
          <p:nvPr/>
        </p:nvSpPr>
        <p:spPr>
          <a:xfrm>
            <a:off x="612280" y="36874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Hyperparameters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E693A-BD84-007E-7A25-A42338550520}"/>
              </a:ext>
            </a:extLst>
          </p:cNvPr>
          <p:cNvSpPr txBox="1"/>
          <p:nvPr/>
        </p:nvSpPr>
        <p:spPr>
          <a:xfrm>
            <a:off x="905248" y="4103635"/>
            <a:ext cx="108015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All the models have been trained using the following hyperparameters: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Learning rate: 0.004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Batch Size: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Optimizer: Adam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Scheduler: </a:t>
            </a:r>
            <a:r>
              <a:rPr lang="en-I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StepLR</a:t>
            </a: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, Learning rate is halved after every 4 epochs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Loss function: Weighted Cross-Entropy Loss + Dice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weights are computed as the inverse frequency of occurrence in the training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Model Weights are initialized with He initialization.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FB65E0-8051-A1AA-1BF7-535E688E0ACD}"/>
              </a:ext>
            </a:extLst>
          </p:cNvPr>
          <p:cNvSpPr txBox="1"/>
          <p:nvPr/>
        </p:nvSpPr>
        <p:spPr>
          <a:xfrm>
            <a:off x="680066" y="879103"/>
            <a:ext cx="466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Model Brief</a:t>
            </a:r>
          </a:p>
        </p:txBody>
      </p:sp>
    </p:spTree>
    <p:extLst>
      <p:ext uri="{BB962C8B-B14F-4D97-AF65-F5344CB8AC3E}">
        <p14:creationId xmlns:p14="http://schemas.microsoft.com/office/powerpoint/2010/main" val="420402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687F-C03C-8661-8230-E6B7D1B0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12912" y="-100084"/>
            <a:ext cx="10972800" cy="100811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0099"/>
                </a:solidFill>
              </a:rPr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D5F68-6D94-AF59-206F-1530C987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C2CF81-6CB1-857C-685E-8B6B4AB39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507" y="1343880"/>
            <a:ext cx="3024336" cy="2239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5F0DAC-0294-ECD4-A8C6-101DDDC73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068" y="1272299"/>
            <a:ext cx="3002364" cy="2269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F0D177-4E69-C939-617F-B7B5F4C82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853" y="4045585"/>
            <a:ext cx="3181583" cy="2336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7C6D2-74B8-35D4-CE7E-61CC7BDA9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096" y="4070323"/>
            <a:ext cx="2987848" cy="2269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BB62CB-A8E1-8842-CBEF-B8A3652BBE78}"/>
              </a:ext>
            </a:extLst>
          </p:cNvPr>
          <p:cNvSpPr txBox="1"/>
          <p:nvPr/>
        </p:nvSpPr>
        <p:spPr>
          <a:xfrm rot="16200000">
            <a:off x="689212" y="2291776"/>
            <a:ext cx="1977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Weighted Cross-Entropy + Dice Loss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94F2EF-A51C-7EC3-AAE0-EE0208A9F0E6}"/>
              </a:ext>
            </a:extLst>
          </p:cNvPr>
          <p:cNvSpPr txBox="1"/>
          <p:nvPr/>
        </p:nvSpPr>
        <p:spPr>
          <a:xfrm>
            <a:off x="2106306" y="3555792"/>
            <a:ext cx="2289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Fig: CT UNet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BF084A-D30E-39E4-EB23-5FDF052D19CF}"/>
              </a:ext>
            </a:extLst>
          </p:cNvPr>
          <p:cNvSpPr txBox="1"/>
          <p:nvPr/>
        </p:nvSpPr>
        <p:spPr>
          <a:xfrm>
            <a:off x="7228958" y="3546941"/>
            <a:ext cx="2289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Fig: CT SE-UNet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827E50-78F9-6CDB-C9FB-4062D6A046A6}"/>
              </a:ext>
            </a:extLst>
          </p:cNvPr>
          <p:cNvSpPr txBox="1"/>
          <p:nvPr/>
        </p:nvSpPr>
        <p:spPr>
          <a:xfrm>
            <a:off x="2123951" y="6382457"/>
            <a:ext cx="2289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Fig: MR UNet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54AAC8-B4AF-303A-8F46-AC363CF98873}"/>
              </a:ext>
            </a:extLst>
          </p:cNvPr>
          <p:cNvSpPr txBox="1"/>
          <p:nvPr/>
        </p:nvSpPr>
        <p:spPr>
          <a:xfrm>
            <a:off x="7332536" y="6323870"/>
            <a:ext cx="2289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Fig: MR SE-Uet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F172E2-F444-EE29-67BE-28367BFE4051}"/>
              </a:ext>
            </a:extLst>
          </p:cNvPr>
          <p:cNvSpPr txBox="1"/>
          <p:nvPr/>
        </p:nvSpPr>
        <p:spPr>
          <a:xfrm rot="16200000">
            <a:off x="5879464" y="2217135"/>
            <a:ext cx="1977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Weighted Cross-Entropy + Dice 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588605-2E67-10C0-D762-DB04C60F4CB8}"/>
              </a:ext>
            </a:extLst>
          </p:cNvPr>
          <p:cNvSpPr txBox="1"/>
          <p:nvPr/>
        </p:nvSpPr>
        <p:spPr>
          <a:xfrm rot="16200000">
            <a:off x="5904780" y="4956754"/>
            <a:ext cx="1977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Weighted Cross-Entropy + Dice 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105B3E-740E-19CC-7514-DED0E2C7FCD7}"/>
              </a:ext>
            </a:extLst>
          </p:cNvPr>
          <p:cNvSpPr txBox="1"/>
          <p:nvPr/>
        </p:nvSpPr>
        <p:spPr>
          <a:xfrm rot="16200000">
            <a:off x="652420" y="5022013"/>
            <a:ext cx="1977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Weighted Cross-Entropy + Dice Loss</a:t>
            </a:r>
          </a:p>
        </p:txBody>
      </p:sp>
    </p:spTree>
    <p:extLst>
      <p:ext uri="{BB962C8B-B14F-4D97-AF65-F5344CB8AC3E}">
        <p14:creationId xmlns:p14="http://schemas.microsoft.com/office/powerpoint/2010/main" val="2664753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A943DE-347D-BEC7-C6F6-823AD93A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12912" y="-100084"/>
            <a:ext cx="10972800" cy="100811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0099"/>
                </a:solidFill>
              </a:rPr>
              <a:t>Results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F791EB-B9EA-A32A-F19A-4FEE2A921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60" y="5218723"/>
            <a:ext cx="5486400" cy="1008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Fig: Liver Segmentation Performance Comparison</a:t>
            </a:r>
          </a:p>
          <a:p>
            <a:pPr marL="0" indent="0" algn="ctr"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0DCF5D1-0781-C069-4002-DBDB21A4E1B4}"/>
              </a:ext>
            </a:extLst>
          </p:cNvPr>
          <p:cNvSpPr txBox="1">
            <a:spLocks/>
          </p:cNvSpPr>
          <p:nvPr/>
        </p:nvSpPr>
        <p:spPr>
          <a:xfrm>
            <a:off x="6486242" y="5218723"/>
            <a:ext cx="5486400" cy="153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Fig: Liver, Left Kidney, Right Kidney and Spleen Segmentation Performance Comparison</a:t>
            </a:r>
          </a:p>
          <a:p>
            <a:pPr marL="0" indent="0" algn="ctr">
              <a:buFont typeface="Arial" pitchFamily="34" charset="0"/>
              <a:buNone/>
            </a:pP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50F855-DEC4-3235-D6D6-3588A3310290}"/>
              </a:ext>
            </a:extLst>
          </p:cNvPr>
          <p:cNvGrpSpPr/>
          <p:nvPr/>
        </p:nvGrpSpPr>
        <p:grpSpPr>
          <a:xfrm>
            <a:off x="7032104" y="6458482"/>
            <a:ext cx="4741126" cy="276999"/>
            <a:chOff x="7147270" y="6495617"/>
            <a:chExt cx="4741126" cy="27699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1341947-B002-E710-0306-8A56CCA558F0}"/>
                </a:ext>
              </a:extLst>
            </p:cNvPr>
            <p:cNvGrpSpPr/>
            <p:nvPr/>
          </p:nvGrpSpPr>
          <p:grpSpPr>
            <a:xfrm>
              <a:off x="7147270" y="6495617"/>
              <a:ext cx="847014" cy="276999"/>
              <a:chOff x="1991544" y="6465636"/>
              <a:chExt cx="847014" cy="276999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F53179F-4DD0-F75B-C616-ED13BA6AA9C0}"/>
                  </a:ext>
                </a:extLst>
              </p:cNvPr>
              <p:cNvSpPr/>
              <p:nvPr/>
            </p:nvSpPr>
            <p:spPr>
              <a:xfrm>
                <a:off x="1991544" y="6538913"/>
                <a:ext cx="144016" cy="130447"/>
              </a:xfrm>
              <a:prstGeom prst="ellips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5CAD8B1-5FFA-5910-FC69-336044E04211}"/>
                  </a:ext>
                </a:extLst>
              </p:cNvPr>
              <p:cNvSpPr txBox="1"/>
              <p:nvPr/>
            </p:nvSpPr>
            <p:spPr>
              <a:xfrm>
                <a:off x="2118478" y="6465636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Liver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364B71E-F9AA-94A7-D95C-D1D96EC946D6}"/>
                </a:ext>
              </a:extLst>
            </p:cNvPr>
            <p:cNvGrpSpPr/>
            <p:nvPr/>
          </p:nvGrpSpPr>
          <p:grpSpPr>
            <a:xfrm>
              <a:off x="7826145" y="6495617"/>
              <a:ext cx="839357" cy="276999"/>
              <a:chOff x="1991544" y="6465636"/>
              <a:chExt cx="839357" cy="27699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ED16EF8-001D-DCBE-3074-F22D56EDFE08}"/>
                  </a:ext>
                </a:extLst>
              </p:cNvPr>
              <p:cNvSpPr/>
              <p:nvPr/>
            </p:nvSpPr>
            <p:spPr>
              <a:xfrm>
                <a:off x="1991544" y="6538913"/>
                <a:ext cx="144016" cy="130447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7DB3987-DA1C-E2D6-D59A-18A7B50A16EB}"/>
                  </a:ext>
                </a:extLst>
              </p:cNvPr>
              <p:cNvSpPr txBox="1"/>
              <p:nvPr/>
            </p:nvSpPr>
            <p:spPr>
              <a:xfrm>
                <a:off x="2110821" y="6465636"/>
                <a:ext cx="720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Spleen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F96EC95-5047-60E7-862E-10B60D976B58}"/>
                </a:ext>
              </a:extLst>
            </p:cNvPr>
            <p:cNvGrpSpPr/>
            <p:nvPr/>
          </p:nvGrpSpPr>
          <p:grpSpPr>
            <a:xfrm>
              <a:off x="8565501" y="6495617"/>
              <a:ext cx="1214925" cy="276999"/>
              <a:chOff x="1991544" y="6465636"/>
              <a:chExt cx="1214925" cy="276999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BA1BBE8-F440-2308-ADE2-B76361F88E99}"/>
                  </a:ext>
                </a:extLst>
              </p:cNvPr>
              <p:cNvSpPr/>
              <p:nvPr/>
            </p:nvSpPr>
            <p:spPr>
              <a:xfrm>
                <a:off x="1991544" y="6538913"/>
                <a:ext cx="144016" cy="130447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716468-7CE4-64ED-3985-FDEAFB3F988E}"/>
                  </a:ext>
                </a:extLst>
              </p:cNvPr>
              <p:cNvSpPr txBox="1"/>
              <p:nvPr/>
            </p:nvSpPr>
            <p:spPr>
              <a:xfrm>
                <a:off x="2112180" y="6465636"/>
                <a:ext cx="10942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Right Kidney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5A03421-E3BD-7865-4E8B-EAF5511A3AD2}"/>
                </a:ext>
              </a:extLst>
            </p:cNvPr>
            <p:cNvGrpSpPr/>
            <p:nvPr/>
          </p:nvGrpSpPr>
          <p:grpSpPr>
            <a:xfrm>
              <a:off x="9635889" y="6495617"/>
              <a:ext cx="1253276" cy="276999"/>
              <a:chOff x="1991544" y="6465636"/>
              <a:chExt cx="1253276" cy="276999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F3FDED5-9988-60C0-BB56-968C82892EF5}"/>
                  </a:ext>
                </a:extLst>
              </p:cNvPr>
              <p:cNvSpPr/>
              <p:nvPr/>
            </p:nvSpPr>
            <p:spPr>
              <a:xfrm>
                <a:off x="1991544" y="6538913"/>
                <a:ext cx="144016" cy="130447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E0DF77A-7EA3-810B-711B-011CD1561E47}"/>
                  </a:ext>
                </a:extLst>
              </p:cNvPr>
              <p:cNvSpPr txBox="1"/>
              <p:nvPr/>
            </p:nvSpPr>
            <p:spPr>
              <a:xfrm>
                <a:off x="2108466" y="6465636"/>
                <a:ext cx="11363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Left Kidney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13813C6-2BF0-7C61-DD3A-6DFB6AC1D8B8}"/>
                </a:ext>
              </a:extLst>
            </p:cNvPr>
            <p:cNvGrpSpPr/>
            <p:nvPr/>
          </p:nvGrpSpPr>
          <p:grpSpPr>
            <a:xfrm>
              <a:off x="10625827" y="6495617"/>
              <a:ext cx="1262569" cy="276999"/>
              <a:chOff x="1991544" y="6465636"/>
              <a:chExt cx="1262569" cy="276999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5505F10-843A-B082-18FF-FECB1BC96F3E}"/>
                  </a:ext>
                </a:extLst>
              </p:cNvPr>
              <p:cNvSpPr/>
              <p:nvPr/>
            </p:nvSpPr>
            <p:spPr>
              <a:xfrm>
                <a:off x="1991544" y="6538913"/>
                <a:ext cx="144016" cy="130447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59DF5D-5FE0-F58D-5411-0CFA3952ED52}"/>
                  </a:ext>
                </a:extLst>
              </p:cNvPr>
              <p:cNvSpPr txBox="1"/>
              <p:nvPr/>
            </p:nvSpPr>
            <p:spPr>
              <a:xfrm>
                <a:off x="2117760" y="6465636"/>
                <a:ext cx="11363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Background</a:t>
                </a: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BB43EBF-2A3F-5907-2F6D-9F23ECC224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9"/>
          <a:stretch/>
        </p:blipFill>
        <p:spPr>
          <a:xfrm>
            <a:off x="6562899" y="1070701"/>
            <a:ext cx="5486400" cy="4105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AE5B5A-4424-A6B9-C460-B8F9C0B19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9" y="1002243"/>
            <a:ext cx="5376425" cy="410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4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C1F0-F8E1-2099-B58A-A79D34B7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5441"/>
            <a:ext cx="10972800" cy="1008112"/>
          </a:xfrm>
        </p:spPr>
        <p:txBody>
          <a:bodyPr>
            <a:normAutofit fontScale="90000"/>
          </a:bodyPr>
          <a:lstStyle/>
          <a:p>
            <a:r>
              <a:rPr lang="en-IN" sz="3200" b="1" kern="100" dirty="0">
                <a:solidFill>
                  <a:srgbClr val="000099"/>
                </a:solidFill>
                <a:effectLst/>
                <a:ea typeface="Calibri" panose="020F0502020204030204" pitchFamily="34" charset="0"/>
              </a:rPr>
              <a:t>Performance Comparison using Jaccard Coefficient </a:t>
            </a:r>
            <a:br>
              <a:rPr lang="en-IN" sz="3200" b="1" kern="100" dirty="0">
                <a:solidFill>
                  <a:srgbClr val="000099"/>
                </a:solidFill>
                <a:effectLst/>
                <a:ea typeface="Calibri" panose="020F0502020204030204" pitchFamily="34" charset="0"/>
              </a:rPr>
            </a:br>
            <a:r>
              <a:rPr lang="en-IN" sz="3200" b="1" kern="100" dirty="0">
                <a:solidFill>
                  <a:srgbClr val="000099"/>
                </a:solidFill>
                <a:effectLst/>
                <a:ea typeface="Calibri" panose="020F0502020204030204" pitchFamily="34" charset="0"/>
              </a:rPr>
              <a:t>(Intersection over Union)</a:t>
            </a:r>
            <a:endParaRPr lang="en-IN" sz="6600" dirty="0">
              <a:solidFill>
                <a:srgbClr val="00009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36BB5-E18D-F2F4-FC2B-28CF2FB7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16</a:t>
            </a:fld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6FBB3C-6C1E-9163-4677-7327AE273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8604"/>
              </p:ext>
            </p:extLst>
          </p:nvPr>
        </p:nvGraphicFramePr>
        <p:xfrm>
          <a:off x="2032001" y="2600960"/>
          <a:ext cx="8127999" cy="1353696"/>
        </p:xfrm>
        <a:graphic>
          <a:graphicData uri="http://schemas.openxmlformats.org/drawingml/2006/table">
            <a:tbl>
              <a:tblPr firstRow="1" bandRow="1" bandCol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715433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930507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72705345"/>
                    </a:ext>
                  </a:extLst>
                </a:gridCol>
              </a:tblGrid>
              <a:tr h="6120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</a:rPr>
                        <a:t>CT Dataset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</a:rPr>
                        <a:t>MR Dataset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61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</a:rPr>
                        <a:t>Without scSE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90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</a:rPr>
                        <a:t>With scSE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0.873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0.757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8017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8444C9E9-FE1C-332B-D779-E8FF4B3F5E7E}"/>
              </a:ext>
            </a:extLst>
          </p:cNvPr>
          <p:cNvSpPr txBox="1">
            <a:spLocks/>
          </p:cNvSpPr>
          <p:nvPr/>
        </p:nvSpPr>
        <p:spPr>
          <a:xfrm>
            <a:off x="-2112912" y="-100084"/>
            <a:ext cx="109728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IN" sz="3600" b="1">
                <a:solidFill>
                  <a:srgbClr val="000099"/>
                </a:solidFill>
              </a:rPr>
              <a:t>Results</a:t>
            </a:r>
            <a:endParaRPr lang="en-IN" sz="36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15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C00D-2083-FABC-86C5-AED20A3C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000099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04A0-4203-D811-1E0D-C77F8D81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This demonstration indicates the ~15% improvement in the segmentation performance as measured by the Jaccard Coefficient while increasing number of trainable parameters by only ~2%.</a:t>
            </a:r>
          </a:p>
          <a:p>
            <a:endParaRPr lang="en-IN" sz="2000" dirty="0"/>
          </a:p>
          <a:p>
            <a:r>
              <a:rPr lang="en-IN" sz="2000" dirty="0"/>
              <a:t>The scSE module can be easily inserted in existing networks for segmentation due to the same input and output size.</a:t>
            </a:r>
          </a:p>
          <a:p>
            <a:endParaRPr lang="en-IN" sz="2000" dirty="0"/>
          </a:p>
          <a:p>
            <a:r>
              <a:rPr lang="en-IN" sz="2000" dirty="0"/>
              <a:t> The addition of the scSE module clearly improves the model ability to segment smaller structures.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3E558-35A5-560F-3DE4-DB118F33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19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27F2-D4F5-4960-B652-AD978010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4704"/>
            <a:ext cx="10972800" cy="100811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0099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0D29F-F1E8-4337-9F9A-18ADDA0D6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9568"/>
            <a:ext cx="10972800" cy="48046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/>
              <a:t>[1]. 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A. G. Roy, N. Navab and C. Wachinger, "Recalibrating Fully Convolutional Networks With Spatial and Channel “Squeeze and Excitation” Blocks," in </a:t>
            </a:r>
            <a:r>
              <a:rPr lang="en-US" sz="2000" b="0" i="1" dirty="0">
                <a:solidFill>
                  <a:srgbClr val="333333"/>
                </a:solidFill>
                <a:effectLst/>
              </a:rPr>
              <a:t>IEEE Transactions on Medical Imaging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, vol. 38, no. 2, pp. 540-549, Feb. 2019.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[2]. Ali Emre Kavur, M. Alper Selver, Oğuz Dicle, Mustafa Barış, and N. Sinem Gezer, "CHAOS - Combined (CT-MR) Healthy Abdominal Organ Segmentation Challenge Data". Zenodo, 11-Apr-2019.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[3]. 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Ronneberger, Olaf, Philipp Fischer, and Thomas Brox. "U-net: Convolutional networks for biomedical image segmentation." </a:t>
            </a:r>
            <a:r>
              <a:rPr lang="en-IN" sz="2000" b="0" i="1" dirty="0">
                <a:solidFill>
                  <a:srgbClr val="222222"/>
                </a:solidFill>
                <a:effectLst/>
              </a:rPr>
              <a:t>Medical image computing and computer-assisted intervention–MICCAI 2015: 18th international conference, Munich, Germany, October 5-9, 2015, proceedings, part III 18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. Springer International Publishing, 2015.</a:t>
            </a:r>
          </a:p>
          <a:p>
            <a:pPr marL="0" indent="0">
              <a:buNone/>
            </a:pPr>
            <a:endParaRPr lang="en-IN" sz="2000" b="0" i="0" dirty="0">
              <a:solidFill>
                <a:srgbClr val="222222"/>
              </a:solidFill>
              <a:effectLst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222222"/>
                </a:solidFill>
              </a:rPr>
              <a:t>[4]. 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Kingma, Diederik P., and Jimmy Ba. "Adam: A method for stochastic optimization." </a:t>
            </a:r>
            <a:r>
              <a:rPr lang="en-IN" sz="2000" b="0" i="1" dirty="0">
                <a:solidFill>
                  <a:srgbClr val="222222"/>
                </a:solidFill>
                <a:effectLst/>
              </a:rPr>
              <a:t>arXiv preprint arXiv:1412.6980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 (2014).</a:t>
            </a:r>
          </a:p>
          <a:p>
            <a:pPr marL="0" indent="0">
              <a:buNone/>
            </a:pPr>
            <a:endParaRPr lang="en-IN" sz="2000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en-IN" sz="2000" b="0" i="0" dirty="0">
                <a:solidFill>
                  <a:srgbClr val="222222"/>
                </a:solidFill>
                <a:effectLst/>
              </a:rPr>
              <a:t>[5]. J. Hu, L. Shen and G. Sun, "Squeeze-and-Excitation Networks," 2018 IEEE/CVF Conference on Computer Vision and Pattern Recognition, Salt Lake City, UT, USA, 2018, pp. 7132-7141</a:t>
            </a:r>
          </a:p>
          <a:p>
            <a:pPr marL="0" indent="0">
              <a:buNone/>
            </a:pPr>
            <a:endParaRPr lang="en-IN" sz="2000" b="0" i="0" dirty="0">
              <a:solidFill>
                <a:srgbClr val="222222"/>
              </a:solidFill>
              <a:effectLst/>
            </a:endParaRPr>
          </a:p>
          <a:p>
            <a:pPr marL="0" indent="0">
              <a:buNone/>
            </a:pPr>
            <a:endParaRPr lang="en-IN" sz="2000" dirty="0">
              <a:solidFill>
                <a:srgbClr val="222222"/>
              </a:solidFill>
            </a:endParaRPr>
          </a:p>
          <a:p>
            <a:pPr marL="0" indent="0">
              <a:buNone/>
            </a:pPr>
            <a:endParaRPr lang="en-IN" sz="2000" b="0" i="0" dirty="0">
              <a:solidFill>
                <a:srgbClr val="222222"/>
              </a:solidFill>
              <a:effectLst/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C5396-4209-4E3B-A358-27588CD8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45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744E-59BD-0918-F2A7-D9974C2D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50229"/>
            <a:ext cx="10972800" cy="100811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0099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7C467-B559-AF13-E403-59739623D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convolutional layer captures local spatial patterns along all the input channels.</a:t>
            </a:r>
          </a:p>
          <a:p>
            <a:endParaRPr lang="en-IN" sz="2000" dirty="0"/>
          </a:p>
          <a:p>
            <a:r>
              <a:rPr lang="en-IN" sz="2000" dirty="0"/>
              <a:t>The feature maps jointly encode spatial and channel information.</a:t>
            </a:r>
          </a:p>
          <a:p>
            <a:endParaRPr lang="en-IN" sz="2000" dirty="0"/>
          </a:p>
          <a:p>
            <a:r>
              <a:rPr lang="en-IN" sz="2000" dirty="0"/>
              <a:t>The effectiveness of channel attention for image classification was shown in ILSVRC 2017 [5].</a:t>
            </a:r>
          </a:p>
          <a:p>
            <a:endParaRPr lang="en-IN" sz="2000" dirty="0"/>
          </a:p>
          <a:p>
            <a:r>
              <a:rPr lang="en-IN" sz="2000" dirty="0"/>
              <a:t>We aim to demonstrate the effectiveness of channel as well as spatial attention using the spatial and channel squeeze and excitation (scSE) block.</a:t>
            </a:r>
          </a:p>
          <a:p>
            <a:endParaRPr lang="en-IN" sz="2000" dirty="0"/>
          </a:p>
          <a:p>
            <a:r>
              <a:rPr lang="en-IN" sz="2000" dirty="0"/>
              <a:t>The U-Net [3] has been used as the base architecture.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5D6C7D2-9D9D-4537-7AD5-AF81F6ED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408" y="6531181"/>
            <a:ext cx="10942265" cy="380589"/>
          </a:xfrm>
        </p:spPr>
        <p:txBody>
          <a:bodyPr/>
          <a:lstStyle/>
          <a:p>
            <a:endParaRPr lang="en-IN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[3].</a:t>
            </a:r>
            <a:r>
              <a:rPr lang="en-IN" sz="1200" dirty="0"/>
              <a:t> </a:t>
            </a:r>
            <a:r>
              <a:rPr lang="en-IN" sz="1200" b="0" i="0" dirty="0">
                <a:solidFill>
                  <a:srgbClr val="222222"/>
                </a:solidFill>
                <a:effectLst/>
              </a:rPr>
              <a:t>Ronneberger, Olaf, Philipp Fischer, and Thomas Brox. "U-net: Convolutional networks for biomedical image segmentation." </a:t>
            </a:r>
            <a:r>
              <a:rPr lang="en-IN" sz="1200" b="0" i="1" dirty="0">
                <a:solidFill>
                  <a:srgbClr val="222222"/>
                </a:solidFill>
                <a:effectLst/>
              </a:rPr>
              <a:t>Medical image computing and computer-assisted intervention–MICCAI 2015: 18th international conference, Munich, Germany, October 5-9, 2015, proceedings, part III 18</a:t>
            </a:r>
            <a:r>
              <a:rPr lang="en-IN" sz="1200" b="0" i="0" dirty="0">
                <a:solidFill>
                  <a:srgbClr val="222222"/>
                </a:solidFill>
                <a:effectLst/>
              </a:rPr>
              <a:t>. Springer International Publishing, 2015.</a:t>
            </a:r>
            <a:endParaRPr lang="en-IN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200" b="0" i="0" dirty="0">
                <a:solidFill>
                  <a:srgbClr val="222222"/>
                </a:solidFill>
                <a:effectLst/>
              </a:rPr>
              <a:t>[5]. J. Hu, L. Shen and G. Sun, "Squeeze-and-Excitation Networks," 2018 IEEE/CVF Conference on Computer Vision and Pattern Recognition, Salt Lake City, UT, USA, 2018, pp. 7132-7141</a:t>
            </a:r>
          </a:p>
          <a:p>
            <a:pPr marL="0" indent="0">
              <a:buNone/>
            </a:pPr>
            <a:endParaRPr lang="en-IN" sz="1200" b="0" i="0" dirty="0">
              <a:solidFill>
                <a:srgbClr val="222222"/>
              </a:solidFill>
              <a:effectLst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86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0DCA-3B22-FF56-770D-A227AC99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25" y="717730"/>
            <a:ext cx="10972800" cy="1008112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000099"/>
                </a:solidFill>
              </a:rPr>
              <a:t>Concurrent Spatial and Channel Squeeze and Excitation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E6CA0-3236-4C49-9652-0F9540DA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2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BDBA1452-EBC6-A2C1-828C-48009CF2A1B9}"/>
                  </a:ext>
                </a:extLst>
              </p:cNvPr>
              <p:cNvSpPr txBox="1"/>
              <p:nvPr/>
            </p:nvSpPr>
            <p:spPr>
              <a:xfrm>
                <a:off x="192897" y="6199978"/>
                <a:ext cx="4370186" cy="428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IN" sz="1100" b="1" dirty="0"/>
                  <a:t>  </a:t>
                </a:r>
                <a:r>
                  <a:rPr lang="en-IN" sz="1100" dirty="0"/>
                  <a:t>2D</a:t>
                </a:r>
                <a:r>
                  <a:rPr lang="en-IN" sz="1100" b="1" dirty="0"/>
                  <a:t> </a:t>
                </a:r>
                <a:r>
                  <a:rPr lang="en-IN" sz="1200" dirty="0"/>
                  <a:t>convolution with </a:t>
                </a:r>
                <a14:m>
                  <m:oMath xmlns:m="http://schemas.openxmlformats.org/officeDocument/2006/math">
                    <m:r>
                      <a:rPr lang="en-IN" sz="1200" b="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1200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2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200" dirty="0"/>
                  <a:t> kernel and </a:t>
                </a:r>
                <a14:m>
                  <m:oMath xmlns:m="http://schemas.openxmlformats.org/officeDocument/2006/math">
                    <m:r>
                      <a:rPr lang="en-IN" sz="1200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sz="1200" dirty="0"/>
                  <a:t> output channels  </a:t>
                </a:r>
                <a:endParaRPr lang="en-IN" sz="1100" b="1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BDBA1452-EBC6-A2C1-828C-48009CF2A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7" y="6199978"/>
                <a:ext cx="4370186" cy="428066"/>
              </a:xfrm>
              <a:prstGeom prst="rect">
                <a:avLst/>
              </a:prstGeom>
              <a:blipFill>
                <a:blip r:embed="rId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7E0491-1D51-CE42-CAC6-4C3D9DEEA2BB}"/>
                  </a:ext>
                </a:extLst>
              </p:cNvPr>
              <p:cNvSpPr txBox="1"/>
              <p:nvPr/>
            </p:nvSpPr>
            <p:spPr>
              <a:xfrm>
                <a:off x="2231212" y="2173088"/>
                <a:ext cx="1018846" cy="403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7E0491-1D51-CE42-CAC6-4C3D9DEEA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212" y="2173088"/>
                <a:ext cx="1018846" cy="403059"/>
              </a:xfrm>
              <a:prstGeom prst="rect">
                <a:avLst/>
              </a:prstGeom>
              <a:blipFill>
                <a:blip r:embed="rId3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4230E6F-CE56-9312-368B-A20D39E8C422}"/>
              </a:ext>
            </a:extLst>
          </p:cNvPr>
          <p:cNvGrpSpPr/>
          <p:nvPr/>
        </p:nvGrpSpPr>
        <p:grpSpPr>
          <a:xfrm>
            <a:off x="5147357" y="2018668"/>
            <a:ext cx="1164076" cy="1159766"/>
            <a:chOff x="5250401" y="1400532"/>
            <a:chExt cx="1176803" cy="1175923"/>
          </a:xfrm>
        </p:grpSpPr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A2126807-167B-8E86-27DA-CE46F14257DB}"/>
                </a:ext>
              </a:extLst>
            </p:cNvPr>
            <p:cNvSpPr/>
            <p:nvPr/>
          </p:nvSpPr>
          <p:spPr>
            <a:xfrm>
              <a:off x="5250401" y="1808540"/>
              <a:ext cx="778510" cy="767915"/>
            </a:xfrm>
            <a:prstGeom prst="cube">
              <a:avLst>
                <a:gd name="adj" fmla="val 46969"/>
              </a:avLst>
            </a:prstGeom>
            <a:solidFill>
              <a:srgbClr val="0070C0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4" name="Cube 103">
              <a:extLst>
                <a:ext uri="{FF2B5EF4-FFF2-40B4-BE49-F238E27FC236}">
                  <a16:creationId xmlns:a16="http://schemas.microsoft.com/office/drawing/2014/main" id="{67EC24BB-59B4-5C52-DE96-A0955DDBD576}"/>
                </a:ext>
              </a:extLst>
            </p:cNvPr>
            <p:cNvSpPr/>
            <p:nvPr/>
          </p:nvSpPr>
          <p:spPr>
            <a:xfrm>
              <a:off x="5648694" y="1808540"/>
              <a:ext cx="778510" cy="767915"/>
            </a:xfrm>
            <a:prstGeom prst="cube">
              <a:avLst>
                <a:gd name="adj" fmla="val 46969"/>
              </a:avLst>
            </a:prstGeom>
            <a:solidFill>
              <a:srgbClr val="00B050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7" name="Cube 106">
              <a:extLst>
                <a:ext uri="{FF2B5EF4-FFF2-40B4-BE49-F238E27FC236}">
                  <a16:creationId xmlns:a16="http://schemas.microsoft.com/office/drawing/2014/main" id="{46756EFF-F584-6D9E-173C-4360CD47559F}"/>
                </a:ext>
              </a:extLst>
            </p:cNvPr>
            <p:cNvSpPr/>
            <p:nvPr/>
          </p:nvSpPr>
          <p:spPr>
            <a:xfrm>
              <a:off x="5251132" y="1400532"/>
              <a:ext cx="778510" cy="767915"/>
            </a:xfrm>
            <a:prstGeom prst="cube">
              <a:avLst>
                <a:gd name="adj" fmla="val 46969"/>
              </a:avLst>
            </a:prstGeom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8" name="Cube 107">
              <a:extLst>
                <a:ext uri="{FF2B5EF4-FFF2-40B4-BE49-F238E27FC236}">
                  <a16:creationId xmlns:a16="http://schemas.microsoft.com/office/drawing/2014/main" id="{4C3F9752-8292-FBF0-2894-D13F53AEE62D}"/>
                </a:ext>
              </a:extLst>
            </p:cNvPr>
            <p:cNvSpPr/>
            <p:nvPr/>
          </p:nvSpPr>
          <p:spPr>
            <a:xfrm>
              <a:off x="5648474" y="1400532"/>
              <a:ext cx="778510" cy="767915"/>
            </a:xfrm>
            <a:prstGeom prst="cube">
              <a:avLst>
                <a:gd name="adj" fmla="val 46969"/>
              </a:avLst>
            </a:prstGeom>
            <a:solidFill>
              <a:schemeClr val="accent4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Cube 5">
            <a:extLst>
              <a:ext uri="{FF2B5EF4-FFF2-40B4-BE49-F238E27FC236}">
                <a16:creationId xmlns:a16="http://schemas.microsoft.com/office/drawing/2014/main" id="{E3F7BEF9-1E1A-A6A7-3105-90AED6CFDFE2}"/>
              </a:ext>
            </a:extLst>
          </p:cNvPr>
          <p:cNvSpPr/>
          <p:nvPr/>
        </p:nvSpPr>
        <p:spPr>
          <a:xfrm>
            <a:off x="476781" y="2876534"/>
            <a:ext cx="1582907" cy="1602864"/>
          </a:xfrm>
          <a:prstGeom prst="cube">
            <a:avLst>
              <a:gd name="adj" fmla="val 38593"/>
            </a:avLst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B6987F79-1AB5-2384-EAA1-83BC03AB4CBC}"/>
              </a:ext>
            </a:extLst>
          </p:cNvPr>
          <p:cNvSpPr/>
          <p:nvPr/>
        </p:nvSpPr>
        <p:spPr>
          <a:xfrm>
            <a:off x="1547230" y="4398460"/>
            <a:ext cx="1138323" cy="1137582"/>
          </a:xfrm>
          <a:prstGeom prst="cube">
            <a:avLst>
              <a:gd name="adj" fmla="val 8157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3E02ED76-4EB7-EA55-4C81-7AB7A529985A}"/>
              </a:ext>
            </a:extLst>
          </p:cNvPr>
          <p:cNvSpPr/>
          <p:nvPr/>
        </p:nvSpPr>
        <p:spPr>
          <a:xfrm>
            <a:off x="3300753" y="2204650"/>
            <a:ext cx="441780" cy="441410"/>
          </a:xfrm>
          <a:prstGeom prst="cube">
            <a:avLst>
              <a:gd name="adj" fmla="val 0"/>
            </a:avLst>
          </a:prstGeom>
          <a:solidFill>
            <a:srgbClr val="C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2D1D897F-788D-30C8-8B12-89890395C8B9}"/>
              </a:ext>
            </a:extLst>
          </p:cNvPr>
          <p:cNvSpPr/>
          <p:nvPr/>
        </p:nvSpPr>
        <p:spPr>
          <a:xfrm>
            <a:off x="2767099" y="4622504"/>
            <a:ext cx="770091" cy="757364"/>
          </a:xfrm>
          <a:prstGeom prst="cube">
            <a:avLst>
              <a:gd name="adj" fmla="val 7219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F31CBE2D-5686-BCE4-B556-D9E6FA6D68A9}"/>
              </a:ext>
            </a:extLst>
          </p:cNvPr>
          <p:cNvSpPr>
            <a:spLocks/>
          </p:cNvSpPr>
          <p:nvPr/>
        </p:nvSpPr>
        <p:spPr>
          <a:xfrm>
            <a:off x="4537470" y="4438347"/>
            <a:ext cx="227665" cy="237880"/>
          </a:xfrm>
          <a:prstGeom prst="cube">
            <a:avLst>
              <a:gd name="adj" fmla="val 2674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BBEA74E9-3C4A-BDE6-F8DD-A52F6FCE790D}"/>
              </a:ext>
            </a:extLst>
          </p:cNvPr>
          <p:cNvSpPr>
            <a:spLocks/>
          </p:cNvSpPr>
          <p:nvPr/>
        </p:nvSpPr>
        <p:spPr>
          <a:xfrm>
            <a:off x="4460674" y="4523896"/>
            <a:ext cx="227665" cy="237880"/>
          </a:xfrm>
          <a:prstGeom prst="cube">
            <a:avLst>
              <a:gd name="adj" fmla="val 26743"/>
            </a:avLst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CF425B23-ECBD-D61D-10B1-8788615737A6}"/>
              </a:ext>
            </a:extLst>
          </p:cNvPr>
          <p:cNvSpPr>
            <a:spLocks/>
          </p:cNvSpPr>
          <p:nvPr/>
        </p:nvSpPr>
        <p:spPr>
          <a:xfrm>
            <a:off x="4386602" y="4613084"/>
            <a:ext cx="227665" cy="237880"/>
          </a:xfrm>
          <a:prstGeom prst="cube">
            <a:avLst>
              <a:gd name="adj" fmla="val 26743"/>
            </a:avLst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1662163E-FDDE-CEAB-6975-89269091B21E}"/>
              </a:ext>
            </a:extLst>
          </p:cNvPr>
          <p:cNvSpPr>
            <a:spLocks/>
          </p:cNvSpPr>
          <p:nvPr/>
        </p:nvSpPr>
        <p:spPr>
          <a:xfrm>
            <a:off x="4309805" y="4698632"/>
            <a:ext cx="227665" cy="237880"/>
          </a:xfrm>
          <a:prstGeom prst="cube">
            <a:avLst>
              <a:gd name="adj" fmla="val 2674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2F89CEFB-6299-4F32-1141-830C6E1697A8}"/>
              </a:ext>
            </a:extLst>
          </p:cNvPr>
          <p:cNvSpPr>
            <a:spLocks/>
          </p:cNvSpPr>
          <p:nvPr/>
        </p:nvSpPr>
        <p:spPr>
          <a:xfrm>
            <a:off x="4234372" y="4784181"/>
            <a:ext cx="227665" cy="237880"/>
          </a:xfrm>
          <a:prstGeom prst="cube">
            <a:avLst>
              <a:gd name="adj" fmla="val 26743"/>
            </a:avLst>
          </a:prstGeom>
          <a:solidFill>
            <a:srgbClr val="FF40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C769E003-7A28-C009-948E-A7D5BDC9DF60}"/>
              </a:ext>
            </a:extLst>
          </p:cNvPr>
          <p:cNvSpPr>
            <a:spLocks/>
          </p:cNvSpPr>
          <p:nvPr/>
        </p:nvSpPr>
        <p:spPr>
          <a:xfrm>
            <a:off x="4157574" y="4869730"/>
            <a:ext cx="227665" cy="237880"/>
          </a:xfrm>
          <a:prstGeom prst="cube">
            <a:avLst>
              <a:gd name="adj" fmla="val 2674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273E5FEA-1622-55B4-BA79-75CA7C268AF3}"/>
              </a:ext>
            </a:extLst>
          </p:cNvPr>
          <p:cNvSpPr>
            <a:spLocks/>
          </p:cNvSpPr>
          <p:nvPr/>
        </p:nvSpPr>
        <p:spPr>
          <a:xfrm>
            <a:off x="4083503" y="4958918"/>
            <a:ext cx="227665" cy="237880"/>
          </a:xfrm>
          <a:prstGeom prst="cube">
            <a:avLst>
              <a:gd name="adj" fmla="val 26743"/>
            </a:avLst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B450EE1D-F1BA-E77E-2DB6-A2843333B27D}"/>
              </a:ext>
            </a:extLst>
          </p:cNvPr>
          <p:cNvSpPr>
            <a:spLocks/>
          </p:cNvSpPr>
          <p:nvPr/>
        </p:nvSpPr>
        <p:spPr>
          <a:xfrm>
            <a:off x="4006707" y="5044466"/>
            <a:ext cx="227665" cy="237880"/>
          </a:xfrm>
          <a:prstGeom prst="cube">
            <a:avLst>
              <a:gd name="adj" fmla="val 26743"/>
            </a:avLst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D2047702-FDEC-0DD9-FBDF-4D8A398C486B}"/>
              </a:ext>
            </a:extLst>
          </p:cNvPr>
          <p:cNvSpPr>
            <a:spLocks/>
          </p:cNvSpPr>
          <p:nvPr/>
        </p:nvSpPr>
        <p:spPr>
          <a:xfrm>
            <a:off x="3935363" y="5130123"/>
            <a:ext cx="227665" cy="237880"/>
          </a:xfrm>
          <a:prstGeom prst="cube">
            <a:avLst>
              <a:gd name="adj" fmla="val 26743"/>
            </a:avLst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EC66ABFE-1991-0E4E-2AC9-FCDAA26046BF}"/>
              </a:ext>
            </a:extLst>
          </p:cNvPr>
          <p:cNvSpPr>
            <a:spLocks/>
          </p:cNvSpPr>
          <p:nvPr/>
        </p:nvSpPr>
        <p:spPr>
          <a:xfrm>
            <a:off x="3859929" y="5215672"/>
            <a:ext cx="227665" cy="237880"/>
          </a:xfrm>
          <a:prstGeom prst="cube">
            <a:avLst>
              <a:gd name="adj" fmla="val 2674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DB6AD1C1-CC34-F593-8207-9F9C808DA1B9}"/>
              </a:ext>
            </a:extLst>
          </p:cNvPr>
          <p:cNvSpPr>
            <a:spLocks/>
          </p:cNvSpPr>
          <p:nvPr/>
        </p:nvSpPr>
        <p:spPr>
          <a:xfrm>
            <a:off x="3783132" y="5301221"/>
            <a:ext cx="227665" cy="237880"/>
          </a:xfrm>
          <a:prstGeom prst="cube">
            <a:avLst>
              <a:gd name="adj" fmla="val 26743"/>
            </a:avLst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C8A0E13D-E341-19C8-3FF1-7FA8801833C0}"/>
              </a:ext>
            </a:extLst>
          </p:cNvPr>
          <p:cNvSpPr>
            <a:spLocks/>
          </p:cNvSpPr>
          <p:nvPr/>
        </p:nvSpPr>
        <p:spPr>
          <a:xfrm>
            <a:off x="3709061" y="5390409"/>
            <a:ext cx="227665" cy="237880"/>
          </a:xfrm>
          <a:prstGeom prst="cube">
            <a:avLst>
              <a:gd name="adj" fmla="val 26743"/>
            </a:avLst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8" name="Cube 87">
            <a:extLst>
              <a:ext uri="{FF2B5EF4-FFF2-40B4-BE49-F238E27FC236}">
                <a16:creationId xmlns:a16="http://schemas.microsoft.com/office/drawing/2014/main" id="{D9A54662-CF45-5649-F1E0-2EB56E750C0C}"/>
              </a:ext>
            </a:extLst>
          </p:cNvPr>
          <p:cNvSpPr/>
          <p:nvPr/>
        </p:nvSpPr>
        <p:spPr>
          <a:xfrm>
            <a:off x="5851891" y="4025344"/>
            <a:ext cx="929960" cy="926007"/>
          </a:xfrm>
          <a:prstGeom prst="cube">
            <a:avLst>
              <a:gd name="adj" fmla="val 559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9" name="Cube 88">
            <a:extLst>
              <a:ext uri="{FF2B5EF4-FFF2-40B4-BE49-F238E27FC236}">
                <a16:creationId xmlns:a16="http://schemas.microsoft.com/office/drawing/2014/main" id="{997FA976-26D1-14B0-B648-43F0D8508589}"/>
              </a:ext>
            </a:extLst>
          </p:cNvPr>
          <p:cNvSpPr/>
          <p:nvPr/>
        </p:nvSpPr>
        <p:spPr>
          <a:xfrm>
            <a:off x="5780547" y="4084863"/>
            <a:ext cx="929960" cy="926007"/>
          </a:xfrm>
          <a:prstGeom prst="cube">
            <a:avLst>
              <a:gd name="adj" fmla="val 5597"/>
            </a:avLst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36B240EF-7E45-6D2B-5B47-0B8DA0E282A1}"/>
              </a:ext>
            </a:extLst>
          </p:cNvPr>
          <p:cNvSpPr/>
          <p:nvPr/>
        </p:nvSpPr>
        <p:spPr>
          <a:xfrm>
            <a:off x="5705898" y="4158883"/>
            <a:ext cx="929960" cy="926007"/>
          </a:xfrm>
          <a:prstGeom prst="cube">
            <a:avLst>
              <a:gd name="adj" fmla="val 5597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16B4C328-E0E0-4063-9CDB-BDADDB14B0BD}"/>
              </a:ext>
            </a:extLst>
          </p:cNvPr>
          <p:cNvSpPr/>
          <p:nvPr/>
        </p:nvSpPr>
        <p:spPr>
          <a:xfrm>
            <a:off x="5635787" y="4221600"/>
            <a:ext cx="929960" cy="926007"/>
          </a:xfrm>
          <a:prstGeom prst="cube">
            <a:avLst>
              <a:gd name="adj" fmla="val 559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8089648C-35DB-39C5-8B6D-DAEA051BD14E}"/>
              </a:ext>
            </a:extLst>
          </p:cNvPr>
          <p:cNvSpPr/>
          <p:nvPr/>
        </p:nvSpPr>
        <p:spPr>
          <a:xfrm>
            <a:off x="5564443" y="4281120"/>
            <a:ext cx="929960" cy="926007"/>
          </a:xfrm>
          <a:prstGeom prst="cube">
            <a:avLst>
              <a:gd name="adj" fmla="val 5597"/>
            </a:avLst>
          </a:prstGeom>
          <a:solidFill>
            <a:srgbClr val="FF40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DF711843-DD13-9D1A-75FE-723912E49188}"/>
              </a:ext>
            </a:extLst>
          </p:cNvPr>
          <p:cNvSpPr/>
          <p:nvPr/>
        </p:nvSpPr>
        <p:spPr>
          <a:xfrm>
            <a:off x="5490275" y="4345145"/>
            <a:ext cx="929960" cy="926007"/>
          </a:xfrm>
          <a:prstGeom prst="cube">
            <a:avLst>
              <a:gd name="adj" fmla="val 559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DE645FC7-4171-49DD-F5EB-39C879247C14}"/>
              </a:ext>
            </a:extLst>
          </p:cNvPr>
          <p:cNvSpPr/>
          <p:nvPr/>
        </p:nvSpPr>
        <p:spPr>
          <a:xfrm>
            <a:off x="5418930" y="4404664"/>
            <a:ext cx="929960" cy="926007"/>
          </a:xfrm>
          <a:prstGeom prst="cube">
            <a:avLst>
              <a:gd name="adj" fmla="val 5597"/>
            </a:avLst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6" name="Cube 95">
            <a:extLst>
              <a:ext uri="{FF2B5EF4-FFF2-40B4-BE49-F238E27FC236}">
                <a16:creationId xmlns:a16="http://schemas.microsoft.com/office/drawing/2014/main" id="{B8EEE4CA-86A0-5E8C-7F35-FFD9630EC9C7}"/>
              </a:ext>
            </a:extLst>
          </p:cNvPr>
          <p:cNvSpPr/>
          <p:nvPr/>
        </p:nvSpPr>
        <p:spPr>
          <a:xfrm>
            <a:off x="5347095" y="4462851"/>
            <a:ext cx="929960" cy="926007"/>
          </a:xfrm>
          <a:prstGeom prst="cube">
            <a:avLst>
              <a:gd name="adj" fmla="val 5597"/>
            </a:avLst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Cube 96">
            <a:extLst>
              <a:ext uri="{FF2B5EF4-FFF2-40B4-BE49-F238E27FC236}">
                <a16:creationId xmlns:a16="http://schemas.microsoft.com/office/drawing/2014/main" id="{8BDC36F5-1D15-8B84-92F9-4D56680ED237}"/>
              </a:ext>
            </a:extLst>
          </p:cNvPr>
          <p:cNvSpPr/>
          <p:nvPr/>
        </p:nvSpPr>
        <p:spPr>
          <a:xfrm>
            <a:off x="5275750" y="4522369"/>
            <a:ext cx="929960" cy="926007"/>
          </a:xfrm>
          <a:prstGeom prst="cube">
            <a:avLst>
              <a:gd name="adj" fmla="val 559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8" name="Cube 97">
            <a:extLst>
              <a:ext uri="{FF2B5EF4-FFF2-40B4-BE49-F238E27FC236}">
                <a16:creationId xmlns:a16="http://schemas.microsoft.com/office/drawing/2014/main" id="{76C97274-E6BB-0CBB-2537-E0AB00643F24}"/>
              </a:ext>
            </a:extLst>
          </p:cNvPr>
          <p:cNvSpPr/>
          <p:nvPr/>
        </p:nvSpPr>
        <p:spPr>
          <a:xfrm>
            <a:off x="5205640" y="4585088"/>
            <a:ext cx="929960" cy="926007"/>
          </a:xfrm>
          <a:prstGeom prst="cube">
            <a:avLst>
              <a:gd name="adj" fmla="val 5597"/>
            </a:avLst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02FD51F4-B9FD-6998-104F-5CE942386785}"/>
              </a:ext>
            </a:extLst>
          </p:cNvPr>
          <p:cNvSpPr/>
          <p:nvPr/>
        </p:nvSpPr>
        <p:spPr>
          <a:xfrm>
            <a:off x="5134295" y="4644606"/>
            <a:ext cx="929960" cy="926007"/>
          </a:xfrm>
          <a:prstGeom prst="cube">
            <a:avLst>
              <a:gd name="adj" fmla="val 5597"/>
            </a:avLst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Cube 100">
            <a:extLst>
              <a:ext uri="{FF2B5EF4-FFF2-40B4-BE49-F238E27FC236}">
                <a16:creationId xmlns:a16="http://schemas.microsoft.com/office/drawing/2014/main" id="{CEE64EC1-AD51-F149-D3EE-005C2C25452B}"/>
              </a:ext>
            </a:extLst>
          </p:cNvPr>
          <p:cNvSpPr/>
          <p:nvPr/>
        </p:nvSpPr>
        <p:spPr>
          <a:xfrm>
            <a:off x="3741810" y="2204216"/>
            <a:ext cx="441780" cy="441410"/>
          </a:xfrm>
          <a:prstGeom prst="cube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2" name="Cube 101">
            <a:extLst>
              <a:ext uri="{FF2B5EF4-FFF2-40B4-BE49-F238E27FC236}">
                <a16:creationId xmlns:a16="http://schemas.microsoft.com/office/drawing/2014/main" id="{ACE45A72-C837-6672-CCBB-BC87D115D926}"/>
              </a:ext>
            </a:extLst>
          </p:cNvPr>
          <p:cNvSpPr/>
          <p:nvPr/>
        </p:nvSpPr>
        <p:spPr>
          <a:xfrm>
            <a:off x="3300030" y="2644808"/>
            <a:ext cx="441780" cy="441410"/>
          </a:xfrm>
          <a:prstGeom prst="cube">
            <a:avLst>
              <a:gd name="adj" fmla="val 0"/>
            </a:avLst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3" name="Cube 102">
            <a:extLst>
              <a:ext uri="{FF2B5EF4-FFF2-40B4-BE49-F238E27FC236}">
                <a16:creationId xmlns:a16="http://schemas.microsoft.com/office/drawing/2014/main" id="{BD1CA017-ECC2-B1F9-F2BD-B5C558980685}"/>
              </a:ext>
            </a:extLst>
          </p:cNvPr>
          <p:cNvSpPr/>
          <p:nvPr/>
        </p:nvSpPr>
        <p:spPr>
          <a:xfrm>
            <a:off x="3741810" y="2644808"/>
            <a:ext cx="441780" cy="441410"/>
          </a:xfrm>
          <a:prstGeom prst="cube">
            <a:avLst>
              <a:gd name="adj" fmla="val 0"/>
            </a:avLst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D7EC46C-5BBA-32FA-4FA9-9F9F8306B98F}"/>
              </a:ext>
            </a:extLst>
          </p:cNvPr>
          <p:cNvCxnSpPr>
            <a:cxnSpLocks/>
          </p:cNvCxnSpPr>
          <p:nvPr/>
        </p:nvCxnSpPr>
        <p:spPr>
          <a:xfrm flipV="1">
            <a:off x="1262083" y="2628645"/>
            <a:ext cx="1946417" cy="392150"/>
          </a:xfrm>
          <a:prstGeom prst="bentConnector3">
            <a:avLst>
              <a:gd name="adj1" fmla="val -38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BA2B9AE-2A90-F679-51DB-C1EB2F8D70A5}"/>
              </a:ext>
            </a:extLst>
          </p:cNvPr>
          <p:cNvCxnSpPr>
            <a:cxnSpLocks/>
          </p:cNvCxnSpPr>
          <p:nvPr/>
        </p:nvCxnSpPr>
        <p:spPr>
          <a:xfrm>
            <a:off x="4223763" y="2633879"/>
            <a:ext cx="858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0F4DDA6-82BB-17F9-127F-1A3BE28BDD2B}"/>
              </a:ext>
            </a:extLst>
          </p:cNvPr>
          <p:cNvCxnSpPr>
            <a:cxnSpLocks/>
          </p:cNvCxnSpPr>
          <p:nvPr/>
        </p:nvCxnSpPr>
        <p:spPr>
          <a:xfrm>
            <a:off x="2351945" y="4978415"/>
            <a:ext cx="507194" cy="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B29A2F4-A035-C25B-AE36-0108A2C7A04D}"/>
              </a:ext>
            </a:extLst>
          </p:cNvPr>
          <p:cNvCxnSpPr>
            <a:cxnSpLocks/>
          </p:cNvCxnSpPr>
          <p:nvPr/>
        </p:nvCxnSpPr>
        <p:spPr>
          <a:xfrm>
            <a:off x="3435844" y="4992728"/>
            <a:ext cx="507194" cy="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7CDDE63-BC90-3437-F176-5277B9CC4FB8}"/>
              </a:ext>
            </a:extLst>
          </p:cNvPr>
          <p:cNvCxnSpPr>
            <a:cxnSpLocks/>
          </p:cNvCxnSpPr>
          <p:nvPr/>
        </p:nvCxnSpPr>
        <p:spPr>
          <a:xfrm>
            <a:off x="4516849" y="4988670"/>
            <a:ext cx="565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F72C668-BA29-274E-FB36-B22F8C898F2E}"/>
              </a:ext>
            </a:extLst>
          </p:cNvPr>
          <p:cNvCxnSpPr>
            <a:cxnSpLocks/>
          </p:cNvCxnSpPr>
          <p:nvPr/>
        </p:nvCxnSpPr>
        <p:spPr>
          <a:xfrm>
            <a:off x="1199456" y="4522369"/>
            <a:ext cx="553759" cy="414144"/>
          </a:xfrm>
          <a:prstGeom prst="bentConnector3">
            <a:avLst>
              <a:gd name="adj1" fmla="val 229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Cube 168">
            <a:extLst>
              <a:ext uri="{FF2B5EF4-FFF2-40B4-BE49-F238E27FC236}">
                <a16:creationId xmlns:a16="http://schemas.microsoft.com/office/drawing/2014/main" id="{F352BEEE-32EE-B632-E501-C17A9FE18CCD}"/>
              </a:ext>
            </a:extLst>
          </p:cNvPr>
          <p:cNvSpPr/>
          <p:nvPr/>
        </p:nvSpPr>
        <p:spPr>
          <a:xfrm>
            <a:off x="7411518" y="1700808"/>
            <a:ext cx="1582907" cy="1602864"/>
          </a:xfrm>
          <a:prstGeom prst="cube">
            <a:avLst>
              <a:gd name="adj" fmla="val 38593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0" name="Cube 169">
            <a:extLst>
              <a:ext uri="{FF2B5EF4-FFF2-40B4-BE49-F238E27FC236}">
                <a16:creationId xmlns:a16="http://schemas.microsoft.com/office/drawing/2014/main" id="{6EE093D0-7159-1380-87AB-5E61AB2E12FD}"/>
              </a:ext>
            </a:extLst>
          </p:cNvPr>
          <p:cNvSpPr/>
          <p:nvPr/>
        </p:nvSpPr>
        <p:spPr>
          <a:xfrm>
            <a:off x="7452885" y="3993945"/>
            <a:ext cx="1582907" cy="1602864"/>
          </a:xfrm>
          <a:prstGeom prst="cube">
            <a:avLst>
              <a:gd name="adj" fmla="val 38593"/>
            </a:avLst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BAF50DA-B318-3CFC-B531-FCD43C761CBC}"/>
              </a:ext>
            </a:extLst>
          </p:cNvPr>
          <p:cNvSpPr txBox="1"/>
          <p:nvPr/>
        </p:nvSpPr>
        <p:spPr>
          <a:xfrm>
            <a:off x="651988" y="4462850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2E82E5C-456E-86F6-F10D-1009858D3081}"/>
              </a:ext>
            </a:extLst>
          </p:cNvPr>
          <p:cNvSpPr txBox="1"/>
          <p:nvPr/>
        </p:nvSpPr>
        <p:spPr>
          <a:xfrm>
            <a:off x="236544" y="3759143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14CBC3B-156F-93CE-7FEC-18D1A2FD0DFE}"/>
              </a:ext>
            </a:extLst>
          </p:cNvPr>
          <p:cNvSpPr txBox="1"/>
          <p:nvPr/>
        </p:nvSpPr>
        <p:spPr>
          <a:xfrm>
            <a:off x="567559" y="2918885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B37D1AD-7689-F7E5-096C-9636FA7B6B3A}"/>
              </a:ext>
            </a:extLst>
          </p:cNvPr>
          <p:cNvSpPr txBox="1"/>
          <p:nvPr/>
        </p:nvSpPr>
        <p:spPr>
          <a:xfrm>
            <a:off x="3012716" y="2264388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94A8350-EE4E-A5E5-B521-18E04BC43246}"/>
              </a:ext>
            </a:extLst>
          </p:cNvPr>
          <p:cNvSpPr txBox="1"/>
          <p:nvPr/>
        </p:nvSpPr>
        <p:spPr>
          <a:xfrm>
            <a:off x="3554649" y="3060561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AAEE855-1C9F-920A-81C4-64E11C5823F8}"/>
              </a:ext>
            </a:extLst>
          </p:cNvPr>
          <p:cNvSpPr txBox="1"/>
          <p:nvPr/>
        </p:nvSpPr>
        <p:spPr>
          <a:xfrm>
            <a:off x="4886972" y="2642591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C5B3E4B8-9E5B-E404-2114-D4C1079EF00A}"/>
              </a:ext>
            </a:extLst>
          </p:cNvPr>
          <p:cNvSpPr txBox="1"/>
          <p:nvPr/>
        </p:nvSpPr>
        <p:spPr>
          <a:xfrm>
            <a:off x="5415736" y="3145246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03F555D-749C-7A93-2591-6DD12F84DD74}"/>
              </a:ext>
            </a:extLst>
          </p:cNvPr>
          <p:cNvSpPr txBox="1"/>
          <p:nvPr/>
        </p:nvSpPr>
        <p:spPr>
          <a:xfrm>
            <a:off x="5079948" y="1959149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8A62B072-AD6B-F63E-F5C0-35A1EA5CA853}"/>
              </a:ext>
            </a:extLst>
          </p:cNvPr>
          <p:cNvSpPr txBox="1"/>
          <p:nvPr/>
        </p:nvSpPr>
        <p:spPr>
          <a:xfrm>
            <a:off x="1326057" y="5296601"/>
            <a:ext cx="148707" cy="30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AA23144-3DB1-867A-14ED-D6A6903002A3}"/>
              </a:ext>
            </a:extLst>
          </p:cNvPr>
          <p:cNvSpPr txBox="1"/>
          <p:nvPr/>
        </p:nvSpPr>
        <p:spPr>
          <a:xfrm>
            <a:off x="1541174" y="5499058"/>
            <a:ext cx="148707" cy="30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3ECB0C6-933F-B5D8-B110-E40B33D91610}"/>
              </a:ext>
            </a:extLst>
          </p:cNvPr>
          <p:cNvSpPr txBox="1"/>
          <p:nvPr/>
        </p:nvSpPr>
        <p:spPr>
          <a:xfrm>
            <a:off x="2721688" y="5325370"/>
            <a:ext cx="148707" cy="30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D6A7CDD-D77E-62EE-EBF3-F3A56F24C95F}"/>
              </a:ext>
            </a:extLst>
          </p:cNvPr>
          <p:cNvSpPr txBox="1"/>
          <p:nvPr/>
        </p:nvSpPr>
        <p:spPr>
          <a:xfrm>
            <a:off x="2571900" y="5130571"/>
            <a:ext cx="148707" cy="30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572A7A4-20D4-1484-88E8-71AAECDC2788}"/>
              </a:ext>
            </a:extLst>
          </p:cNvPr>
          <p:cNvSpPr txBox="1"/>
          <p:nvPr/>
        </p:nvSpPr>
        <p:spPr>
          <a:xfrm>
            <a:off x="7148752" y="2650566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CFAE629-0570-D256-3899-B9F6A1E7563B}"/>
              </a:ext>
            </a:extLst>
          </p:cNvPr>
          <p:cNvSpPr txBox="1"/>
          <p:nvPr/>
        </p:nvSpPr>
        <p:spPr>
          <a:xfrm>
            <a:off x="7738360" y="3305077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632564C-AA85-560C-D0B2-F4D09C24DE63}"/>
              </a:ext>
            </a:extLst>
          </p:cNvPr>
          <p:cNvSpPr txBox="1"/>
          <p:nvPr/>
        </p:nvSpPr>
        <p:spPr>
          <a:xfrm>
            <a:off x="7441383" y="1805260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743402A4-679E-575F-5840-15D23E8069DD}"/>
              </a:ext>
            </a:extLst>
          </p:cNvPr>
          <p:cNvSpPr txBox="1"/>
          <p:nvPr/>
        </p:nvSpPr>
        <p:spPr>
          <a:xfrm>
            <a:off x="7514570" y="4040472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78602CD-B375-9A9A-A0E9-A26D284806B7}"/>
              </a:ext>
            </a:extLst>
          </p:cNvPr>
          <p:cNvSpPr txBox="1"/>
          <p:nvPr/>
        </p:nvSpPr>
        <p:spPr>
          <a:xfrm>
            <a:off x="7221334" y="4910857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0532DC9-D3F2-A8BA-6691-98D4C5BF541A}"/>
              </a:ext>
            </a:extLst>
          </p:cNvPr>
          <p:cNvSpPr txBox="1"/>
          <p:nvPr/>
        </p:nvSpPr>
        <p:spPr>
          <a:xfrm>
            <a:off x="7749862" y="5553357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2857E99-141A-256A-34A6-99F0268410F7}"/>
              </a:ext>
            </a:extLst>
          </p:cNvPr>
          <p:cNvSpPr txBox="1"/>
          <p:nvPr/>
        </p:nvSpPr>
        <p:spPr>
          <a:xfrm>
            <a:off x="5379612" y="5570613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460B800-B831-474C-A1FE-DFCA954AD6FC}"/>
              </a:ext>
            </a:extLst>
          </p:cNvPr>
          <p:cNvSpPr txBox="1"/>
          <p:nvPr/>
        </p:nvSpPr>
        <p:spPr>
          <a:xfrm>
            <a:off x="4888325" y="5033437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4594454-C0FC-8AE6-7648-FB5FE3CBAE49}"/>
              </a:ext>
            </a:extLst>
          </p:cNvPr>
          <p:cNvSpPr txBox="1"/>
          <p:nvPr/>
        </p:nvSpPr>
        <p:spPr>
          <a:xfrm>
            <a:off x="5310725" y="4065544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C802B26-90AD-E5F5-04E9-E1238CC8B078}"/>
              </a:ext>
            </a:extLst>
          </p:cNvPr>
          <p:cNvSpPr txBox="1"/>
          <p:nvPr/>
        </p:nvSpPr>
        <p:spPr>
          <a:xfrm>
            <a:off x="3963792" y="4644979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D019A645-C6DC-12D4-DABD-AD4D1EB41A3F}"/>
              </a:ext>
            </a:extLst>
          </p:cNvPr>
          <p:cNvSpPr txBox="1"/>
          <p:nvPr/>
        </p:nvSpPr>
        <p:spPr>
          <a:xfrm>
            <a:off x="3506621" y="5385741"/>
            <a:ext cx="148707" cy="30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71AEB22-E8A9-5D25-FF18-490452B4216A}"/>
              </a:ext>
            </a:extLst>
          </p:cNvPr>
          <p:cNvSpPr txBox="1"/>
          <p:nvPr/>
        </p:nvSpPr>
        <p:spPr>
          <a:xfrm>
            <a:off x="3655328" y="5600150"/>
            <a:ext cx="148707" cy="30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3B2B9994-4E10-6784-8FC2-FDD4D75A2803}"/>
                  </a:ext>
                </a:extLst>
              </p:cNvPr>
              <p:cNvSpPr txBox="1"/>
              <p:nvPr/>
            </p:nvSpPr>
            <p:spPr>
              <a:xfrm>
                <a:off x="2766317" y="4544546"/>
                <a:ext cx="148707" cy="338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3B2B9994-4E10-6784-8FC2-FDD4D75A2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317" y="4544546"/>
                <a:ext cx="148707" cy="338106"/>
              </a:xfrm>
              <a:prstGeom prst="rect">
                <a:avLst/>
              </a:prstGeom>
              <a:blipFill>
                <a:blip r:embed="rId4"/>
                <a:stretch>
                  <a:fillRect l="-162500" t="-123214" r="-291667" b="-1910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3" name="TextBox 292">
            <a:extLst>
              <a:ext uri="{FF2B5EF4-FFF2-40B4-BE49-F238E27FC236}">
                <a16:creationId xmlns:a16="http://schemas.microsoft.com/office/drawing/2014/main" id="{502C9FB8-EAD4-5EB5-2366-E8629C2F53CC}"/>
              </a:ext>
            </a:extLst>
          </p:cNvPr>
          <p:cNvSpPr txBox="1"/>
          <p:nvPr/>
        </p:nvSpPr>
        <p:spPr>
          <a:xfrm>
            <a:off x="1864521" y="4553194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7193D025-F3BE-D5B7-11AC-671972AE7EAB}"/>
              </a:ext>
            </a:extLst>
          </p:cNvPr>
          <p:cNvSpPr txBox="1"/>
          <p:nvPr/>
        </p:nvSpPr>
        <p:spPr>
          <a:xfrm>
            <a:off x="196043" y="4975837"/>
            <a:ext cx="153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Global Average Pooling</a:t>
            </a:r>
            <a:endParaRPr lang="en-IN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76BF7B94-BA61-1153-2CBE-9687D687E55A}"/>
              </a:ext>
            </a:extLst>
          </p:cNvPr>
          <p:cNvSpPr txBox="1"/>
          <p:nvPr/>
        </p:nvSpPr>
        <p:spPr>
          <a:xfrm>
            <a:off x="4258217" y="2708396"/>
            <a:ext cx="15346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Channel </a:t>
            </a:r>
          </a:p>
          <a:p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Repeat</a:t>
            </a:r>
            <a:endParaRPr lang="en-IN" sz="1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E6E5B057-7D68-92D4-BE04-FC6000C0E0D3}"/>
                  </a:ext>
                </a:extLst>
              </p:cNvPr>
              <p:cNvSpPr txBox="1"/>
              <p:nvPr/>
            </p:nvSpPr>
            <p:spPr>
              <a:xfrm>
                <a:off x="3371752" y="3622668"/>
                <a:ext cx="1018846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en-IN" sz="1050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E6E5B057-7D68-92D4-BE04-FC6000C0E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752" y="3622668"/>
                <a:ext cx="1018846" cy="388504"/>
              </a:xfrm>
              <a:prstGeom prst="rect">
                <a:avLst/>
              </a:prstGeom>
              <a:blipFill>
                <a:blip r:embed="rId5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3392EDD5-5882-0669-2AED-713B44A969D9}"/>
                  </a:ext>
                </a:extLst>
              </p:cNvPr>
              <p:cNvSpPr txBox="1"/>
              <p:nvPr/>
            </p:nvSpPr>
            <p:spPr>
              <a:xfrm>
                <a:off x="2584578" y="3598627"/>
                <a:ext cx="1018846" cy="496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f>
                            <m:fPr>
                              <m:type m:val="skw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IN" sz="1050" dirty="0"/>
              </a:p>
            </p:txBody>
          </p:sp>
        </mc:Choice>
        <mc:Fallback xmlns="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3392EDD5-5882-0669-2AED-713B44A96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578" y="3598627"/>
                <a:ext cx="1018846" cy="4963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TextBox 326">
            <a:extLst>
              <a:ext uri="{FF2B5EF4-FFF2-40B4-BE49-F238E27FC236}">
                <a16:creationId xmlns:a16="http://schemas.microsoft.com/office/drawing/2014/main" id="{12FABB78-2BC3-6C62-A5A6-6F9CE08C23BD}"/>
              </a:ext>
            </a:extLst>
          </p:cNvPr>
          <p:cNvSpPr txBox="1"/>
          <p:nvPr/>
        </p:nvSpPr>
        <p:spPr>
          <a:xfrm>
            <a:off x="9343781" y="5110088"/>
            <a:ext cx="153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Element Wise Maximum</a:t>
            </a:r>
            <a:endParaRPr lang="en-IN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4DD79A46-9E1F-BCB5-2C54-E873DBA17104}"/>
              </a:ext>
            </a:extLst>
          </p:cNvPr>
          <p:cNvSpPr txBox="1"/>
          <p:nvPr/>
        </p:nvSpPr>
        <p:spPr>
          <a:xfrm>
            <a:off x="6827495" y="2397632"/>
            <a:ext cx="28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Google Sans"/>
              </a:rPr>
              <a:t>⊙</a:t>
            </a:r>
            <a:endParaRPr lang="en-IN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3E69524D-CD63-0684-8368-B600CD7E2F4D}"/>
              </a:ext>
            </a:extLst>
          </p:cNvPr>
          <p:cNvSpPr txBox="1"/>
          <p:nvPr/>
        </p:nvSpPr>
        <p:spPr>
          <a:xfrm>
            <a:off x="790919" y="3796688"/>
            <a:ext cx="56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8E8E518F-D2E9-C046-57D6-21BCCDA54E06}"/>
                  </a:ext>
                </a:extLst>
              </p:cNvPr>
              <p:cNvSpPr txBox="1"/>
              <p:nvPr/>
            </p:nvSpPr>
            <p:spPr>
              <a:xfrm>
                <a:off x="7441675" y="4904339"/>
                <a:ext cx="109485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𝒄𝑺𝑬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8E8E518F-D2E9-C046-57D6-21BCCDA54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675" y="4904339"/>
                <a:ext cx="1094858" cy="376770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6656932C-E08E-0B3A-7D90-BC1BF984BB24}"/>
                  </a:ext>
                </a:extLst>
              </p:cNvPr>
              <p:cNvSpPr txBox="1"/>
              <p:nvPr/>
            </p:nvSpPr>
            <p:spPr>
              <a:xfrm>
                <a:off x="7429761" y="2611367"/>
                <a:ext cx="109485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𝒔𝑺𝑬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6656932C-E08E-0B3A-7D90-BC1BF984B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761" y="2611367"/>
                <a:ext cx="1094858" cy="376770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357C6C50-73F2-2EBA-DB51-F40F7A117E6D}"/>
              </a:ext>
            </a:extLst>
          </p:cNvPr>
          <p:cNvCxnSpPr>
            <a:cxnSpLocks/>
            <a:endCxn id="218" idx="0"/>
          </p:cNvCxnSpPr>
          <p:nvPr/>
        </p:nvCxnSpPr>
        <p:spPr>
          <a:xfrm rot="16200000" flipH="1">
            <a:off x="8658068" y="2801268"/>
            <a:ext cx="1064359" cy="606151"/>
          </a:xfrm>
          <a:prstGeom prst="bentConnector3">
            <a:avLst>
              <a:gd name="adj1" fmla="val 114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767FB061-0B39-B7AE-2CD2-8F564A4703EA}"/>
              </a:ext>
            </a:extLst>
          </p:cNvPr>
          <p:cNvCxnSpPr>
            <a:cxnSpLocks/>
            <a:endCxn id="218" idx="4"/>
          </p:cNvCxnSpPr>
          <p:nvPr/>
        </p:nvCxnSpPr>
        <p:spPr>
          <a:xfrm rot="5400000" flipH="1" flipV="1">
            <a:off x="8818957" y="4001861"/>
            <a:ext cx="773971" cy="574762"/>
          </a:xfrm>
          <a:prstGeom prst="bentConnector3">
            <a:avLst>
              <a:gd name="adj1" fmla="val -96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" name="Circle: Hollow 217">
            <a:extLst>
              <a:ext uri="{FF2B5EF4-FFF2-40B4-BE49-F238E27FC236}">
                <a16:creationId xmlns:a16="http://schemas.microsoft.com/office/drawing/2014/main" id="{BDCB6F48-E4E7-1E32-98B2-A0F9807ECF71}"/>
              </a:ext>
            </a:extLst>
          </p:cNvPr>
          <p:cNvSpPr/>
          <p:nvPr/>
        </p:nvSpPr>
        <p:spPr>
          <a:xfrm>
            <a:off x="9365910" y="3636524"/>
            <a:ext cx="254825" cy="26573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39ABA31D-3B08-9233-F809-DCAD8B066A68}"/>
              </a:ext>
            </a:extLst>
          </p:cNvPr>
          <p:cNvCxnSpPr>
            <a:cxnSpLocks/>
          </p:cNvCxnSpPr>
          <p:nvPr/>
        </p:nvCxnSpPr>
        <p:spPr>
          <a:xfrm>
            <a:off x="9620735" y="3747680"/>
            <a:ext cx="6503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9" name="Oval 278">
            <a:extLst>
              <a:ext uri="{FF2B5EF4-FFF2-40B4-BE49-F238E27FC236}">
                <a16:creationId xmlns:a16="http://schemas.microsoft.com/office/drawing/2014/main" id="{5B37F205-D029-90D6-CCE8-4121E9723AEB}"/>
              </a:ext>
            </a:extLst>
          </p:cNvPr>
          <p:cNvSpPr/>
          <p:nvPr/>
        </p:nvSpPr>
        <p:spPr>
          <a:xfrm>
            <a:off x="9439361" y="3716259"/>
            <a:ext cx="107922" cy="10735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399441CA-87B9-C581-5F3B-5C74D8616E62}"/>
              </a:ext>
            </a:extLst>
          </p:cNvPr>
          <p:cNvSpPr txBox="1"/>
          <p:nvPr/>
        </p:nvSpPr>
        <p:spPr>
          <a:xfrm>
            <a:off x="10092836" y="3790047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D1E5E407-0F07-1927-660B-A6AACC878BFF}"/>
              </a:ext>
            </a:extLst>
          </p:cNvPr>
          <p:cNvSpPr txBox="1"/>
          <p:nvPr/>
        </p:nvSpPr>
        <p:spPr>
          <a:xfrm>
            <a:off x="10698465" y="4336014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cxnSp>
        <p:nvCxnSpPr>
          <p:cNvPr id="323" name="Connector: Curved 322">
            <a:extLst>
              <a:ext uri="{FF2B5EF4-FFF2-40B4-BE49-F238E27FC236}">
                <a16:creationId xmlns:a16="http://schemas.microsoft.com/office/drawing/2014/main" id="{F10E5BC0-125A-A826-C1E9-59649DB6F7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30633" y="4398487"/>
            <a:ext cx="1293845" cy="369924"/>
          </a:xfrm>
          <a:prstGeom prst="curved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7" name="Connector: Curved 336">
            <a:extLst>
              <a:ext uri="{FF2B5EF4-FFF2-40B4-BE49-F238E27FC236}">
                <a16:creationId xmlns:a16="http://schemas.microsoft.com/office/drawing/2014/main" id="{E3C06E4D-A56D-3DEC-CDE2-63B7CA3CBBE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3283" y="4279545"/>
            <a:ext cx="737189" cy="41945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1" name="Connector: Curved 340">
            <a:extLst>
              <a:ext uri="{FF2B5EF4-FFF2-40B4-BE49-F238E27FC236}">
                <a16:creationId xmlns:a16="http://schemas.microsoft.com/office/drawing/2014/main" id="{C2B72B03-DDCF-EA56-D181-8A4E7B22A6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2421" y="4454075"/>
            <a:ext cx="880426" cy="33362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0AD6CC04-E88C-1312-9BC1-E24DDF7E75E9}"/>
              </a:ext>
            </a:extLst>
          </p:cNvPr>
          <p:cNvSpPr txBox="1"/>
          <p:nvPr/>
        </p:nvSpPr>
        <p:spPr>
          <a:xfrm>
            <a:off x="6836374" y="4496412"/>
            <a:ext cx="28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Google Sans"/>
              </a:rPr>
              <a:t>⊙</a:t>
            </a:r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3207C2-BF79-FA3C-789A-C3555005B9D2}"/>
              </a:ext>
            </a:extLst>
          </p:cNvPr>
          <p:cNvGrpSpPr/>
          <p:nvPr/>
        </p:nvGrpSpPr>
        <p:grpSpPr>
          <a:xfrm>
            <a:off x="2336216" y="5049546"/>
            <a:ext cx="329746" cy="138239"/>
            <a:chOff x="5798192" y="3555305"/>
            <a:chExt cx="329746" cy="138239"/>
          </a:xfrm>
          <a:effectLst/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476A89-DCF1-6C47-8E70-27F9CAA4ED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3991" y="3555305"/>
              <a:ext cx="93947" cy="1382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30CB36B-F484-C312-E73E-B67677863C3E}"/>
                </a:ext>
              </a:extLst>
            </p:cNvPr>
            <p:cNvCxnSpPr>
              <a:cxnSpLocks/>
            </p:cNvCxnSpPr>
            <p:nvPr/>
          </p:nvCxnSpPr>
          <p:spPr>
            <a:xfrm>
              <a:off x="5798192" y="3688185"/>
              <a:ext cx="2385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CD2DD3-8330-8A91-47ED-AD825F16022D}"/>
                  </a:ext>
                </a:extLst>
              </p:cNvPr>
              <p:cNvSpPr txBox="1"/>
              <p:nvPr/>
            </p:nvSpPr>
            <p:spPr>
              <a:xfrm>
                <a:off x="3271738" y="5004110"/>
                <a:ext cx="6479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CD2DD3-8330-8A91-47ED-AD825F160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38" y="5004110"/>
                <a:ext cx="64793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0364DE7-B8B3-9397-C2CA-B5C045AB760C}"/>
              </a:ext>
            </a:extLst>
          </p:cNvPr>
          <p:cNvSpPr txBox="1"/>
          <p:nvPr/>
        </p:nvSpPr>
        <p:spPr>
          <a:xfrm>
            <a:off x="5039954" y="6302911"/>
            <a:ext cx="764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ReLU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43304C-476A-F2F4-39DC-749DAEC3848A}"/>
              </a:ext>
            </a:extLst>
          </p:cNvPr>
          <p:cNvGrpSpPr/>
          <p:nvPr/>
        </p:nvGrpSpPr>
        <p:grpSpPr>
          <a:xfrm>
            <a:off x="4648654" y="6373828"/>
            <a:ext cx="329746" cy="138239"/>
            <a:chOff x="5798192" y="3555305"/>
            <a:chExt cx="329746" cy="13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8C95B75-8B37-1257-5B75-025A1FD59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3991" y="3555305"/>
              <a:ext cx="93947" cy="1382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2452241-DC46-E9DF-F38A-5E59F4BFA218}"/>
                </a:ext>
              </a:extLst>
            </p:cNvPr>
            <p:cNvCxnSpPr>
              <a:cxnSpLocks/>
            </p:cNvCxnSpPr>
            <p:nvPr/>
          </p:nvCxnSpPr>
          <p:spPr>
            <a:xfrm>
              <a:off x="5798192" y="3688185"/>
              <a:ext cx="2385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2FD565-A4DA-D986-E3AF-A978F9BBB5D2}"/>
                  </a:ext>
                </a:extLst>
              </p:cNvPr>
              <p:cNvSpPr txBox="1"/>
              <p:nvPr/>
            </p:nvSpPr>
            <p:spPr>
              <a:xfrm>
                <a:off x="6100048" y="6297468"/>
                <a:ext cx="13243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200" dirty="0"/>
                  <a:t> Sigmoid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2FD565-A4DA-D986-E3AF-A978F9BB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048" y="6297468"/>
                <a:ext cx="1324372" cy="276999"/>
              </a:xfrm>
              <a:prstGeom prst="rect">
                <a:avLst/>
              </a:prstGeom>
              <a:blipFill>
                <a:blip r:embed="rId10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FB5C2323-9A32-5645-1431-28CCC3AA7620}"/>
              </a:ext>
            </a:extLst>
          </p:cNvPr>
          <p:cNvSpPr txBox="1"/>
          <p:nvPr/>
        </p:nvSpPr>
        <p:spPr>
          <a:xfrm>
            <a:off x="4216275" y="5295904"/>
            <a:ext cx="15346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Spatial</a:t>
            </a:r>
          </a:p>
          <a:p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Repeat</a:t>
            </a:r>
            <a:endParaRPr lang="en-IN" sz="1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68ECB8E-5120-70C3-DE73-90C4828A46A3}"/>
                  </a:ext>
                </a:extLst>
              </p:cNvPr>
              <p:cNvSpPr txBox="1"/>
              <p:nvPr/>
            </p:nvSpPr>
            <p:spPr>
              <a:xfrm>
                <a:off x="2403672" y="2597687"/>
                <a:ext cx="647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68ECB8E-5120-70C3-DE73-90C4828A4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672" y="2597687"/>
                <a:ext cx="64793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be 8">
            <a:extLst>
              <a:ext uri="{FF2B5EF4-FFF2-40B4-BE49-F238E27FC236}">
                <a16:creationId xmlns:a16="http://schemas.microsoft.com/office/drawing/2014/main" id="{D40C0438-A451-C27C-F2F0-4F823A8B13CF}"/>
              </a:ext>
            </a:extLst>
          </p:cNvPr>
          <p:cNvSpPr/>
          <p:nvPr/>
        </p:nvSpPr>
        <p:spPr>
          <a:xfrm>
            <a:off x="10367011" y="2696508"/>
            <a:ext cx="1582907" cy="1602864"/>
          </a:xfrm>
          <a:prstGeom prst="cube">
            <a:avLst>
              <a:gd name="adj" fmla="val 38593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706EA-E4BD-11D3-3E84-E4BCE504DF58}"/>
              </a:ext>
            </a:extLst>
          </p:cNvPr>
          <p:cNvSpPr txBox="1"/>
          <p:nvPr/>
        </p:nvSpPr>
        <p:spPr>
          <a:xfrm>
            <a:off x="10375175" y="2837786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C513F-E633-1306-C59F-002C8A9894F4}"/>
                  </a:ext>
                </a:extLst>
              </p:cNvPr>
              <p:cNvSpPr txBox="1"/>
              <p:nvPr/>
            </p:nvSpPr>
            <p:spPr>
              <a:xfrm>
                <a:off x="10455591" y="3542832"/>
                <a:ext cx="821828" cy="653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𝒔𝒄𝑺𝑬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C513F-E633-1306-C59F-002C8A989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591" y="3542832"/>
                <a:ext cx="821828" cy="6537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4A738FE-A661-D19D-9029-90F0EF04C78B}"/>
              </a:ext>
            </a:extLst>
          </p:cNvPr>
          <p:cNvCxnSpPr>
            <a:cxnSpLocks/>
          </p:cNvCxnSpPr>
          <p:nvPr/>
        </p:nvCxnSpPr>
        <p:spPr>
          <a:xfrm flipV="1">
            <a:off x="1933905" y="2696508"/>
            <a:ext cx="5092933" cy="752701"/>
          </a:xfrm>
          <a:prstGeom prst="bentConnector3">
            <a:avLst>
              <a:gd name="adj1" fmla="val 1000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2A09AD-645E-D612-1E59-257E953E0249}"/>
              </a:ext>
            </a:extLst>
          </p:cNvPr>
          <p:cNvCxnSpPr>
            <a:cxnSpLocks/>
          </p:cNvCxnSpPr>
          <p:nvPr/>
        </p:nvCxnSpPr>
        <p:spPr>
          <a:xfrm>
            <a:off x="6329897" y="2582298"/>
            <a:ext cx="628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E7476E-81E3-CE0A-5656-653771D8D907}"/>
              </a:ext>
            </a:extLst>
          </p:cNvPr>
          <p:cNvCxnSpPr>
            <a:cxnSpLocks/>
          </p:cNvCxnSpPr>
          <p:nvPr/>
        </p:nvCxnSpPr>
        <p:spPr>
          <a:xfrm>
            <a:off x="7032104" y="3458965"/>
            <a:ext cx="0" cy="1143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B4D5B7-91BC-12C9-0CB0-413467FC0CBA}"/>
              </a:ext>
            </a:extLst>
          </p:cNvPr>
          <p:cNvCxnSpPr>
            <a:cxnSpLocks/>
          </p:cNvCxnSpPr>
          <p:nvPr/>
        </p:nvCxnSpPr>
        <p:spPr>
          <a:xfrm>
            <a:off x="6564481" y="4700096"/>
            <a:ext cx="384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AD2A79-6F9D-4A48-B504-D96C5E7EC8BF}"/>
              </a:ext>
            </a:extLst>
          </p:cNvPr>
          <p:cNvCxnSpPr>
            <a:cxnSpLocks/>
          </p:cNvCxnSpPr>
          <p:nvPr/>
        </p:nvCxnSpPr>
        <p:spPr>
          <a:xfrm>
            <a:off x="7144242" y="4705638"/>
            <a:ext cx="308643" cy="1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A08761D-3554-5DA5-4805-251FCFD9927B}"/>
              </a:ext>
            </a:extLst>
          </p:cNvPr>
          <p:cNvCxnSpPr>
            <a:cxnSpLocks/>
          </p:cNvCxnSpPr>
          <p:nvPr/>
        </p:nvCxnSpPr>
        <p:spPr>
          <a:xfrm flipV="1">
            <a:off x="7141365" y="2582298"/>
            <a:ext cx="260928" cy="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93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B8441E-8770-4B2D-F168-E70E3980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0" y="1045608"/>
            <a:ext cx="943669" cy="921021"/>
          </a:xfrm>
          <a:prstGeom prst="rect">
            <a:avLst/>
          </a:prstGeom>
        </p:spPr>
      </p:pic>
      <p:sp>
        <p:nvSpPr>
          <p:cNvPr id="9" name="Cube 8">
            <a:extLst>
              <a:ext uri="{FF2B5EF4-FFF2-40B4-BE49-F238E27FC236}">
                <a16:creationId xmlns:a16="http://schemas.microsoft.com/office/drawing/2014/main" id="{26991FB8-47B1-0A62-66D0-5E375941A84B}"/>
              </a:ext>
            </a:extLst>
          </p:cNvPr>
          <p:cNvSpPr/>
          <p:nvPr/>
        </p:nvSpPr>
        <p:spPr>
          <a:xfrm>
            <a:off x="1828088" y="1045608"/>
            <a:ext cx="943669" cy="92102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C6923-92D8-D3ED-7051-248C7FD90D54}"/>
              </a:ext>
            </a:extLst>
          </p:cNvPr>
          <p:cNvCxnSpPr/>
          <p:nvPr/>
        </p:nvCxnSpPr>
        <p:spPr>
          <a:xfrm>
            <a:off x="1162050" y="1508760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16534E-CA16-3901-3E82-7DDAB226A780}"/>
                  </a:ext>
                </a:extLst>
              </p:cNvPr>
              <p:cNvSpPr txBox="1"/>
              <p:nvPr/>
            </p:nvSpPr>
            <p:spPr>
              <a:xfrm>
                <a:off x="831532" y="1238243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16534E-CA16-3901-3E82-7DDAB226A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32" y="1238243"/>
                <a:ext cx="1263015" cy="265778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F5F375-5C66-599B-3B74-F415B68A2282}"/>
              </a:ext>
            </a:extLst>
          </p:cNvPr>
          <p:cNvCxnSpPr>
            <a:cxnSpLocks/>
          </p:cNvCxnSpPr>
          <p:nvPr/>
        </p:nvCxnSpPr>
        <p:spPr>
          <a:xfrm>
            <a:off x="1343025" y="1669755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C0E7A0-5D33-45FA-E1A7-4642AC741D18}"/>
              </a:ext>
            </a:extLst>
          </p:cNvPr>
          <p:cNvCxnSpPr>
            <a:cxnSpLocks/>
          </p:cNvCxnSpPr>
          <p:nvPr/>
        </p:nvCxnSpPr>
        <p:spPr>
          <a:xfrm flipV="1">
            <a:off x="1459063" y="1590675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EB4426-E60B-1023-07BA-1358B485B617}"/>
                  </a:ext>
                </a:extLst>
              </p:cNvPr>
              <p:cNvSpPr txBox="1"/>
              <p:nvPr/>
            </p:nvSpPr>
            <p:spPr>
              <a:xfrm>
                <a:off x="1644284" y="1967101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16×512×512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EB4426-E60B-1023-07BA-1358B485B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284" y="1967101"/>
                <a:ext cx="1263015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EB8A0A-DAD9-29C6-D429-262B0FEB76E5}"/>
              </a:ext>
            </a:extLst>
          </p:cNvPr>
          <p:cNvCxnSpPr/>
          <p:nvPr/>
        </p:nvCxnSpPr>
        <p:spPr>
          <a:xfrm>
            <a:off x="2900677" y="1524544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952454-266A-A137-2880-03F6A4890414}"/>
                  </a:ext>
                </a:extLst>
              </p:cNvPr>
              <p:cNvSpPr txBox="1"/>
              <p:nvPr/>
            </p:nvSpPr>
            <p:spPr>
              <a:xfrm>
                <a:off x="2570159" y="1254027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952454-266A-A137-2880-03F6A489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59" y="1254027"/>
                <a:ext cx="1263015" cy="265778"/>
              </a:xfrm>
              <a:prstGeom prst="rect">
                <a:avLst/>
              </a:prstGeom>
              <a:blipFill>
                <a:blip r:embed="rId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244078-6904-35AA-0FB0-EA4D445CA5C0}"/>
              </a:ext>
            </a:extLst>
          </p:cNvPr>
          <p:cNvCxnSpPr>
            <a:cxnSpLocks/>
          </p:cNvCxnSpPr>
          <p:nvPr/>
        </p:nvCxnSpPr>
        <p:spPr>
          <a:xfrm>
            <a:off x="3081652" y="1685539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7C573C-14E3-BEF2-EE1F-103B780E5F2B}"/>
              </a:ext>
            </a:extLst>
          </p:cNvPr>
          <p:cNvCxnSpPr>
            <a:cxnSpLocks/>
          </p:cNvCxnSpPr>
          <p:nvPr/>
        </p:nvCxnSpPr>
        <p:spPr>
          <a:xfrm flipV="1">
            <a:off x="3197690" y="1606459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ube 24">
            <a:extLst>
              <a:ext uri="{FF2B5EF4-FFF2-40B4-BE49-F238E27FC236}">
                <a16:creationId xmlns:a16="http://schemas.microsoft.com/office/drawing/2014/main" id="{43D26CEB-D858-E829-9BBA-FB9E8599629D}"/>
              </a:ext>
            </a:extLst>
          </p:cNvPr>
          <p:cNvSpPr/>
          <p:nvPr/>
        </p:nvSpPr>
        <p:spPr>
          <a:xfrm>
            <a:off x="3526957" y="1043510"/>
            <a:ext cx="943669" cy="921021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7F8B81-65AE-CA9A-A9D2-9409C70D002E}"/>
                  </a:ext>
                </a:extLst>
              </p:cNvPr>
              <p:cNvSpPr txBox="1"/>
              <p:nvPr/>
            </p:nvSpPr>
            <p:spPr>
              <a:xfrm>
                <a:off x="3341004" y="1954977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16×512×512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7F8B81-65AE-CA9A-A9D2-9409C70D0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004" y="1954977"/>
                <a:ext cx="1263015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E8B1DE-534C-1DFF-DFAA-E3D6E417338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972511" y="2185809"/>
            <a:ext cx="1" cy="43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80F7C9-34D5-A0A9-3C70-C4497E466E53}"/>
              </a:ext>
            </a:extLst>
          </p:cNvPr>
          <p:cNvSpPr/>
          <p:nvPr/>
        </p:nvSpPr>
        <p:spPr>
          <a:xfrm>
            <a:off x="3106254" y="2206170"/>
            <a:ext cx="396403" cy="408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F5BD9B-DDA2-2B12-89AB-F9B80E40B5FB}"/>
              </a:ext>
            </a:extLst>
          </p:cNvPr>
          <p:cNvCxnSpPr>
            <a:cxnSpLocks/>
            <a:stCxn id="30" idx="1"/>
            <a:endCxn id="30" idx="3"/>
          </p:cNvCxnSpPr>
          <p:nvPr/>
        </p:nvCxnSpPr>
        <p:spPr>
          <a:xfrm>
            <a:off x="3106254" y="2410618"/>
            <a:ext cx="3964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AED307-B1E7-DDBF-7D81-2FAE3C716D01}"/>
              </a:ext>
            </a:extLst>
          </p:cNvPr>
          <p:cNvCxnSpPr>
            <a:cxnSpLocks/>
            <a:stCxn id="30" idx="0"/>
            <a:endCxn id="30" idx="2"/>
          </p:cNvCxnSpPr>
          <p:nvPr/>
        </p:nvCxnSpPr>
        <p:spPr>
          <a:xfrm>
            <a:off x="3304456" y="2206170"/>
            <a:ext cx="0" cy="408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E6AE3B-7E18-BFD2-6245-AD5DD395C99C}"/>
                  </a:ext>
                </a:extLst>
              </p:cNvPr>
              <p:cNvSpPr txBox="1"/>
              <p:nvPr/>
            </p:nvSpPr>
            <p:spPr>
              <a:xfrm>
                <a:off x="2672947" y="2590202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E6AE3B-7E18-BFD2-6245-AD5DD395C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947" y="2590202"/>
                <a:ext cx="1263015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316A8C-3FC1-9243-2418-100C199659E9}"/>
                  </a:ext>
                </a:extLst>
              </p:cNvPr>
              <p:cNvSpPr txBox="1"/>
              <p:nvPr/>
            </p:nvSpPr>
            <p:spPr>
              <a:xfrm>
                <a:off x="3020352" y="2160206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316A8C-3FC1-9243-2418-100C19965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352" y="2160206"/>
                <a:ext cx="1263015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8756807-3A34-494B-6BE6-22E49F240D63}"/>
                  </a:ext>
                </a:extLst>
              </p:cNvPr>
              <p:cNvSpPr txBox="1"/>
              <p:nvPr/>
            </p:nvSpPr>
            <p:spPr>
              <a:xfrm>
                <a:off x="3037497" y="2481590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8756807-3A34-494B-6BE6-22E49F240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497" y="2481590"/>
                <a:ext cx="1263015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0C4E70D6-33A8-810F-D426-4A2F6328E104}"/>
              </a:ext>
            </a:extLst>
          </p:cNvPr>
          <p:cNvSpPr/>
          <p:nvPr/>
        </p:nvSpPr>
        <p:spPr>
          <a:xfrm>
            <a:off x="3602941" y="2753941"/>
            <a:ext cx="697571" cy="696993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8EAE0C-D0B5-8A08-9C36-82E9BD0E757E}"/>
                  </a:ext>
                </a:extLst>
              </p:cNvPr>
              <p:cNvSpPr txBox="1"/>
              <p:nvPr/>
            </p:nvSpPr>
            <p:spPr>
              <a:xfrm>
                <a:off x="3320218" y="3476276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16×256×256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8EAE0C-D0B5-8A08-9C36-82E9BD0E7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218" y="3476276"/>
                <a:ext cx="1263015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BDDA24-79B9-2BA1-5EBA-09C59FCB578E}"/>
              </a:ext>
            </a:extLst>
          </p:cNvPr>
          <p:cNvCxnSpPr/>
          <p:nvPr/>
        </p:nvCxnSpPr>
        <p:spPr>
          <a:xfrm>
            <a:off x="4303029" y="3106449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F2B48F-16DA-007D-4668-860F78A23D7B}"/>
                  </a:ext>
                </a:extLst>
              </p:cNvPr>
              <p:cNvSpPr txBox="1"/>
              <p:nvPr/>
            </p:nvSpPr>
            <p:spPr>
              <a:xfrm>
                <a:off x="3972511" y="2835932"/>
                <a:ext cx="1263015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F2B48F-16DA-007D-4668-860F78A23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11" y="2835932"/>
                <a:ext cx="1263015" cy="265586"/>
              </a:xfrm>
              <a:prstGeom prst="rect">
                <a:avLst/>
              </a:prstGeom>
              <a:blipFill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0572EC8-6A8C-9CBC-10E2-D3CFB9D0F088}"/>
              </a:ext>
            </a:extLst>
          </p:cNvPr>
          <p:cNvCxnSpPr>
            <a:cxnSpLocks/>
          </p:cNvCxnSpPr>
          <p:nvPr/>
        </p:nvCxnSpPr>
        <p:spPr>
          <a:xfrm>
            <a:off x="4484004" y="3267444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2D3AE-8D8B-38E2-0878-F8A5E527C5F9}"/>
              </a:ext>
            </a:extLst>
          </p:cNvPr>
          <p:cNvCxnSpPr>
            <a:cxnSpLocks/>
          </p:cNvCxnSpPr>
          <p:nvPr/>
        </p:nvCxnSpPr>
        <p:spPr>
          <a:xfrm flipV="1">
            <a:off x="4600042" y="3188364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1BF051-7DE6-8D44-69EB-DDD004B91C29}"/>
                  </a:ext>
                </a:extLst>
              </p:cNvPr>
              <p:cNvSpPr txBox="1"/>
              <p:nvPr/>
            </p:nvSpPr>
            <p:spPr>
              <a:xfrm>
                <a:off x="4768056" y="3482265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1BF051-7DE6-8D44-69EB-DDD004B91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56" y="3482265"/>
                <a:ext cx="1263015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355C77-159F-692C-AA10-52D836C7A168}"/>
              </a:ext>
            </a:extLst>
          </p:cNvPr>
          <p:cNvCxnSpPr/>
          <p:nvPr/>
        </p:nvCxnSpPr>
        <p:spPr>
          <a:xfrm>
            <a:off x="5946243" y="3112479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B648363-251C-E9E7-6019-917E35926270}"/>
                  </a:ext>
                </a:extLst>
              </p:cNvPr>
              <p:cNvSpPr txBox="1"/>
              <p:nvPr/>
            </p:nvSpPr>
            <p:spPr>
              <a:xfrm>
                <a:off x="5615725" y="2841962"/>
                <a:ext cx="1263015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B648363-251C-E9E7-6019-917E35926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25" y="2841962"/>
                <a:ext cx="1263015" cy="265586"/>
              </a:xfrm>
              <a:prstGeom prst="rect">
                <a:avLst/>
              </a:prstGeom>
              <a:blipFill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2F5CCB-F759-FB99-9BFF-9B24ABDFB7AE}"/>
              </a:ext>
            </a:extLst>
          </p:cNvPr>
          <p:cNvCxnSpPr>
            <a:cxnSpLocks/>
          </p:cNvCxnSpPr>
          <p:nvPr/>
        </p:nvCxnSpPr>
        <p:spPr>
          <a:xfrm>
            <a:off x="6127218" y="3273474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05F8640-EC65-F37F-1788-96F2AE0B7143}"/>
              </a:ext>
            </a:extLst>
          </p:cNvPr>
          <p:cNvCxnSpPr>
            <a:cxnSpLocks/>
          </p:cNvCxnSpPr>
          <p:nvPr/>
        </p:nvCxnSpPr>
        <p:spPr>
          <a:xfrm flipV="1">
            <a:off x="6243256" y="3194394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8A1502-A77D-2C28-2866-CFEDF4D226C5}"/>
                  </a:ext>
                </a:extLst>
              </p:cNvPr>
              <p:cNvSpPr txBox="1"/>
              <p:nvPr/>
            </p:nvSpPr>
            <p:spPr>
              <a:xfrm>
                <a:off x="6376678" y="3493403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8A1502-A77D-2C28-2866-CFEDF4D22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678" y="3493403"/>
                <a:ext cx="1263015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B8A1D2-65CD-4AB5-1EEA-7A86A8459B8F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7008185" y="3724235"/>
            <a:ext cx="1" cy="43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020A94F-DA21-527E-B19A-74AE930EC8E7}"/>
              </a:ext>
            </a:extLst>
          </p:cNvPr>
          <p:cNvSpPr/>
          <p:nvPr/>
        </p:nvSpPr>
        <p:spPr>
          <a:xfrm>
            <a:off x="6178476" y="3766219"/>
            <a:ext cx="396403" cy="408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179985-F7B3-5807-33BB-596D92A5C511}"/>
              </a:ext>
            </a:extLst>
          </p:cNvPr>
          <p:cNvCxnSpPr>
            <a:cxnSpLocks/>
            <a:stCxn id="55" idx="1"/>
            <a:endCxn id="55" idx="3"/>
          </p:cNvCxnSpPr>
          <p:nvPr/>
        </p:nvCxnSpPr>
        <p:spPr>
          <a:xfrm>
            <a:off x="6178476" y="3970667"/>
            <a:ext cx="3964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50E0EC-F11A-98A7-4802-60DA035CF0E7}"/>
              </a:ext>
            </a:extLst>
          </p:cNvPr>
          <p:cNvCxnSpPr>
            <a:cxnSpLocks/>
            <a:stCxn id="55" idx="0"/>
            <a:endCxn id="55" idx="2"/>
          </p:cNvCxnSpPr>
          <p:nvPr/>
        </p:nvCxnSpPr>
        <p:spPr>
          <a:xfrm>
            <a:off x="6376678" y="3766219"/>
            <a:ext cx="0" cy="408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800345-B655-EE15-A0FB-2787787E2E2B}"/>
                  </a:ext>
                </a:extLst>
              </p:cNvPr>
              <p:cNvSpPr txBox="1"/>
              <p:nvPr/>
            </p:nvSpPr>
            <p:spPr>
              <a:xfrm>
                <a:off x="5745169" y="4168255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800345-B655-EE15-A0FB-2787787E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169" y="4168255"/>
                <a:ext cx="1263015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8B5F62-15B0-02EC-95B9-FF1863D1BD7A}"/>
                  </a:ext>
                </a:extLst>
              </p:cNvPr>
              <p:cNvSpPr txBox="1"/>
              <p:nvPr/>
            </p:nvSpPr>
            <p:spPr>
              <a:xfrm>
                <a:off x="6051799" y="3731436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8B5F62-15B0-02EC-95B9-FF1863D1B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799" y="3731436"/>
                <a:ext cx="1263015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D2D00D-0B16-628A-CFFC-9FA485C34A54}"/>
                  </a:ext>
                </a:extLst>
              </p:cNvPr>
              <p:cNvSpPr txBox="1"/>
              <p:nvPr/>
            </p:nvSpPr>
            <p:spPr>
              <a:xfrm>
                <a:off x="6112869" y="4031080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D2D00D-0B16-628A-CFFC-9FA485C3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869" y="4031080"/>
                <a:ext cx="1263015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ube 60">
            <a:extLst>
              <a:ext uri="{FF2B5EF4-FFF2-40B4-BE49-F238E27FC236}">
                <a16:creationId xmlns:a16="http://schemas.microsoft.com/office/drawing/2014/main" id="{1A3DC779-8460-63CF-5EB6-3D8B52C7FE61}"/>
              </a:ext>
            </a:extLst>
          </p:cNvPr>
          <p:cNvSpPr/>
          <p:nvPr/>
        </p:nvSpPr>
        <p:spPr>
          <a:xfrm>
            <a:off x="6790203" y="4261912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8263F9D-89D4-A35F-5DFB-2DDFE73178D2}"/>
                  </a:ext>
                </a:extLst>
              </p:cNvPr>
              <p:cNvSpPr txBox="1"/>
              <p:nvPr/>
            </p:nvSpPr>
            <p:spPr>
              <a:xfrm>
                <a:off x="6405505" y="4817867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8263F9D-89D4-A35F-5DFB-2DDFE7317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05" y="4817867"/>
                <a:ext cx="1263015" cy="2308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ube 62">
            <a:extLst>
              <a:ext uri="{FF2B5EF4-FFF2-40B4-BE49-F238E27FC236}">
                <a16:creationId xmlns:a16="http://schemas.microsoft.com/office/drawing/2014/main" id="{5AE680E8-BE92-994B-5B12-4E475CC86E06}"/>
              </a:ext>
            </a:extLst>
          </p:cNvPr>
          <p:cNvSpPr/>
          <p:nvPr/>
        </p:nvSpPr>
        <p:spPr>
          <a:xfrm>
            <a:off x="5088833" y="2726852"/>
            <a:ext cx="697571" cy="696993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641D5DB9-0C11-9214-1B8F-B4C4462965FA}"/>
              </a:ext>
            </a:extLst>
          </p:cNvPr>
          <p:cNvSpPr/>
          <p:nvPr/>
        </p:nvSpPr>
        <p:spPr>
          <a:xfrm>
            <a:off x="5032684" y="2785027"/>
            <a:ext cx="697571" cy="696993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775BB734-DACA-DBA7-E00F-A80EB875A52E}"/>
              </a:ext>
            </a:extLst>
          </p:cNvPr>
          <p:cNvSpPr/>
          <p:nvPr/>
        </p:nvSpPr>
        <p:spPr>
          <a:xfrm>
            <a:off x="6744377" y="2721108"/>
            <a:ext cx="697571" cy="696993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FA07E7F9-F187-9DA7-71DC-E71AF125D9D1}"/>
              </a:ext>
            </a:extLst>
          </p:cNvPr>
          <p:cNvSpPr/>
          <p:nvPr/>
        </p:nvSpPr>
        <p:spPr>
          <a:xfrm>
            <a:off x="6688228" y="2779283"/>
            <a:ext cx="697571" cy="696993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1A0E6CEF-49F7-4C12-3F51-7BBC03B56B0B}"/>
              </a:ext>
            </a:extLst>
          </p:cNvPr>
          <p:cNvSpPr/>
          <p:nvPr/>
        </p:nvSpPr>
        <p:spPr>
          <a:xfrm>
            <a:off x="6747128" y="4307067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0304C51-385D-50F2-9CE1-AE2F03C64E6F}"/>
              </a:ext>
            </a:extLst>
          </p:cNvPr>
          <p:cNvCxnSpPr/>
          <p:nvPr/>
        </p:nvCxnSpPr>
        <p:spPr>
          <a:xfrm>
            <a:off x="7338316" y="4502281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2534777-47A6-927B-38CF-224814F343D0}"/>
                  </a:ext>
                </a:extLst>
              </p:cNvPr>
              <p:cNvSpPr txBox="1"/>
              <p:nvPr/>
            </p:nvSpPr>
            <p:spPr>
              <a:xfrm>
                <a:off x="7007798" y="4231764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2534777-47A6-927B-38CF-224814F34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798" y="4231764"/>
                <a:ext cx="1263015" cy="265778"/>
              </a:xfrm>
              <a:prstGeom prst="rect">
                <a:avLst/>
              </a:prstGeom>
              <a:blipFill>
                <a:blip r:embed="rId1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3111033-C788-9F80-0012-BFC2E7E8F0C7}"/>
              </a:ext>
            </a:extLst>
          </p:cNvPr>
          <p:cNvCxnSpPr>
            <a:cxnSpLocks/>
          </p:cNvCxnSpPr>
          <p:nvPr/>
        </p:nvCxnSpPr>
        <p:spPr>
          <a:xfrm>
            <a:off x="7519291" y="4663276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70CC51D-4747-6390-052E-AD17FF50BE81}"/>
              </a:ext>
            </a:extLst>
          </p:cNvPr>
          <p:cNvCxnSpPr>
            <a:cxnSpLocks/>
          </p:cNvCxnSpPr>
          <p:nvPr/>
        </p:nvCxnSpPr>
        <p:spPr>
          <a:xfrm flipV="1">
            <a:off x="7635329" y="4584196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0D83FBE-BA77-65EB-4005-C517E2D64904}"/>
                  </a:ext>
                </a:extLst>
              </p:cNvPr>
              <p:cNvSpPr txBox="1"/>
              <p:nvPr/>
            </p:nvSpPr>
            <p:spPr>
              <a:xfrm>
                <a:off x="7747556" y="4817218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0D83FBE-BA77-65EB-4005-C517E2D64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556" y="4817218"/>
                <a:ext cx="1263015" cy="2308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F6D6E2-D7EE-3EC3-7903-9FDD9AB091AB}"/>
              </a:ext>
            </a:extLst>
          </p:cNvPr>
          <p:cNvCxnSpPr/>
          <p:nvPr/>
        </p:nvCxnSpPr>
        <p:spPr>
          <a:xfrm>
            <a:off x="8981530" y="4508311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219854A-FE5B-7D6C-1048-3FDC46B80D4A}"/>
                  </a:ext>
                </a:extLst>
              </p:cNvPr>
              <p:cNvSpPr txBox="1"/>
              <p:nvPr/>
            </p:nvSpPr>
            <p:spPr>
              <a:xfrm>
                <a:off x="8651012" y="4237794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219854A-FE5B-7D6C-1048-3FDC46B80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012" y="4237794"/>
                <a:ext cx="1263015" cy="265778"/>
              </a:xfrm>
              <a:prstGeom prst="rect">
                <a:avLst/>
              </a:prstGeom>
              <a:blipFill>
                <a:blip r:embed="rId1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3AA88F4-957C-1AAA-71F7-265BCD081B4A}"/>
              </a:ext>
            </a:extLst>
          </p:cNvPr>
          <p:cNvCxnSpPr>
            <a:cxnSpLocks/>
          </p:cNvCxnSpPr>
          <p:nvPr/>
        </p:nvCxnSpPr>
        <p:spPr>
          <a:xfrm>
            <a:off x="9162505" y="4669306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2E26D5E-03F0-68F7-7934-609009EA2BE6}"/>
              </a:ext>
            </a:extLst>
          </p:cNvPr>
          <p:cNvCxnSpPr>
            <a:cxnSpLocks/>
          </p:cNvCxnSpPr>
          <p:nvPr/>
        </p:nvCxnSpPr>
        <p:spPr>
          <a:xfrm flipV="1">
            <a:off x="9278543" y="4590226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24CC66C-C82F-B0AA-178D-D00C78B67D8E}"/>
                  </a:ext>
                </a:extLst>
              </p:cNvPr>
              <p:cNvSpPr txBox="1"/>
              <p:nvPr/>
            </p:nvSpPr>
            <p:spPr>
              <a:xfrm>
                <a:off x="9393808" y="4835242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24CC66C-C82F-B0AA-178D-D00C78B67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808" y="4835242"/>
                <a:ext cx="1263015" cy="2308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C0DE58A-CD99-1605-55E9-95CAC37ECCF4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10025315" y="5066074"/>
            <a:ext cx="1" cy="43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5414FEC-B9B3-275A-6A1E-3EAB42AECD32}"/>
              </a:ext>
            </a:extLst>
          </p:cNvPr>
          <p:cNvSpPr/>
          <p:nvPr/>
        </p:nvSpPr>
        <p:spPr>
          <a:xfrm>
            <a:off x="9213763" y="5162051"/>
            <a:ext cx="396403" cy="408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35B54A5-19B8-A3A4-2680-3C2B1E4278B6}"/>
              </a:ext>
            </a:extLst>
          </p:cNvPr>
          <p:cNvCxnSpPr>
            <a:cxnSpLocks/>
            <a:stCxn id="103" idx="1"/>
            <a:endCxn id="103" idx="3"/>
          </p:cNvCxnSpPr>
          <p:nvPr/>
        </p:nvCxnSpPr>
        <p:spPr>
          <a:xfrm>
            <a:off x="9213763" y="5366499"/>
            <a:ext cx="3964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4AA42EB-8855-0E83-1F20-10BD1C331379}"/>
              </a:ext>
            </a:extLst>
          </p:cNvPr>
          <p:cNvCxnSpPr>
            <a:cxnSpLocks/>
            <a:stCxn id="103" idx="0"/>
            <a:endCxn id="103" idx="2"/>
          </p:cNvCxnSpPr>
          <p:nvPr/>
        </p:nvCxnSpPr>
        <p:spPr>
          <a:xfrm>
            <a:off x="9411965" y="5162051"/>
            <a:ext cx="0" cy="408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A99516E-C340-2B45-22ED-DF9A6678AAE6}"/>
                  </a:ext>
                </a:extLst>
              </p:cNvPr>
              <p:cNvSpPr txBox="1"/>
              <p:nvPr/>
            </p:nvSpPr>
            <p:spPr>
              <a:xfrm>
                <a:off x="8780456" y="5564087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A99516E-C340-2B45-22ED-DF9A6678A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456" y="5564087"/>
                <a:ext cx="1263015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E42CE60-CA4D-0A18-E3E4-9A1A86EF1965}"/>
                  </a:ext>
                </a:extLst>
              </p:cNvPr>
              <p:cNvSpPr txBox="1"/>
              <p:nvPr/>
            </p:nvSpPr>
            <p:spPr>
              <a:xfrm>
                <a:off x="9087086" y="5127268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E42CE60-CA4D-0A18-E3E4-9A1A86EF1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086" y="5127268"/>
                <a:ext cx="1263015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4F12DB2-D03B-B29A-F33A-C96AECBD0F17}"/>
                  </a:ext>
                </a:extLst>
              </p:cNvPr>
              <p:cNvSpPr txBox="1"/>
              <p:nvPr/>
            </p:nvSpPr>
            <p:spPr>
              <a:xfrm>
                <a:off x="9148156" y="5426912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4F12DB2-D03B-B29A-F33A-C96AECBD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156" y="5426912"/>
                <a:ext cx="1263015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Cube 108">
            <a:extLst>
              <a:ext uri="{FF2B5EF4-FFF2-40B4-BE49-F238E27FC236}">
                <a16:creationId xmlns:a16="http://schemas.microsoft.com/office/drawing/2014/main" id="{4455F14E-4EE5-70DD-35B9-101ACB2E88F4}"/>
              </a:ext>
            </a:extLst>
          </p:cNvPr>
          <p:cNvSpPr/>
          <p:nvPr/>
        </p:nvSpPr>
        <p:spPr>
          <a:xfrm>
            <a:off x="9892726" y="5760946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1C9FF3E-160D-B2EA-2893-545D29D65E9D}"/>
                  </a:ext>
                </a:extLst>
              </p:cNvPr>
              <p:cNvSpPr txBox="1"/>
              <p:nvPr/>
            </p:nvSpPr>
            <p:spPr>
              <a:xfrm>
                <a:off x="9440792" y="6213699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1C9FF3E-160D-B2EA-2893-545D29D6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792" y="6213699"/>
                <a:ext cx="1263015" cy="2308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Cube 115">
            <a:extLst>
              <a:ext uri="{FF2B5EF4-FFF2-40B4-BE49-F238E27FC236}">
                <a16:creationId xmlns:a16="http://schemas.microsoft.com/office/drawing/2014/main" id="{E3978B9D-DDAE-08A3-E17D-2ED91B1383A9}"/>
              </a:ext>
            </a:extLst>
          </p:cNvPr>
          <p:cNvSpPr/>
          <p:nvPr/>
        </p:nvSpPr>
        <p:spPr>
          <a:xfrm>
            <a:off x="8216796" y="4199733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B16458E8-EA4A-4701-9A5F-6F1852BD4C8C}"/>
              </a:ext>
            </a:extLst>
          </p:cNvPr>
          <p:cNvSpPr/>
          <p:nvPr/>
        </p:nvSpPr>
        <p:spPr>
          <a:xfrm>
            <a:off x="8173721" y="4244888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8" name="Cube 117">
            <a:extLst>
              <a:ext uri="{FF2B5EF4-FFF2-40B4-BE49-F238E27FC236}">
                <a16:creationId xmlns:a16="http://schemas.microsoft.com/office/drawing/2014/main" id="{5BC3941C-25DA-E8AD-5EF6-B882B717F5CF}"/>
              </a:ext>
            </a:extLst>
          </p:cNvPr>
          <p:cNvSpPr/>
          <p:nvPr/>
        </p:nvSpPr>
        <p:spPr>
          <a:xfrm>
            <a:off x="8129675" y="4288405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Cube 118">
            <a:extLst>
              <a:ext uri="{FF2B5EF4-FFF2-40B4-BE49-F238E27FC236}">
                <a16:creationId xmlns:a16="http://schemas.microsoft.com/office/drawing/2014/main" id="{656071EC-4318-4BB3-E4DE-1D533A0034A1}"/>
              </a:ext>
            </a:extLst>
          </p:cNvPr>
          <p:cNvSpPr/>
          <p:nvPr/>
        </p:nvSpPr>
        <p:spPr>
          <a:xfrm>
            <a:off x="8086600" y="4333560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Cube 119">
            <a:extLst>
              <a:ext uri="{FF2B5EF4-FFF2-40B4-BE49-F238E27FC236}">
                <a16:creationId xmlns:a16="http://schemas.microsoft.com/office/drawing/2014/main" id="{827FF799-DBB8-1482-8FA1-651D2ABCBA51}"/>
              </a:ext>
            </a:extLst>
          </p:cNvPr>
          <p:cNvSpPr/>
          <p:nvPr/>
        </p:nvSpPr>
        <p:spPr>
          <a:xfrm>
            <a:off x="9858248" y="4174214"/>
            <a:ext cx="502700" cy="501271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73E8ECD4-8C00-8B6D-9D10-13DD102808BC}"/>
              </a:ext>
            </a:extLst>
          </p:cNvPr>
          <p:cNvSpPr/>
          <p:nvPr/>
        </p:nvSpPr>
        <p:spPr>
          <a:xfrm>
            <a:off x="9815173" y="4219369"/>
            <a:ext cx="502700" cy="501271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2" name="Cube 121">
            <a:extLst>
              <a:ext uri="{FF2B5EF4-FFF2-40B4-BE49-F238E27FC236}">
                <a16:creationId xmlns:a16="http://schemas.microsoft.com/office/drawing/2014/main" id="{1EA0B76D-6EE1-BA2E-ACC9-0BDC07930B0F}"/>
              </a:ext>
            </a:extLst>
          </p:cNvPr>
          <p:cNvSpPr/>
          <p:nvPr/>
        </p:nvSpPr>
        <p:spPr>
          <a:xfrm>
            <a:off x="9771127" y="4262886"/>
            <a:ext cx="502700" cy="501271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3" name="Cube 122">
            <a:extLst>
              <a:ext uri="{FF2B5EF4-FFF2-40B4-BE49-F238E27FC236}">
                <a16:creationId xmlns:a16="http://schemas.microsoft.com/office/drawing/2014/main" id="{D62655B7-BFF2-7A5A-233D-8E7CBFC9D3FE}"/>
              </a:ext>
            </a:extLst>
          </p:cNvPr>
          <p:cNvSpPr/>
          <p:nvPr/>
        </p:nvSpPr>
        <p:spPr>
          <a:xfrm>
            <a:off x="9728052" y="4308041"/>
            <a:ext cx="502700" cy="501271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4" name="Cube 123">
            <a:extLst>
              <a:ext uri="{FF2B5EF4-FFF2-40B4-BE49-F238E27FC236}">
                <a16:creationId xmlns:a16="http://schemas.microsoft.com/office/drawing/2014/main" id="{34CCE7DA-EF5C-C02E-512E-33AF554BF521}"/>
              </a:ext>
            </a:extLst>
          </p:cNvPr>
          <p:cNvSpPr/>
          <p:nvPr/>
        </p:nvSpPr>
        <p:spPr>
          <a:xfrm>
            <a:off x="9871732" y="5784886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B917483A-65E3-BEED-C6F2-64790CD36189}"/>
              </a:ext>
            </a:extLst>
          </p:cNvPr>
          <p:cNvSpPr/>
          <p:nvPr/>
        </p:nvSpPr>
        <p:spPr>
          <a:xfrm>
            <a:off x="9850816" y="5812547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6" name="Cube 125">
            <a:extLst>
              <a:ext uri="{FF2B5EF4-FFF2-40B4-BE49-F238E27FC236}">
                <a16:creationId xmlns:a16="http://schemas.microsoft.com/office/drawing/2014/main" id="{032DDAE4-1D15-CC15-8018-D7C413ED9FF6}"/>
              </a:ext>
            </a:extLst>
          </p:cNvPr>
          <p:cNvSpPr/>
          <p:nvPr/>
        </p:nvSpPr>
        <p:spPr>
          <a:xfrm>
            <a:off x="9829822" y="5836487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6A188BC-BF43-B8EB-5F5A-0C12A18563EA}"/>
              </a:ext>
            </a:extLst>
          </p:cNvPr>
          <p:cNvCxnSpPr>
            <a:cxnSpLocks/>
          </p:cNvCxnSpPr>
          <p:nvPr/>
        </p:nvCxnSpPr>
        <p:spPr>
          <a:xfrm>
            <a:off x="10250513" y="5898199"/>
            <a:ext cx="15640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D0B64BA-8644-16CB-42B8-68E1A26E2DED}"/>
              </a:ext>
            </a:extLst>
          </p:cNvPr>
          <p:cNvCxnSpPr>
            <a:cxnSpLocks/>
          </p:cNvCxnSpPr>
          <p:nvPr/>
        </p:nvCxnSpPr>
        <p:spPr>
          <a:xfrm>
            <a:off x="4575245" y="1461867"/>
            <a:ext cx="73881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5ED4EF5-4664-6A4C-8EB7-94EBF6724A60}"/>
              </a:ext>
            </a:extLst>
          </p:cNvPr>
          <p:cNvCxnSpPr>
            <a:cxnSpLocks/>
          </p:cNvCxnSpPr>
          <p:nvPr/>
        </p:nvCxnSpPr>
        <p:spPr>
          <a:xfrm>
            <a:off x="7519291" y="3112479"/>
            <a:ext cx="4444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18164EB-55A2-E3D8-8F83-5B5034659987}"/>
              </a:ext>
            </a:extLst>
          </p:cNvPr>
          <p:cNvCxnSpPr>
            <a:cxnSpLocks/>
          </p:cNvCxnSpPr>
          <p:nvPr/>
        </p:nvCxnSpPr>
        <p:spPr>
          <a:xfrm>
            <a:off x="10448022" y="4437488"/>
            <a:ext cx="1515378" cy="12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D6515AE-351E-2DA0-4B9F-7C7F3BFD6DFE}"/>
                  </a:ext>
                </a:extLst>
              </p:cNvPr>
              <p:cNvSpPr txBox="1"/>
              <p:nvPr/>
            </p:nvSpPr>
            <p:spPr>
              <a:xfrm>
                <a:off x="7863680" y="1222901"/>
                <a:ext cx="1263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D6515AE-351E-2DA0-4B9F-7C7F3BFD6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680" y="1222901"/>
                <a:ext cx="1263015" cy="276999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9C1E784-87C9-39D8-B383-146E8817712F}"/>
                  </a:ext>
                </a:extLst>
              </p:cNvPr>
              <p:cNvSpPr txBox="1"/>
              <p:nvPr/>
            </p:nvSpPr>
            <p:spPr>
              <a:xfrm>
                <a:off x="9085958" y="2783598"/>
                <a:ext cx="1263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9C1E784-87C9-39D8-B383-146E88177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958" y="2783598"/>
                <a:ext cx="1263015" cy="276999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56E63E0-EFE9-E0ED-8E69-6280F52604FE}"/>
                  </a:ext>
                </a:extLst>
              </p:cNvPr>
              <p:cNvSpPr txBox="1"/>
              <p:nvPr/>
            </p:nvSpPr>
            <p:spPr>
              <a:xfrm>
                <a:off x="10551503" y="4149905"/>
                <a:ext cx="1263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56E63E0-EFE9-E0ED-8E69-6280F5260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503" y="4149905"/>
                <a:ext cx="1263015" cy="276999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TextBox 144">
            <a:extLst>
              <a:ext uri="{FF2B5EF4-FFF2-40B4-BE49-F238E27FC236}">
                <a16:creationId xmlns:a16="http://schemas.microsoft.com/office/drawing/2014/main" id="{FEADACC1-C491-0796-01B8-02F9DCD90A97}"/>
              </a:ext>
            </a:extLst>
          </p:cNvPr>
          <p:cNvSpPr txBox="1"/>
          <p:nvPr/>
        </p:nvSpPr>
        <p:spPr>
          <a:xfrm>
            <a:off x="466114" y="21858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AE539-13D8-2889-34F6-496B9DB473CC}"/>
              </a:ext>
            </a:extLst>
          </p:cNvPr>
          <p:cNvSpPr txBox="1"/>
          <p:nvPr/>
        </p:nvSpPr>
        <p:spPr>
          <a:xfrm>
            <a:off x="2682109" y="139357"/>
            <a:ext cx="23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U-Net</a:t>
            </a:r>
            <a:endParaRPr lang="en-IN" sz="2000" b="1" dirty="0">
              <a:solidFill>
                <a:srgbClr val="00009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917492-0A4B-6BA5-125D-EB3955052262}"/>
                  </a:ext>
                </a:extLst>
              </p:cNvPr>
              <p:cNvSpPr txBox="1"/>
              <p:nvPr/>
            </p:nvSpPr>
            <p:spPr>
              <a:xfrm>
                <a:off x="23604" y="1975338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917492-0A4B-6BA5-125D-EB3955052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4" y="1975338"/>
                <a:ext cx="1263015" cy="2308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75E92F-1973-6365-8B4D-A5F9E1EECE3A}"/>
                  </a:ext>
                </a:extLst>
              </p:cNvPr>
              <p:cNvSpPr txBox="1"/>
              <p:nvPr/>
            </p:nvSpPr>
            <p:spPr>
              <a:xfrm>
                <a:off x="3755452" y="1355899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75E92F-1973-6365-8B4D-A5F9E1EE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52" y="1355899"/>
                <a:ext cx="499816" cy="369332"/>
              </a:xfrm>
              <a:prstGeom prst="rect">
                <a:avLst/>
              </a:prstGeom>
              <a:blipFill>
                <a:blip r:embed="rId2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33FDC7-DB72-19BB-502C-F4DA2F70101F}"/>
                  </a:ext>
                </a:extLst>
              </p:cNvPr>
              <p:cNvSpPr txBox="1"/>
              <p:nvPr/>
            </p:nvSpPr>
            <p:spPr>
              <a:xfrm>
                <a:off x="6769447" y="2942939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33FDC7-DB72-19BB-502C-F4DA2F70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447" y="2942939"/>
                <a:ext cx="499816" cy="369332"/>
              </a:xfrm>
              <a:prstGeom prst="rect">
                <a:avLst/>
              </a:prstGeom>
              <a:blipFill>
                <a:blip r:embed="rId2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E3E7070-15F6-1A62-5740-80B35EB1D33B}"/>
                  </a:ext>
                </a:extLst>
              </p:cNvPr>
              <p:cNvSpPr txBox="1"/>
              <p:nvPr/>
            </p:nvSpPr>
            <p:spPr>
              <a:xfrm>
                <a:off x="9717465" y="4367982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E3E7070-15F6-1A62-5740-80B35EB1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465" y="4367982"/>
                <a:ext cx="499816" cy="369332"/>
              </a:xfrm>
              <a:prstGeom prst="rect">
                <a:avLst/>
              </a:prstGeom>
              <a:blipFill>
                <a:blip r:embed="rId2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1414429E-14CA-BE5E-7EBD-F86D6A5B4AC8}"/>
              </a:ext>
            </a:extLst>
          </p:cNvPr>
          <p:cNvGrpSpPr/>
          <p:nvPr/>
        </p:nvGrpSpPr>
        <p:grpSpPr>
          <a:xfrm>
            <a:off x="301173" y="5028016"/>
            <a:ext cx="4770923" cy="1714043"/>
            <a:chOff x="263362" y="4226128"/>
            <a:chExt cx="4770923" cy="17140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B4CA94C-B59C-A6D3-4BA6-01E2A0F9A19C}"/>
                    </a:ext>
                  </a:extLst>
                </p:cNvPr>
                <p:cNvSpPr txBox="1"/>
                <p:nvPr/>
              </p:nvSpPr>
              <p:spPr>
                <a:xfrm>
                  <a:off x="263362" y="4226128"/>
                  <a:ext cx="4699198" cy="423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a14:m>
                  <a:r>
                    <a:rPr lang="en-IN" sz="11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 </a:t>
                  </a:r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2D</a:t>
                  </a:r>
                  <a:r>
                    <a:rPr lang="en-IN" sz="11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convolution with </a:t>
                  </a:r>
                  <a14:m>
                    <m:oMath xmlns:m="http://schemas.openxmlformats.org/officeDocument/2006/math"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sz="1200" b="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kernel and </a:t>
                  </a:r>
                  <a14:m>
                    <m:oMath xmlns:m="http://schemas.openxmlformats.org/officeDocument/2006/math"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output channels  </a:t>
                  </a:r>
                  <a:endParaRPr lang="en-IN" sz="1050" b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B4CA94C-B59C-A6D3-4BA6-01E2A0F9A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62" y="4226128"/>
                  <a:ext cx="4699198" cy="423642"/>
                </a:xfrm>
                <a:prstGeom prst="rect">
                  <a:avLst/>
                </a:prstGeom>
                <a:blipFill>
                  <a:blip r:embed="rId29"/>
                  <a:stretch>
                    <a:fillRect b="-289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2E35BF4-9DCD-474B-A415-96B7D80C72A9}"/>
                </a:ext>
              </a:extLst>
            </p:cNvPr>
            <p:cNvGrpSpPr/>
            <p:nvPr/>
          </p:nvGrpSpPr>
          <p:grpSpPr>
            <a:xfrm>
              <a:off x="395273" y="5484208"/>
              <a:ext cx="1155573" cy="276999"/>
              <a:chOff x="4648654" y="6302911"/>
              <a:chExt cx="1155573" cy="27699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E2BCC45-E8F0-A2C2-A820-54E43054D855}"/>
                  </a:ext>
                </a:extLst>
              </p:cNvPr>
              <p:cNvSpPr txBox="1"/>
              <p:nvPr/>
            </p:nvSpPr>
            <p:spPr>
              <a:xfrm>
                <a:off x="5039954" y="6302911"/>
                <a:ext cx="7642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ReLU</a:t>
                </a: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0AE1E77F-107F-11ED-7BEC-097D0AFE5791}"/>
                  </a:ext>
                </a:extLst>
              </p:cNvPr>
              <p:cNvGrpSpPr/>
              <p:nvPr/>
            </p:nvGrpSpPr>
            <p:grpSpPr>
              <a:xfrm>
                <a:off x="4648654" y="6373828"/>
                <a:ext cx="329746" cy="138239"/>
                <a:chOff x="5798192" y="3555305"/>
                <a:chExt cx="329746" cy="13823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A48A80A-9CF8-7011-2E46-BEC7AED26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33991" y="3555305"/>
                  <a:ext cx="93947" cy="1382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12BC0777-276B-F848-3619-E40F5378A7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192" y="3688185"/>
                  <a:ext cx="23851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6370D9C-76F2-E34A-32E1-1BDD621ACC6C}"/>
                    </a:ext>
                  </a:extLst>
                </p:cNvPr>
                <p:cNvSpPr txBox="1"/>
                <p:nvPr/>
              </p:nvSpPr>
              <p:spPr>
                <a:xfrm>
                  <a:off x="1425213" y="5478506"/>
                  <a:ext cx="1010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Sigmoid</a:t>
                  </a: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6370D9C-76F2-E34A-32E1-1BDD621ACC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213" y="5478506"/>
                  <a:ext cx="1010890" cy="276999"/>
                </a:xfrm>
                <a:prstGeom prst="rect">
                  <a:avLst/>
                </a:prstGeom>
                <a:blipFill>
                  <a:blip r:embed="rId30"/>
                  <a:stretch>
                    <a:fillRect t="-2174" b="-1304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2489EFF-D610-4774-217F-300E9E60CC24}"/>
                </a:ext>
              </a:extLst>
            </p:cNvPr>
            <p:cNvGrpSpPr/>
            <p:nvPr/>
          </p:nvGrpSpPr>
          <p:grpSpPr>
            <a:xfrm>
              <a:off x="295007" y="4800532"/>
              <a:ext cx="3945920" cy="504405"/>
              <a:chOff x="290946" y="5602769"/>
              <a:chExt cx="3945920" cy="5044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76116693-C606-5EE1-915D-4F25BBCA7CD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946" y="5602769"/>
                    <a:ext cx="126301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IN" sz="10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76116693-C606-5EE1-915D-4F25BBCA7C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46" y="5602769"/>
                    <a:ext cx="1263015" cy="253916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E36EA7E-7FE5-0130-F1FC-17137C7CF68E}"/>
                  </a:ext>
                </a:extLst>
              </p:cNvPr>
              <p:cNvSpPr/>
              <p:nvPr/>
            </p:nvSpPr>
            <p:spPr>
              <a:xfrm>
                <a:off x="435129" y="5632039"/>
                <a:ext cx="396403" cy="40889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ACF9D7A-26C6-3890-648C-88228B7D0CB9}"/>
                  </a:ext>
                </a:extLst>
              </p:cNvPr>
              <p:cNvCxnSpPr>
                <a:cxnSpLocks/>
                <a:stCxn id="76" idx="1"/>
                <a:endCxn id="76" idx="3"/>
              </p:cNvCxnSpPr>
              <p:nvPr/>
            </p:nvCxnSpPr>
            <p:spPr>
              <a:xfrm>
                <a:off x="435129" y="5836487"/>
                <a:ext cx="39640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BF0D4F4-086D-3C1B-C4A4-4DB4C2531214}"/>
                  </a:ext>
                </a:extLst>
              </p:cNvPr>
              <p:cNvCxnSpPr>
                <a:cxnSpLocks/>
                <a:stCxn id="76" idx="0"/>
                <a:endCxn id="76" idx="2"/>
              </p:cNvCxnSpPr>
              <p:nvPr/>
            </p:nvCxnSpPr>
            <p:spPr>
              <a:xfrm>
                <a:off x="633331" y="5632039"/>
                <a:ext cx="0" cy="4088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90EC32FA-3BDF-A604-992F-39F64925987F}"/>
                      </a:ext>
                    </a:extLst>
                  </p:cNvPr>
                  <p:cNvSpPr txBox="1"/>
                  <p:nvPr/>
                </p:nvSpPr>
                <p:spPr>
                  <a:xfrm>
                    <a:off x="386300" y="5853258"/>
                    <a:ext cx="126301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0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IN" sz="1000" i="1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90EC32FA-3BDF-A604-992F-39F6492598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300" y="5853258"/>
                    <a:ext cx="1263015" cy="253916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3EFE87B-17F4-2A38-967F-7EAE9DA2A938}"/>
                      </a:ext>
                    </a:extLst>
                  </p:cNvPr>
                  <p:cNvSpPr txBox="1"/>
                  <p:nvPr/>
                </p:nvSpPr>
                <p:spPr>
                  <a:xfrm>
                    <a:off x="1240758" y="5702634"/>
                    <a:ext cx="2996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IN" sz="1200" i="1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   </a:t>
                    </a:r>
                    <a:r>
                      <a:rPr lang="en-IN" sz="12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max pooling with stride </a:t>
                    </a:r>
                    <a:r>
                      <a:rPr lang="en-IN" sz="1200" i="1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</a:t>
                    </a: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3EFE87B-17F4-2A38-967F-7EAE9DA2A9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0758" y="5702634"/>
                    <a:ext cx="2996108" cy="27699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t="-2174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0C02E19-8CB1-6F11-CE1F-B1A9973B43DA}"/>
                </a:ext>
              </a:extLst>
            </p:cNvPr>
            <p:cNvSpPr txBox="1"/>
            <p:nvPr/>
          </p:nvSpPr>
          <p:spPr>
            <a:xfrm>
              <a:off x="2480047" y="5478506"/>
              <a:ext cx="255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||.|| Batch Normalization</a:t>
              </a:r>
            </a:p>
            <a:p>
              <a:endParaRPr lang="en-IN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992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30D819-1C3B-58E0-C736-08D2C1EA8207}"/>
              </a:ext>
            </a:extLst>
          </p:cNvPr>
          <p:cNvCxnSpPr/>
          <p:nvPr/>
        </p:nvCxnSpPr>
        <p:spPr>
          <a:xfrm>
            <a:off x="1306914" y="4670765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97E062-8132-4FE1-F2C8-4995C81FC08B}"/>
                  </a:ext>
                </a:extLst>
              </p:cNvPr>
              <p:cNvSpPr txBox="1"/>
              <p:nvPr/>
            </p:nvSpPr>
            <p:spPr>
              <a:xfrm>
                <a:off x="1014073" y="4376132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97E062-8132-4FE1-F2C8-4995C81FC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73" y="4376132"/>
                <a:ext cx="1104836" cy="222262"/>
              </a:xfrm>
              <a:prstGeom prst="rect">
                <a:avLst/>
              </a:prstGeom>
              <a:blipFill>
                <a:blip r:embed="rId2"/>
                <a:stretch>
                  <a:fillRect b="-2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6B2464-F9FA-E3CD-7392-A228CB5E6CD9}"/>
              </a:ext>
            </a:extLst>
          </p:cNvPr>
          <p:cNvCxnSpPr>
            <a:cxnSpLocks/>
          </p:cNvCxnSpPr>
          <p:nvPr/>
        </p:nvCxnSpPr>
        <p:spPr>
          <a:xfrm>
            <a:off x="1465224" y="4806118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EEBE94-312D-B74D-4044-6F9344737229}"/>
              </a:ext>
            </a:extLst>
          </p:cNvPr>
          <p:cNvCxnSpPr>
            <a:cxnSpLocks/>
          </p:cNvCxnSpPr>
          <p:nvPr/>
        </p:nvCxnSpPr>
        <p:spPr>
          <a:xfrm flipV="1">
            <a:off x="1566730" y="4739633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D118FE-A39C-FAEA-D487-0267BA51D0AE}"/>
              </a:ext>
            </a:extLst>
          </p:cNvPr>
          <p:cNvCxnSpPr/>
          <p:nvPr/>
        </p:nvCxnSpPr>
        <p:spPr>
          <a:xfrm>
            <a:off x="5847453" y="6259129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/>
              <p:nvPr/>
            </p:nvSpPr>
            <p:spPr>
              <a:xfrm>
                <a:off x="5504097" y="5968017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097" y="5968017"/>
                <a:ext cx="1104836" cy="222262"/>
              </a:xfrm>
              <a:prstGeom prst="rect">
                <a:avLst/>
              </a:prstGeom>
              <a:blipFill>
                <a:blip r:embed="rId3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DF4462-EBF6-4BD8-70BB-8048061FDD71}"/>
              </a:ext>
            </a:extLst>
          </p:cNvPr>
          <p:cNvCxnSpPr>
            <a:cxnSpLocks/>
          </p:cNvCxnSpPr>
          <p:nvPr/>
        </p:nvCxnSpPr>
        <p:spPr>
          <a:xfrm>
            <a:off x="6005762" y="6394483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354001-26AA-9EEC-AFFF-495D8819660C}"/>
              </a:ext>
            </a:extLst>
          </p:cNvPr>
          <p:cNvCxnSpPr>
            <a:cxnSpLocks/>
          </p:cNvCxnSpPr>
          <p:nvPr/>
        </p:nvCxnSpPr>
        <p:spPr>
          <a:xfrm flipV="1">
            <a:off x="6107268" y="6327998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/>
              <p:nvPr/>
            </p:nvSpPr>
            <p:spPr>
              <a:xfrm>
                <a:off x="6200361" y="6641287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28×32×32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361" y="6641287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ube 72">
            <a:extLst>
              <a:ext uri="{FF2B5EF4-FFF2-40B4-BE49-F238E27FC236}">
                <a16:creationId xmlns:a16="http://schemas.microsoft.com/office/drawing/2014/main" id="{86AB5144-BE52-AED0-5743-A309859BDD58}"/>
              </a:ext>
            </a:extLst>
          </p:cNvPr>
          <p:cNvSpPr/>
          <p:nvPr/>
        </p:nvSpPr>
        <p:spPr>
          <a:xfrm>
            <a:off x="5097424" y="5934922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C5307105-BF7B-7570-7855-40B80302C81E}"/>
              </a:ext>
            </a:extLst>
          </p:cNvPr>
          <p:cNvSpPr/>
          <p:nvPr/>
        </p:nvSpPr>
        <p:spPr>
          <a:xfrm>
            <a:off x="5048307" y="5983831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128B6479-FD90-6B50-6B09-6ED108213A60}"/>
              </a:ext>
            </a:extLst>
          </p:cNvPr>
          <p:cNvSpPr/>
          <p:nvPr/>
        </p:nvSpPr>
        <p:spPr>
          <a:xfrm>
            <a:off x="6572570" y="5899784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43F554D2-A6FF-04E2-96A3-35E71CF7D4C9}"/>
              </a:ext>
            </a:extLst>
          </p:cNvPr>
          <p:cNvSpPr/>
          <p:nvPr/>
        </p:nvSpPr>
        <p:spPr>
          <a:xfrm>
            <a:off x="6523453" y="5948694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6BE8F769-BEFE-ADC1-F46B-B1BA20030335}"/>
              </a:ext>
            </a:extLst>
          </p:cNvPr>
          <p:cNvSpPr/>
          <p:nvPr/>
        </p:nvSpPr>
        <p:spPr>
          <a:xfrm>
            <a:off x="416569" y="4279616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6BE414F6-FC93-9DA1-47E7-02E5EA2DA495}"/>
              </a:ext>
            </a:extLst>
          </p:cNvPr>
          <p:cNvSpPr/>
          <p:nvPr/>
        </p:nvSpPr>
        <p:spPr>
          <a:xfrm>
            <a:off x="351709" y="4342408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171CD12D-14F1-0D7C-A641-40F709E930C2}"/>
              </a:ext>
            </a:extLst>
          </p:cNvPr>
          <p:cNvSpPr/>
          <p:nvPr/>
        </p:nvSpPr>
        <p:spPr>
          <a:xfrm>
            <a:off x="279985" y="4406707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0" name="Cube 79">
            <a:extLst>
              <a:ext uri="{FF2B5EF4-FFF2-40B4-BE49-F238E27FC236}">
                <a16:creationId xmlns:a16="http://schemas.microsoft.com/office/drawing/2014/main" id="{142F9259-26D7-7EFE-3DBF-DF38A5FCE00A}"/>
              </a:ext>
            </a:extLst>
          </p:cNvPr>
          <p:cNvSpPr/>
          <p:nvPr/>
        </p:nvSpPr>
        <p:spPr>
          <a:xfrm>
            <a:off x="215125" y="4469498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04620FA-268C-14F0-86E6-07EF4D721DC3}"/>
                  </a:ext>
                </a:extLst>
              </p:cNvPr>
              <p:cNvSpPr txBox="1"/>
              <p:nvPr/>
            </p:nvSpPr>
            <p:spPr>
              <a:xfrm>
                <a:off x="109985" y="5238108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04620FA-268C-14F0-86E6-07EF4D721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85" y="5238108"/>
                <a:ext cx="1104836" cy="194067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Cube 81">
            <a:extLst>
              <a:ext uri="{FF2B5EF4-FFF2-40B4-BE49-F238E27FC236}">
                <a16:creationId xmlns:a16="http://schemas.microsoft.com/office/drawing/2014/main" id="{057A9D52-C06D-1D1B-0629-61D0011FA94A}"/>
              </a:ext>
            </a:extLst>
          </p:cNvPr>
          <p:cNvSpPr/>
          <p:nvPr/>
        </p:nvSpPr>
        <p:spPr>
          <a:xfrm>
            <a:off x="2122671" y="4247384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Cube 82">
            <a:extLst>
              <a:ext uri="{FF2B5EF4-FFF2-40B4-BE49-F238E27FC236}">
                <a16:creationId xmlns:a16="http://schemas.microsoft.com/office/drawing/2014/main" id="{8D395328-88AB-1E38-FA23-710917CC94D6}"/>
              </a:ext>
            </a:extLst>
          </p:cNvPr>
          <p:cNvSpPr/>
          <p:nvPr/>
        </p:nvSpPr>
        <p:spPr>
          <a:xfrm>
            <a:off x="2057812" y="4310177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9EE01ED9-B09A-D933-D393-78692150D559}"/>
              </a:ext>
            </a:extLst>
          </p:cNvPr>
          <p:cNvSpPr/>
          <p:nvPr/>
        </p:nvSpPr>
        <p:spPr>
          <a:xfrm>
            <a:off x="1986088" y="4374475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D4215BD3-CB07-2CC7-3E04-271763035AD0}"/>
              </a:ext>
            </a:extLst>
          </p:cNvPr>
          <p:cNvSpPr/>
          <p:nvPr/>
        </p:nvSpPr>
        <p:spPr>
          <a:xfrm>
            <a:off x="1921227" y="4437266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8DA2540-46E4-2780-6D2C-A8237D582429}"/>
              </a:ext>
            </a:extLst>
          </p:cNvPr>
          <p:cNvCxnSpPr/>
          <p:nvPr/>
        </p:nvCxnSpPr>
        <p:spPr>
          <a:xfrm>
            <a:off x="3009263" y="4674310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E17CB2-08DB-B2C7-A27C-E985BEF23A5E}"/>
                  </a:ext>
                </a:extLst>
              </p:cNvPr>
              <p:cNvSpPr txBox="1"/>
              <p:nvPr/>
            </p:nvSpPr>
            <p:spPr>
              <a:xfrm>
                <a:off x="2716413" y="4391736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E17CB2-08DB-B2C7-A27C-E985BEF23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13" y="4391736"/>
                <a:ext cx="1104836" cy="222262"/>
              </a:xfrm>
              <a:prstGeom prst="rect">
                <a:avLst/>
              </a:prstGeom>
              <a:blipFill>
                <a:blip r:embed="rId3"/>
                <a:stretch>
                  <a:fillRect b="-27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6B1583-C86D-8C9D-EDE8-ADD5D804E3FD}"/>
              </a:ext>
            </a:extLst>
          </p:cNvPr>
          <p:cNvCxnSpPr>
            <a:cxnSpLocks/>
          </p:cNvCxnSpPr>
          <p:nvPr/>
        </p:nvCxnSpPr>
        <p:spPr>
          <a:xfrm>
            <a:off x="3167573" y="4809664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3F17A76-63D2-EDB8-4E7C-A38ACA6B5D6D}"/>
              </a:ext>
            </a:extLst>
          </p:cNvPr>
          <p:cNvCxnSpPr>
            <a:cxnSpLocks/>
          </p:cNvCxnSpPr>
          <p:nvPr/>
        </p:nvCxnSpPr>
        <p:spPr>
          <a:xfrm flipV="1">
            <a:off x="3269078" y="4743179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Cube 90">
            <a:extLst>
              <a:ext uri="{FF2B5EF4-FFF2-40B4-BE49-F238E27FC236}">
                <a16:creationId xmlns:a16="http://schemas.microsoft.com/office/drawing/2014/main" id="{BAB48C69-514F-8067-03A4-8B442C6ACAF4}"/>
              </a:ext>
            </a:extLst>
          </p:cNvPr>
          <p:cNvSpPr/>
          <p:nvPr/>
        </p:nvSpPr>
        <p:spPr>
          <a:xfrm>
            <a:off x="3825020" y="4250929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ADE2F077-E27E-7250-2312-4F2166AA1E8B}"/>
              </a:ext>
            </a:extLst>
          </p:cNvPr>
          <p:cNvSpPr/>
          <p:nvPr/>
        </p:nvSpPr>
        <p:spPr>
          <a:xfrm>
            <a:off x="3760161" y="4313722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0280F0F7-1BAF-803B-9355-889B0A3077AF}"/>
              </a:ext>
            </a:extLst>
          </p:cNvPr>
          <p:cNvSpPr/>
          <p:nvPr/>
        </p:nvSpPr>
        <p:spPr>
          <a:xfrm>
            <a:off x="3688436" y="4378020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46A67F35-974F-8A1C-8F3B-023B6CE1D9A3}"/>
              </a:ext>
            </a:extLst>
          </p:cNvPr>
          <p:cNvSpPr/>
          <p:nvPr/>
        </p:nvSpPr>
        <p:spPr>
          <a:xfrm>
            <a:off x="3623576" y="4440813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FD43C5-52C5-2C14-8E57-1F46C3ACD095}"/>
                  </a:ext>
                </a:extLst>
              </p:cNvPr>
              <p:cNvSpPr txBox="1"/>
              <p:nvPr/>
            </p:nvSpPr>
            <p:spPr>
              <a:xfrm>
                <a:off x="3511845" y="5229770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FD43C5-52C5-2C14-8E57-1F46C3ACD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845" y="5229770"/>
                <a:ext cx="1104836" cy="1940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75D930A-0C6F-B182-18D8-2A9FE827142A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4064262" y="5423837"/>
            <a:ext cx="1" cy="36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3BE6456A-64ED-20C3-EB02-CDDEDCCBEE26}"/>
              </a:ext>
            </a:extLst>
          </p:cNvPr>
          <p:cNvSpPr/>
          <p:nvPr/>
        </p:nvSpPr>
        <p:spPr>
          <a:xfrm>
            <a:off x="3366732" y="5482824"/>
            <a:ext cx="346758" cy="343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5240DA-B5D9-EA39-26E5-06959822E332}"/>
              </a:ext>
            </a:extLst>
          </p:cNvPr>
          <p:cNvCxnSpPr>
            <a:cxnSpLocks/>
            <a:stCxn id="97" idx="1"/>
            <a:endCxn id="97" idx="3"/>
          </p:cNvCxnSpPr>
          <p:nvPr/>
        </p:nvCxnSpPr>
        <p:spPr>
          <a:xfrm>
            <a:off x="3366732" y="5654710"/>
            <a:ext cx="3467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5DAF210-0684-204A-73FB-F877A40E72B4}"/>
              </a:ext>
            </a:extLst>
          </p:cNvPr>
          <p:cNvCxnSpPr>
            <a:cxnSpLocks/>
            <a:stCxn id="97" idx="0"/>
            <a:endCxn id="97" idx="2"/>
          </p:cNvCxnSpPr>
          <p:nvPr/>
        </p:nvCxnSpPr>
        <p:spPr>
          <a:xfrm>
            <a:off x="3540111" y="5482824"/>
            <a:ext cx="0" cy="343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1FCACFE-98E4-1DE3-BE54-520CB1836ED0}"/>
                  </a:ext>
                </a:extLst>
              </p:cNvPr>
              <p:cNvSpPr txBox="1"/>
              <p:nvPr/>
            </p:nvSpPr>
            <p:spPr>
              <a:xfrm>
                <a:off x="3234810" y="5436919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1FCACFE-98E4-1DE3-BE54-520CB183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810" y="5436919"/>
                <a:ext cx="1104836" cy="1940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369486C-FEF5-F110-9435-90238EBD6781}"/>
                  </a:ext>
                </a:extLst>
              </p:cNvPr>
              <p:cNvSpPr txBox="1"/>
              <p:nvPr/>
            </p:nvSpPr>
            <p:spPr>
              <a:xfrm>
                <a:off x="1825049" y="5229247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369486C-FEF5-F110-9435-90238EBD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049" y="5229247"/>
                <a:ext cx="1104836" cy="1940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/>
              <p:nvPr/>
            </p:nvSpPr>
            <p:spPr>
              <a:xfrm>
                <a:off x="6657929" y="5561261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929" y="5561261"/>
                <a:ext cx="1104836" cy="194067"/>
              </a:xfrm>
              <a:prstGeom prst="rect">
                <a:avLst/>
              </a:prstGeom>
              <a:blipFill>
                <a:blip r:embed="rId9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/>
              <p:nvPr/>
            </p:nvSpPr>
            <p:spPr>
              <a:xfrm>
                <a:off x="3369450" y="6663933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28×32×32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50" y="6663933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ube 104">
            <a:extLst>
              <a:ext uri="{FF2B5EF4-FFF2-40B4-BE49-F238E27FC236}">
                <a16:creationId xmlns:a16="http://schemas.microsoft.com/office/drawing/2014/main" id="{6ECFE2D0-8A07-5DE0-08AD-F08912308B88}"/>
              </a:ext>
            </a:extLst>
          </p:cNvPr>
          <p:cNvSpPr/>
          <p:nvPr/>
        </p:nvSpPr>
        <p:spPr>
          <a:xfrm>
            <a:off x="3761102" y="5930092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6" name="Cube 105">
            <a:extLst>
              <a:ext uri="{FF2B5EF4-FFF2-40B4-BE49-F238E27FC236}">
                <a16:creationId xmlns:a16="http://schemas.microsoft.com/office/drawing/2014/main" id="{2425172A-F47C-0B1D-E114-04948C4F830D}"/>
              </a:ext>
            </a:extLst>
          </p:cNvPr>
          <p:cNvSpPr/>
          <p:nvPr/>
        </p:nvSpPr>
        <p:spPr>
          <a:xfrm>
            <a:off x="3711985" y="5979002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72CAB66-69E6-439B-6252-3A8FF9728174}"/>
              </a:ext>
            </a:extLst>
          </p:cNvPr>
          <p:cNvCxnSpPr/>
          <p:nvPr/>
        </p:nvCxnSpPr>
        <p:spPr>
          <a:xfrm>
            <a:off x="4434692" y="6222573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/>
              <p:nvPr/>
            </p:nvSpPr>
            <p:spPr>
              <a:xfrm>
                <a:off x="4075466" y="5922960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466" y="5922960"/>
                <a:ext cx="1104836" cy="222262"/>
              </a:xfrm>
              <a:prstGeom prst="rect">
                <a:avLst/>
              </a:prstGeom>
              <a:blipFill>
                <a:blip r:embed="rId10"/>
                <a:stretch>
                  <a:fillRect b="-2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E55451A-A201-E45E-C5B2-2BC833F92880}"/>
              </a:ext>
            </a:extLst>
          </p:cNvPr>
          <p:cNvCxnSpPr>
            <a:cxnSpLocks/>
          </p:cNvCxnSpPr>
          <p:nvPr/>
        </p:nvCxnSpPr>
        <p:spPr>
          <a:xfrm>
            <a:off x="4593001" y="635792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F867C7-B565-AD14-1D5F-B45016721D36}"/>
              </a:ext>
            </a:extLst>
          </p:cNvPr>
          <p:cNvCxnSpPr>
            <a:cxnSpLocks/>
          </p:cNvCxnSpPr>
          <p:nvPr/>
        </p:nvCxnSpPr>
        <p:spPr>
          <a:xfrm flipV="1">
            <a:off x="4694507" y="6291442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Cube 110">
            <a:extLst>
              <a:ext uri="{FF2B5EF4-FFF2-40B4-BE49-F238E27FC236}">
                <a16:creationId xmlns:a16="http://schemas.microsoft.com/office/drawing/2014/main" id="{3429A3B4-D94F-B8EE-8622-EF130CCE7E2E}"/>
              </a:ext>
            </a:extLst>
          </p:cNvPr>
          <p:cNvSpPr/>
          <p:nvPr/>
        </p:nvSpPr>
        <p:spPr>
          <a:xfrm>
            <a:off x="3660262" y="6032421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CE38393E-3A10-D396-91D7-980FBCC9DA37}"/>
              </a:ext>
            </a:extLst>
          </p:cNvPr>
          <p:cNvSpPr/>
          <p:nvPr/>
        </p:nvSpPr>
        <p:spPr>
          <a:xfrm>
            <a:off x="3611145" y="6081330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F4C5D0BB-EE3B-C8F8-D01B-FE23AC8EAEED}"/>
              </a:ext>
            </a:extLst>
          </p:cNvPr>
          <p:cNvSpPr/>
          <p:nvPr/>
        </p:nvSpPr>
        <p:spPr>
          <a:xfrm>
            <a:off x="5001114" y="6033588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Cube 113">
            <a:extLst>
              <a:ext uri="{FF2B5EF4-FFF2-40B4-BE49-F238E27FC236}">
                <a16:creationId xmlns:a16="http://schemas.microsoft.com/office/drawing/2014/main" id="{2ED40457-CCC4-579F-6CB1-526CB623FDAA}"/>
              </a:ext>
            </a:extLst>
          </p:cNvPr>
          <p:cNvSpPr/>
          <p:nvPr/>
        </p:nvSpPr>
        <p:spPr>
          <a:xfrm>
            <a:off x="4951998" y="6082497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DAA6522D-B540-8E29-89BE-D66998BCB7D1}"/>
              </a:ext>
            </a:extLst>
          </p:cNvPr>
          <p:cNvSpPr/>
          <p:nvPr/>
        </p:nvSpPr>
        <p:spPr>
          <a:xfrm>
            <a:off x="6474725" y="5992723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8" name="Cube 117">
            <a:extLst>
              <a:ext uri="{FF2B5EF4-FFF2-40B4-BE49-F238E27FC236}">
                <a16:creationId xmlns:a16="http://schemas.microsoft.com/office/drawing/2014/main" id="{67451F7C-5E85-E287-DBF6-3D585A00D39F}"/>
              </a:ext>
            </a:extLst>
          </p:cNvPr>
          <p:cNvSpPr/>
          <p:nvPr/>
        </p:nvSpPr>
        <p:spPr>
          <a:xfrm>
            <a:off x="6425608" y="6041633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/>
              <p:nvPr/>
            </p:nvSpPr>
            <p:spPr>
              <a:xfrm>
                <a:off x="4681366" y="6651492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28×32×32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66" y="6651492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CEF7E82-7F49-75B4-B327-5BD84EEB9759}"/>
                  </a:ext>
                </a:extLst>
              </p:cNvPr>
              <p:cNvSpPr txBox="1"/>
              <p:nvPr/>
            </p:nvSpPr>
            <p:spPr>
              <a:xfrm>
                <a:off x="3298835" y="5679587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CEF7E82-7F49-75B4-B327-5BD84EEB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835" y="5679587"/>
                <a:ext cx="1104836" cy="1940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9103E6-314F-EB5D-17CC-FF57941BFBFE}"/>
              </a:ext>
            </a:extLst>
          </p:cNvPr>
          <p:cNvCxnSpPr>
            <a:cxnSpLocks/>
          </p:cNvCxnSpPr>
          <p:nvPr/>
        </p:nvCxnSpPr>
        <p:spPr>
          <a:xfrm flipV="1">
            <a:off x="6833836" y="5467268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0FE79BA-DA8B-3754-B0D3-4886C3273485}"/>
                  </a:ext>
                </a:extLst>
              </p:cNvPr>
              <p:cNvSpPr txBox="1"/>
              <p:nvPr/>
            </p:nvSpPr>
            <p:spPr>
              <a:xfrm>
                <a:off x="4900926" y="4324547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0FE79BA-DA8B-3754-B0D3-4886C3273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926" y="4324547"/>
                <a:ext cx="1104836" cy="261610"/>
              </a:xfrm>
              <a:prstGeom prst="rect">
                <a:avLst/>
              </a:prstGeom>
              <a:blipFill>
                <a:blip r:embed="rId1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Cube 124">
            <a:extLst>
              <a:ext uri="{FF2B5EF4-FFF2-40B4-BE49-F238E27FC236}">
                <a16:creationId xmlns:a16="http://schemas.microsoft.com/office/drawing/2014/main" id="{0DA646A2-09A2-5259-B86B-7DEA7011B4CC}"/>
              </a:ext>
            </a:extLst>
          </p:cNvPr>
          <p:cNvSpPr/>
          <p:nvPr/>
        </p:nvSpPr>
        <p:spPr>
          <a:xfrm>
            <a:off x="6918899" y="4000907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6" name="Cube 125">
            <a:extLst>
              <a:ext uri="{FF2B5EF4-FFF2-40B4-BE49-F238E27FC236}">
                <a16:creationId xmlns:a16="http://schemas.microsoft.com/office/drawing/2014/main" id="{7FEBC9DB-32CF-0CCD-B5BE-19E42A92E8B0}"/>
              </a:ext>
            </a:extLst>
          </p:cNvPr>
          <p:cNvSpPr/>
          <p:nvPr/>
        </p:nvSpPr>
        <p:spPr>
          <a:xfrm>
            <a:off x="6854038" y="4063699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7" name="Cube 126">
            <a:extLst>
              <a:ext uri="{FF2B5EF4-FFF2-40B4-BE49-F238E27FC236}">
                <a16:creationId xmlns:a16="http://schemas.microsoft.com/office/drawing/2014/main" id="{1E7DF596-BCA7-B5E8-49F9-13381D3F5504}"/>
              </a:ext>
            </a:extLst>
          </p:cNvPr>
          <p:cNvSpPr/>
          <p:nvPr/>
        </p:nvSpPr>
        <p:spPr>
          <a:xfrm>
            <a:off x="6782314" y="4127998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783473E1-F9CC-EA28-4333-5BB16095EEFE}"/>
              </a:ext>
            </a:extLst>
          </p:cNvPr>
          <p:cNvSpPr/>
          <p:nvPr/>
        </p:nvSpPr>
        <p:spPr>
          <a:xfrm>
            <a:off x="6717455" y="4190789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1B1C1EF0-21D4-672F-79A1-D62B6F8F86C6}"/>
              </a:ext>
            </a:extLst>
          </p:cNvPr>
          <p:cNvSpPr/>
          <p:nvPr/>
        </p:nvSpPr>
        <p:spPr>
          <a:xfrm>
            <a:off x="6657604" y="4248110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F4208D71-F36B-8D7B-68EC-F366AA6A71D5}"/>
              </a:ext>
            </a:extLst>
          </p:cNvPr>
          <p:cNvSpPr/>
          <p:nvPr/>
        </p:nvSpPr>
        <p:spPr>
          <a:xfrm>
            <a:off x="6592744" y="4310903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5" name="Cube 134">
            <a:extLst>
              <a:ext uri="{FF2B5EF4-FFF2-40B4-BE49-F238E27FC236}">
                <a16:creationId xmlns:a16="http://schemas.microsoft.com/office/drawing/2014/main" id="{588B484A-70FC-83F8-9CCE-B95E317DABC2}"/>
              </a:ext>
            </a:extLst>
          </p:cNvPr>
          <p:cNvSpPr/>
          <p:nvPr/>
        </p:nvSpPr>
        <p:spPr>
          <a:xfrm>
            <a:off x="6521020" y="4375201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6" name="Cube 135">
            <a:extLst>
              <a:ext uri="{FF2B5EF4-FFF2-40B4-BE49-F238E27FC236}">
                <a16:creationId xmlns:a16="http://schemas.microsoft.com/office/drawing/2014/main" id="{D83DB9BE-9D70-C32C-7A4C-72492474633B}"/>
              </a:ext>
            </a:extLst>
          </p:cNvPr>
          <p:cNvSpPr/>
          <p:nvPr/>
        </p:nvSpPr>
        <p:spPr>
          <a:xfrm>
            <a:off x="6456159" y="4437993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FF607F8-6E34-3A55-9BC2-738EC7E4EA3A}"/>
              </a:ext>
            </a:extLst>
          </p:cNvPr>
          <p:cNvCxnSpPr>
            <a:cxnSpLocks/>
          </p:cNvCxnSpPr>
          <p:nvPr/>
        </p:nvCxnSpPr>
        <p:spPr>
          <a:xfrm flipV="1">
            <a:off x="4696083" y="4563583"/>
            <a:ext cx="1540369" cy="3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E39C0B4-FE5C-A775-992C-B0FE187A798F}"/>
                  </a:ext>
                </a:extLst>
              </p:cNvPr>
              <p:cNvSpPr txBox="1"/>
              <p:nvPr/>
            </p:nvSpPr>
            <p:spPr>
              <a:xfrm>
                <a:off x="3000704" y="5813126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E39C0B4-FE5C-A775-992C-B0FE187A7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704" y="5813126"/>
                <a:ext cx="1104836" cy="1940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/>
              <p:nvPr/>
            </p:nvSpPr>
            <p:spPr>
              <a:xfrm>
                <a:off x="6301619" y="5219354"/>
                <a:ext cx="1104836" cy="21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56×64×64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619" y="5219354"/>
                <a:ext cx="1104836" cy="21575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03D90A9-641B-C998-B658-DD7109F4B7CF}"/>
              </a:ext>
            </a:extLst>
          </p:cNvPr>
          <p:cNvCxnSpPr/>
          <p:nvPr/>
        </p:nvCxnSpPr>
        <p:spPr>
          <a:xfrm>
            <a:off x="7846017" y="459663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/>
              <p:nvPr/>
            </p:nvSpPr>
            <p:spPr>
              <a:xfrm>
                <a:off x="7554813" y="4341321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813" y="4341321"/>
                <a:ext cx="1104836" cy="222262"/>
              </a:xfrm>
              <a:prstGeom prst="rect">
                <a:avLst/>
              </a:prstGeom>
              <a:blipFill>
                <a:blip r:embed="rId15"/>
                <a:stretch>
                  <a:fillRect b="-27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EC306AC-A0F4-4241-7E7F-C64F607640A6}"/>
              </a:ext>
            </a:extLst>
          </p:cNvPr>
          <p:cNvCxnSpPr>
            <a:cxnSpLocks/>
          </p:cNvCxnSpPr>
          <p:nvPr/>
        </p:nvCxnSpPr>
        <p:spPr>
          <a:xfrm>
            <a:off x="8004326" y="473198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50D7FFA-B807-0283-DE76-F951D8B51A03}"/>
              </a:ext>
            </a:extLst>
          </p:cNvPr>
          <p:cNvCxnSpPr>
            <a:cxnSpLocks/>
          </p:cNvCxnSpPr>
          <p:nvPr/>
        </p:nvCxnSpPr>
        <p:spPr>
          <a:xfrm flipV="1">
            <a:off x="8105832" y="4665501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Cube 152">
            <a:extLst>
              <a:ext uri="{FF2B5EF4-FFF2-40B4-BE49-F238E27FC236}">
                <a16:creationId xmlns:a16="http://schemas.microsoft.com/office/drawing/2014/main" id="{19E014C5-8CE1-5209-6141-C8AEBC2DC432}"/>
              </a:ext>
            </a:extLst>
          </p:cNvPr>
          <p:cNvSpPr/>
          <p:nvPr/>
        </p:nvSpPr>
        <p:spPr>
          <a:xfrm>
            <a:off x="8642038" y="4216823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4" name="Cube 153">
            <a:extLst>
              <a:ext uri="{FF2B5EF4-FFF2-40B4-BE49-F238E27FC236}">
                <a16:creationId xmlns:a16="http://schemas.microsoft.com/office/drawing/2014/main" id="{AAC612D0-A0C2-9BB5-2AD2-1F26FFAF11CE}"/>
              </a:ext>
            </a:extLst>
          </p:cNvPr>
          <p:cNvSpPr/>
          <p:nvPr/>
        </p:nvSpPr>
        <p:spPr>
          <a:xfrm>
            <a:off x="8577178" y="427961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5" name="Cube 154">
            <a:extLst>
              <a:ext uri="{FF2B5EF4-FFF2-40B4-BE49-F238E27FC236}">
                <a16:creationId xmlns:a16="http://schemas.microsoft.com/office/drawing/2014/main" id="{C30C858A-7A51-A2FE-A4BC-C050D7DEE810}"/>
              </a:ext>
            </a:extLst>
          </p:cNvPr>
          <p:cNvSpPr/>
          <p:nvPr/>
        </p:nvSpPr>
        <p:spPr>
          <a:xfrm>
            <a:off x="8505454" y="4343914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6" name="Cube 155">
            <a:extLst>
              <a:ext uri="{FF2B5EF4-FFF2-40B4-BE49-F238E27FC236}">
                <a16:creationId xmlns:a16="http://schemas.microsoft.com/office/drawing/2014/main" id="{97DB5DAA-8FFC-D768-DF38-CE3BEC147070}"/>
              </a:ext>
            </a:extLst>
          </p:cNvPr>
          <p:cNvSpPr/>
          <p:nvPr/>
        </p:nvSpPr>
        <p:spPr>
          <a:xfrm>
            <a:off x="8440594" y="4406707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/>
              <p:nvPr/>
            </p:nvSpPr>
            <p:spPr>
              <a:xfrm>
                <a:off x="8328862" y="5195665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862" y="5195665"/>
                <a:ext cx="1104836" cy="194067"/>
              </a:xfrm>
              <a:prstGeom prst="rect">
                <a:avLst/>
              </a:prstGeom>
              <a:blipFill>
                <a:blip r:embed="rId1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30D4035-03FF-155F-AD7F-E8F18A9D8854}"/>
              </a:ext>
            </a:extLst>
          </p:cNvPr>
          <p:cNvCxnSpPr/>
          <p:nvPr/>
        </p:nvCxnSpPr>
        <p:spPr>
          <a:xfrm>
            <a:off x="9534296" y="461126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/>
              <p:nvPr/>
            </p:nvSpPr>
            <p:spPr>
              <a:xfrm>
                <a:off x="9241693" y="4337744"/>
                <a:ext cx="1104836" cy="248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693" y="4337744"/>
                <a:ext cx="1104836" cy="248413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244ACFF-2EFB-0936-9792-DB8E94CB9988}"/>
              </a:ext>
            </a:extLst>
          </p:cNvPr>
          <p:cNvCxnSpPr>
            <a:cxnSpLocks/>
          </p:cNvCxnSpPr>
          <p:nvPr/>
        </p:nvCxnSpPr>
        <p:spPr>
          <a:xfrm>
            <a:off x="9692605" y="474661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8226302-9673-80CB-2067-CE87EE89CEB1}"/>
              </a:ext>
            </a:extLst>
          </p:cNvPr>
          <p:cNvCxnSpPr>
            <a:cxnSpLocks/>
          </p:cNvCxnSpPr>
          <p:nvPr/>
        </p:nvCxnSpPr>
        <p:spPr>
          <a:xfrm flipV="1">
            <a:off x="9794111" y="468013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Cube 161">
            <a:extLst>
              <a:ext uri="{FF2B5EF4-FFF2-40B4-BE49-F238E27FC236}">
                <a16:creationId xmlns:a16="http://schemas.microsoft.com/office/drawing/2014/main" id="{039171EF-86E6-A59B-B20E-2D3C6174A00C}"/>
              </a:ext>
            </a:extLst>
          </p:cNvPr>
          <p:cNvSpPr/>
          <p:nvPr/>
        </p:nvSpPr>
        <p:spPr>
          <a:xfrm>
            <a:off x="10330317" y="4231453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3" name="Cube 162">
            <a:extLst>
              <a:ext uri="{FF2B5EF4-FFF2-40B4-BE49-F238E27FC236}">
                <a16:creationId xmlns:a16="http://schemas.microsoft.com/office/drawing/2014/main" id="{2E22E28F-8F2B-3B1B-851F-E9F072CADAFB}"/>
              </a:ext>
            </a:extLst>
          </p:cNvPr>
          <p:cNvSpPr/>
          <p:nvPr/>
        </p:nvSpPr>
        <p:spPr>
          <a:xfrm>
            <a:off x="10265457" y="4294245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4" name="Cube 163">
            <a:extLst>
              <a:ext uri="{FF2B5EF4-FFF2-40B4-BE49-F238E27FC236}">
                <a16:creationId xmlns:a16="http://schemas.microsoft.com/office/drawing/2014/main" id="{649D28A5-CC5E-96A8-9C05-8AEEC86592D2}"/>
              </a:ext>
            </a:extLst>
          </p:cNvPr>
          <p:cNvSpPr/>
          <p:nvPr/>
        </p:nvSpPr>
        <p:spPr>
          <a:xfrm>
            <a:off x="10193733" y="4358544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Cube 164">
            <a:extLst>
              <a:ext uri="{FF2B5EF4-FFF2-40B4-BE49-F238E27FC236}">
                <a16:creationId xmlns:a16="http://schemas.microsoft.com/office/drawing/2014/main" id="{13E426DF-A82C-7BCC-4C79-5C0AC4E3D78C}"/>
              </a:ext>
            </a:extLst>
          </p:cNvPr>
          <p:cNvSpPr/>
          <p:nvPr/>
        </p:nvSpPr>
        <p:spPr>
          <a:xfrm>
            <a:off x="10128873" y="442133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/>
              <p:nvPr/>
            </p:nvSpPr>
            <p:spPr>
              <a:xfrm>
                <a:off x="10017141" y="5210294"/>
                <a:ext cx="1104836" cy="21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141" y="5210294"/>
                <a:ext cx="1104836" cy="21575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/>
              <p:nvPr/>
            </p:nvSpPr>
            <p:spPr>
              <a:xfrm>
                <a:off x="10538524" y="3875451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524" y="3875451"/>
                <a:ext cx="1104836" cy="194067"/>
              </a:xfrm>
              <a:prstGeom prst="rect">
                <a:avLst/>
              </a:prstGeom>
              <a:blipFill>
                <a:blip r:embed="rId19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39990EF-D98D-DD2D-5E23-61D586680DAA}"/>
              </a:ext>
            </a:extLst>
          </p:cNvPr>
          <p:cNvCxnSpPr>
            <a:cxnSpLocks/>
          </p:cNvCxnSpPr>
          <p:nvPr/>
        </p:nvCxnSpPr>
        <p:spPr>
          <a:xfrm flipV="1">
            <a:off x="10714431" y="3781458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2F91EC0-059F-4E6D-D9F9-43936F176F9A}"/>
              </a:ext>
            </a:extLst>
          </p:cNvPr>
          <p:cNvCxnSpPr>
            <a:cxnSpLocks/>
          </p:cNvCxnSpPr>
          <p:nvPr/>
        </p:nvCxnSpPr>
        <p:spPr>
          <a:xfrm>
            <a:off x="109985" y="2997623"/>
            <a:ext cx="9848888" cy="53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4DAD5FA-2E99-BC6B-C430-364347DEAADE}"/>
                  </a:ext>
                </a:extLst>
              </p:cNvPr>
              <p:cNvSpPr txBox="1"/>
              <p:nvPr/>
            </p:nvSpPr>
            <p:spPr>
              <a:xfrm>
                <a:off x="4913849" y="2717989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4DAD5FA-2E99-BC6B-C430-364347DEA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49" y="2717989"/>
                <a:ext cx="1104836" cy="261610"/>
              </a:xfrm>
              <a:prstGeom prst="rect">
                <a:avLst/>
              </a:prstGeom>
              <a:blipFill>
                <a:blip r:embed="rId20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Cube 173">
            <a:extLst>
              <a:ext uri="{FF2B5EF4-FFF2-40B4-BE49-F238E27FC236}">
                <a16:creationId xmlns:a16="http://schemas.microsoft.com/office/drawing/2014/main" id="{C1CA8ACE-C17A-28B0-676B-52EBB01FC9A6}"/>
              </a:ext>
            </a:extLst>
          </p:cNvPr>
          <p:cNvSpPr/>
          <p:nvPr/>
        </p:nvSpPr>
        <p:spPr>
          <a:xfrm>
            <a:off x="10693914" y="1990905"/>
            <a:ext cx="1017482" cy="965599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Cube 174">
            <a:extLst>
              <a:ext uri="{FF2B5EF4-FFF2-40B4-BE49-F238E27FC236}">
                <a16:creationId xmlns:a16="http://schemas.microsoft.com/office/drawing/2014/main" id="{F3490A88-CA0E-3AED-E2A1-E3B36C04118C}"/>
              </a:ext>
            </a:extLst>
          </p:cNvPr>
          <p:cNvSpPr/>
          <p:nvPr/>
        </p:nvSpPr>
        <p:spPr>
          <a:xfrm>
            <a:off x="10613969" y="2069208"/>
            <a:ext cx="1017482" cy="965599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6" name="Cube 175">
            <a:extLst>
              <a:ext uri="{FF2B5EF4-FFF2-40B4-BE49-F238E27FC236}">
                <a16:creationId xmlns:a16="http://schemas.microsoft.com/office/drawing/2014/main" id="{398FB3A4-B3B3-7BF5-C9F0-83BA9BA42C58}"/>
              </a:ext>
            </a:extLst>
          </p:cNvPr>
          <p:cNvSpPr/>
          <p:nvPr/>
        </p:nvSpPr>
        <p:spPr>
          <a:xfrm>
            <a:off x="10525563" y="2149389"/>
            <a:ext cx="1017482" cy="965599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7" name="Cube 176">
            <a:extLst>
              <a:ext uri="{FF2B5EF4-FFF2-40B4-BE49-F238E27FC236}">
                <a16:creationId xmlns:a16="http://schemas.microsoft.com/office/drawing/2014/main" id="{328B108D-C4ED-EDCC-3CA8-DB601F36B3B8}"/>
              </a:ext>
            </a:extLst>
          </p:cNvPr>
          <p:cNvSpPr/>
          <p:nvPr/>
        </p:nvSpPr>
        <p:spPr>
          <a:xfrm>
            <a:off x="10445617" y="2227692"/>
            <a:ext cx="1017482" cy="965599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9" name="Cube 178">
            <a:extLst>
              <a:ext uri="{FF2B5EF4-FFF2-40B4-BE49-F238E27FC236}">
                <a16:creationId xmlns:a16="http://schemas.microsoft.com/office/drawing/2014/main" id="{7B022804-8F24-296A-E97F-F98ED837B536}"/>
              </a:ext>
            </a:extLst>
          </p:cNvPr>
          <p:cNvSpPr/>
          <p:nvPr/>
        </p:nvSpPr>
        <p:spPr>
          <a:xfrm>
            <a:off x="10353525" y="2314157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0" name="Cube 179">
            <a:extLst>
              <a:ext uri="{FF2B5EF4-FFF2-40B4-BE49-F238E27FC236}">
                <a16:creationId xmlns:a16="http://schemas.microsoft.com/office/drawing/2014/main" id="{E3B1AE63-8CCC-3A98-155D-4FA01F10F0B2}"/>
              </a:ext>
            </a:extLst>
          </p:cNvPr>
          <p:cNvSpPr/>
          <p:nvPr/>
        </p:nvSpPr>
        <p:spPr>
          <a:xfrm>
            <a:off x="10273580" y="2392460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1" name="Cube 180">
            <a:extLst>
              <a:ext uri="{FF2B5EF4-FFF2-40B4-BE49-F238E27FC236}">
                <a16:creationId xmlns:a16="http://schemas.microsoft.com/office/drawing/2014/main" id="{325034B9-4A82-A61D-E17E-1F9D771A0C7F}"/>
              </a:ext>
            </a:extLst>
          </p:cNvPr>
          <p:cNvSpPr/>
          <p:nvPr/>
        </p:nvSpPr>
        <p:spPr>
          <a:xfrm>
            <a:off x="10185174" y="2472641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2" name="Cube 181">
            <a:extLst>
              <a:ext uri="{FF2B5EF4-FFF2-40B4-BE49-F238E27FC236}">
                <a16:creationId xmlns:a16="http://schemas.microsoft.com/office/drawing/2014/main" id="{9D1C7AFA-6422-83B6-9E97-1E6C940326B7}"/>
              </a:ext>
            </a:extLst>
          </p:cNvPr>
          <p:cNvSpPr/>
          <p:nvPr/>
        </p:nvSpPr>
        <p:spPr>
          <a:xfrm>
            <a:off x="10105228" y="2550944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/>
              <p:nvPr/>
            </p:nvSpPr>
            <p:spPr>
              <a:xfrm>
                <a:off x="10136660" y="3525066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660" y="3525066"/>
                <a:ext cx="1104836" cy="2308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F48CBF-6C2E-277F-CE6E-E59D132AF323}"/>
                  </a:ext>
                </a:extLst>
              </p:cNvPr>
              <p:cNvSpPr txBox="1"/>
              <p:nvPr/>
            </p:nvSpPr>
            <p:spPr>
              <a:xfrm>
                <a:off x="5229116" y="3038630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F48CBF-6C2E-277F-CE6E-E59D132AF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16" y="3038630"/>
                <a:ext cx="499816" cy="369332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8714C8-A3A7-E8D5-6C19-DA04AAD6A356}"/>
                  </a:ext>
                </a:extLst>
              </p:cNvPr>
              <p:cNvSpPr txBox="1"/>
              <p:nvPr/>
            </p:nvSpPr>
            <p:spPr>
              <a:xfrm>
                <a:off x="5147743" y="4528706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8714C8-A3A7-E8D5-6C19-DA04AAD6A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743" y="4528706"/>
                <a:ext cx="499816" cy="369332"/>
              </a:xfrm>
              <a:prstGeom prst="rect">
                <a:avLst/>
              </a:prstGeom>
              <a:blipFill>
                <a:blip r:embed="rId2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9F28B0-0661-9EB0-E03C-3695F131D1D2}"/>
                  </a:ext>
                </a:extLst>
              </p:cNvPr>
              <p:cNvSpPr txBox="1"/>
              <p:nvPr/>
            </p:nvSpPr>
            <p:spPr>
              <a:xfrm>
                <a:off x="3753296" y="4669422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9F28B0-0661-9EB0-E03C-3695F131D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296" y="4669422"/>
                <a:ext cx="499816" cy="369332"/>
              </a:xfrm>
              <a:prstGeom prst="rect">
                <a:avLst/>
              </a:prstGeom>
              <a:blipFill>
                <a:blip r:embed="rId2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0129435-5359-C5BD-1874-A90560513654}"/>
              </a:ext>
            </a:extLst>
          </p:cNvPr>
          <p:cNvSpPr txBox="1"/>
          <p:nvPr/>
        </p:nvSpPr>
        <p:spPr>
          <a:xfrm>
            <a:off x="2682109" y="139357"/>
            <a:ext cx="23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U-Net</a:t>
            </a:r>
            <a:endParaRPr lang="en-IN" sz="2000" b="1" dirty="0">
              <a:solidFill>
                <a:srgbClr val="00009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4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D118FE-A39C-FAEA-D487-0267BA51D0AE}"/>
              </a:ext>
            </a:extLst>
          </p:cNvPr>
          <p:cNvCxnSpPr/>
          <p:nvPr/>
        </p:nvCxnSpPr>
        <p:spPr>
          <a:xfrm>
            <a:off x="3056820" y="4750841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/>
              <p:nvPr/>
            </p:nvSpPr>
            <p:spPr>
              <a:xfrm>
                <a:off x="2760751" y="4484434"/>
                <a:ext cx="1104836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51" y="4484434"/>
                <a:ext cx="1104836" cy="265586"/>
              </a:xfrm>
              <a:prstGeom prst="rect">
                <a:avLst/>
              </a:prstGeom>
              <a:blipFill>
                <a:blip r:embed="rId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DF4462-EBF6-4BD8-70BB-8048061FDD71}"/>
              </a:ext>
            </a:extLst>
          </p:cNvPr>
          <p:cNvCxnSpPr>
            <a:cxnSpLocks/>
          </p:cNvCxnSpPr>
          <p:nvPr/>
        </p:nvCxnSpPr>
        <p:spPr>
          <a:xfrm>
            <a:off x="3215129" y="488619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354001-26AA-9EEC-AFFF-495D8819660C}"/>
              </a:ext>
            </a:extLst>
          </p:cNvPr>
          <p:cNvCxnSpPr>
            <a:cxnSpLocks/>
          </p:cNvCxnSpPr>
          <p:nvPr/>
        </p:nvCxnSpPr>
        <p:spPr>
          <a:xfrm flipV="1">
            <a:off x="3316635" y="481971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/>
              <p:nvPr/>
            </p:nvSpPr>
            <p:spPr>
              <a:xfrm>
                <a:off x="3409728" y="5132999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32×128×128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728" y="5132999"/>
                <a:ext cx="1104836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ube 72">
            <a:extLst>
              <a:ext uri="{FF2B5EF4-FFF2-40B4-BE49-F238E27FC236}">
                <a16:creationId xmlns:a16="http://schemas.microsoft.com/office/drawing/2014/main" id="{86AB5144-BE52-AED0-5743-A309859BDD58}"/>
              </a:ext>
            </a:extLst>
          </p:cNvPr>
          <p:cNvSpPr/>
          <p:nvPr/>
        </p:nvSpPr>
        <p:spPr>
          <a:xfrm>
            <a:off x="2306791" y="4426634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C5307105-BF7B-7570-7855-40B80302C81E}"/>
              </a:ext>
            </a:extLst>
          </p:cNvPr>
          <p:cNvSpPr/>
          <p:nvPr/>
        </p:nvSpPr>
        <p:spPr>
          <a:xfrm>
            <a:off x="2257674" y="4475543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43F554D2-A6FF-04E2-96A3-35E71CF7D4C9}"/>
              </a:ext>
            </a:extLst>
          </p:cNvPr>
          <p:cNvSpPr/>
          <p:nvPr/>
        </p:nvSpPr>
        <p:spPr>
          <a:xfrm>
            <a:off x="3732820" y="4440406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/>
              <p:nvPr/>
            </p:nvSpPr>
            <p:spPr>
              <a:xfrm>
                <a:off x="3867296" y="4052973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296" y="4052973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/>
              <p:nvPr/>
            </p:nvSpPr>
            <p:spPr>
              <a:xfrm>
                <a:off x="301658" y="5202261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" y="5202261"/>
                <a:ext cx="1104836" cy="230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ube 104">
            <a:extLst>
              <a:ext uri="{FF2B5EF4-FFF2-40B4-BE49-F238E27FC236}">
                <a16:creationId xmlns:a16="http://schemas.microsoft.com/office/drawing/2014/main" id="{6ECFE2D0-8A07-5DE0-08AD-F08912308B88}"/>
              </a:ext>
            </a:extLst>
          </p:cNvPr>
          <p:cNvSpPr/>
          <p:nvPr/>
        </p:nvSpPr>
        <p:spPr>
          <a:xfrm>
            <a:off x="903193" y="4263334"/>
            <a:ext cx="610208" cy="585982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6" name="Cube 105">
            <a:extLst>
              <a:ext uri="{FF2B5EF4-FFF2-40B4-BE49-F238E27FC236}">
                <a16:creationId xmlns:a16="http://schemas.microsoft.com/office/drawing/2014/main" id="{2425172A-F47C-0B1D-E114-04948C4F830D}"/>
              </a:ext>
            </a:extLst>
          </p:cNvPr>
          <p:cNvSpPr/>
          <p:nvPr/>
        </p:nvSpPr>
        <p:spPr>
          <a:xfrm>
            <a:off x="854076" y="4312244"/>
            <a:ext cx="610208" cy="585982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72CAB66-69E6-439B-6252-3A8FF9728174}"/>
              </a:ext>
            </a:extLst>
          </p:cNvPr>
          <p:cNvCxnSpPr/>
          <p:nvPr/>
        </p:nvCxnSpPr>
        <p:spPr>
          <a:xfrm>
            <a:off x="1577583" y="4713933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/>
              <p:nvPr/>
            </p:nvSpPr>
            <p:spPr>
              <a:xfrm>
                <a:off x="1288458" y="4458200"/>
                <a:ext cx="1104836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458" y="4458200"/>
                <a:ext cx="1104836" cy="265778"/>
              </a:xfrm>
              <a:prstGeom prst="rect">
                <a:avLst/>
              </a:prstGeom>
              <a:blipFill>
                <a:blip r:embed="rId6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E55451A-A201-E45E-C5B2-2BC833F92880}"/>
              </a:ext>
            </a:extLst>
          </p:cNvPr>
          <p:cNvCxnSpPr>
            <a:cxnSpLocks/>
          </p:cNvCxnSpPr>
          <p:nvPr/>
        </p:nvCxnSpPr>
        <p:spPr>
          <a:xfrm>
            <a:off x="1735892" y="484928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F867C7-B565-AD14-1D5F-B45016721D36}"/>
              </a:ext>
            </a:extLst>
          </p:cNvPr>
          <p:cNvCxnSpPr>
            <a:cxnSpLocks/>
          </p:cNvCxnSpPr>
          <p:nvPr/>
        </p:nvCxnSpPr>
        <p:spPr>
          <a:xfrm flipV="1">
            <a:off x="1837398" y="4782802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Cube 110">
            <a:extLst>
              <a:ext uri="{FF2B5EF4-FFF2-40B4-BE49-F238E27FC236}">
                <a16:creationId xmlns:a16="http://schemas.microsoft.com/office/drawing/2014/main" id="{3429A3B4-D94F-B8EE-8622-EF130CCE7E2E}"/>
              </a:ext>
            </a:extLst>
          </p:cNvPr>
          <p:cNvSpPr/>
          <p:nvPr/>
        </p:nvSpPr>
        <p:spPr>
          <a:xfrm>
            <a:off x="802353" y="4365663"/>
            <a:ext cx="610208" cy="585982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CE38393E-3A10-D396-91D7-980FBCC9DA37}"/>
              </a:ext>
            </a:extLst>
          </p:cNvPr>
          <p:cNvSpPr/>
          <p:nvPr/>
        </p:nvSpPr>
        <p:spPr>
          <a:xfrm>
            <a:off x="753236" y="4414572"/>
            <a:ext cx="610208" cy="585982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F4C5D0BB-EE3B-C8F8-D01B-FE23AC8EAEED}"/>
              </a:ext>
            </a:extLst>
          </p:cNvPr>
          <p:cNvSpPr/>
          <p:nvPr/>
        </p:nvSpPr>
        <p:spPr>
          <a:xfrm>
            <a:off x="2210481" y="4525300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Cube 113">
            <a:extLst>
              <a:ext uri="{FF2B5EF4-FFF2-40B4-BE49-F238E27FC236}">
                <a16:creationId xmlns:a16="http://schemas.microsoft.com/office/drawing/2014/main" id="{2ED40457-CCC4-579F-6CB1-526CB623FDAA}"/>
              </a:ext>
            </a:extLst>
          </p:cNvPr>
          <p:cNvSpPr/>
          <p:nvPr/>
        </p:nvSpPr>
        <p:spPr>
          <a:xfrm>
            <a:off x="2161365" y="4574209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DAA6522D-B540-8E29-89BE-D66998BCB7D1}"/>
              </a:ext>
            </a:extLst>
          </p:cNvPr>
          <p:cNvSpPr/>
          <p:nvPr/>
        </p:nvSpPr>
        <p:spPr>
          <a:xfrm>
            <a:off x="3684092" y="4484435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/>
              <p:nvPr/>
            </p:nvSpPr>
            <p:spPr>
              <a:xfrm>
                <a:off x="1890733" y="514320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733" y="5143204"/>
                <a:ext cx="1104836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9103E6-314F-EB5D-17CC-FF57941BFBFE}"/>
              </a:ext>
            </a:extLst>
          </p:cNvPr>
          <p:cNvCxnSpPr>
            <a:cxnSpLocks/>
          </p:cNvCxnSpPr>
          <p:nvPr/>
        </p:nvCxnSpPr>
        <p:spPr>
          <a:xfrm flipV="1">
            <a:off x="4043203" y="3958980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Cube 126">
            <a:extLst>
              <a:ext uri="{FF2B5EF4-FFF2-40B4-BE49-F238E27FC236}">
                <a16:creationId xmlns:a16="http://schemas.microsoft.com/office/drawing/2014/main" id="{1E7DF596-BCA7-B5E8-49F9-13381D3F5504}"/>
              </a:ext>
            </a:extLst>
          </p:cNvPr>
          <p:cNvSpPr/>
          <p:nvPr/>
        </p:nvSpPr>
        <p:spPr>
          <a:xfrm>
            <a:off x="3809603" y="2682205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783473E1-F9CC-EA28-4333-5BB16095EEFE}"/>
              </a:ext>
            </a:extLst>
          </p:cNvPr>
          <p:cNvSpPr/>
          <p:nvPr/>
        </p:nvSpPr>
        <p:spPr>
          <a:xfrm>
            <a:off x="3744744" y="2744996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1B1C1EF0-21D4-672F-79A1-D62B6F8F86C6}"/>
              </a:ext>
            </a:extLst>
          </p:cNvPr>
          <p:cNvSpPr/>
          <p:nvPr/>
        </p:nvSpPr>
        <p:spPr>
          <a:xfrm>
            <a:off x="3671387" y="2807405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F4208D71-F36B-8D7B-68EC-F366AA6A71D5}"/>
              </a:ext>
            </a:extLst>
          </p:cNvPr>
          <p:cNvSpPr/>
          <p:nvPr/>
        </p:nvSpPr>
        <p:spPr>
          <a:xfrm>
            <a:off x="3606527" y="2870198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/>
              <p:nvPr/>
            </p:nvSpPr>
            <p:spPr>
              <a:xfrm>
                <a:off x="3490785" y="368999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785" y="3689994"/>
                <a:ext cx="1104836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03D90A9-641B-C998-B658-DD7109F4B7CF}"/>
              </a:ext>
            </a:extLst>
          </p:cNvPr>
          <p:cNvCxnSpPr/>
          <p:nvPr/>
        </p:nvCxnSpPr>
        <p:spPr>
          <a:xfrm>
            <a:off x="4754394" y="310704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/>
              <p:nvPr/>
            </p:nvSpPr>
            <p:spPr>
              <a:xfrm>
                <a:off x="4465878" y="2825395"/>
                <a:ext cx="1104836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878" y="2825395"/>
                <a:ext cx="1104836" cy="265586"/>
              </a:xfrm>
              <a:prstGeom prst="rect">
                <a:avLst/>
              </a:prstGeom>
              <a:blipFill>
                <a:blip r:embed="rId9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EC306AC-A0F4-4241-7E7F-C64F607640A6}"/>
              </a:ext>
            </a:extLst>
          </p:cNvPr>
          <p:cNvCxnSpPr>
            <a:cxnSpLocks/>
          </p:cNvCxnSpPr>
          <p:nvPr/>
        </p:nvCxnSpPr>
        <p:spPr>
          <a:xfrm>
            <a:off x="4912703" y="324239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50D7FFA-B807-0283-DE76-F951D8B51A03}"/>
              </a:ext>
            </a:extLst>
          </p:cNvPr>
          <p:cNvCxnSpPr>
            <a:cxnSpLocks/>
          </p:cNvCxnSpPr>
          <p:nvPr/>
        </p:nvCxnSpPr>
        <p:spPr>
          <a:xfrm flipV="1">
            <a:off x="5014209" y="3175911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Cube 153">
            <a:extLst>
              <a:ext uri="{FF2B5EF4-FFF2-40B4-BE49-F238E27FC236}">
                <a16:creationId xmlns:a16="http://schemas.microsoft.com/office/drawing/2014/main" id="{AAC612D0-A0C2-9BB5-2AD2-1F26FFAF11CE}"/>
              </a:ext>
            </a:extLst>
          </p:cNvPr>
          <p:cNvSpPr/>
          <p:nvPr/>
        </p:nvSpPr>
        <p:spPr>
          <a:xfrm>
            <a:off x="5485555" y="279002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5" name="Cube 154">
            <a:extLst>
              <a:ext uri="{FF2B5EF4-FFF2-40B4-BE49-F238E27FC236}">
                <a16:creationId xmlns:a16="http://schemas.microsoft.com/office/drawing/2014/main" id="{C30C858A-7A51-A2FE-A4BC-C050D7DEE810}"/>
              </a:ext>
            </a:extLst>
          </p:cNvPr>
          <p:cNvSpPr/>
          <p:nvPr/>
        </p:nvSpPr>
        <p:spPr>
          <a:xfrm>
            <a:off x="5413831" y="2854324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/>
              <p:nvPr/>
            </p:nvSpPr>
            <p:spPr>
              <a:xfrm>
                <a:off x="5237239" y="3706075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39" y="3706075"/>
                <a:ext cx="1104836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30D4035-03FF-155F-AD7F-E8F18A9D8854}"/>
              </a:ext>
            </a:extLst>
          </p:cNvPr>
          <p:cNvCxnSpPr/>
          <p:nvPr/>
        </p:nvCxnSpPr>
        <p:spPr>
          <a:xfrm>
            <a:off x="6442673" y="312167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/>
              <p:nvPr/>
            </p:nvSpPr>
            <p:spPr>
              <a:xfrm>
                <a:off x="6149740" y="2843622"/>
                <a:ext cx="1104836" cy="26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740" y="2843622"/>
                <a:ext cx="1104836" cy="264368"/>
              </a:xfrm>
              <a:prstGeom prst="rect">
                <a:avLst/>
              </a:prstGeom>
              <a:blipFill>
                <a:blip r:embed="rId11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244ACFF-2EFB-0936-9792-DB8E94CB9988}"/>
              </a:ext>
            </a:extLst>
          </p:cNvPr>
          <p:cNvCxnSpPr>
            <a:cxnSpLocks/>
          </p:cNvCxnSpPr>
          <p:nvPr/>
        </p:nvCxnSpPr>
        <p:spPr>
          <a:xfrm>
            <a:off x="6600982" y="325702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8226302-9673-80CB-2067-CE87EE89CEB1}"/>
              </a:ext>
            </a:extLst>
          </p:cNvPr>
          <p:cNvCxnSpPr>
            <a:cxnSpLocks/>
          </p:cNvCxnSpPr>
          <p:nvPr/>
        </p:nvCxnSpPr>
        <p:spPr>
          <a:xfrm flipV="1">
            <a:off x="6702488" y="319054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2E22E28F-8F2B-3B1B-851F-E9F072CADAFB}"/>
              </a:ext>
            </a:extLst>
          </p:cNvPr>
          <p:cNvSpPr/>
          <p:nvPr/>
        </p:nvSpPr>
        <p:spPr>
          <a:xfrm>
            <a:off x="7173834" y="2804655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/>
              <p:nvPr/>
            </p:nvSpPr>
            <p:spPr>
              <a:xfrm>
                <a:off x="6925518" y="372070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6×256×256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518" y="3720704"/>
                <a:ext cx="1104836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/>
              <p:nvPr/>
            </p:nvSpPr>
            <p:spPr>
              <a:xfrm>
                <a:off x="7452732" y="2368104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732" y="2368104"/>
                <a:ext cx="1104836" cy="194067"/>
              </a:xfrm>
              <a:prstGeom prst="rect">
                <a:avLst/>
              </a:prstGeom>
              <a:blipFill>
                <a:blip r:embed="rId13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39990EF-D98D-DD2D-5E23-61D586680DAA}"/>
              </a:ext>
            </a:extLst>
          </p:cNvPr>
          <p:cNvCxnSpPr>
            <a:cxnSpLocks/>
          </p:cNvCxnSpPr>
          <p:nvPr/>
        </p:nvCxnSpPr>
        <p:spPr>
          <a:xfrm flipV="1">
            <a:off x="7622808" y="2291868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Cube 176">
            <a:extLst>
              <a:ext uri="{FF2B5EF4-FFF2-40B4-BE49-F238E27FC236}">
                <a16:creationId xmlns:a16="http://schemas.microsoft.com/office/drawing/2014/main" id="{328B108D-C4ED-EDCC-3CA8-DB601F36B3B8}"/>
              </a:ext>
            </a:extLst>
          </p:cNvPr>
          <p:cNvSpPr/>
          <p:nvPr/>
        </p:nvSpPr>
        <p:spPr>
          <a:xfrm>
            <a:off x="7183492" y="875001"/>
            <a:ext cx="1017482" cy="965599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9" name="Cube 178">
            <a:extLst>
              <a:ext uri="{FF2B5EF4-FFF2-40B4-BE49-F238E27FC236}">
                <a16:creationId xmlns:a16="http://schemas.microsoft.com/office/drawing/2014/main" id="{7B022804-8F24-296A-E97F-F98ED837B536}"/>
              </a:ext>
            </a:extLst>
          </p:cNvPr>
          <p:cNvSpPr/>
          <p:nvPr/>
        </p:nvSpPr>
        <p:spPr>
          <a:xfrm>
            <a:off x="7098818" y="954755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/>
              <p:nvPr/>
            </p:nvSpPr>
            <p:spPr>
              <a:xfrm>
                <a:off x="7029399" y="193708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399" y="1937084"/>
                <a:ext cx="1104836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be 2">
            <a:extLst>
              <a:ext uri="{FF2B5EF4-FFF2-40B4-BE49-F238E27FC236}">
                <a16:creationId xmlns:a16="http://schemas.microsoft.com/office/drawing/2014/main" id="{20548D52-97B0-2331-5E4E-EC8A2447F0A9}"/>
              </a:ext>
            </a:extLst>
          </p:cNvPr>
          <p:cNvSpPr/>
          <p:nvPr/>
        </p:nvSpPr>
        <p:spPr>
          <a:xfrm>
            <a:off x="703173" y="4465041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9F79F2E2-5AA0-5561-FB25-A787D531BA3A}"/>
              </a:ext>
            </a:extLst>
          </p:cNvPr>
          <p:cNvSpPr/>
          <p:nvPr/>
        </p:nvSpPr>
        <p:spPr>
          <a:xfrm>
            <a:off x="654056" y="4513951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EFBAD9-5A83-CCD4-BCC1-F80D1A9FA6C7}"/>
              </a:ext>
            </a:extLst>
          </p:cNvPr>
          <p:cNvSpPr/>
          <p:nvPr/>
        </p:nvSpPr>
        <p:spPr>
          <a:xfrm>
            <a:off x="602333" y="4567370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A574050-E463-76F1-D885-815EE0D9F0F1}"/>
              </a:ext>
            </a:extLst>
          </p:cNvPr>
          <p:cNvSpPr/>
          <p:nvPr/>
        </p:nvSpPr>
        <p:spPr>
          <a:xfrm>
            <a:off x="553216" y="4616279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6406FA-4A78-9FFD-DE25-8E6ADC838C0F}"/>
              </a:ext>
            </a:extLst>
          </p:cNvPr>
          <p:cNvCxnSpPr>
            <a:cxnSpLocks/>
          </p:cNvCxnSpPr>
          <p:nvPr/>
        </p:nvCxnSpPr>
        <p:spPr>
          <a:xfrm>
            <a:off x="523143" y="3207402"/>
            <a:ext cx="2929911" cy="16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50D6E5-103F-5EE9-FE89-D62A10CBC80C}"/>
                  </a:ext>
                </a:extLst>
              </p:cNvPr>
              <p:cNvSpPr txBox="1"/>
              <p:nvPr/>
            </p:nvSpPr>
            <p:spPr>
              <a:xfrm>
                <a:off x="1390940" y="2973440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50D6E5-103F-5EE9-FE89-D62A10CBC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940" y="2973440"/>
                <a:ext cx="1104836" cy="261610"/>
              </a:xfrm>
              <a:prstGeom prst="rect">
                <a:avLst/>
              </a:prstGeom>
              <a:blipFill>
                <a:blip r:embed="rId1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3E1BB3-FC71-DD28-E67D-4A5AEA0F64E6}"/>
              </a:ext>
            </a:extLst>
          </p:cNvPr>
          <p:cNvCxnSpPr>
            <a:cxnSpLocks/>
          </p:cNvCxnSpPr>
          <p:nvPr/>
        </p:nvCxnSpPr>
        <p:spPr>
          <a:xfrm>
            <a:off x="521327" y="1510224"/>
            <a:ext cx="6350558" cy="41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53F959-2B91-D900-D7FF-F8F08DF6E40E}"/>
                  </a:ext>
                </a:extLst>
              </p:cNvPr>
              <p:cNvSpPr txBox="1"/>
              <p:nvPr/>
            </p:nvSpPr>
            <p:spPr>
              <a:xfrm>
                <a:off x="2900636" y="1275019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53F959-2B91-D900-D7FF-F8F08DF6E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636" y="1275019"/>
                <a:ext cx="1104836" cy="261610"/>
              </a:xfrm>
              <a:prstGeom prst="rect">
                <a:avLst/>
              </a:prstGeom>
              <a:blipFill>
                <a:blip r:embed="rId1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6641A-8113-4D6E-6865-7D55F9AA7B29}"/>
              </a:ext>
            </a:extLst>
          </p:cNvPr>
          <p:cNvCxnSpPr/>
          <p:nvPr/>
        </p:nvCxnSpPr>
        <p:spPr>
          <a:xfrm>
            <a:off x="8354272" y="1503321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53C90A-7A27-C0EE-2EC2-F1DAEBE28A14}"/>
                  </a:ext>
                </a:extLst>
              </p:cNvPr>
              <p:cNvSpPr txBox="1"/>
              <p:nvPr/>
            </p:nvSpPr>
            <p:spPr>
              <a:xfrm>
                <a:off x="8062104" y="1236791"/>
                <a:ext cx="1104836" cy="26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53C90A-7A27-C0EE-2EC2-F1DAEBE28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104" y="1236791"/>
                <a:ext cx="1104836" cy="264368"/>
              </a:xfrm>
              <a:prstGeom prst="rect">
                <a:avLst/>
              </a:prstGeom>
              <a:blipFill>
                <a:blip r:embed="rId1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01B3FE-C3C2-2385-2CBD-E63B3FF7EC20}"/>
              </a:ext>
            </a:extLst>
          </p:cNvPr>
          <p:cNvCxnSpPr>
            <a:cxnSpLocks/>
          </p:cNvCxnSpPr>
          <p:nvPr/>
        </p:nvCxnSpPr>
        <p:spPr>
          <a:xfrm>
            <a:off x="8512581" y="163867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02169-7641-5FD1-2A43-63E94DBC1275}"/>
              </a:ext>
            </a:extLst>
          </p:cNvPr>
          <p:cNvCxnSpPr>
            <a:cxnSpLocks/>
          </p:cNvCxnSpPr>
          <p:nvPr/>
        </p:nvCxnSpPr>
        <p:spPr>
          <a:xfrm flipV="1">
            <a:off x="8614087" y="157219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ube 32">
            <a:extLst>
              <a:ext uri="{FF2B5EF4-FFF2-40B4-BE49-F238E27FC236}">
                <a16:creationId xmlns:a16="http://schemas.microsoft.com/office/drawing/2014/main" id="{2F923DCD-7492-5BB8-88E3-983C9CD525EC}"/>
              </a:ext>
            </a:extLst>
          </p:cNvPr>
          <p:cNvSpPr/>
          <p:nvPr/>
        </p:nvSpPr>
        <p:spPr>
          <a:xfrm>
            <a:off x="9034158" y="950041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F0B0F4-7721-2D43-FE38-C894057758CA}"/>
                  </a:ext>
                </a:extLst>
              </p:cNvPr>
              <p:cNvSpPr txBox="1"/>
              <p:nvPr/>
            </p:nvSpPr>
            <p:spPr>
              <a:xfrm>
                <a:off x="8946804" y="1950395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6×512×512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F0B0F4-7721-2D43-FE38-C89405775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804" y="1950395"/>
                <a:ext cx="1104836" cy="2308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07D979-69DC-92DD-5265-0AAD86476298}"/>
              </a:ext>
            </a:extLst>
          </p:cNvPr>
          <p:cNvCxnSpPr/>
          <p:nvPr/>
        </p:nvCxnSpPr>
        <p:spPr>
          <a:xfrm>
            <a:off x="10133132" y="1352709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FFC56D-43C6-BB55-54C4-44A9FE61C020}"/>
                  </a:ext>
                </a:extLst>
              </p:cNvPr>
              <p:cNvSpPr txBox="1"/>
              <p:nvPr/>
            </p:nvSpPr>
            <p:spPr>
              <a:xfrm>
                <a:off x="9864413" y="1102233"/>
                <a:ext cx="1104836" cy="264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FFC56D-43C6-BB55-54C4-44A9FE61C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413" y="1102233"/>
                <a:ext cx="1104836" cy="26475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652C29-B59A-344B-8792-CFFAA424EC52}"/>
                  </a:ext>
                </a:extLst>
              </p:cNvPr>
              <p:cNvSpPr txBox="1"/>
              <p:nvPr/>
            </p:nvSpPr>
            <p:spPr>
              <a:xfrm>
                <a:off x="10632074" y="193708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652C29-B59A-344B-8792-CFFAA424E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074" y="1937084"/>
                <a:ext cx="1104836" cy="2308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>
            <a:extLst>
              <a:ext uri="{FF2B5EF4-FFF2-40B4-BE49-F238E27FC236}">
                <a16:creationId xmlns:a16="http://schemas.microsoft.com/office/drawing/2014/main" id="{EBDF3334-A90A-6D46-9CE4-97DDF4E4B25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722267" y="997349"/>
            <a:ext cx="946270" cy="905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96E146-F203-5F80-C4C4-69137821116A}"/>
                  </a:ext>
                </a:extLst>
              </p:cNvPr>
              <p:cNvSpPr txBox="1"/>
              <p:nvPr/>
            </p:nvSpPr>
            <p:spPr>
              <a:xfrm>
                <a:off x="3171571" y="1541733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96E146-F203-5F80-C4C4-691378211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571" y="1541733"/>
                <a:ext cx="499816" cy="369332"/>
              </a:xfrm>
              <a:prstGeom prst="rect">
                <a:avLst/>
              </a:prstGeom>
              <a:blipFill>
                <a:blip r:embed="rId2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8EDB99-B06C-8ED7-5BD3-11A86760CA3D}"/>
                  </a:ext>
                </a:extLst>
              </p:cNvPr>
              <p:cNvSpPr txBox="1"/>
              <p:nvPr/>
            </p:nvSpPr>
            <p:spPr>
              <a:xfrm>
                <a:off x="1640825" y="3233897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8EDB99-B06C-8ED7-5BD3-11A86760C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825" y="3233897"/>
                <a:ext cx="499816" cy="369332"/>
              </a:xfrm>
              <a:prstGeom prst="rect">
                <a:avLst/>
              </a:prstGeom>
              <a:blipFill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447B5E0-90E9-9647-CB9A-833C7627EFC2}"/>
              </a:ext>
            </a:extLst>
          </p:cNvPr>
          <p:cNvSpPr txBox="1"/>
          <p:nvPr/>
        </p:nvSpPr>
        <p:spPr>
          <a:xfrm>
            <a:off x="2682109" y="139357"/>
            <a:ext cx="23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U-Net</a:t>
            </a:r>
            <a:endParaRPr lang="en-IN" sz="2000" b="1" dirty="0">
              <a:solidFill>
                <a:srgbClr val="00009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AF157-8357-2FF2-EC76-B56FA154DE75}"/>
              </a:ext>
            </a:extLst>
          </p:cNvPr>
          <p:cNvSpPr txBox="1"/>
          <p:nvPr/>
        </p:nvSpPr>
        <p:spPr>
          <a:xfrm>
            <a:off x="11039750" y="21879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62319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B8441E-8770-4B2D-F168-E70E3980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0" y="1045608"/>
            <a:ext cx="943669" cy="921021"/>
          </a:xfrm>
          <a:prstGeom prst="rect">
            <a:avLst/>
          </a:prstGeom>
        </p:spPr>
      </p:pic>
      <p:sp>
        <p:nvSpPr>
          <p:cNvPr id="9" name="Cube 8">
            <a:extLst>
              <a:ext uri="{FF2B5EF4-FFF2-40B4-BE49-F238E27FC236}">
                <a16:creationId xmlns:a16="http://schemas.microsoft.com/office/drawing/2014/main" id="{26991FB8-47B1-0A62-66D0-5E375941A84B}"/>
              </a:ext>
            </a:extLst>
          </p:cNvPr>
          <p:cNvSpPr/>
          <p:nvPr/>
        </p:nvSpPr>
        <p:spPr>
          <a:xfrm>
            <a:off x="1828088" y="1045608"/>
            <a:ext cx="943669" cy="92102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C6923-92D8-D3ED-7051-248C7FD90D54}"/>
              </a:ext>
            </a:extLst>
          </p:cNvPr>
          <p:cNvCxnSpPr/>
          <p:nvPr/>
        </p:nvCxnSpPr>
        <p:spPr>
          <a:xfrm>
            <a:off x="1162050" y="1508760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16534E-CA16-3901-3E82-7DDAB226A780}"/>
                  </a:ext>
                </a:extLst>
              </p:cNvPr>
              <p:cNvSpPr txBox="1"/>
              <p:nvPr/>
            </p:nvSpPr>
            <p:spPr>
              <a:xfrm>
                <a:off x="831532" y="1238243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16534E-CA16-3901-3E82-7DDAB226A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32" y="1238243"/>
                <a:ext cx="1263015" cy="265778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F5F375-5C66-599B-3B74-F415B68A2282}"/>
              </a:ext>
            </a:extLst>
          </p:cNvPr>
          <p:cNvCxnSpPr>
            <a:cxnSpLocks/>
          </p:cNvCxnSpPr>
          <p:nvPr/>
        </p:nvCxnSpPr>
        <p:spPr>
          <a:xfrm>
            <a:off x="1343025" y="1669755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C0E7A0-5D33-45FA-E1A7-4642AC741D18}"/>
              </a:ext>
            </a:extLst>
          </p:cNvPr>
          <p:cNvCxnSpPr>
            <a:cxnSpLocks/>
          </p:cNvCxnSpPr>
          <p:nvPr/>
        </p:nvCxnSpPr>
        <p:spPr>
          <a:xfrm flipV="1">
            <a:off x="1459063" y="1590675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EB4426-E60B-1023-07BA-1358B485B617}"/>
                  </a:ext>
                </a:extLst>
              </p:cNvPr>
              <p:cNvSpPr txBox="1"/>
              <p:nvPr/>
            </p:nvSpPr>
            <p:spPr>
              <a:xfrm>
                <a:off x="1644284" y="1967101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16×512×512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EB4426-E60B-1023-07BA-1358B485B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284" y="1967101"/>
                <a:ext cx="1263015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EB8A0A-DAD9-29C6-D429-262B0FEB76E5}"/>
              </a:ext>
            </a:extLst>
          </p:cNvPr>
          <p:cNvCxnSpPr/>
          <p:nvPr/>
        </p:nvCxnSpPr>
        <p:spPr>
          <a:xfrm>
            <a:off x="2900677" y="1524544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952454-266A-A137-2880-03F6A4890414}"/>
                  </a:ext>
                </a:extLst>
              </p:cNvPr>
              <p:cNvSpPr txBox="1"/>
              <p:nvPr/>
            </p:nvSpPr>
            <p:spPr>
              <a:xfrm>
                <a:off x="2570159" y="1254027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952454-266A-A137-2880-03F6A489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59" y="1254027"/>
                <a:ext cx="1263015" cy="265778"/>
              </a:xfrm>
              <a:prstGeom prst="rect">
                <a:avLst/>
              </a:prstGeom>
              <a:blipFill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244078-6904-35AA-0FB0-EA4D445CA5C0}"/>
              </a:ext>
            </a:extLst>
          </p:cNvPr>
          <p:cNvCxnSpPr>
            <a:cxnSpLocks/>
          </p:cNvCxnSpPr>
          <p:nvPr/>
        </p:nvCxnSpPr>
        <p:spPr>
          <a:xfrm>
            <a:off x="3081652" y="1685539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7C573C-14E3-BEF2-EE1F-103B780E5F2B}"/>
              </a:ext>
            </a:extLst>
          </p:cNvPr>
          <p:cNvCxnSpPr>
            <a:cxnSpLocks/>
          </p:cNvCxnSpPr>
          <p:nvPr/>
        </p:nvCxnSpPr>
        <p:spPr>
          <a:xfrm flipV="1">
            <a:off x="3197690" y="1606459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ube 24">
            <a:extLst>
              <a:ext uri="{FF2B5EF4-FFF2-40B4-BE49-F238E27FC236}">
                <a16:creationId xmlns:a16="http://schemas.microsoft.com/office/drawing/2014/main" id="{43D26CEB-D858-E829-9BBA-FB9E8599629D}"/>
              </a:ext>
            </a:extLst>
          </p:cNvPr>
          <p:cNvSpPr/>
          <p:nvPr/>
        </p:nvSpPr>
        <p:spPr>
          <a:xfrm>
            <a:off x="3526957" y="1043510"/>
            <a:ext cx="943669" cy="921021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7F8B81-65AE-CA9A-A9D2-9409C70D002E}"/>
                  </a:ext>
                </a:extLst>
              </p:cNvPr>
              <p:cNvSpPr txBox="1"/>
              <p:nvPr/>
            </p:nvSpPr>
            <p:spPr>
              <a:xfrm>
                <a:off x="3341004" y="1954977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16×512×512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7F8B81-65AE-CA9A-A9D2-9409C70D0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004" y="1954977"/>
                <a:ext cx="1263015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E8B1DE-534C-1DFF-DFAA-E3D6E417338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972511" y="2185809"/>
            <a:ext cx="1" cy="43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80F7C9-34D5-A0A9-3C70-C4497E466E53}"/>
              </a:ext>
            </a:extLst>
          </p:cNvPr>
          <p:cNvSpPr/>
          <p:nvPr/>
        </p:nvSpPr>
        <p:spPr>
          <a:xfrm>
            <a:off x="3106254" y="2206170"/>
            <a:ext cx="396403" cy="408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F5BD9B-DDA2-2B12-89AB-F9B80E40B5FB}"/>
              </a:ext>
            </a:extLst>
          </p:cNvPr>
          <p:cNvCxnSpPr>
            <a:cxnSpLocks/>
            <a:stCxn id="30" idx="1"/>
            <a:endCxn id="30" idx="3"/>
          </p:cNvCxnSpPr>
          <p:nvPr/>
        </p:nvCxnSpPr>
        <p:spPr>
          <a:xfrm>
            <a:off x="3106254" y="2410618"/>
            <a:ext cx="3964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AED307-B1E7-DDBF-7D81-2FAE3C716D01}"/>
              </a:ext>
            </a:extLst>
          </p:cNvPr>
          <p:cNvCxnSpPr>
            <a:cxnSpLocks/>
            <a:stCxn id="30" idx="0"/>
            <a:endCxn id="30" idx="2"/>
          </p:cNvCxnSpPr>
          <p:nvPr/>
        </p:nvCxnSpPr>
        <p:spPr>
          <a:xfrm>
            <a:off x="3304456" y="2206170"/>
            <a:ext cx="0" cy="408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E6AE3B-7E18-BFD2-6245-AD5DD395C99C}"/>
                  </a:ext>
                </a:extLst>
              </p:cNvPr>
              <p:cNvSpPr txBox="1"/>
              <p:nvPr/>
            </p:nvSpPr>
            <p:spPr>
              <a:xfrm>
                <a:off x="2672947" y="2590202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E6AE3B-7E18-BFD2-6245-AD5DD395C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947" y="2590202"/>
                <a:ext cx="1263015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8756807-3A34-494B-6BE6-22E49F240D63}"/>
                  </a:ext>
                </a:extLst>
              </p:cNvPr>
              <p:cNvSpPr txBox="1"/>
              <p:nvPr/>
            </p:nvSpPr>
            <p:spPr>
              <a:xfrm>
                <a:off x="3037497" y="2481590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8756807-3A34-494B-6BE6-22E49F240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497" y="2481590"/>
                <a:ext cx="1263015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0C4E70D6-33A8-810F-D426-4A2F6328E104}"/>
              </a:ext>
            </a:extLst>
          </p:cNvPr>
          <p:cNvSpPr/>
          <p:nvPr/>
        </p:nvSpPr>
        <p:spPr>
          <a:xfrm>
            <a:off x="3602941" y="2753941"/>
            <a:ext cx="697571" cy="696993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8EAE0C-D0B5-8A08-9C36-82E9BD0E757E}"/>
                  </a:ext>
                </a:extLst>
              </p:cNvPr>
              <p:cNvSpPr txBox="1"/>
              <p:nvPr/>
            </p:nvSpPr>
            <p:spPr>
              <a:xfrm>
                <a:off x="3320218" y="3476276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16×256×256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8EAE0C-D0B5-8A08-9C36-82E9BD0E7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218" y="3476276"/>
                <a:ext cx="1263015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BDDA24-79B9-2BA1-5EBA-09C59FCB578E}"/>
              </a:ext>
            </a:extLst>
          </p:cNvPr>
          <p:cNvCxnSpPr/>
          <p:nvPr/>
        </p:nvCxnSpPr>
        <p:spPr>
          <a:xfrm>
            <a:off x="4303029" y="3106449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F2B48F-16DA-007D-4668-860F78A23D7B}"/>
                  </a:ext>
                </a:extLst>
              </p:cNvPr>
              <p:cNvSpPr txBox="1"/>
              <p:nvPr/>
            </p:nvSpPr>
            <p:spPr>
              <a:xfrm>
                <a:off x="3972511" y="2835932"/>
                <a:ext cx="1263015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F2B48F-16DA-007D-4668-860F78A23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11" y="2835932"/>
                <a:ext cx="1263015" cy="265586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0572EC8-6A8C-9CBC-10E2-D3CFB9D0F088}"/>
              </a:ext>
            </a:extLst>
          </p:cNvPr>
          <p:cNvCxnSpPr>
            <a:cxnSpLocks/>
          </p:cNvCxnSpPr>
          <p:nvPr/>
        </p:nvCxnSpPr>
        <p:spPr>
          <a:xfrm>
            <a:off x="4484004" y="3267444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2D3AE-8D8B-38E2-0878-F8A5E527C5F9}"/>
              </a:ext>
            </a:extLst>
          </p:cNvPr>
          <p:cNvCxnSpPr>
            <a:cxnSpLocks/>
          </p:cNvCxnSpPr>
          <p:nvPr/>
        </p:nvCxnSpPr>
        <p:spPr>
          <a:xfrm flipV="1">
            <a:off x="4600042" y="3188364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1BF051-7DE6-8D44-69EB-DDD004B91C29}"/>
                  </a:ext>
                </a:extLst>
              </p:cNvPr>
              <p:cNvSpPr txBox="1"/>
              <p:nvPr/>
            </p:nvSpPr>
            <p:spPr>
              <a:xfrm>
                <a:off x="4768056" y="3482265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1BF051-7DE6-8D44-69EB-DDD004B91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56" y="3482265"/>
                <a:ext cx="1263015" cy="2308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355C77-159F-692C-AA10-52D836C7A168}"/>
              </a:ext>
            </a:extLst>
          </p:cNvPr>
          <p:cNvCxnSpPr/>
          <p:nvPr/>
        </p:nvCxnSpPr>
        <p:spPr>
          <a:xfrm>
            <a:off x="5946243" y="3112479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B648363-251C-E9E7-6019-917E35926270}"/>
                  </a:ext>
                </a:extLst>
              </p:cNvPr>
              <p:cNvSpPr txBox="1"/>
              <p:nvPr/>
            </p:nvSpPr>
            <p:spPr>
              <a:xfrm>
                <a:off x="5615725" y="2841962"/>
                <a:ext cx="1263015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B648363-251C-E9E7-6019-917E35926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25" y="2841962"/>
                <a:ext cx="1263015" cy="265586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2F5CCB-F759-FB99-9BFF-9B24ABDFB7AE}"/>
              </a:ext>
            </a:extLst>
          </p:cNvPr>
          <p:cNvCxnSpPr>
            <a:cxnSpLocks/>
          </p:cNvCxnSpPr>
          <p:nvPr/>
        </p:nvCxnSpPr>
        <p:spPr>
          <a:xfrm>
            <a:off x="6127218" y="3273474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05F8640-EC65-F37F-1788-96F2AE0B7143}"/>
              </a:ext>
            </a:extLst>
          </p:cNvPr>
          <p:cNvCxnSpPr>
            <a:cxnSpLocks/>
          </p:cNvCxnSpPr>
          <p:nvPr/>
        </p:nvCxnSpPr>
        <p:spPr>
          <a:xfrm flipV="1">
            <a:off x="6243256" y="3194394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8A1502-A77D-2C28-2866-CFEDF4D226C5}"/>
                  </a:ext>
                </a:extLst>
              </p:cNvPr>
              <p:cNvSpPr txBox="1"/>
              <p:nvPr/>
            </p:nvSpPr>
            <p:spPr>
              <a:xfrm>
                <a:off x="6376678" y="3493403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8A1502-A77D-2C28-2866-CFEDF4D22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678" y="3493403"/>
                <a:ext cx="1263015" cy="2308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B8A1D2-65CD-4AB5-1EEA-7A86A8459B8F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7008185" y="3724235"/>
            <a:ext cx="1" cy="43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020A94F-DA21-527E-B19A-74AE930EC8E7}"/>
              </a:ext>
            </a:extLst>
          </p:cNvPr>
          <p:cNvSpPr/>
          <p:nvPr/>
        </p:nvSpPr>
        <p:spPr>
          <a:xfrm>
            <a:off x="6178476" y="3766219"/>
            <a:ext cx="396403" cy="408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179985-F7B3-5807-33BB-596D92A5C511}"/>
              </a:ext>
            </a:extLst>
          </p:cNvPr>
          <p:cNvCxnSpPr>
            <a:cxnSpLocks/>
            <a:stCxn id="55" idx="1"/>
            <a:endCxn id="55" idx="3"/>
          </p:cNvCxnSpPr>
          <p:nvPr/>
        </p:nvCxnSpPr>
        <p:spPr>
          <a:xfrm>
            <a:off x="6178476" y="3970667"/>
            <a:ext cx="3964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50E0EC-F11A-98A7-4802-60DA035CF0E7}"/>
              </a:ext>
            </a:extLst>
          </p:cNvPr>
          <p:cNvCxnSpPr>
            <a:cxnSpLocks/>
            <a:stCxn id="55" idx="0"/>
            <a:endCxn id="55" idx="2"/>
          </p:cNvCxnSpPr>
          <p:nvPr/>
        </p:nvCxnSpPr>
        <p:spPr>
          <a:xfrm>
            <a:off x="6376678" y="3766219"/>
            <a:ext cx="0" cy="408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800345-B655-EE15-A0FB-2787787E2E2B}"/>
                  </a:ext>
                </a:extLst>
              </p:cNvPr>
              <p:cNvSpPr txBox="1"/>
              <p:nvPr/>
            </p:nvSpPr>
            <p:spPr>
              <a:xfrm>
                <a:off x="5745169" y="4168255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800345-B655-EE15-A0FB-2787787E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169" y="4168255"/>
                <a:ext cx="1263015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8B5F62-15B0-02EC-95B9-FF1863D1BD7A}"/>
                  </a:ext>
                </a:extLst>
              </p:cNvPr>
              <p:cNvSpPr txBox="1"/>
              <p:nvPr/>
            </p:nvSpPr>
            <p:spPr>
              <a:xfrm>
                <a:off x="6051799" y="3731436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8B5F62-15B0-02EC-95B9-FF1863D1B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799" y="3731436"/>
                <a:ext cx="1263015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D2D00D-0B16-628A-CFFC-9FA485C34A54}"/>
                  </a:ext>
                </a:extLst>
              </p:cNvPr>
              <p:cNvSpPr txBox="1"/>
              <p:nvPr/>
            </p:nvSpPr>
            <p:spPr>
              <a:xfrm>
                <a:off x="6112869" y="4031080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D2D00D-0B16-628A-CFFC-9FA485C3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869" y="4031080"/>
                <a:ext cx="1263015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ube 60">
            <a:extLst>
              <a:ext uri="{FF2B5EF4-FFF2-40B4-BE49-F238E27FC236}">
                <a16:creationId xmlns:a16="http://schemas.microsoft.com/office/drawing/2014/main" id="{1A3DC779-8460-63CF-5EB6-3D8B52C7FE61}"/>
              </a:ext>
            </a:extLst>
          </p:cNvPr>
          <p:cNvSpPr/>
          <p:nvPr/>
        </p:nvSpPr>
        <p:spPr>
          <a:xfrm>
            <a:off x="6790203" y="4261912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8263F9D-89D4-A35F-5DFB-2DDFE73178D2}"/>
                  </a:ext>
                </a:extLst>
              </p:cNvPr>
              <p:cNvSpPr txBox="1"/>
              <p:nvPr/>
            </p:nvSpPr>
            <p:spPr>
              <a:xfrm>
                <a:off x="6405505" y="4817867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8263F9D-89D4-A35F-5DFB-2DDFE7317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05" y="4817867"/>
                <a:ext cx="1263015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ube 62">
            <a:extLst>
              <a:ext uri="{FF2B5EF4-FFF2-40B4-BE49-F238E27FC236}">
                <a16:creationId xmlns:a16="http://schemas.microsoft.com/office/drawing/2014/main" id="{5AE680E8-BE92-994B-5B12-4E475CC86E06}"/>
              </a:ext>
            </a:extLst>
          </p:cNvPr>
          <p:cNvSpPr/>
          <p:nvPr/>
        </p:nvSpPr>
        <p:spPr>
          <a:xfrm>
            <a:off x="5088833" y="2726852"/>
            <a:ext cx="697571" cy="696993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641D5DB9-0C11-9214-1B8F-B4C4462965FA}"/>
              </a:ext>
            </a:extLst>
          </p:cNvPr>
          <p:cNvSpPr/>
          <p:nvPr/>
        </p:nvSpPr>
        <p:spPr>
          <a:xfrm>
            <a:off x="5032684" y="2785027"/>
            <a:ext cx="697571" cy="696993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775BB734-DACA-DBA7-E00F-A80EB875A52E}"/>
              </a:ext>
            </a:extLst>
          </p:cNvPr>
          <p:cNvSpPr/>
          <p:nvPr/>
        </p:nvSpPr>
        <p:spPr>
          <a:xfrm>
            <a:off x="6744377" y="2721108"/>
            <a:ext cx="697571" cy="696993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FA07E7F9-F187-9DA7-71DC-E71AF125D9D1}"/>
              </a:ext>
            </a:extLst>
          </p:cNvPr>
          <p:cNvSpPr/>
          <p:nvPr/>
        </p:nvSpPr>
        <p:spPr>
          <a:xfrm>
            <a:off x="6688228" y="2779283"/>
            <a:ext cx="697571" cy="696993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1A0E6CEF-49F7-4C12-3F51-7BBC03B56B0B}"/>
              </a:ext>
            </a:extLst>
          </p:cNvPr>
          <p:cNvSpPr/>
          <p:nvPr/>
        </p:nvSpPr>
        <p:spPr>
          <a:xfrm>
            <a:off x="6747128" y="4307067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0304C51-385D-50F2-9CE1-AE2F03C64E6F}"/>
              </a:ext>
            </a:extLst>
          </p:cNvPr>
          <p:cNvCxnSpPr/>
          <p:nvPr/>
        </p:nvCxnSpPr>
        <p:spPr>
          <a:xfrm>
            <a:off x="7338316" y="4502281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2534777-47A6-927B-38CF-224814F343D0}"/>
                  </a:ext>
                </a:extLst>
              </p:cNvPr>
              <p:cNvSpPr txBox="1"/>
              <p:nvPr/>
            </p:nvSpPr>
            <p:spPr>
              <a:xfrm>
                <a:off x="7007798" y="4231764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2534777-47A6-927B-38CF-224814F34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798" y="4231764"/>
                <a:ext cx="1263015" cy="265778"/>
              </a:xfrm>
              <a:prstGeom prst="rect">
                <a:avLst/>
              </a:prstGeom>
              <a:blipFill>
                <a:blip r:embed="rId1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3111033-C788-9F80-0012-BFC2E7E8F0C7}"/>
              </a:ext>
            </a:extLst>
          </p:cNvPr>
          <p:cNvCxnSpPr>
            <a:cxnSpLocks/>
          </p:cNvCxnSpPr>
          <p:nvPr/>
        </p:nvCxnSpPr>
        <p:spPr>
          <a:xfrm>
            <a:off x="7519291" y="4663276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70CC51D-4747-6390-052E-AD17FF50BE81}"/>
              </a:ext>
            </a:extLst>
          </p:cNvPr>
          <p:cNvCxnSpPr>
            <a:cxnSpLocks/>
          </p:cNvCxnSpPr>
          <p:nvPr/>
        </p:nvCxnSpPr>
        <p:spPr>
          <a:xfrm flipV="1">
            <a:off x="7635329" y="4584196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0D83FBE-BA77-65EB-4005-C517E2D64904}"/>
                  </a:ext>
                </a:extLst>
              </p:cNvPr>
              <p:cNvSpPr txBox="1"/>
              <p:nvPr/>
            </p:nvSpPr>
            <p:spPr>
              <a:xfrm>
                <a:off x="7747556" y="4817218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0D83FBE-BA77-65EB-4005-C517E2D64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556" y="4817218"/>
                <a:ext cx="1263015" cy="2308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F6D6E2-D7EE-3EC3-7903-9FDD9AB091AB}"/>
              </a:ext>
            </a:extLst>
          </p:cNvPr>
          <p:cNvCxnSpPr/>
          <p:nvPr/>
        </p:nvCxnSpPr>
        <p:spPr>
          <a:xfrm>
            <a:off x="8981530" y="4508311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219854A-FE5B-7D6C-1048-3FDC46B80D4A}"/>
                  </a:ext>
                </a:extLst>
              </p:cNvPr>
              <p:cNvSpPr txBox="1"/>
              <p:nvPr/>
            </p:nvSpPr>
            <p:spPr>
              <a:xfrm>
                <a:off x="8651012" y="4237794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219854A-FE5B-7D6C-1048-3FDC46B80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012" y="4237794"/>
                <a:ext cx="1263015" cy="265778"/>
              </a:xfrm>
              <a:prstGeom prst="rect">
                <a:avLst/>
              </a:prstGeom>
              <a:blipFill>
                <a:blip r:embed="rId1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3AA88F4-957C-1AAA-71F7-265BCD081B4A}"/>
              </a:ext>
            </a:extLst>
          </p:cNvPr>
          <p:cNvCxnSpPr>
            <a:cxnSpLocks/>
          </p:cNvCxnSpPr>
          <p:nvPr/>
        </p:nvCxnSpPr>
        <p:spPr>
          <a:xfrm>
            <a:off x="9162505" y="4669306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2E26D5E-03F0-68F7-7934-609009EA2BE6}"/>
              </a:ext>
            </a:extLst>
          </p:cNvPr>
          <p:cNvCxnSpPr>
            <a:cxnSpLocks/>
          </p:cNvCxnSpPr>
          <p:nvPr/>
        </p:nvCxnSpPr>
        <p:spPr>
          <a:xfrm flipV="1">
            <a:off x="9278543" y="4590226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24CC66C-C82F-B0AA-178D-D00C78B67D8E}"/>
                  </a:ext>
                </a:extLst>
              </p:cNvPr>
              <p:cNvSpPr txBox="1"/>
              <p:nvPr/>
            </p:nvSpPr>
            <p:spPr>
              <a:xfrm>
                <a:off x="9393808" y="4835242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24CC66C-C82F-B0AA-178D-D00C78B67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808" y="4835242"/>
                <a:ext cx="1263015" cy="2308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C0DE58A-CD99-1605-55E9-95CAC37ECCF4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10025315" y="5066074"/>
            <a:ext cx="1" cy="43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5414FEC-B9B3-275A-6A1E-3EAB42AECD32}"/>
              </a:ext>
            </a:extLst>
          </p:cNvPr>
          <p:cNvSpPr/>
          <p:nvPr/>
        </p:nvSpPr>
        <p:spPr>
          <a:xfrm>
            <a:off x="9213763" y="5162051"/>
            <a:ext cx="396403" cy="408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35B54A5-19B8-A3A4-2680-3C2B1E4278B6}"/>
              </a:ext>
            </a:extLst>
          </p:cNvPr>
          <p:cNvCxnSpPr>
            <a:cxnSpLocks/>
            <a:stCxn id="103" idx="1"/>
            <a:endCxn id="103" idx="3"/>
          </p:cNvCxnSpPr>
          <p:nvPr/>
        </p:nvCxnSpPr>
        <p:spPr>
          <a:xfrm>
            <a:off x="9213763" y="5366499"/>
            <a:ext cx="3964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4AA42EB-8855-0E83-1F20-10BD1C331379}"/>
              </a:ext>
            </a:extLst>
          </p:cNvPr>
          <p:cNvCxnSpPr>
            <a:cxnSpLocks/>
            <a:stCxn id="103" idx="0"/>
            <a:endCxn id="103" idx="2"/>
          </p:cNvCxnSpPr>
          <p:nvPr/>
        </p:nvCxnSpPr>
        <p:spPr>
          <a:xfrm>
            <a:off x="9411965" y="5162051"/>
            <a:ext cx="0" cy="408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A99516E-C340-2B45-22ED-DF9A6678AAE6}"/>
                  </a:ext>
                </a:extLst>
              </p:cNvPr>
              <p:cNvSpPr txBox="1"/>
              <p:nvPr/>
            </p:nvSpPr>
            <p:spPr>
              <a:xfrm>
                <a:off x="8780456" y="5564087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A99516E-C340-2B45-22ED-DF9A6678A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456" y="5564087"/>
                <a:ext cx="1263015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E42CE60-CA4D-0A18-E3E4-9A1A86EF1965}"/>
                  </a:ext>
                </a:extLst>
              </p:cNvPr>
              <p:cNvSpPr txBox="1"/>
              <p:nvPr/>
            </p:nvSpPr>
            <p:spPr>
              <a:xfrm>
                <a:off x="9087086" y="5127268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E42CE60-CA4D-0A18-E3E4-9A1A86EF1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086" y="5127268"/>
                <a:ext cx="1263015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4F12DB2-D03B-B29A-F33A-C96AECBD0F17}"/>
                  </a:ext>
                </a:extLst>
              </p:cNvPr>
              <p:cNvSpPr txBox="1"/>
              <p:nvPr/>
            </p:nvSpPr>
            <p:spPr>
              <a:xfrm>
                <a:off x="9148156" y="5426912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4F12DB2-D03B-B29A-F33A-C96AECBD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156" y="5426912"/>
                <a:ext cx="1263015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Cube 108">
            <a:extLst>
              <a:ext uri="{FF2B5EF4-FFF2-40B4-BE49-F238E27FC236}">
                <a16:creationId xmlns:a16="http://schemas.microsoft.com/office/drawing/2014/main" id="{4455F14E-4EE5-70DD-35B9-101ACB2E88F4}"/>
              </a:ext>
            </a:extLst>
          </p:cNvPr>
          <p:cNvSpPr/>
          <p:nvPr/>
        </p:nvSpPr>
        <p:spPr>
          <a:xfrm>
            <a:off x="9892726" y="5760946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1C9FF3E-160D-B2EA-2893-545D29D65E9D}"/>
                  </a:ext>
                </a:extLst>
              </p:cNvPr>
              <p:cNvSpPr txBox="1"/>
              <p:nvPr/>
            </p:nvSpPr>
            <p:spPr>
              <a:xfrm>
                <a:off x="9440792" y="6213699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1C9FF3E-160D-B2EA-2893-545D29D6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792" y="6213699"/>
                <a:ext cx="1263015" cy="2308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Cube 115">
            <a:extLst>
              <a:ext uri="{FF2B5EF4-FFF2-40B4-BE49-F238E27FC236}">
                <a16:creationId xmlns:a16="http://schemas.microsoft.com/office/drawing/2014/main" id="{E3978B9D-DDAE-08A3-E17D-2ED91B1383A9}"/>
              </a:ext>
            </a:extLst>
          </p:cNvPr>
          <p:cNvSpPr/>
          <p:nvPr/>
        </p:nvSpPr>
        <p:spPr>
          <a:xfrm>
            <a:off x="8216796" y="4199733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B16458E8-EA4A-4701-9A5F-6F1852BD4C8C}"/>
              </a:ext>
            </a:extLst>
          </p:cNvPr>
          <p:cNvSpPr/>
          <p:nvPr/>
        </p:nvSpPr>
        <p:spPr>
          <a:xfrm>
            <a:off x="8173721" y="4244888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8" name="Cube 117">
            <a:extLst>
              <a:ext uri="{FF2B5EF4-FFF2-40B4-BE49-F238E27FC236}">
                <a16:creationId xmlns:a16="http://schemas.microsoft.com/office/drawing/2014/main" id="{5BC3941C-25DA-E8AD-5EF6-B882B717F5CF}"/>
              </a:ext>
            </a:extLst>
          </p:cNvPr>
          <p:cNvSpPr/>
          <p:nvPr/>
        </p:nvSpPr>
        <p:spPr>
          <a:xfrm>
            <a:off x="8129675" y="4288405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Cube 118">
            <a:extLst>
              <a:ext uri="{FF2B5EF4-FFF2-40B4-BE49-F238E27FC236}">
                <a16:creationId xmlns:a16="http://schemas.microsoft.com/office/drawing/2014/main" id="{656071EC-4318-4BB3-E4DE-1D533A0034A1}"/>
              </a:ext>
            </a:extLst>
          </p:cNvPr>
          <p:cNvSpPr/>
          <p:nvPr/>
        </p:nvSpPr>
        <p:spPr>
          <a:xfrm>
            <a:off x="8086600" y="4333560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Cube 119">
            <a:extLst>
              <a:ext uri="{FF2B5EF4-FFF2-40B4-BE49-F238E27FC236}">
                <a16:creationId xmlns:a16="http://schemas.microsoft.com/office/drawing/2014/main" id="{827FF799-DBB8-1482-8FA1-651D2ABCBA51}"/>
              </a:ext>
            </a:extLst>
          </p:cNvPr>
          <p:cNvSpPr/>
          <p:nvPr/>
        </p:nvSpPr>
        <p:spPr>
          <a:xfrm>
            <a:off x="9858248" y="4174214"/>
            <a:ext cx="502700" cy="501271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73E8ECD4-8C00-8B6D-9D10-13DD102808BC}"/>
              </a:ext>
            </a:extLst>
          </p:cNvPr>
          <p:cNvSpPr/>
          <p:nvPr/>
        </p:nvSpPr>
        <p:spPr>
          <a:xfrm>
            <a:off x="9815173" y="4219369"/>
            <a:ext cx="502700" cy="501271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2" name="Cube 121">
            <a:extLst>
              <a:ext uri="{FF2B5EF4-FFF2-40B4-BE49-F238E27FC236}">
                <a16:creationId xmlns:a16="http://schemas.microsoft.com/office/drawing/2014/main" id="{1EA0B76D-6EE1-BA2E-ACC9-0BDC07930B0F}"/>
              </a:ext>
            </a:extLst>
          </p:cNvPr>
          <p:cNvSpPr/>
          <p:nvPr/>
        </p:nvSpPr>
        <p:spPr>
          <a:xfrm>
            <a:off x="9771127" y="4262886"/>
            <a:ext cx="502700" cy="501271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3" name="Cube 122">
            <a:extLst>
              <a:ext uri="{FF2B5EF4-FFF2-40B4-BE49-F238E27FC236}">
                <a16:creationId xmlns:a16="http://schemas.microsoft.com/office/drawing/2014/main" id="{D62655B7-BFF2-7A5A-233D-8E7CBFC9D3FE}"/>
              </a:ext>
            </a:extLst>
          </p:cNvPr>
          <p:cNvSpPr/>
          <p:nvPr/>
        </p:nvSpPr>
        <p:spPr>
          <a:xfrm>
            <a:off x="9728052" y="4308041"/>
            <a:ext cx="502700" cy="501271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4" name="Cube 123">
            <a:extLst>
              <a:ext uri="{FF2B5EF4-FFF2-40B4-BE49-F238E27FC236}">
                <a16:creationId xmlns:a16="http://schemas.microsoft.com/office/drawing/2014/main" id="{34CCE7DA-EF5C-C02E-512E-33AF554BF521}"/>
              </a:ext>
            </a:extLst>
          </p:cNvPr>
          <p:cNvSpPr/>
          <p:nvPr/>
        </p:nvSpPr>
        <p:spPr>
          <a:xfrm>
            <a:off x="9871732" y="5784886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B917483A-65E3-BEED-C6F2-64790CD36189}"/>
              </a:ext>
            </a:extLst>
          </p:cNvPr>
          <p:cNvSpPr/>
          <p:nvPr/>
        </p:nvSpPr>
        <p:spPr>
          <a:xfrm>
            <a:off x="9850816" y="5812547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6" name="Cube 125">
            <a:extLst>
              <a:ext uri="{FF2B5EF4-FFF2-40B4-BE49-F238E27FC236}">
                <a16:creationId xmlns:a16="http://schemas.microsoft.com/office/drawing/2014/main" id="{032DDAE4-1D15-CC15-8018-D7C413ED9FF6}"/>
              </a:ext>
            </a:extLst>
          </p:cNvPr>
          <p:cNvSpPr/>
          <p:nvPr/>
        </p:nvSpPr>
        <p:spPr>
          <a:xfrm>
            <a:off x="9829822" y="5836487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6A188BC-BF43-B8EB-5F5A-0C12A18563EA}"/>
              </a:ext>
            </a:extLst>
          </p:cNvPr>
          <p:cNvCxnSpPr>
            <a:cxnSpLocks/>
          </p:cNvCxnSpPr>
          <p:nvPr/>
        </p:nvCxnSpPr>
        <p:spPr>
          <a:xfrm>
            <a:off x="10250513" y="5898199"/>
            <a:ext cx="15640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D0B64BA-8644-16CB-42B8-68E1A26E2DED}"/>
              </a:ext>
            </a:extLst>
          </p:cNvPr>
          <p:cNvCxnSpPr>
            <a:cxnSpLocks/>
          </p:cNvCxnSpPr>
          <p:nvPr/>
        </p:nvCxnSpPr>
        <p:spPr>
          <a:xfrm>
            <a:off x="4575245" y="1461867"/>
            <a:ext cx="73881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5ED4EF5-4664-6A4C-8EB7-94EBF6724A60}"/>
              </a:ext>
            </a:extLst>
          </p:cNvPr>
          <p:cNvCxnSpPr>
            <a:cxnSpLocks/>
          </p:cNvCxnSpPr>
          <p:nvPr/>
        </p:nvCxnSpPr>
        <p:spPr>
          <a:xfrm>
            <a:off x="7519291" y="3112479"/>
            <a:ext cx="4444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18164EB-55A2-E3D8-8F83-5B5034659987}"/>
              </a:ext>
            </a:extLst>
          </p:cNvPr>
          <p:cNvCxnSpPr>
            <a:cxnSpLocks/>
          </p:cNvCxnSpPr>
          <p:nvPr/>
        </p:nvCxnSpPr>
        <p:spPr>
          <a:xfrm>
            <a:off x="10448022" y="4437488"/>
            <a:ext cx="1515378" cy="12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D6515AE-351E-2DA0-4B9F-7C7F3BFD6DFE}"/>
                  </a:ext>
                </a:extLst>
              </p:cNvPr>
              <p:cNvSpPr txBox="1"/>
              <p:nvPr/>
            </p:nvSpPr>
            <p:spPr>
              <a:xfrm>
                <a:off x="7863680" y="1222901"/>
                <a:ext cx="1263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D6515AE-351E-2DA0-4B9F-7C7F3BFD6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680" y="1222901"/>
                <a:ext cx="1263015" cy="276999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9C1E784-87C9-39D8-B383-146E8817712F}"/>
                  </a:ext>
                </a:extLst>
              </p:cNvPr>
              <p:cNvSpPr txBox="1"/>
              <p:nvPr/>
            </p:nvSpPr>
            <p:spPr>
              <a:xfrm>
                <a:off x="9085958" y="2783598"/>
                <a:ext cx="1263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9C1E784-87C9-39D8-B383-146E88177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958" y="2783598"/>
                <a:ext cx="1263015" cy="276999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56E63E0-EFE9-E0ED-8E69-6280F52604FE}"/>
                  </a:ext>
                </a:extLst>
              </p:cNvPr>
              <p:cNvSpPr txBox="1"/>
              <p:nvPr/>
            </p:nvSpPr>
            <p:spPr>
              <a:xfrm>
                <a:off x="10551503" y="4149905"/>
                <a:ext cx="1263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56E63E0-EFE9-E0ED-8E69-6280F5260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503" y="4149905"/>
                <a:ext cx="1263015" cy="276999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C33FAFC-DF80-594E-C346-D087D2C1BF26}"/>
                  </a:ext>
                </a:extLst>
              </p:cNvPr>
              <p:cNvSpPr txBox="1"/>
              <p:nvPr/>
            </p:nvSpPr>
            <p:spPr>
              <a:xfrm>
                <a:off x="3740531" y="1355702"/>
                <a:ext cx="5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C33FAFC-DF80-594E-C346-D087D2C1B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31" y="1355702"/>
                <a:ext cx="508408" cy="369332"/>
              </a:xfrm>
              <a:prstGeom prst="rect">
                <a:avLst/>
              </a:prstGeom>
              <a:blipFill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CFAE539-13D8-2889-34F6-496B9DB473CC}"/>
              </a:ext>
            </a:extLst>
          </p:cNvPr>
          <p:cNvSpPr txBox="1"/>
          <p:nvPr/>
        </p:nvSpPr>
        <p:spPr>
          <a:xfrm>
            <a:off x="2682109" y="139357"/>
            <a:ext cx="23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SE-U-Net</a:t>
            </a:r>
            <a:endParaRPr lang="en-IN" sz="2000" b="1" dirty="0">
              <a:solidFill>
                <a:srgbClr val="00009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917492-0A4B-6BA5-125D-EB3955052262}"/>
                  </a:ext>
                </a:extLst>
              </p:cNvPr>
              <p:cNvSpPr txBox="1"/>
              <p:nvPr/>
            </p:nvSpPr>
            <p:spPr>
              <a:xfrm>
                <a:off x="23604" y="1975338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917492-0A4B-6BA5-125D-EB3955052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4" y="1975338"/>
                <a:ext cx="1263015" cy="2308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C6740818-9399-BE60-16FD-DC5C3D2B5AB1}"/>
              </a:ext>
            </a:extLst>
          </p:cNvPr>
          <p:cNvSpPr txBox="1"/>
          <p:nvPr/>
        </p:nvSpPr>
        <p:spPr>
          <a:xfrm>
            <a:off x="2861155" y="169353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D4B2B2-8139-C0E1-02CA-78DE8E22C6F9}"/>
              </a:ext>
            </a:extLst>
          </p:cNvPr>
          <p:cNvSpPr txBox="1"/>
          <p:nvPr/>
        </p:nvSpPr>
        <p:spPr>
          <a:xfrm>
            <a:off x="5961355" y="331586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6253CD-4A7A-32E4-0B7F-51374508385B}"/>
              </a:ext>
            </a:extLst>
          </p:cNvPr>
          <p:cNvSpPr txBox="1"/>
          <p:nvPr/>
        </p:nvSpPr>
        <p:spPr>
          <a:xfrm>
            <a:off x="8992768" y="4743271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83DAA6C-F6A3-4B84-1EDA-D89D69A199AD}"/>
                  </a:ext>
                </a:extLst>
              </p:cNvPr>
              <p:cNvSpPr txBox="1"/>
              <p:nvPr/>
            </p:nvSpPr>
            <p:spPr>
              <a:xfrm>
                <a:off x="6757558" y="2951970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83DAA6C-F6A3-4B84-1EDA-D89D69A19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558" y="2951970"/>
                <a:ext cx="499816" cy="369332"/>
              </a:xfrm>
              <a:prstGeom prst="rect">
                <a:avLst/>
              </a:prstGeom>
              <a:blipFill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1DD047-D752-4D2D-E866-950B7AB9A082}"/>
                  </a:ext>
                </a:extLst>
              </p:cNvPr>
              <p:cNvSpPr txBox="1"/>
              <p:nvPr/>
            </p:nvSpPr>
            <p:spPr>
              <a:xfrm>
                <a:off x="9714306" y="4362708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1DD047-D752-4D2D-E866-950B7AB9A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306" y="4362708"/>
                <a:ext cx="499816" cy="369332"/>
              </a:xfrm>
              <a:prstGeom prst="rect">
                <a:avLst/>
              </a:prstGeom>
              <a:blipFill>
                <a:blip r:embed="rId2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8DA0F00-1AF1-EC59-A703-08D2CCA5B892}"/>
                  </a:ext>
                </a:extLst>
              </p:cNvPr>
              <p:cNvSpPr txBox="1"/>
              <p:nvPr/>
            </p:nvSpPr>
            <p:spPr>
              <a:xfrm>
                <a:off x="428380" y="2180547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8DA0F00-1AF1-EC59-A703-08D2CCA5B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80" y="2180547"/>
                <a:ext cx="38023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323D755-01DD-6D35-A1CE-07DC6871B9ED}"/>
                  </a:ext>
                </a:extLst>
              </p:cNvPr>
              <p:cNvSpPr txBox="1"/>
              <p:nvPr/>
            </p:nvSpPr>
            <p:spPr>
              <a:xfrm>
                <a:off x="3172752" y="2312606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323D755-01DD-6D35-A1CE-07DC6871B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752" y="2312606"/>
                <a:ext cx="1263015" cy="2308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3FB4146-447E-B6BE-539B-BA3090A3C823}"/>
              </a:ext>
            </a:extLst>
          </p:cNvPr>
          <p:cNvGrpSpPr/>
          <p:nvPr/>
        </p:nvGrpSpPr>
        <p:grpSpPr>
          <a:xfrm>
            <a:off x="301173" y="5028016"/>
            <a:ext cx="4770923" cy="1714043"/>
            <a:chOff x="263362" y="4226128"/>
            <a:chExt cx="4770923" cy="17140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85736FF-2B8B-982B-8253-B28FDB7B1F7F}"/>
                    </a:ext>
                  </a:extLst>
                </p:cNvPr>
                <p:cNvSpPr txBox="1"/>
                <p:nvPr/>
              </p:nvSpPr>
              <p:spPr>
                <a:xfrm>
                  <a:off x="263362" y="4226128"/>
                  <a:ext cx="4699198" cy="423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a14:m>
                  <a:r>
                    <a:rPr lang="en-IN" sz="11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 </a:t>
                  </a:r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2D</a:t>
                  </a:r>
                  <a:r>
                    <a:rPr lang="en-IN" sz="11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convolution with </a:t>
                  </a:r>
                  <a14:m>
                    <m:oMath xmlns:m="http://schemas.openxmlformats.org/officeDocument/2006/math"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sz="1200" b="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kernel and </a:t>
                  </a:r>
                  <a14:m>
                    <m:oMath xmlns:m="http://schemas.openxmlformats.org/officeDocument/2006/math"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output channels  </a:t>
                  </a:r>
                  <a:endParaRPr lang="en-IN" sz="1050" b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85736FF-2B8B-982B-8253-B28FDB7B1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62" y="4226128"/>
                  <a:ext cx="4699198" cy="423642"/>
                </a:xfrm>
                <a:prstGeom prst="rect">
                  <a:avLst/>
                </a:prstGeom>
                <a:blipFill>
                  <a:blip r:embed="rId27"/>
                  <a:stretch>
                    <a:fillRect b="-289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DFD099F-A476-E6AB-CE9F-AA972402E82B}"/>
                </a:ext>
              </a:extLst>
            </p:cNvPr>
            <p:cNvGrpSpPr/>
            <p:nvPr/>
          </p:nvGrpSpPr>
          <p:grpSpPr>
            <a:xfrm>
              <a:off x="395273" y="5484208"/>
              <a:ext cx="1155573" cy="276999"/>
              <a:chOff x="4648654" y="6302911"/>
              <a:chExt cx="1155573" cy="276999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6A4D7B1-9133-7681-A6DE-239EEBC1222B}"/>
                  </a:ext>
                </a:extLst>
              </p:cNvPr>
              <p:cNvSpPr txBox="1"/>
              <p:nvPr/>
            </p:nvSpPr>
            <p:spPr>
              <a:xfrm>
                <a:off x="5039954" y="6302911"/>
                <a:ext cx="7642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ReLU</a:t>
                </a: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0DD84072-CCB8-1DC8-13B4-8BEB0458A2F1}"/>
                  </a:ext>
                </a:extLst>
              </p:cNvPr>
              <p:cNvGrpSpPr/>
              <p:nvPr/>
            </p:nvGrpSpPr>
            <p:grpSpPr>
              <a:xfrm>
                <a:off x="4648654" y="6373828"/>
                <a:ext cx="329746" cy="138239"/>
                <a:chOff x="5798192" y="3555305"/>
                <a:chExt cx="329746" cy="13823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15567BAF-A9D0-6A26-681D-FAF79278E9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33991" y="3555305"/>
                  <a:ext cx="93947" cy="1382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DDA28A3C-EA8B-AB8F-E248-6A4E7798D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192" y="3688185"/>
                  <a:ext cx="23851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8ED3BF-82A7-E03B-4088-D561AEEF1C9E}"/>
                    </a:ext>
                  </a:extLst>
                </p:cNvPr>
                <p:cNvSpPr txBox="1"/>
                <p:nvPr/>
              </p:nvSpPr>
              <p:spPr>
                <a:xfrm>
                  <a:off x="1425213" y="5478506"/>
                  <a:ext cx="1010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Sigmoid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8ED3BF-82A7-E03B-4088-D561AEEF1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213" y="5478506"/>
                  <a:ext cx="1010890" cy="276999"/>
                </a:xfrm>
                <a:prstGeom prst="rect">
                  <a:avLst/>
                </a:prstGeom>
                <a:blipFill>
                  <a:blip r:embed="rId28"/>
                  <a:stretch>
                    <a:fillRect t="-2174" b="-1304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9DD23-9685-6148-AF22-DEC58BF242BC}"/>
                </a:ext>
              </a:extLst>
            </p:cNvPr>
            <p:cNvGrpSpPr/>
            <p:nvPr/>
          </p:nvGrpSpPr>
          <p:grpSpPr>
            <a:xfrm>
              <a:off x="295007" y="4800532"/>
              <a:ext cx="3945920" cy="504405"/>
              <a:chOff x="290946" y="5602769"/>
              <a:chExt cx="3945920" cy="5044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BBACCB9A-4E9C-ABFC-3CF8-F78CB32C1E6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946" y="5602769"/>
                    <a:ext cx="126301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IN" sz="10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BBACCB9A-4E9C-ABFC-3CF8-F78CB32C1E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46" y="5602769"/>
                    <a:ext cx="1263015" cy="253916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58F0935-9836-1D9E-388A-B020B386E1AA}"/>
                  </a:ext>
                </a:extLst>
              </p:cNvPr>
              <p:cNvSpPr/>
              <p:nvPr/>
            </p:nvSpPr>
            <p:spPr>
              <a:xfrm>
                <a:off x="435129" y="5632039"/>
                <a:ext cx="396403" cy="40889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31561DB-96EA-F5A8-DCA3-FCAAEEAC38CE}"/>
                  </a:ext>
                </a:extLst>
              </p:cNvPr>
              <p:cNvCxnSpPr>
                <a:cxnSpLocks/>
                <a:stCxn id="33" idx="1"/>
                <a:endCxn id="33" idx="3"/>
              </p:cNvCxnSpPr>
              <p:nvPr/>
            </p:nvCxnSpPr>
            <p:spPr>
              <a:xfrm>
                <a:off x="435129" y="5836487"/>
                <a:ext cx="39640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7558CF5-E1B3-2301-4D17-B9856ED17429}"/>
                  </a:ext>
                </a:extLst>
              </p:cNvPr>
              <p:cNvCxnSpPr>
                <a:cxnSpLocks/>
                <a:stCxn id="33" idx="0"/>
                <a:endCxn id="33" idx="2"/>
              </p:cNvCxnSpPr>
              <p:nvPr/>
            </p:nvCxnSpPr>
            <p:spPr>
              <a:xfrm>
                <a:off x="633331" y="5632039"/>
                <a:ext cx="0" cy="4088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5F5413A-5A55-66D8-0959-24E23C3F5CD8}"/>
                      </a:ext>
                    </a:extLst>
                  </p:cNvPr>
                  <p:cNvSpPr txBox="1"/>
                  <p:nvPr/>
                </p:nvSpPr>
                <p:spPr>
                  <a:xfrm>
                    <a:off x="386300" y="5853258"/>
                    <a:ext cx="126301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0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IN" sz="1000" i="1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5F5413A-5A55-66D8-0959-24E23C3F5C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300" y="5853258"/>
                    <a:ext cx="1263015" cy="25391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7D4F961D-F985-9F5F-AF6D-BFACE63E8CC6}"/>
                      </a:ext>
                    </a:extLst>
                  </p:cNvPr>
                  <p:cNvSpPr txBox="1"/>
                  <p:nvPr/>
                </p:nvSpPr>
                <p:spPr>
                  <a:xfrm>
                    <a:off x="1240758" y="5702634"/>
                    <a:ext cx="2996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IN" sz="1200" i="1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   </a:t>
                    </a:r>
                    <a:r>
                      <a:rPr lang="en-IN" sz="12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max pooling with stride </a:t>
                    </a:r>
                    <a:r>
                      <a:rPr lang="en-IN" sz="1200" i="1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</a:t>
                    </a:r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7D4F961D-F985-9F5F-AF6D-BFACE63E8C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0758" y="5702634"/>
                    <a:ext cx="2996108" cy="27699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t="-2174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E1B0B4-9DB7-8F0E-5C2F-DC7536AD3D44}"/>
                </a:ext>
              </a:extLst>
            </p:cNvPr>
            <p:cNvSpPr txBox="1"/>
            <p:nvPr/>
          </p:nvSpPr>
          <p:spPr>
            <a:xfrm>
              <a:off x="2480047" y="5478506"/>
              <a:ext cx="255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||.|| Batch Normalization</a:t>
              </a:r>
            </a:p>
            <a:p>
              <a:endParaRPr lang="en-IN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23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30D819-1C3B-58E0-C736-08D2C1EA8207}"/>
              </a:ext>
            </a:extLst>
          </p:cNvPr>
          <p:cNvCxnSpPr/>
          <p:nvPr/>
        </p:nvCxnSpPr>
        <p:spPr>
          <a:xfrm>
            <a:off x="1306914" y="4670765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97E062-8132-4FE1-F2C8-4995C81FC08B}"/>
                  </a:ext>
                </a:extLst>
              </p:cNvPr>
              <p:cNvSpPr txBox="1"/>
              <p:nvPr/>
            </p:nvSpPr>
            <p:spPr>
              <a:xfrm>
                <a:off x="1014073" y="4376132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97E062-8132-4FE1-F2C8-4995C81FC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73" y="4376132"/>
                <a:ext cx="1104836" cy="222262"/>
              </a:xfrm>
              <a:prstGeom prst="rect">
                <a:avLst/>
              </a:prstGeom>
              <a:blipFill>
                <a:blip r:embed="rId2"/>
                <a:stretch>
                  <a:fillRect b="-2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6B2464-F9FA-E3CD-7392-A228CB5E6CD9}"/>
              </a:ext>
            </a:extLst>
          </p:cNvPr>
          <p:cNvCxnSpPr>
            <a:cxnSpLocks/>
          </p:cNvCxnSpPr>
          <p:nvPr/>
        </p:nvCxnSpPr>
        <p:spPr>
          <a:xfrm>
            <a:off x="1465224" y="4806118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EEBE94-312D-B74D-4044-6F9344737229}"/>
              </a:ext>
            </a:extLst>
          </p:cNvPr>
          <p:cNvCxnSpPr>
            <a:cxnSpLocks/>
          </p:cNvCxnSpPr>
          <p:nvPr/>
        </p:nvCxnSpPr>
        <p:spPr>
          <a:xfrm flipV="1">
            <a:off x="1566730" y="4739633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D118FE-A39C-FAEA-D487-0267BA51D0AE}"/>
              </a:ext>
            </a:extLst>
          </p:cNvPr>
          <p:cNvCxnSpPr/>
          <p:nvPr/>
        </p:nvCxnSpPr>
        <p:spPr>
          <a:xfrm>
            <a:off x="5847453" y="6259129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/>
              <p:nvPr/>
            </p:nvSpPr>
            <p:spPr>
              <a:xfrm>
                <a:off x="5504097" y="5968017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097" y="5968017"/>
                <a:ext cx="1104836" cy="222262"/>
              </a:xfrm>
              <a:prstGeom prst="rect">
                <a:avLst/>
              </a:prstGeom>
              <a:blipFill>
                <a:blip r:embed="rId3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DF4462-EBF6-4BD8-70BB-8048061FDD71}"/>
              </a:ext>
            </a:extLst>
          </p:cNvPr>
          <p:cNvCxnSpPr>
            <a:cxnSpLocks/>
          </p:cNvCxnSpPr>
          <p:nvPr/>
        </p:nvCxnSpPr>
        <p:spPr>
          <a:xfrm>
            <a:off x="6005762" y="6394483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354001-26AA-9EEC-AFFF-495D8819660C}"/>
              </a:ext>
            </a:extLst>
          </p:cNvPr>
          <p:cNvCxnSpPr>
            <a:cxnSpLocks/>
          </p:cNvCxnSpPr>
          <p:nvPr/>
        </p:nvCxnSpPr>
        <p:spPr>
          <a:xfrm flipV="1">
            <a:off x="6107268" y="6327998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/>
              <p:nvPr/>
            </p:nvSpPr>
            <p:spPr>
              <a:xfrm>
                <a:off x="6200361" y="6641287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28×32×32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361" y="6641287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ube 72">
            <a:extLst>
              <a:ext uri="{FF2B5EF4-FFF2-40B4-BE49-F238E27FC236}">
                <a16:creationId xmlns:a16="http://schemas.microsoft.com/office/drawing/2014/main" id="{86AB5144-BE52-AED0-5743-A309859BDD58}"/>
              </a:ext>
            </a:extLst>
          </p:cNvPr>
          <p:cNvSpPr/>
          <p:nvPr/>
        </p:nvSpPr>
        <p:spPr>
          <a:xfrm>
            <a:off x="5097424" y="5934922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C5307105-BF7B-7570-7855-40B80302C81E}"/>
              </a:ext>
            </a:extLst>
          </p:cNvPr>
          <p:cNvSpPr/>
          <p:nvPr/>
        </p:nvSpPr>
        <p:spPr>
          <a:xfrm>
            <a:off x="5048307" y="5983831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128B6479-FD90-6B50-6B09-6ED108213A60}"/>
              </a:ext>
            </a:extLst>
          </p:cNvPr>
          <p:cNvSpPr/>
          <p:nvPr/>
        </p:nvSpPr>
        <p:spPr>
          <a:xfrm>
            <a:off x="6572570" y="5899784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43F554D2-A6FF-04E2-96A3-35E71CF7D4C9}"/>
              </a:ext>
            </a:extLst>
          </p:cNvPr>
          <p:cNvSpPr/>
          <p:nvPr/>
        </p:nvSpPr>
        <p:spPr>
          <a:xfrm>
            <a:off x="6523453" y="5948694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6BE8F769-BEFE-ADC1-F46B-B1BA20030335}"/>
              </a:ext>
            </a:extLst>
          </p:cNvPr>
          <p:cNvSpPr/>
          <p:nvPr/>
        </p:nvSpPr>
        <p:spPr>
          <a:xfrm>
            <a:off x="416569" y="4279616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6BE414F6-FC93-9DA1-47E7-02E5EA2DA495}"/>
              </a:ext>
            </a:extLst>
          </p:cNvPr>
          <p:cNvSpPr/>
          <p:nvPr/>
        </p:nvSpPr>
        <p:spPr>
          <a:xfrm>
            <a:off x="351709" y="4342408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171CD12D-14F1-0D7C-A641-40F709E930C2}"/>
              </a:ext>
            </a:extLst>
          </p:cNvPr>
          <p:cNvSpPr/>
          <p:nvPr/>
        </p:nvSpPr>
        <p:spPr>
          <a:xfrm>
            <a:off x="279985" y="4406707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0" name="Cube 79">
            <a:extLst>
              <a:ext uri="{FF2B5EF4-FFF2-40B4-BE49-F238E27FC236}">
                <a16:creationId xmlns:a16="http://schemas.microsoft.com/office/drawing/2014/main" id="{142F9259-26D7-7EFE-3DBF-DF38A5FCE00A}"/>
              </a:ext>
            </a:extLst>
          </p:cNvPr>
          <p:cNvSpPr/>
          <p:nvPr/>
        </p:nvSpPr>
        <p:spPr>
          <a:xfrm>
            <a:off x="215125" y="4469498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04620FA-268C-14F0-86E6-07EF4D721DC3}"/>
                  </a:ext>
                </a:extLst>
              </p:cNvPr>
              <p:cNvSpPr txBox="1"/>
              <p:nvPr/>
            </p:nvSpPr>
            <p:spPr>
              <a:xfrm>
                <a:off x="109985" y="5238108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04620FA-268C-14F0-86E6-07EF4D721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85" y="5238108"/>
                <a:ext cx="1104836" cy="194067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Cube 81">
            <a:extLst>
              <a:ext uri="{FF2B5EF4-FFF2-40B4-BE49-F238E27FC236}">
                <a16:creationId xmlns:a16="http://schemas.microsoft.com/office/drawing/2014/main" id="{057A9D52-C06D-1D1B-0629-61D0011FA94A}"/>
              </a:ext>
            </a:extLst>
          </p:cNvPr>
          <p:cNvSpPr/>
          <p:nvPr/>
        </p:nvSpPr>
        <p:spPr>
          <a:xfrm>
            <a:off x="2122671" y="4247384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Cube 82">
            <a:extLst>
              <a:ext uri="{FF2B5EF4-FFF2-40B4-BE49-F238E27FC236}">
                <a16:creationId xmlns:a16="http://schemas.microsoft.com/office/drawing/2014/main" id="{8D395328-88AB-1E38-FA23-710917CC94D6}"/>
              </a:ext>
            </a:extLst>
          </p:cNvPr>
          <p:cNvSpPr/>
          <p:nvPr/>
        </p:nvSpPr>
        <p:spPr>
          <a:xfrm>
            <a:off x="2057812" y="4310177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9EE01ED9-B09A-D933-D393-78692150D559}"/>
              </a:ext>
            </a:extLst>
          </p:cNvPr>
          <p:cNvSpPr/>
          <p:nvPr/>
        </p:nvSpPr>
        <p:spPr>
          <a:xfrm>
            <a:off x="1986088" y="4374475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D4215BD3-CB07-2CC7-3E04-271763035AD0}"/>
              </a:ext>
            </a:extLst>
          </p:cNvPr>
          <p:cNvSpPr/>
          <p:nvPr/>
        </p:nvSpPr>
        <p:spPr>
          <a:xfrm>
            <a:off x="1921227" y="4437266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8DA2540-46E4-2780-6D2C-A8237D582429}"/>
              </a:ext>
            </a:extLst>
          </p:cNvPr>
          <p:cNvCxnSpPr/>
          <p:nvPr/>
        </p:nvCxnSpPr>
        <p:spPr>
          <a:xfrm>
            <a:off x="3009263" y="4674310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E17CB2-08DB-B2C7-A27C-E985BEF23A5E}"/>
                  </a:ext>
                </a:extLst>
              </p:cNvPr>
              <p:cNvSpPr txBox="1"/>
              <p:nvPr/>
            </p:nvSpPr>
            <p:spPr>
              <a:xfrm>
                <a:off x="2716413" y="4391736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E17CB2-08DB-B2C7-A27C-E985BEF23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13" y="4391736"/>
                <a:ext cx="1104836" cy="222262"/>
              </a:xfrm>
              <a:prstGeom prst="rect">
                <a:avLst/>
              </a:prstGeom>
              <a:blipFill>
                <a:blip r:embed="rId3"/>
                <a:stretch>
                  <a:fillRect b="-27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6B1583-C86D-8C9D-EDE8-ADD5D804E3FD}"/>
              </a:ext>
            </a:extLst>
          </p:cNvPr>
          <p:cNvCxnSpPr>
            <a:cxnSpLocks/>
          </p:cNvCxnSpPr>
          <p:nvPr/>
        </p:nvCxnSpPr>
        <p:spPr>
          <a:xfrm>
            <a:off x="3167573" y="4809664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3F17A76-63D2-EDB8-4E7C-A38ACA6B5D6D}"/>
              </a:ext>
            </a:extLst>
          </p:cNvPr>
          <p:cNvCxnSpPr>
            <a:cxnSpLocks/>
          </p:cNvCxnSpPr>
          <p:nvPr/>
        </p:nvCxnSpPr>
        <p:spPr>
          <a:xfrm flipV="1">
            <a:off x="3269078" y="4743179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Cube 90">
            <a:extLst>
              <a:ext uri="{FF2B5EF4-FFF2-40B4-BE49-F238E27FC236}">
                <a16:creationId xmlns:a16="http://schemas.microsoft.com/office/drawing/2014/main" id="{BAB48C69-514F-8067-03A4-8B442C6ACAF4}"/>
              </a:ext>
            </a:extLst>
          </p:cNvPr>
          <p:cNvSpPr/>
          <p:nvPr/>
        </p:nvSpPr>
        <p:spPr>
          <a:xfrm>
            <a:off x="3825020" y="4250929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ADE2F077-E27E-7250-2312-4F2166AA1E8B}"/>
              </a:ext>
            </a:extLst>
          </p:cNvPr>
          <p:cNvSpPr/>
          <p:nvPr/>
        </p:nvSpPr>
        <p:spPr>
          <a:xfrm>
            <a:off x="3760161" y="4313722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0280F0F7-1BAF-803B-9355-889B0A3077AF}"/>
              </a:ext>
            </a:extLst>
          </p:cNvPr>
          <p:cNvSpPr/>
          <p:nvPr/>
        </p:nvSpPr>
        <p:spPr>
          <a:xfrm>
            <a:off x="3688436" y="4378020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46A67F35-974F-8A1C-8F3B-023B6CE1D9A3}"/>
              </a:ext>
            </a:extLst>
          </p:cNvPr>
          <p:cNvSpPr/>
          <p:nvPr/>
        </p:nvSpPr>
        <p:spPr>
          <a:xfrm>
            <a:off x="3623576" y="4440813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FD43C5-52C5-2C14-8E57-1F46C3ACD095}"/>
                  </a:ext>
                </a:extLst>
              </p:cNvPr>
              <p:cNvSpPr txBox="1"/>
              <p:nvPr/>
            </p:nvSpPr>
            <p:spPr>
              <a:xfrm>
                <a:off x="3511845" y="5229770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FD43C5-52C5-2C14-8E57-1F46C3ACD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845" y="5229770"/>
                <a:ext cx="1104836" cy="1940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75D930A-0C6F-B182-18D8-2A9FE827142A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4064262" y="5423837"/>
            <a:ext cx="1" cy="36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3BE6456A-64ED-20C3-EB02-CDDEDCCBEE26}"/>
              </a:ext>
            </a:extLst>
          </p:cNvPr>
          <p:cNvSpPr/>
          <p:nvPr/>
        </p:nvSpPr>
        <p:spPr>
          <a:xfrm>
            <a:off x="3366732" y="5482824"/>
            <a:ext cx="346758" cy="343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5240DA-B5D9-EA39-26E5-06959822E332}"/>
              </a:ext>
            </a:extLst>
          </p:cNvPr>
          <p:cNvCxnSpPr>
            <a:cxnSpLocks/>
            <a:stCxn id="97" idx="1"/>
            <a:endCxn id="97" idx="3"/>
          </p:cNvCxnSpPr>
          <p:nvPr/>
        </p:nvCxnSpPr>
        <p:spPr>
          <a:xfrm>
            <a:off x="3366732" y="5654710"/>
            <a:ext cx="3467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5DAF210-0684-204A-73FB-F877A40E72B4}"/>
              </a:ext>
            </a:extLst>
          </p:cNvPr>
          <p:cNvCxnSpPr>
            <a:cxnSpLocks/>
            <a:stCxn id="97" idx="0"/>
            <a:endCxn id="97" idx="2"/>
          </p:cNvCxnSpPr>
          <p:nvPr/>
        </p:nvCxnSpPr>
        <p:spPr>
          <a:xfrm>
            <a:off x="3540111" y="5482824"/>
            <a:ext cx="0" cy="343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1FCACFE-98E4-1DE3-BE54-520CB1836ED0}"/>
                  </a:ext>
                </a:extLst>
              </p:cNvPr>
              <p:cNvSpPr txBox="1"/>
              <p:nvPr/>
            </p:nvSpPr>
            <p:spPr>
              <a:xfrm>
                <a:off x="3234810" y="5436919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1FCACFE-98E4-1DE3-BE54-520CB183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810" y="5436919"/>
                <a:ext cx="1104836" cy="1940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369486C-FEF5-F110-9435-90238EBD6781}"/>
                  </a:ext>
                </a:extLst>
              </p:cNvPr>
              <p:cNvSpPr txBox="1"/>
              <p:nvPr/>
            </p:nvSpPr>
            <p:spPr>
              <a:xfrm>
                <a:off x="1825049" y="5229247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369486C-FEF5-F110-9435-90238EBD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049" y="5229247"/>
                <a:ext cx="1104836" cy="1940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/>
              <p:nvPr/>
            </p:nvSpPr>
            <p:spPr>
              <a:xfrm>
                <a:off x="6657929" y="5561261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929" y="5561261"/>
                <a:ext cx="1104836" cy="194067"/>
              </a:xfrm>
              <a:prstGeom prst="rect">
                <a:avLst/>
              </a:prstGeom>
              <a:blipFill>
                <a:blip r:embed="rId9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/>
              <p:nvPr/>
            </p:nvSpPr>
            <p:spPr>
              <a:xfrm>
                <a:off x="3369450" y="6663933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28×32×32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50" y="6663933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ube 104">
            <a:extLst>
              <a:ext uri="{FF2B5EF4-FFF2-40B4-BE49-F238E27FC236}">
                <a16:creationId xmlns:a16="http://schemas.microsoft.com/office/drawing/2014/main" id="{6ECFE2D0-8A07-5DE0-08AD-F08912308B88}"/>
              </a:ext>
            </a:extLst>
          </p:cNvPr>
          <p:cNvSpPr/>
          <p:nvPr/>
        </p:nvSpPr>
        <p:spPr>
          <a:xfrm>
            <a:off x="3761102" y="5930092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6" name="Cube 105">
            <a:extLst>
              <a:ext uri="{FF2B5EF4-FFF2-40B4-BE49-F238E27FC236}">
                <a16:creationId xmlns:a16="http://schemas.microsoft.com/office/drawing/2014/main" id="{2425172A-F47C-0B1D-E114-04948C4F830D}"/>
              </a:ext>
            </a:extLst>
          </p:cNvPr>
          <p:cNvSpPr/>
          <p:nvPr/>
        </p:nvSpPr>
        <p:spPr>
          <a:xfrm>
            <a:off x="3711985" y="5979002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72CAB66-69E6-439B-6252-3A8FF9728174}"/>
              </a:ext>
            </a:extLst>
          </p:cNvPr>
          <p:cNvCxnSpPr/>
          <p:nvPr/>
        </p:nvCxnSpPr>
        <p:spPr>
          <a:xfrm>
            <a:off x="4434692" y="6222573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/>
              <p:nvPr/>
            </p:nvSpPr>
            <p:spPr>
              <a:xfrm>
                <a:off x="4075466" y="5922960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466" y="5922960"/>
                <a:ext cx="1104836" cy="222262"/>
              </a:xfrm>
              <a:prstGeom prst="rect">
                <a:avLst/>
              </a:prstGeom>
              <a:blipFill>
                <a:blip r:embed="rId10"/>
                <a:stretch>
                  <a:fillRect b="-2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E55451A-A201-E45E-C5B2-2BC833F92880}"/>
              </a:ext>
            </a:extLst>
          </p:cNvPr>
          <p:cNvCxnSpPr>
            <a:cxnSpLocks/>
          </p:cNvCxnSpPr>
          <p:nvPr/>
        </p:nvCxnSpPr>
        <p:spPr>
          <a:xfrm>
            <a:off x="4593001" y="635792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F867C7-B565-AD14-1D5F-B45016721D36}"/>
              </a:ext>
            </a:extLst>
          </p:cNvPr>
          <p:cNvCxnSpPr>
            <a:cxnSpLocks/>
          </p:cNvCxnSpPr>
          <p:nvPr/>
        </p:nvCxnSpPr>
        <p:spPr>
          <a:xfrm flipV="1">
            <a:off x="4694507" y="6291442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Cube 110">
            <a:extLst>
              <a:ext uri="{FF2B5EF4-FFF2-40B4-BE49-F238E27FC236}">
                <a16:creationId xmlns:a16="http://schemas.microsoft.com/office/drawing/2014/main" id="{3429A3B4-D94F-B8EE-8622-EF130CCE7E2E}"/>
              </a:ext>
            </a:extLst>
          </p:cNvPr>
          <p:cNvSpPr/>
          <p:nvPr/>
        </p:nvSpPr>
        <p:spPr>
          <a:xfrm>
            <a:off x="3660262" y="6032421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CE38393E-3A10-D396-91D7-980FBCC9DA37}"/>
              </a:ext>
            </a:extLst>
          </p:cNvPr>
          <p:cNvSpPr/>
          <p:nvPr/>
        </p:nvSpPr>
        <p:spPr>
          <a:xfrm>
            <a:off x="3611145" y="6081330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F4C5D0BB-EE3B-C8F8-D01B-FE23AC8EAEED}"/>
              </a:ext>
            </a:extLst>
          </p:cNvPr>
          <p:cNvSpPr/>
          <p:nvPr/>
        </p:nvSpPr>
        <p:spPr>
          <a:xfrm>
            <a:off x="5001114" y="6033588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Cube 113">
            <a:extLst>
              <a:ext uri="{FF2B5EF4-FFF2-40B4-BE49-F238E27FC236}">
                <a16:creationId xmlns:a16="http://schemas.microsoft.com/office/drawing/2014/main" id="{2ED40457-CCC4-579F-6CB1-526CB623FDAA}"/>
              </a:ext>
            </a:extLst>
          </p:cNvPr>
          <p:cNvSpPr/>
          <p:nvPr/>
        </p:nvSpPr>
        <p:spPr>
          <a:xfrm>
            <a:off x="4951998" y="6082497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DAA6522D-B540-8E29-89BE-D66998BCB7D1}"/>
              </a:ext>
            </a:extLst>
          </p:cNvPr>
          <p:cNvSpPr/>
          <p:nvPr/>
        </p:nvSpPr>
        <p:spPr>
          <a:xfrm>
            <a:off x="6474725" y="5992723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8" name="Cube 117">
            <a:extLst>
              <a:ext uri="{FF2B5EF4-FFF2-40B4-BE49-F238E27FC236}">
                <a16:creationId xmlns:a16="http://schemas.microsoft.com/office/drawing/2014/main" id="{67451F7C-5E85-E287-DBF6-3D585A00D39F}"/>
              </a:ext>
            </a:extLst>
          </p:cNvPr>
          <p:cNvSpPr/>
          <p:nvPr/>
        </p:nvSpPr>
        <p:spPr>
          <a:xfrm>
            <a:off x="6425608" y="6041633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/>
              <p:nvPr/>
            </p:nvSpPr>
            <p:spPr>
              <a:xfrm>
                <a:off x="4681366" y="6651492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28×32×32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66" y="6651492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CEF7E82-7F49-75B4-B327-5BD84EEB9759}"/>
                  </a:ext>
                </a:extLst>
              </p:cNvPr>
              <p:cNvSpPr txBox="1"/>
              <p:nvPr/>
            </p:nvSpPr>
            <p:spPr>
              <a:xfrm>
                <a:off x="3298835" y="5679587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CEF7E82-7F49-75B4-B327-5BD84EEB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835" y="5679587"/>
                <a:ext cx="1104836" cy="1940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9103E6-314F-EB5D-17CC-FF57941BFBFE}"/>
              </a:ext>
            </a:extLst>
          </p:cNvPr>
          <p:cNvCxnSpPr>
            <a:cxnSpLocks/>
          </p:cNvCxnSpPr>
          <p:nvPr/>
        </p:nvCxnSpPr>
        <p:spPr>
          <a:xfrm flipV="1">
            <a:off x="6833836" y="5467268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0FE79BA-DA8B-3754-B0D3-4886C3273485}"/>
                  </a:ext>
                </a:extLst>
              </p:cNvPr>
              <p:cNvSpPr txBox="1"/>
              <p:nvPr/>
            </p:nvSpPr>
            <p:spPr>
              <a:xfrm>
                <a:off x="4900926" y="4324547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0FE79BA-DA8B-3754-B0D3-4886C3273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926" y="4324547"/>
                <a:ext cx="1104836" cy="261610"/>
              </a:xfrm>
              <a:prstGeom prst="rect">
                <a:avLst/>
              </a:prstGeom>
              <a:blipFill>
                <a:blip r:embed="rId1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Cube 124">
            <a:extLst>
              <a:ext uri="{FF2B5EF4-FFF2-40B4-BE49-F238E27FC236}">
                <a16:creationId xmlns:a16="http://schemas.microsoft.com/office/drawing/2014/main" id="{0DA646A2-09A2-5259-B86B-7DEA7011B4CC}"/>
              </a:ext>
            </a:extLst>
          </p:cNvPr>
          <p:cNvSpPr/>
          <p:nvPr/>
        </p:nvSpPr>
        <p:spPr>
          <a:xfrm>
            <a:off x="6918899" y="4000907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6" name="Cube 125">
            <a:extLst>
              <a:ext uri="{FF2B5EF4-FFF2-40B4-BE49-F238E27FC236}">
                <a16:creationId xmlns:a16="http://schemas.microsoft.com/office/drawing/2014/main" id="{7FEBC9DB-32CF-0CCD-B5BE-19E42A92E8B0}"/>
              </a:ext>
            </a:extLst>
          </p:cNvPr>
          <p:cNvSpPr/>
          <p:nvPr/>
        </p:nvSpPr>
        <p:spPr>
          <a:xfrm>
            <a:off x="6854038" y="4063699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7" name="Cube 126">
            <a:extLst>
              <a:ext uri="{FF2B5EF4-FFF2-40B4-BE49-F238E27FC236}">
                <a16:creationId xmlns:a16="http://schemas.microsoft.com/office/drawing/2014/main" id="{1E7DF596-BCA7-B5E8-49F9-13381D3F5504}"/>
              </a:ext>
            </a:extLst>
          </p:cNvPr>
          <p:cNvSpPr/>
          <p:nvPr/>
        </p:nvSpPr>
        <p:spPr>
          <a:xfrm>
            <a:off x="6782314" y="4127998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783473E1-F9CC-EA28-4333-5BB16095EEFE}"/>
              </a:ext>
            </a:extLst>
          </p:cNvPr>
          <p:cNvSpPr/>
          <p:nvPr/>
        </p:nvSpPr>
        <p:spPr>
          <a:xfrm>
            <a:off x="6717455" y="4190789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1B1C1EF0-21D4-672F-79A1-D62B6F8F86C6}"/>
              </a:ext>
            </a:extLst>
          </p:cNvPr>
          <p:cNvSpPr/>
          <p:nvPr/>
        </p:nvSpPr>
        <p:spPr>
          <a:xfrm>
            <a:off x="6654076" y="4252653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F4208D71-F36B-8D7B-68EC-F366AA6A71D5}"/>
              </a:ext>
            </a:extLst>
          </p:cNvPr>
          <p:cNvSpPr/>
          <p:nvPr/>
        </p:nvSpPr>
        <p:spPr>
          <a:xfrm>
            <a:off x="6589216" y="431544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5" name="Cube 134">
            <a:extLst>
              <a:ext uri="{FF2B5EF4-FFF2-40B4-BE49-F238E27FC236}">
                <a16:creationId xmlns:a16="http://schemas.microsoft.com/office/drawing/2014/main" id="{588B484A-70FC-83F8-9CCE-B95E317DABC2}"/>
              </a:ext>
            </a:extLst>
          </p:cNvPr>
          <p:cNvSpPr/>
          <p:nvPr/>
        </p:nvSpPr>
        <p:spPr>
          <a:xfrm>
            <a:off x="6517492" y="4379744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6" name="Cube 135">
            <a:extLst>
              <a:ext uri="{FF2B5EF4-FFF2-40B4-BE49-F238E27FC236}">
                <a16:creationId xmlns:a16="http://schemas.microsoft.com/office/drawing/2014/main" id="{D83DB9BE-9D70-C32C-7A4C-72492474633B}"/>
              </a:ext>
            </a:extLst>
          </p:cNvPr>
          <p:cNvSpPr/>
          <p:nvPr/>
        </p:nvSpPr>
        <p:spPr>
          <a:xfrm>
            <a:off x="6452631" y="444253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FF607F8-6E34-3A55-9BC2-738EC7E4EA3A}"/>
              </a:ext>
            </a:extLst>
          </p:cNvPr>
          <p:cNvCxnSpPr>
            <a:cxnSpLocks/>
          </p:cNvCxnSpPr>
          <p:nvPr/>
        </p:nvCxnSpPr>
        <p:spPr>
          <a:xfrm flipV="1">
            <a:off x="4696083" y="4563583"/>
            <a:ext cx="1540369" cy="3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E39C0B4-FE5C-A775-992C-B0FE187A798F}"/>
                  </a:ext>
                </a:extLst>
              </p:cNvPr>
              <p:cNvSpPr txBox="1"/>
              <p:nvPr/>
            </p:nvSpPr>
            <p:spPr>
              <a:xfrm>
                <a:off x="3000704" y="5813126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E39C0B4-FE5C-A775-992C-B0FE187A7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704" y="5813126"/>
                <a:ext cx="1104836" cy="1940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/>
              <p:nvPr/>
            </p:nvSpPr>
            <p:spPr>
              <a:xfrm>
                <a:off x="6257268" y="5206496"/>
                <a:ext cx="1104836" cy="21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56×64×64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268" y="5206496"/>
                <a:ext cx="1104836" cy="21575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03D90A9-641B-C998-B658-DD7109F4B7CF}"/>
              </a:ext>
            </a:extLst>
          </p:cNvPr>
          <p:cNvCxnSpPr/>
          <p:nvPr/>
        </p:nvCxnSpPr>
        <p:spPr>
          <a:xfrm>
            <a:off x="7846017" y="459663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/>
              <p:nvPr/>
            </p:nvSpPr>
            <p:spPr>
              <a:xfrm>
                <a:off x="7554813" y="4341321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813" y="4341321"/>
                <a:ext cx="1104836" cy="222262"/>
              </a:xfrm>
              <a:prstGeom prst="rect">
                <a:avLst/>
              </a:prstGeom>
              <a:blipFill>
                <a:blip r:embed="rId15"/>
                <a:stretch>
                  <a:fillRect b="-27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EC306AC-A0F4-4241-7E7F-C64F607640A6}"/>
              </a:ext>
            </a:extLst>
          </p:cNvPr>
          <p:cNvCxnSpPr>
            <a:cxnSpLocks/>
          </p:cNvCxnSpPr>
          <p:nvPr/>
        </p:nvCxnSpPr>
        <p:spPr>
          <a:xfrm>
            <a:off x="8004326" y="473198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50D7FFA-B807-0283-DE76-F951D8B51A03}"/>
              </a:ext>
            </a:extLst>
          </p:cNvPr>
          <p:cNvCxnSpPr>
            <a:cxnSpLocks/>
          </p:cNvCxnSpPr>
          <p:nvPr/>
        </p:nvCxnSpPr>
        <p:spPr>
          <a:xfrm flipV="1">
            <a:off x="8105832" y="4665501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Cube 152">
            <a:extLst>
              <a:ext uri="{FF2B5EF4-FFF2-40B4-BE49-F238E27FC236}">
                <a16:creationId xmlns:a16="http://schemas.microsoft.com/office/drawing/2014/main" id="{19E014C5-8CE1-5209-6141-C8AEBC2DC432}"/>
              </a:ext>
            </a:extLst>
          </p:cNvPr>
          <p:cNvSpPr/>
          <p:nvPr/>
        </p:nvSpPr>
        <p:spPr>
          <a:xfrm>
            <a:off x="8642038" y="4216823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4" name="Cube 153">
            <a:extLst>
              <a:ext uri="{FF2B5EF4-FFF2-40B4-BE49-F238E27FC236}">
                <a16:creationId xmlns:a16="http://schemas.microsoft.com/office/drawing/2014/main" id="{AAC612D0-A0C2-9BB5-2AD2-1F26FFAF11CE}"/>
              </a:ext>
            </a:extLst>
          </p:cNvPr>
          <p:cNvSpPr/>
          <p:nvPr/>
        </p:nvSpPr>
        <p:spPr>
          <a:xfrm>
            <a:off x="8577178" y="427961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5" name="Cube 154">
            <a:extLst>
              <a:ext uri="{FF2B5EF4-FFF2-40B4-BE49-F238E27FC236}">
                <a16:creationId xmlns:a16="http://schemas.microsoft.com/office/drawing/2014/main" id="{C30C858A-7A51-A2FE-A4BC-C050D7DEE810}"/>
              </a:ext>
            </a:extLst>
          </p:cNvPr>
          <p:cNvSpPr/>
          <p:nvPr/>
        </p:nvSpPr>
        <p:spPr>
          <a:xfrm>
            <a:off x="8505454" y="4343914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6" name="Cube 155">
            <a:extLst>
              <a:ext uri="{FF2B5EF4-FFF2-40B4-BE49-F238E27FC236}">
                <a16:creationId xmlns:a16="http://schemas.microsoft.com/office/drawing/2014/main" id="{97DB5DAA-8FFC-D768-DF38-CE3BEC147070}"/>
              </a:ext>
            </a:extLst>
          </p:cNvPr>
          <p:cNvSpPr/>
          <p:nvPr/>
        </p:nvSpPr>
        <p:spPr>
          <a:xfrm>
            <a:off x="8440594" y="4406707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/>
              <p:nvPr/>
            </p:nvSpPr>
            <p:spPr>
              <a:xfrm>
                <a:off x="8328862" y="5195665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862" y="5195665"/>
                <a:ext cx="1104836" cy="194067"/>
              </a:xfrm>
              <a:prstGeom prst="rect">
                <a:avLst/>
              </a:prstGeom>
              <a:blipFill>
                <a:blip r:embed="rId1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30D4035-03FF-155F-AD7F-E8F18A9D8854}"/>
              </a:ext>
            </a:extLst>
          </p:cNvPr>
          <p:cNvCxnSpPr/>
          <p:nvPr/>
        </p:nvCxnSpPr>
        <p:spPr>
          <a:xfrm>
            <a:off x="9534296" y="461126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/>
              <p:nvPr/>
            </p:nvSpPr>
            <p:spPr>
              <a:xfrm>
                <a:off x="9241693" y="4337744"/>
                <a:ext cx="1104836" cy="248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693" y="4337744"/>
                <a:ext cx="1104836" cy="248413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244ACFF-2EFB-0936-9792-DB8E94CB9988}"/>
              </a:ext>
            </a:extLst>
          </p:cNvPr>
          <p:cNvCxnSpPr>
            <a:cxnSpLocks/>
          </p:cNvCxnSpPr>
          <p:nvPr/>
        </p:nvCxnSpPr>
        <p:spPr>
          <a:xfrm>
            <a:off x="9692605" y="474661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8226302-9673-80CB-2067-CE87EE89CEB1}"/>
              </a:ext>
            </a:extLst>
          </p:cNvPr>
          <p:cNvCxnSpPr>
            <a:cxnSpLocks/>
          </p:cNvCxnSpPr>
          <p:nvPr/>
        </p:nvCxnSpPr>
        <p:spPr>
          <a:xfrm flipV="1">
            <a:off x="9794111" y="468013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Cube 161">
            <a:extLst>
              <a:ext uri="{FF2B5EF4-FFF2-40B4-BE49-F238E27FC236}">
                <a16:creationId xmlns:a16="http://schemas.microsoft.com/office/drawing/2014/main" id="{039171EF-86E6-A59B-B20E-2D3C6174A00C}"/>
              </a:ext>
            </a:extLst>
          </p:cNvPr>
          <p:cNvSpPr/>
          <p:nvPr/>
        </p:nvSpPr>
        <p:spPr>
          <a:xfrm>
            <a:off x="10330317" y="4231453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3" name="Cube 162">
            <a:extLst>
              <a:ext uri="{FF2B5EF4-FFF2-40B4-BE49-F238E27FC236}">
                <a16:creationId xmlns:a16="http://schemas.microsoft.com/office/drawing/2014/main" id="{2E22E28F-8F2B-3B1B-851F-E9F072CADAFB}"/>
              </a:ext>
            </a:extLst>
          </p:cNvPr>
          <p:cNvSpPr/>
          <p:nvPr/>
        </p:nvSpPr>
        <p:spPr>
          <a:xfrm>
            <a:off x="10265457" y="4294245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4" name="Cube 163">
            <a:extLst>
              <a:ext uri="{FF2B5EF4-FFF2-40B4-BE49-F238E27FC236}">
                <a16:creationId xmlns:a16="http://schemas.microsoft.com/office/drawing/2014/main" id="{649D28A5-CC5E-96A8-9C05-8AEEC86592D2}"/>
              </a:ext>
            </a:extLst>
          </p:cNvPr>
          <p:cNvSpPr/>
          <p:nvPr/>
        </p:nvSpPr>
        <p:spPr>
          <a:xfrm>
            <a:off x="10193733" y="4358544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Cube 164">
            <a:extLst>
              <a:ext uri="{FF2B5EF4-FFF2-40B4-BE49-F238E27FC236}">
                <a16:creationId xmlns:a16="http://schemas.microsoft.com/office/drawing/2014/main" id="{13E426DF-A82C-7BCC-4C79-5C0AC4E3D78C}"/>
              </a:ext>
            </a:extLst>
          </p:cNvPr>
          <p:cNvSpPr/>
          <p:nvPr/>
        </p:nvSpPr>
        <p:spPr>
          <a:xfrm>
            <a:off x="10128873" y="4421336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/>
              <p:nvPr/>
            </p:nvSpPr>
            <p:spPr>
              <a:xfrm>
                <a:off x="10017141" y="5210294"/>
                <a:ext cx="1104836" cy="21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141" y="5210294"/>
                <a:ext cx="1104836" cy="21575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/>
              <p:nvPr/>
            </p:nvSpPr>
            <p:spPr>
              <a:xfrm>
                <a:off x="10538524" y="3875451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524" y="3875451"/>
                <a:ext cx="1104836" cy="194067"/>
              </a:xfrm>
              <a:prstGeom prst="rect">
                <a:avLst/>
              </a:prstGeom>
              <a:blipFill>
                <a:blip r:embed="rId19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39990EF-D98D-DD2D-5E23-61D586680DAA}"/>
              </a:ext>
            </a:extLst>
          </p:cNvPr>
          <p:cNvCxnSpPr>
            <a:cxnSpLocks/>
          </p:cNvCxnSpPr>
          <p:nvPr/>
        </p:nvCxnSpPr>
        <p:spPr>
          <a:xfrm flipV="1">
            <a:off x="10714431" y="3781458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2F91EC0-059F-4E6D-D9F9-43936F176F9A}"/>
              </a:ext>
            </a:extLst>
          </p:cNvPr>
          <p:cNvCxnSpPr>
            <a:cxnSpLocks/>
          </p:cNvCxnSpPr>
          <p:nvPr/>
        </p:nvCxnSpPr>
        <p:spPr>
          <a:xfrm>
            <a:off x="109985" y="2997623"/>
            <a:ext cx="9848888" cy="53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4DAD5FA-2E99-BC6B-C430-364347DEAADE}"/>
                  </a:ext>
                </a:extLst>
              </p:cNvPr>
              <p:cNvSpPr txBox="1"/>
              <p:nvPr/>
            </p:nvSpPr>
            <p:spPr>
              <a:xfrm>
                <a:off x="4913849" y="2717989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4DAD5FA-2E99-BC6B-C430-364347DEA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49" y="2717989"/>
                <a:ext cx="1104836" cy="261610"/>
              </a:xfrm>
              <a:prstGeom prst="rect">
                <a:avLst/>
              </a:prstGeom>
              <a:blipFill>
                <a:blip r:embed="rId20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Cube 173">
            <a:extLst>
              <a:ext uri="{FF2B5EF4-FFF2-40B4-BE49-F238E27FC236}">
                <a16:creationId xmlns:a16="http://schemas.microsoft.com/office/drawing/2014/main" id="{C1CA8ACE-C17A-28B0-676B-52EBB01FC9A6}"/>
              </a:ext>
            </a:extLst>
          </p:cNvPr>
          <p:cNvSpPr/>
          <p:nvPr/>
        </p:nvSpPr>
        <p:spPr>
          <a:xfrm>
            <a:off x="10693914" y="1990905"/>
            <a:ext cx="1017482" cy="965599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Cube 174">
            <a:extLst>
              <a:ext uri="{FF2B5EF4-FFF2-40B4-BE49-F238E27FC236}">
                <a16:creationId xmlns:a16="http://schemas.microsoft.com/office/drawing/2014/main" id="{F3490A88-CA0E-3AED-E2A1-E3B36C04118C}"/>
              </a:ext>
            </a:extLst>
          </p:cNvPr>
          <p:cNvSpPr/>
          <p:nvPr/>
        </p:nvSpPr>
        <p:spPr>
          <a:xfrm>
            <a:off x="10613969" y="2069208"/>
            <a:ext cx="1017482" cy="965599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6" name="Cube 175">
            <a:extLst>
              <a:ext uri="{FF2B5EF4-FFF2-40B4-BE49-F238E27FC236}">
                <a16:creationId xmlns:a16="http://schemas.microsoft.com/office/drawing/2014/main" id="{398FB3A4-B3B3-7BF5-C9F0-83BA9BA42C58}"/>
              </a:ext>
            </a:extLst>
          </p:cNvPr>
          <p:cNvSpPr/>
          <p:nvPr/>
        </p:nvSpPr>
        <p:spPr>
          <a:xfrm>
            <a:off x="10525563" y="2149389"/>
            <a:ext cx="1017482" cy="965599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7" name="Cube 176">
            <a:extLst>
              <a:ext uri="{FF2B5EF4-FFF2-40B4-BE49-F238E27FC236}">
                <a16:creationId xmlns:a16="http://schemas.microsoft.com/office/drawing/2014/main" id="{328B108D-C4ED-EDCC-3CA8-DB601F36B3B8}"/>
              </a:ext>
            </a:extLst>
          </p:cNvPr>
          <p:cNvSpPr/>
          <p:nvPr/>
        </p:nvSpPr>
        <p:spPr>
          <a:xfrm>
            <a:off x="10445617" y="2227692"/>
            <a:ext cx="1017482" cy="965599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9" name="Cube 178">
            <a:extLst>
              <a:ext uri="{FF2B5EF4-FFF2-40B4-BE49-F238E27FC236}">
                <a16:creationId xmlns:a16="http://schemas.microsoft.com/office/drawing/2014/main" id="{7B022804-8F24-296A-E97F-F98ED837B536}"/>
              </a:ext>
            </a:extLst>
          </p:cNvPr>
          <p:cNvSpPr/>
          <p:nvPr/>
        </p:nvSpPr>
        <p:spPr>
          <a:xfrm>
            <a:off x="10377170" y="2306855"/>
            <a:ext cx="1017482" cy="965599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0" name="Cube 179">
            <a:extLst>
              <a:ext uri="{FF2B5EF4-FFF2-40B4-BE49-F238E27FC236}">
                <a16:creationId xmlns:a16="http://schemas.microsoft.com/office/drawing/2014/main" id="{E3B1AE63-8CCC-3A98-155D-4FA01F10F0B2}"/>
              </a:ext>
            </a:extLst>
          </p:cNvPr>
          <p:cNvSpPr/>
          <p:nvPr/>
        </p:nvSpPr>
        <p:spPr>
          <a:xfrm>
            <a:off x="10297225" y="2385158"/>
            <a:ext cx="1017482" cy="965599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1" name="Cube 180">
            <a:extLst>
              <a:ext uri="{FF2B5EF4-FFF2-40B4-BE49-F238E27FC236}">
                <a16:creationId xmlns:a16="http://schemas.microsoft.com/office/drawing/2014/main" id="{325034B9-4A82-A61D-E17E-1F9D771A0C7F}"/>
              </a:ext>
            </a:extLst>
          </p:cNvPr>
          <p:cNvSpPr/>
          <p:nvPr/>
        </p:nvSpPr>
        <p:spPr>
          <a:xfrm>
            <a:off x="10208819" y="2465339"/>
            <a:ext cx="1017482" cy="965599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2" name="Cube 181">
            <a:extLst>
              <a:ext uri="{FF2B5EF4-FFF2-40B4-BE49-F238E27FC236}">
                <a16:creationId xmlns:a16="http://schemas.microsoft.com/office/drawing/2014/main" id="{9D1C7AFA-6422-83B6-9E97-1E6C940326B7}"/>
              </a:ext>
            </a:extLst>
          </p:cNvPr>
          <p:cNvSpPr/>
          <p:nvPr/>
        </p:nvSpPr>
        <p:spPr>
          <a:xfrm>
            <a:off x="10128873" y="2543642"/>
            <a:ext cx="1017482" cy="965599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/>
              <p:nvPr/>
            </p:nvSpPr>
            <p:spPr>
              <a:xfrm>
                <a:off x="10136660" y="3525066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660" y="3525066"/>
                <a:ext cx="1104836" cy="2308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9E3D440-7AAC-0F96-075F-3448B0128F6A}"/>
              </a:ext>
            </a:extLst>
          </p:cNvPr>
          <p:cNvSpPr txBox="1"/>
          <p:nvPr/>
        </p:nvSpPr>
        <p:spPr>
          <a:xfrm>
            <a:off x="2995834" y="4878531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397E3-782D-FB63-591D-71311BA6A9CB}"/>
              </a:ext>
            </a:extLst>
          </p:cNvPr>
          <p:cNvSpPr txBox="1"/>
          <p:nvPr/>
        </p:nvSpPr>
        <p:spPr>
          <a:xfrm>
            <a:off x="9531064" y="4808959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39AE42-78CF-1B74-05E7-26FB27BA3266}"/>
                  </a:ext>
                </a:extLst>
              </p:cNvPr>
              <p:cNvSpPr txBox="1"/>
              <p:nvPr/>
            </p:nvSpPr>
            <p:spPr>
              <a:xfrm>
                <a:off x="3753296" y="4645149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39AE42-78CF-1B74-05E7-26FB27B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296" y="4645149"/>
                <a:ext cx="499816" cy="369332"/>
              </a:xfrm>
              <a:prstGeom prst="rect">
                <a:avLst/>
              </a:prstGeom>
              <a:blipFill>
                <a:blip r:embed="rId2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15DA84-4C93-ADB5-FFE6-755AE00EA2BD}"/>
                  </a:ext>
                </a:extLst>
              </p:cNvPr>
              <p:cNvSpPr txBox="1"/>
              <p:nvPr/>
            </p:nvSpPr>
            <p:spPr>
              <a:xfrm>
                <a:off x="5162497" y="4554967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15DA84-4C93-ADB5-FFE6-755AE00EA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97" y="4554967"/>
                <a:ext cx="499816" cy="369332"/>
              </a:xfrm>
              <a:prstGeom prst="rect">
                <a:avLst/>
              </a:prstGeom>
              <a:blipFill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5D5A77-5EDA-540E-7176-EBB3C37D466B}"/>
                  </a:ext>
                </a:extLst>
              </p:cNvPr>
              <p:cNvSpPr txBox="1"/>
              <p:nvPr/>
            </p:nvSpPr>
            <p:spPr>
              <a:xfrm>
                <a:off x="5158699" y="3051012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5D5A77-5EDA-540E-7176-EBB3C37D4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699" y="3051012"/>
                <a:ext cx="499816" cy="369332"/>
              </a:xfrm>
              <a:prstGeom prst="rect">
                <a:avLst/>
              </a:prstGeom>
              <a:blipFill>
                <a:blip r:embed="rId2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5CE62AE-DAED-DC60-283B-39341EBA88F3}"/>
              </a:ext>
            </a:extLst>
          </p:cNvPr>
          <p:cNvSpPr txBox="1"/>
          <p:nvPr/>
        </p:nvSpPr>
        <p:spPr>
          <a:xfrm>
            <a:off x="2682109" y="139357"/>
            <a:ext cx="23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SE-U-Net</a:t>
            </a:r>
            <a:endParaRPr lang="en-IN" sz="2000" b="1" dirty="0">
              <a:solidFill>
                <a:srgbClr val="00009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8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D118FE-A39C-FAEA-D487-0267BA51D0AE}"/>
              </a:ext>
            </a:extLst>
          </p:cNvPr>
          <p:cNvCxnSpPr/>
          <p:nvPr/>
        </p:nvCxnSpPr>
        <p:spPr>
          <a:xfrm>
            <a:off x="3056820" y="4750841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/>
              <p:nvPr/>
            </p:nvSpPr>
            <p:spPr>
              <a:xfrm>
                <a:off x="2760751" y="4484434"/>
                <a:ext cx="1104836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51" y="4484434"/>
                <a:ext cx="1104836" cy="265586"/>
              </a:xfrm>
              <a:prstGeom prst="rect">
                <a:avLst/>
              </a:prstGeom>
              <a:blipFill>
                <a:blip r:embed="rId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DF4462-EBF6-4BD8-70BB-8048061FDD71}"/>
              </a:ext>
            </a:extLst>
          </p:cNvPr>
          <p:cNvCxnSpPr>
            <a:cxnSpLocks/>
          </p:cNvCxnSpPr>
          <p:nvPr/>
        </p:nvCxnSpPr>
        <p:spPr>
          <a:xfrm>
            <a:off x="3215129" y="488619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354001-26AA-9EEC-AFFF-495D8819660C}"/>
              </a:ext>
            </a:extLst>
          </p:cNvPr>
          <p:cNvCxnSpPr>
            <a:cxnSpLocks/>
          </p:cNvCxnSpPr>
          <p:nvPr/>
        </p:nvCxnSpPr>
        <p:spPr>
          <a:xfrm flipV="1">
            <a:off x="3316635" y="481971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/>
              <p:nvPr/>
            </p:nvSpPr>
            <p:spPr>
              <a:xfrm>
                <a:off x="3409728" y="5132999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32×128×128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728" y="5132999"/>
                <a:ext cx="1104836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ube 72">
            <a:extLst>
              <a:ext uri="{FF2B5EF4-FFF2-40B4-BE49-F238E27FC236}">
                <a16:creationId xmlns:a16="http://schemas.microsoft.com/office/drawing/2014/main" id="{86AB5144-BE52-AED0-5743-A309859BDD58}"/>
              </a:ext>
            </a:extLst>
          </p:cNvPr>
          <p:cNvSpPr/>
          <p:nvPr/>
        </p:nvSpPr>
        <p:spPr>
          <a:xfrm>
            <a:off x="2306791" y="4426634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C5307105-BF7B-7570-7855-40B80302C81E}"/>
              </a:ext>
            </a:extLst>
          </p:cNvPr>
          <p:cNvSpPr/>
          <p:nvPr/>
        </p:nvSpPr>
        <p:spPr>
          <a:xfrm>
            <a:off x="2257674" y="4475543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43F554D2-A6FF-04E2-96A3-35E71CF7D4C9}"/>
              </a:ext>
            </a:extLst>
          </p:cNvPr>
          <p:cNvSpPr/>
          <p:nvPr/>
        </p:nvSpPr>
        <p:spPr>
          <a:xfrm>
            <a:off x="3732820" y="4440406"/>
            <a:ext cx="610208" cy="585982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/>
              <p:nvPr/>
            </p:nvSpPr>
            <p:spPr>
              <a:xfrm>
                <a:off x="3867296" y="4052973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296" y="4052973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/>
              <p:nvPr/>
            </p:nvSpPr>
            <p:spPr>
              <a:xfrm>
                <a:off x="301658" y="5202261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" y="5202261"/>
                <a:ext cx="1104836" cy="230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ube 104">
            <a:extLst>
              <a:ext uri="{FF2B5EF4-FFF2-40B4-BE49-F238E27FC236}">
                <a16:creationId xmlns:a16="http://schemas.microsoft.com/office/drawing/2014/main" id="{6ECFE2D0-8A07-5DE0-08AD-F08912308B88}"/>
              </a:ext>
            </a:extLst>
          </p:cNvPr>
          <p:cNvSpPr/>
          <p:nvPr/>
        </p:nvSpPr>
        <p:spPr>
          <a:xfrm>
            <a:off x="903193" y="4263334"/>
            <a:ext cx="610208" cy="585982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6" name="Cube 105">
            <a:extLst>
              <a:ext uri="{FF2B5EF4-FFF2-40B4-BE49-F238E27FC236}">
                <a16:creationId xmlns:a16="http://schemas.microsoft.com/office/drawing/2014/main" id="{2425172A-F47C-0B1D-E114-04948C4F830D}"/>
              </a:ext>
            </a:extLst>
          </p:cNvPr>
          <p:cNvSpPr/>
          <p:nvPr/>
        </p:nvSpPr>
        <p:spPr>
          <a:xfrm>
            <a:off x="854076" y="4312244"/>
            <a:ext cx="610208" cy="585982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72CAB66-69E6-439B-6252-3A8FF9728174}"/>
              </a:ext>
            </a:extLst>
          </p:cNvPr>
          <p:cNvCxnSpPr/>
          <p:nvPr/>
        </p:nvCxnSpPr>
        <p:spPr>
          <a:xfrm>
            <a:off x="1577583" y="4713933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/>
              <p:nvPr/>
            </p:nvSpPr>
            <p:spPr>
              <a:xfrm>
                <a:off x="1288458" y="4458200"/>
                <a:ext cx="1104836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458" y="4458200"/>
                <a:ext cx="1104836" cy="265778"/>
              </a:xfrm>
              <a:prstGeom prst="rect">
                <a:avLst/>
              </a:prstGeom>
              <a:blipFill>
                <a:blip r:embed="rId6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E55451A-A201-E45E-C5B2-2BC833F92880}"/>
              </a:ext>
            </a:extLst>
          </p:cNvPr>
          <p:cNvCxnSpPr>
            <a:cxnSpLocks/>
          </p:cNvCxnSpPr>
          <p:nvPr/>
        </p:nvCxnSpPr>
        <p:spPr>
          <a:xfrm>
            <a:off x="1735892" y="484928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F867C7-B565-AD14-1D5F-B45016721D36}"/>
              </a:ext>
            </a:extLst>
          </p:cNvPr>
          <p:cNvCxnSpPr>
            <a:cxnSpLocks/>
          </p:cNvCxnSpPr>
          <p:nvPr/>
        </p:nvCxnSpPr>
        <p:spPr>
          <a:xfrm flipV="1">
            <a:off x="1837398" y="4782802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Cube 110">
            <a:extLst>
              <a:ext uri="{FF2B5EF4-FFF2-40B4-BE49-F238E27FC236}">
                <a16:creationId xmlns:a16="http://schemas.microsoft.com/office/drawing/2014/main" id="{3429A3B4-D94F-B8EE-8622-EF130CCE7E2E}"/>
              </a:ext>
            </a:extLst>
          </p:cNvPr>
          <p:cNvSpPr/>
          <p:nvPr/>
        </p:nvSpPr>
        <p:spPr>
          <a:xfrm>
            <a:off x="802353" y="4365663"/>
            <a:ext cx="610208" cy="585982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CE38393E-3A10-D396-91D7-980FBCC9DA37}"/>
              </a:ext>
            </a:extLst>
          </p:cNvPr>
          <p:cNvSpPr/>
          <p:nvPr/>
        </p:nvSpPr>
        <p:spPr>
          <a:xfrm>
            <a:off x="753236" y="4414572"/>
            <a:ext cx="610208" cy="585982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F4C5D0BB-EE3B-C8F8-D01B-FE23AC8EAEED}"/>
              </a:ext>
            </a:extLst>
          </p:cNvPr>
          <p:cNvSpPr/>
          <p:nvPr/>
        </p:nvSpPr>
        <p:spPr>
          <a:xfrm>
            <a:off x="2210481" y="4525300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Cube 113">
            <a:extLst>
              <a:ext uri="{FF2B5EF4-FFF2-40B4-BE49-F238E27FC236}">
                <a16:creationId xmlns:a16="http://schemas.microsoft.com/office/drawing/2014/main" id="{2ED40457-CCC4-579F-6CB1-526CB623FDAA}"/>
              </a:ext>
            </a:extLst>
          </p:cNvPr>
          <p:cNvSpPr/>
          <p:nvPr/>
        </p:nvSpPr>
        <p:spPr>
          <a:xfrm>
            <a:off x="2161365" y="4574209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DAA6522D-B540-8E29-89BE-D66998BCB7D1}"/>
              </a:ext>
            </a:extLst>
          </p:cNvPr>
          <p:cNvSpPr/>
          <p:nvPr/>
        </p:nvSpPr>
        <p:spPr>
          <a:xfrm>
            <a:off x="3684092" y="4484435"/>
            <a:ext cx="610208" cy="585982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/>
              <p:nvPr/>
            </p:nvSpPr>
            <p:spPr>
              <a:xfrm>
                <a:off x="1890733" y="514320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733" y="5143204"/>
                <a:ext cx="1104836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9103E6-314F-EB5D-17CC-FF57941BFBFE}"/>
              </a:ext>
            </a:extLst>
          </p:cNvPr>
          <p:cNvCxnSpPr>
            <a:cxnSpLocks/>
          </p:cNvCxnSpPr>
          <p:nvPr/>
        </p:nvCxnSpPr>
        <p:spPr>
          <a:xfrm flipV="1">
            <a:off x="4043203" y="3958980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Cube 126">
            <a:extLst>
              <a:ext uri="{FF2B5EF4-FFF2-40B4-BE49-F238E27FC236}">
                <a16:creationId xmlns:a16="http://schemas.microsoft.com/office/drawing/2014/main" id="{1E7DF596-BCA7-B5E8-49F9-13381D3F5504}"/>
              </a:ext>
            </a:extLst>
          </p:cNvPr>
          <p:cNvSpPr/>
          <p:nvPr/>
        </p:nvSpPr>
        <p:spPr>
          <a:xfrm>
            <a:off x="3809603" y="2682205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783473E1-F9CC-EA28-4333-5BB16095EEFE}"/>
              </a:ext>
            </a:extLst>
          </p:cNvPr>
          <p:cNvSpPr/>
          <p:nvPr/>
        </p:nvSpPr>
        <p:spPr>
          <a:xfrm>
            <a:off x="3744744" y="2744996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1B1C1EF0-21D4-672F-79A1-D62B6F8F86C6}"/>
              </a:ext>
            </a:extLst>
          </p:cNvPr>
          <p:cNvSpPr/>
          <p:nvPr/>
        </p:nvSpPr>
        <p:spPr>
          <a:xfrm>
            <a:off x="3676755" y="2817031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F4208D71-F36B-8D7B-68EC-F366AA6A71D5}"/>
              </a:ext>
            </a:extLst>
          </p:cNvPr>
          <p:cNvSpPr/>
          <p:nvPr/>
        </p:nvSpPr>
        <p:spPr>
          <a:xfrm>
            <a:off x="3611895" y="2879824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/>
              <p:nvPr/>
            </p:nvSpPr>
            <p:spPr>
              <a:xfrm>
                <a:off x="3490785" y="368999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785" y="3689994"/>
                <a:ext cx="1104836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03D90A9-641B-C998-B658-DD7109F4B7CF}"/>
              </a:ext>
            </a:extLst>
          </p:cNvPr>
          <p:cNvCxnSpPr/>
          <p:nvPr/>
        </p:nvCxnSpPr>
        <p:spPr>
          <a:xfrm>
            <a:off x="4754394" y="310704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/>
              <p:nvPr/>
            </p:nvSpPr>
            <p:spPr>
              <a:xfrm>
                <a:off x="4465878" y="2825395"/>
                <a:ext cx="1104836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878" y="2825395"/>
                <a:ext cx="1104836" cy="265586"/>
              </a:xfrm>
              <a:prstGeom prst="rect">
                <a:avLst/>
              </a:prstGeom>
              <a:blipFill>
                <a:blip r:embed="rId9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EC306AC-A0F4-4241-7E7F-C64F607640A6}"/>
              </a:ext>
            </a:extLst>
          </p:cNvPr>
          <p:cNvCxnSpPr>
            <a:cxnSpLocks/>
          </p:cNvCxnSpPr>
          <p:nvPr/>
        </p:nvCxnSpPr>
        <p:spPr>
          <a:xfrm>
            <a:off x="4912703" y="324239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50D7FFA-B807-0283-DE76-F951D8B51A03}"/>
              </a:ext>
            </a:extLst>
          </p:cNvPr>
          <p:cNvCxnSpPr>
            <a:cxnSpLocks/>
          </p:cNvCxnSpPr>
          <p:nvPr/>
        </p:nvCxnSpPr>
        <p:spPr>
          <a:xfrm flipV="1">
            <a:off x="5014209" y="3175911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Cube 153">
            <a:extLst>
              <a:ext uri="{FF2B5EF4-FFF2-40B4-BE49-F238E27FC236}">
                <a16:creationId xmlns:a16="http://schemas.microsoft.com/office/drawing/2014/main" id="{AAC612D0-A0C2-9BB5-2AD2-1F26FFAF11CE}"/>
              </a:ext>
            </a:extLst>
          </p:cNvPr>
          <p:cNvSpPr/>
          <p:nvPr/>
        </p:nvSpPr>
        <p:spPr>
          <a:xfrm>
            <a:off x="5485555" y="279002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5" name="Cube 154">
            <a:extLst>
              <a:ext uri="{FF2B5EF4-FFF2-40B4-BE49-F238E27FC236}">
                <a16:creationId xmlns:a16="http://schemas.microsoft.com/office/drawing/2014/main" id="{C30C858A-7A51-A2FE-A4BC-C050D7DEE810}"/>
              </a:ext>
            </a:extLst>
          </p:cNvPr>
          <p:cNvSpPr/>
          <p:nvPr/>
        </p:nvSpPr>
        <p:spPr>
          <a:xfrm>
            <a:off x="5413831" y="2854324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/>
              <p:nvPr/>
            </p:nvSpPr>
            <p:spPr>
              <a:xfrm>
                <a:off x="5237239" y="3706075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39" y="3706075"/>
                <a:ext cx="1104836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30D4035-03FF-155F-AD7F-E8F18A9D8854}"/>
              </a:ext>
            </a:extLst>
          </p:cNvPr>
          <p:cNvCxnSpPr/>
          <p:nvPr/>
        </p:nvCxnSpPr>
        <p:spPr>
          <a:xfrm>
            <a:off x="6442673" y="312167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/>
              <p:nvPr/>
            </p:nvSpPr>
            <p:spPr>
              <a:xfrm>
                <a:off x="6149740" y="2843622"/>
                <a:ext cx="1104836" cy="26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740" y="2843622"/>
                <a:ext cx="1104836" cy="264368"/>
              </a:xfrm>
              <a:prstGeom prst="rect">
                <a:avLst/>
              </a:prstGeom>
              <a:blipFill>
                <a:blip r:embed="rId11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244ACFF-2EFB-0936-9792-DB8E94CB9988}"/>
              </a:ext>
            </a:extLst>
          </p:cNvPr>
          <p:cNvCxnSpPr>
            <a:cxnSpLocks/>
          </p:cNvCxnSpPr>
          <p:nvPr/>
        </p:nvCxnSpPr>
        <p:spPr>
          <a:xfrm>
            <a:off x="6600982" y="325702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8226302-9673-80CB-2067-CE87EE89CEB1}"/>
              </a:ext>
            </a:extLst>
          </p:cNvPr>
          <p:cNvCxnSpPr>
            <a:cxnSpLocks/>
          </p:cNvCxnSpPr>
          <p:nvPr/>
        </p:nvCxnSpPr>
        <p:spPr>
          <a:xfrm flipV="1">
            <a:off x="6702488" y="319054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2E22E28F-8F2B-3B1B-851F-E9F072CADAFB}"/>
              </a:ext>
            </a:extLst>
          </p:cNvPr>
          <p:cNvSpPr/>
          <p:nvPr/>
        </p:nvSpPr>
        <p:spPr>
          <a:xfrm>
            <a:off x="7173834" y="2804655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/>
              <p:nvPr/>
            </p:nvSpPr>
            <p:spPr>
              <a:xfrm>
                <a:off x="6925518" y="372070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6×256×256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518" y="3720704"/>
                <a:ext cx="1104836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/>
              <p:nvPr/>
            </p:nvSpPr>
            <p:spPr>
              <a:xfrm>
                <a:off x="7452732" y="2368104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732" y="2368104"/>
                <a:ext cx="1104836" cy="194067"/>
              </a:xfrm>
              <a:prstGeom prst="rect">
                <a:avLst/>
              </a:prstGeom>
              <a:blipFill>
                <a:blip r:embed="rId13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39990EF-D98D-DD2D-5E23-61D586680DAA}"/>
              </a:ext>
            </a:extLst>
          </p:cNvPr>
          <p:cNvCxnSpPr>
            <a:cxnSpLocks/>
          </p:cNvCxnSpPr>
          <p:nvPr/>
        </p:nvCxnSpPr>
        <p:spPr>
          <a:xfrm flipV="1">
            <a:off x="7622808" y="2291868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Cube 176">
            <a:extLst>
              <a:ext uri="{FF2B5EF4-FFF2-40B4-BE49-F238E27FC236}">
                <a16:creationId xmlns:a16="http://schemas.microsoft.com/office/drawing/2014/main" id="{328B108D-C4ED-EDCC-3CA8-DB601F36B3B8}"/>
              </a:ext>
            </a:extLst>
          </p:cNvPr>
          <p:cNvSpPr/>
          <p:nvPr/>
        </p:nvSpPr>
        <p:spPr>
          <a:xfrm>
            <a:off x="7183492" y="875001"/>
            <a:ext cx="1017482" cy="965599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9" name="Cube 178">
            <a:extLst>
              <a:ext uri="{FF2B5EF4-FFF2-40B4-BE49-F238E27FC236}">
                <a16:creationId xmlns:a16="http://schemas.microsoft.com/office/drawing/2014/main" id="{7B022804-8F24-296A-E97F-F98ED837B536}"/>
              </a:ext>
            </a:extLst>
          </p:cNvPr>
          <p:cNvSpPr/>
          <p:nvPr/>
        </p:nvSpPr>
        <p:spPr>
          <a:xfrm>
            <a:off x="7098818" y="954755"/>
            <a:ext cx="1017482" cy="965599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/>
              <p:nvPr/>
            </p:nvSpPr>
            <p:spPr>
              <a:xfrm>
                <a:off x="7029399" y="193708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399" y="1937084"/>
                <a:ext cx="1104836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be 2">
            <a:extLst>
              <a:ext uri="{FF2B5EF4-FFF2-40B4-BE49-F238E27FC236}">
                <a16:creationId xmlns:a16="http://schemas.microsoft.com/office/drawing/2014/main" id="{20548D52-97B0-2331-5E4E-EC8A2447F0A9}"/>
              </a:ext>
            </a:extLst>
          </p:cNvPr>
          <p:cNvSpPr/>
          <p:nvPr/>
        </p:nvSpPr>
        <p:spPr>
          <a:xfrm>
            <a:off x="698929" y="4465041"/>
            <a:ext cx="610208" cy="585982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9F79F2E2-5AA0-5561-FB25-A787D531BA3A}"/>
              </a:ext>
            </a:extLst>
          </p:cNvPr>
          <p:cNvSpPr/>
          <p:nvPr/>
        </p:nvSpPr>
        <p:spPr>
          <a:xfrm>
            <a:off x="649812" y="4513951"/>
            <a:ext cx="610208" cy="585982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EFBAD9-5A83-CCD4-BCC1-F80D1A9FA6C7}"/>
              </a:ext>
            </a:extLst>
          </p:cNvPr>
          <p:cNvSpPr/>
          <p:nvPr/>
        </p:nvSpPr>
        <p:spPr>
          <a:xfrm>
            <a:off x="598089" y="4567370"/>
            <a:ext cx="610208" cy="585982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A574050-E463-76F1-D885-815EE0D9F0F1}"/>
              </a:ext>
            </a:extLst>
          </p:cNvPr>
          <p:cNvSpPr/>
          <p:nvPr/>
        </p:nvSpPr>
        <p:spPr>
          <a:xfrm>
            <a:off x="548972" y="4616279"/>
            <a:ext cx="610208" cy="585982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6406FA-4A78-9FFD-DE25-8E6ADC838C0F}"/>
              </a:ext>
            </a:extLst>
          </p:cNvPr>
          <p:cNvCxnSpPr>
            <a:cxnSpLocks/>
          </p:cNvCxnSpPr>
          <p:nvPr/>
        </p:nvCxnSpPr>
        <p:spPr>
          <a:xfrm>
            <a:off x="523143" y="3207402"/>
            <a:ext cx="2929911" cy="16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50D6E5-103F-5EE9-FE89-D62A10CBC80C}"/>
                  </a:ext>
                </a:extLst>
              </p:cNvPr>
              <p:cNvSpPr txBox="1"/>
              <p:nvPr/>
            </p:nvSpPr>
            <p:spPr>
              <a:xfrm>
                <a:off x="1390940" y="2973440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50D6E5-103F-5EE9-FE89-D62A10CBC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940" y="2973440"/>
                <a:ext cx="1104836" cy="261610"/>
              </a:xfrm>
              <a:prstGeom prst="rect">
                <a:avLst/>
              </a:prstGeom>
              <a:blipFill>
                <a:blip r:embed="rId1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3E1BB3-FC71-DD28-E67D-4A5AEA0F64E6}"/>
              </a:ext>
            </a:extLst>
          </p:cNvPr>
          <p:cNvCxnSpPr>
            <a:cxnSpLocks/>
          </p:cNvCxnSpPr>
          <p:nvPr/>
        </p:nvCxnSpPr>
        <p:spPr>
          <a:xfrm>
            <a:off x="521327" y="1510224"/>
            <a:ext cx="6350558" cy="41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53F959-2B91-D900-D7FF-F8F08DF6E40E}"/>
                  </a:ext>
                </a:extLst>
              </p:cNvPr>
              <p:cNvSpPr txBox="1"/>
              <p:nvPr/>
            </p:nvSpPr>
            <p:spPr>
              <a:xfrm>
                <a:off x="2900636" y="1275019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53F959-2B91-D900-D7FF-F8F08DF6E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636" y="1275019"/>
                <a:ext cx="1104836" cy="261610"/>
              </a:xfrm>
              <a:prstGeom prst="rect">
                <a:avLst/>
              </a:prstGeom>
              <a:blipFill>
                <a:blip r:embed="rId1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6641A-8113-4D6E-6865-7D55F9AA7B29}"/>
              </a:ext>
            </a:extLst>
          </p:cNvPr>
          <p:cNvCxnSpPr/>
          <p:nvPr/>
        </p:nvCxnSpPr>
        <p:spPr>
          <a:xfrm>
            <a:off x="8354272" y="1503321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53C90A-7A27-C0EE-2EC2-F1DAEBE28A14}"/>
                  </a:ext>
                </a:extLst>
              </p:cNvPr>
              <p:cNvSpPr txBox="1"/>
              <p:nvPr/>
            </p:nvSpPr>
            <p:spPr>
              <a:xfrm>
                <a:off x="8062104" y="1236791"/>
                <a:ext cx="1104836" cy="26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53C90A-7A27-C0EE-2EC2-F1DAEBE28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104" y="1236791"/>
                <a:ext cx="1104836" cy="264368"/>
              </a:xfrm>
              <a:prstGeom prst="rect">
                <a:avLst/>
              </a:prstGeom>
              <a:blipFill>
                <a:blip r:embed="rId1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01B3FE-C3C2-2385-2CBD-E63B3FF7EC20}"/>
              </a:ext>
            </a:extLst>
          </p:cNvPr>
          <p:cNvCxnSpPr>
            <a:cxnSpLocks/>
          </p:cNvCxnSpPr>
          <p:nvPr/>
        </p:nvCxnSpPr>
        <p:spPr>
          <a:xfrm>
            <a:off x="8512581" y="163867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02169-7641-5FD1-2A43-63E94DBC1275}"/>
              </a:ext>
            </a:extLst>
          </p:cNvPr>
          <p:cNvCxnSpPr>
            <a:cxnSpLocks/>
          </p:cNvCxnSpPr>
          <p:nvPr/>
        </p:nvCxnSpPr>
        <p:spPr>
          <a:xfrm flipV="1">
            <a:off x="8614087" y="157219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ube 32">
            <a:extLst>
              <a:ext uri="{FF2B5EF4-FFF2-40B4-BE49-F238E27FC236}">
                <a16:creationId xmlns:a16="http://schemas.microsoft.com/office/drawing/2014/main" id="{2F923DCD-7492-5BB8-88E3-983C9CD525EC}"/>
              </a:ext>
            </a:extLst>
          </p:cNvPr>
          <p:cNvSpPr/>
          <p:nvPr/>
        </p:nvSpPr>
        <p:spPr>
          <a:xfrm>
            <a:off x="9034158" y="950041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F0B0F4-7721-2D43-FE38-C894057758CA}"/>
                  </a:ext>
                </a:extLst>
              </p:cNvPr>
              <p:cNvSpPr txBox="1"/>
              <p:nvPr/>
            </p:nvSpPr>
            <p:spPr>
              <a:xfrm>
                <a:off x="8946804" y="1950395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6×512×512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F0B0F4-7721-2D43-FE38-C89405775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804" y="1950395"/>
                <a:ext cx="1104836" cy="2308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07D979-69DC-92DD-5265-0AAD86476298}"/>
              </a:ext>
            </a:extLst>
          </p:cNvPr>
          <p:cNvCxnSpPr/>
          <p:nvPr/>
        </p:nvCxnSpPr>
        <p:spPr>
          <a:xfrm>
            <a:off x="10133132" y="1352709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FFC56D-43C6-BB55-54C4-44A9FE61C020}"/>
                  </a:ext>
                </a:extLst>
              </p:cNvPr>
              <p:cNvSpPr txBox="1"/>
              <p:nvPr/>
            </p:nvSpPr>
            <p:spPr>
              <a:xfrm>
                <a:off x="9864413" y="1102233"/>
                <a:ext cx="1104836" cy="264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FFC56D-43C6-BB55-54C4-44A9FE61C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413" y="1102233"/>
                <a:ext cx="1104836" cy="26475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652C29-B59A-344B-8792-CFFAA424EC52}"/>
                  </a:ext>
                </a:extLst>
              </p:cNvPr>
              <p:cNvSpPr txBox="1"/>
              <p:nvPr/>
            </p:nvSpPr>
            <p:spPr>
              <a:xfrm>
                <a:off x="10632074" y="193708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652C29-B59A-344B-8792-CFFAA424E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074" y="1937084"/>
                <a:ext cx="1104836" cy="2308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>
            <a:extLst>
              <a:ext uri="{FF2B5EF4-FFF2-40B4-BE49-F238E27FC236}">
                <a16:creationId xmlns:a16="http://schemas.microsoft.com/office/drawing/2014/main" id="{EBDF3334-A90A-6D46-9CE4-97DDF4E4B25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722267" y="997349"/>
            <a:ext cx="946270" cy="9052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77BA16-1380-8784-A856-C1A6EAB63604}"/>
              </a:ext>
            </a:extLst>
          </p:cNvPr>
          <p:cNvSpPr txBox="1"/>
          <p:nvPr/>
        </p:nvSpPr>
        <p:spPr>
          <a:xfrm>
            <a:off x="3015576" y="496702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BEE1C-184D-7209-132E-2A1D0D905829}"/>
              </a:ext>
            </a:extLst>
          </p:cNvPr>
          <p:cNvSpPr txBox="1"/>
          <p:nvPr/>
        </p:nvSpPr>
        <p:spPr>
          <a:xfrm>
            <a:off x="6426400" y="334206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DDA317-B8AA-EDD9-88F1-566DAA866CF2}"/>
                  </a:ext>
                </a:extLst>
              </p:cNvPr>
              <p:cNvSpPr txBox="1"/>
              <p:nvPr/>
            </p:nvSpPr>
            <p:spPr>
              <a:xfrm>
                <a:off x="3233004" y="1568144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DDA317-B8AA-EDD9-88F1-566DAA866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004" y="1568144"/>
                <a:ext cx="499816" cy="369332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8F39C4-9FAA-D950-3717-B091410262A2}"/>
                  </a:ext>
                </a:extLst>
              </p:cNvPr>
              <p:cNvSpPr txBox="1"/>
              <p:nvPr/>
            </p:nvSpPr>
            <p:spPr>
              <a:xfrm>
                <a:off x="1741446" y="3252283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8F39C4-9FAA-D950-3717-B09141026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446" y="3252283"/>
                <a:ext cx="499816" cy="369332"/>
              </a:xfrm>
              <a:prstGeom prst="rect">
                <a:avLst/>
              </a:prstGeom>
              <a:blipFill>
                <a:blip r:embed="rId2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C7B7B24-9530-337A-D7AD-F771E6B806DF}"/>
              </a:ext>
            </a:extLst>
          </p:cNvPr>
          <p:cNvSpPr txBox="1"/>
          <p:nvPr/>
        </p:nvSpPr>
        <p:spPr>
          <a:xfrm>
            <a:off x="2682109" y="139357"/>
            <a:ext cx="23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SE-U-Net</a:t>
            </a:r>
            <a:endParaRPr lang="en-IN" sz="2000" b="1" dirty="0">
              <a:solidFill>
                <a:srgbClr val="00009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F79E7AD-D1ED-B1E1-385C-711714E487E9}"/>
              </a:ext>
            </a:extLst>
          </p:cNvPr>
          <p:cNvGrpSpPr/>
          <p:nvPr/>
        </p:nvGrpSpPr>
        <p:grpSpPr>
          <a:xfrm>
            <a:off x="7478951" y="5061525"/>
            <a:ext cx="4770923" cy="1714043"/>
            <a:chOff x="263362" y="4226128"/>
            <a:chExt cx="4770923" cy="17140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211B4AC-78B5-6A8C-591B-E7E302182FE9}"/>
                    </a:ext>
                  </a:extLst>
                </p:cNvPr>
                <p:cNvSpPr txBox="1"/>
                <p:nvPr/>
              </p:nvSpPr>
              <p:spPr>
                <a:xfrm>
                  <a:off x="263362" y="4226128"/>
                  <a:ext cx="4699198" cy="423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a14:m>
                  <a:r>
                    <a:rPr lang="en-IN" sz="11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 </a:t>
                  </a:r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2D</a:t>
                  </a:r>
                  <a:r>
                    <a:rPr lang="en-IN" sz="11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convolution with </a:t>
                  </a:r>
                  <a14:m>
                    <m:oMath xmlns:m="http://schemas.openxmlformats.org/officeDocument/2006/math"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sz="1200" b="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kernel and </a:t>
                  </a:r>
                  <a14:m>
                    <m:oMath xmlns:m="http://schemas.openxmlformats.org/officeDocument/2006/math"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output channels  </a:t>
                  </a:r>
                  <a:endParaRPr lang="en-IN" sz="1050" b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211B4AC-78B5-6A8C-591B-E7E302182F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62" y="4226128"/>
                  <a:ext cx="4699198" cy="423642"/>
                </a:xfrm>
                <a:prstGeom prst="rect">
                  <a:avLst/>
                </a:prstGeom>
                <a:blipFill>
                  <a:blip r:embed="rId2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A114EAE-5133-C38D-9218-15AE9499739F}"/>
                </a:ext>
              </a:extLst>
            </p:cNvPr>
            <p:cNvGrpSpPr/>
            <p:nvPr/>
          </p:nvGrpSpPr>
          <p:grpSpPr>
            <a:xfrm>
              <a:off x="395273" y="5484208"/>
              <a:ext cx="1155573" cy="276999"/>
              <a:chOff x="4648654" y="6302911"/>
              <a:chExt cx="1155573" cy="276999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6AB7894-1E3D-81A4-72D2-2602C1775B89}"/>
                  </a:ext>
                </a:extLst>
              </p:cNvPr>
              <p:cNvSpPr txBox="1"/>
              <p:nvPr/>
            </p:nvSpPr>
            <p:spPr>
              <a:xfrm>
                <a:off x="5039954" y="6302911"/>
                <a:ext cx="7642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ReLU</a:t>
                </a: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F1C6101B-3B7E-CF29-59C2-DDDF683DBAD9}"/>
                  </a:ext>
                </a:extLst>
              </p:cNvPr>
              <p:cNvGrpSpPr/>
              <p:nvPr/>
            </p:nvGrpSpPr>
            <p:grpSpPr>
              <a:xfrm>
                <a:off x="4648654" y="6373828"/>
                <a:ext cx="329746" cy="138239"/>
                <a:chOff x="5798192" y="3555305"/>
                <a:chExt cx="329746" cy="13823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B098B6E-1F5A-101B-4F77-A6DD081CC0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33991" y="3555305"/>
                  <a:ext cx="93947" cy="1382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4CEFAC30-57B0-7E41-71DC-F468F1E686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192" y="3688185"/>
                  <a:ext cx="23851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520BD27-45AE-1750-B130-0225B2679ABB}"/>
                    </a:ext>
                  </a:extLst>
                </p:cNvPr>
                <p:cNvSpPr txBox="1"/>
                <p:nvPr/>
              </p:nvSpPr>
              <p:spPr>
                <a:xfrm>
                  <a:off x="1425213" y="5478506"/>
                  <a:ext cx="1010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Sigmoid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520BD27-45AE-1750-B130-0225B267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213" y="5478506"/>
                  <a:ext cx="1010890" cy="276999"/>
                </a:xfrm>
                <a:prstGeom prst="rect">
                  <a:avLst/>
                </a:prstGeom>
                <a:blipFill>
                  <a:blip r:embed="rId25"/>
                  <a:stretch>
                    <a:fillRect t="-4444" b="-1555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49254A-38FE-C049-8190-D310B1EF0A82}"/>
                </a:ext>
              </a:extLst>
            </p:cNvPr>
            <p:cNvGrpSpPr/>
            <p:nvPr/>
          </p:nvGrpSpPr>
          <p:grpSpPr>
            <a:xfrm>
              <a:off x="295007" y="4800532"/>
              <a:ext cx="3945920" cy="504405"/>
              <a:chOff x="290946" y="5602769"/>
              <a:chExt cx="3945920" cy="5044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3F2C74E-DCBD-DFB9-4751-635F99FFC45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946" y="5602769"/>
                    <a:ext cx="126301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IN" sz="10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3F2C74E-DCBD-DFB9-4751-635F99FFC4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46" y="5602769"/>
                    <a:ext cx="1263015" cy="25391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1DD0C13-47D5-428F-14A0-C8DE16654DC3}"/>
                  </a:ext>
                </a:extLst>
              </p:cNvPr>
              <p:cNvSpPr/>
              <p:nvPr/>
            </p:nvSpPr>
            <p:spPr>
              <a:xfrm>
                <a:off x="435129" y="5632039"/>
                <a:ext cx="396403" cy="40889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8DCB87-75A4-392A-0AF8-8CB223EE9B2C}"/>
                  </a:ext>
                </a:extLst>
              </p:cNvPr>
              <p:cNvCxnSpPr>
                <a:cxnSpLocks/>
                <a:stCxn id="44" idx="1"/>
                <a:endCxn id="44" idx="3"/>
              </p:cNvCxnSpPr>
              <p:nvPr/>
            </p:nvCxnSpPr>
            <p:spPr>
              <a:xfrm>
                <a:off x="435129" y="5836487"/>
                <a:ext cx="39640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3176745-8A6D-9775-F832-A9114EB2F515}"/>
                  </a:ext>
                </a:extLst>
              </p:cNvPr>
              <p:cNvCxnSpPr>
                <a:cxnSpLocks/>
                <a:stCxn id="44" idx="0"/>
                <a:endCxn id="44" idx="2"/>
              </p:cNvCxnSpPr>
              <p:nvPr/>
            </p:nvCxnSpPr>
            <p:spPr>
              <a:xfrm>
                <a:off x="633331" y="5632039"/>
                <a:ext cx="0" cy="4088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3AF4FC32-2FD2-195D-D484-81A331E7C871}"/>
                      </a:ext>
                    </a:extLst>
                  </p:cNvPr>
                  <p:cNvSpPr txBox="1"/>
                  <p:nvPr/>
                </p:nvSpPr>
                <p:spPr>
                  <a:xfrm>
                    <a:off x="386300" y="5853258"/>
                    <a:ext cx="126301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0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IN" sz="1000" i="1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3AF4FC32-2FD2-195D-D484-81A331E7C8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300" y="5853258"/>
                    <a:ext cx="1263015" cy="253916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7CECD9C-153C-2B46-A688-754ADF5AE684}"/>
                      </a:ext>
                    </a:extLst>
                  </p:cNvPr>
                  <p:cNvSpPr txBox="1"/>
                  <p:nvPr/>
                </p:nvSpPr>
                <p:spPr>
                  <a:xfrm>
                    <a:off x="1240758" y="5702634"/>
                    <a:ext cx="2996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IN" sz="1200" i="1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   </a:t>
                    </a:r>
                    <a:r>
                      <a:rPr lang="en-IN" sz="12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max pooling with stride </a:t>
                    </a:r>
                    <a:r>
                      <a:rPr lang="en-IN" sz="1200" i="1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</a:t>
                    </a: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7CECD9C-153C-2B46-A688-754ADF5AE6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0758" y="5702634"/>
                    <a:ext cx="2996108" cy="276999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t="-4444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C24EC38-C1E8-0CE6-85CC-CDDE1D29041F}"/>
                </a:ext>
              </a:extLst>
            </p:cNvPr>
            <p:cNvSpPr txBox="1"/>
            <p:nvPr/>
          </p:nvSpPr>
          <p:spPr>
            <a:xfrm>
              <a:off x="2480047" y="5478506"/>
              <a:ext cx="255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||.|| Batch Normalization</a:t>
              </a:r>
            </a:p>
            <a:p>
              <a:endParaRPr lang="en-IN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D184A51-9FB5-449C-9D91-B123D12FAC5D}"/>
              </a:ext>
            </a:extLst>
          </p:cNvPr>
          <p:cNvSpPr txBox="1"/>
          <p:nvPr/>
        </p:nvSpPr>
        <p:spPr>
          <a:xfrm>
            <a:off x="11028840" y="21531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831922804"/>
      </p:ext>
    </p:extLst>
  </p:cSld>
  <p:clrMapOvr>
    <a:masterClrMapping/>
  </p:clrMapOvr>
</p:sld>
</file>

<file path=ppt/theme/theme1.xml><?xml version="1.0" encoding="utf-8"?>
<a:theme xmlns:a="http://schemas.openxmlformats.org/drawingml/2006/main" name="EE_IITKGP_Presentation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ST Style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MLtemplate.potx" id="{FF1C0A9B-E4E0-4976-A547-A32AC7D6F5C4}" vid="{7EDF4055-C45B-4FCB-AD45-C1B006FFB6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SPMLtemplate - Copy</Template>
  <TotalTime>2562</TotalTime>
  <Words>1713</Words>
  <Application>Microsoft Office PowerPoint</Application>
  <PresentationFormat>Widescreen</PresentationFormat>
  <Paragraphs>390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Narrow</vt:lpstr>
      <vt:lpstr>Bahnschrift Light Condensed</vt:lpstr>
      <vt:lpstr>Bahnschrift SemiBold SemiConden</vt:lpstr>
      <vt:lpstr>Calibri</vt:lpstr>
      <vt:lpstr>Cambria Math</vt:lpstr>
      <vt:lpstr>Google Sans</vt:lpstr>
      <vt:lpstr>Jost</vt:lpstr>
      <vt:lpstr>Segoe UI</vt:lpstr>
      <vt:lpstr>Wingdings</vt:lpstr>
      <vt:lpstr>EE_IITKGP_PresentationMaster</vt:lpstr>
      <vt:lpstr>Recalibrating Fully Convolutional Networks with Spatial and Channel ‘Squeeze &amp; Excitation’ Blocks</vt:lpstr>
      <vt:lpstr>Introduction</vt:lpstr>
      <vt:lpstr>Concurrent Spatial and Channel Squeeze and Excitation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Inputs and Outputs</vt:lpstr>
      <vt:lpstr>Loss Functions</vt:lpstr>
      <vt:lpstr>Loss Functions</vt:lpstr>
      <vt:lpstr>Results</vt:lpstr>
      <vt:lpstr>Results</vt:lpstr>
      <vt:lpstr>Results</vt:lpstr>
      <vt:lpstr>Results</vt:lpstr>
      <vt:lpstr>Performance Comparison using Jaccard Coefficient  (Intersection over Union)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Recalibrating Fully Convolutional Networks with Spatial and Channel ‘Squeeze &amp; Excitation’ Blocks</dc:title>
  <dc:creator>Satyabrata Pradhan</dc:creator>
  <cp:lastModifiedBy>Aryaman Todi</cp:lastModifiedBy>
  <cp:revision>65</cp:revision>
  <cp:lastPrinted>2016-07-14T11:15:56Z</cp:lastPrinted>
  <dcterms:created xsi:type="dcterms:W3CDTF">2024-03-08T17:20:54Z</dcterms:created>
  <dcterms:modified xsi:type="dcterms:W3CDTF">2024-04-09T03:57:26Z</dcterms:modified>
</cp:coreProperties>
</file>