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18F7B-5A38-489B-9133-BA6D08136D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43C5FE-5C78-4693-B1E7-64F43CF071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A23A9E-0F93-41BB-A474-954D745E1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9F63C-98FC-4411-833A-19D1A43D8E0E}" type="datetimeFigureOut">
              <a:rPr lang="en-IN" smtClean="0"/>
              <a:t>30-11-2022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5D5FF4-A347-4186-BB05-FB1263690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87D57E-EA3D-4839-BF68-E13E55339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AC0F8-05CA-4932-B6C4-E5D6B4F50F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1740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15772-7D68-4EF5-802A-3CD3A1225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BF99B1-6A61-4658-B19A-8BCD9D2541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823F03-588F-4A16-B6F7-7F693BF62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9F63C-98FC-4411-833A-19D1A43D8E0E}" type="datetimeFigureOut">
              <a:rPr lang="en-IN" smtClean="0"/>
              <a:t>30-11-2022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504871-521B-4CE6-99EA-22D684BF6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4E6FA9-50F4-4CDC-96A1-B218E4D78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AC0F8-05CA-4932-B6C4-E5D6B4F50F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9120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AE5F3C-A4F1-4A68-A178-BBFBBE053B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8FAC21-E935-4D28-B3D4-426966E102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EE00B-D27E-480F-82F6-9660E84C4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9F63C-98FC-4411-833A-19D1A43D8E0E}" type="datetimeFigureOut">
              <a:rPr lang="en-IN" smtClean="0"/>
              <a:t>30-11-2022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049119-B0A0-46D8-AA94-71647CF05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8AD6CA-DAFE-4C27-87B5-973B4B55C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AC0F8-05CA-4932-B6C4-E5D6B4F50F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3869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ED59F-AF84-4659-8700-CFD252178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0007A8-D7D8-4828-A106-40DF7DD4D7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710211-98AE-49FA-B605-DB3D4C6D9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9F63C-98FC-4411-833A-19D1A43D8E0E}" type="datetimeFigureOut">
              <a:rPr lang="en-IN" smtClean="0"/>
              <a:t>30-11-2022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BC7D12-A873-4CAE-9CD5-16F1331D1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46CC41-6A93-4702-B404-789C55937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AC0F8-05CA-4932-B6C4-E5D6B4F50F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1975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F95D4-7CC2-4536-BE40-CC2CA1BDE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AF8EC9-5A97-44F1-8166-14BEF96F28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596CFB-6B70-414D-8C42-3429ABA88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9F63C-98FC-4411-833A-19D1A43D8E0E}" type="datetimeFigureOut">
              <a:rPr lang="en-IN" smtClean="0"/>
              <a:t>30-11-2022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522824-F5AC-48BC-BE77-1CB53B591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4983D8-3BEC-4399-8303-A488F2974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AC0F8-05CA-4932-B6C4-E5D6B4F50F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3758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CEBBD-DB12-42A8-A313-1C85D8E7C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5D748-DC2F-4F58-A6C8-84E34B52A6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4FBD0C-1749-4022-AB60-F51F82CAE7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1246BA-9913-445A-85FE-925869980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9F63C-98FC-4411-833A-19D1A43D8E0E}" type="datetimeFigureOut">
              <a:rPr lang="en-IN" smtClean="0"/>
              <a:t>30-11-2022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294164-FA6F-48D2-806D-44AD11AF8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F9CBA1-15AD-43FB-B0D3-5DBA16998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AC0F8-05CA-4932-B6C4-E5D6B4F50F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1232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5664F-9A21-47F2-B47C-14EBE78E4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F71675-1965-4F25-BE6D-7D3E53F9A3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F153EE-2EA3-4CFB-82D9-1514D4B013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58F645-1AA7-4503-B6BD-80E81EB7D7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49847F-2DA7-4DD4-AFB0-D84E0ADB8D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47AA98-0058-4208-B848-08FB59629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9F63C-98FC-4411-833A-19D1A43D8E0E}" type="datetimeFigureOut">
              <a:rPr lang="en-IN" smtClean="0"/>
              <a:t>30-11-2022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ED7601-511D-4C9C-BF7A-9B8EDD0BD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849A93-4A5F-40C0-9817-29A5D8D54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AC0F8-05CA-4932-B6C4-E5D6B4F50F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3640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AEB53-5B62-48CD-8827-7BB2D2705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CA52CF-3660-462C-BADF-B8B4E2A65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9F63C-98FC-4411-833A-19D1A43D8E0E}" type="datetimeFigureOut">
              <a:rPr lang="en-IN" smtClean="0"/>
              <a:t>30-11-2022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90EA62-29E0-42C2-85C7-811AD1C09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852133-CAD0-40D1-98DD-3164E13DA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AC0F8-05CA-4932-B6C4-E5D6B4F50F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1053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14E8C8-8DD1-465E-B8B7-1B06EC237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9F63C-98FC-4411-833A-19D1A43D8E0E}" type="datetimeFigureOut">
              <a:rPr lang="en-IN" smtClean="0"/>
              <a:t>30-11-2022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ADA447-B941-406D-A71F-624369849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CC436D-0D39-4006-8D52-39BC29CA3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AC0F8-05CA-4932-B6C4-E5D6B4F50F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7985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6CF38-7436-4620-AB51-D95477D08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4E7562-9C83-436F-A555-437F19384F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25E716-B877-4B54-8A8B-E58CFB0B01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E25B26-FBF8-4848-A949-322B8D719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9F63C-98FC-4411-833A-19D1A43D8E0E}" type="datetimeFigureOut">
              <a:rPr lang="en-IN" smtClean="0"/>
              <a:t>30-11-2022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0DFA58-66EE-4C0D-B781-AB05F9E58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8159AC-DC03-471D-8240-F1317F830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AC0F8-05CA-4932-B6C4-E5D6B4F50F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3394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38712-0D39-452E-A6EA-08C6C5439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8EC79B-2C64-45CB-B746-98C66A01B9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7D4CF9-6974-47C9-B01E-C4AB6F87A7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90F5A5-B53B-4CC4-B1F0-604483340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9F63C-98FC-4411-833A-19D1A43D8E0E}" type="datetimeFigureOut">
              <a:rPr lang="en-IN" smtClean="0"/>
              <a:t>30-11-2022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7E6AAC-5B6A-48A1-BA7D-F8FFB691C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3D23CC-3AD9-474B-988F-A6C479695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AC0F8-05CA-4932-B6C4-E5D6B4F50F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1825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861A00-C3C0-4A42-9FD8-7BB033938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3CEAF3-6868-4072-BDE3-FFFED26496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B95948-D95B-4A85-B555-B1C978828A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79F63C-98FC-4411-833A-19D1A43D8E0E}" type="datetimeFigureOut">
              <a:rPr lang="en-IN" smtClean="0"/>
              <a:t>30-11-2022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1C99EA-8564-47F3-A241-A796E0F62B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280D35-B883-4279-9E64-219834C81E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4AC0F8-05CA-4932-B6C4-E5D6B4F50F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1358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5D4B6-4EC3-4A7B-AD83-8E7927CE17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Book recommender system using KNN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961DF9-845D-4D71-8BB1-3C4169E7958E}"/>
              </a:ext>
            </a:extLst>
          </p:cNvPr>
          <p:cNvSpPr txBox="1"/>
          <p:nvPr/>
        </p:nvSpPr>
        <p:spPr>
          <a:xfrm>
            <a:off x="4315327" y="3981311"/>
            <a:ext cx="407469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By – Aryaman Kalia </a:t>
            </a:r>
            <a:endParaRPr lang="en-IN" sz="3600" dirty="0"/>
          </a:p>
          <a:p>
            <a:r>
              <a:rPr lang="en-IN" sz="3600" dirty="0"/>
              <a:t>               Vasu </a:t>
            </a:r>
            <a:r>
              <a:rPr lang="en-IN" sz="3600" dirty="0" err="1"/>
              <a:t>verma</a:t>
            </a:r>
            <a:r>
              <a:rPr lang="en-IN" sz="3600" dirty="0"/>
              <a:t> </a:t>
            </a:r>
          </a:p>
          <a:p>
            <a:r>
              <a:rPr lang="en-IN" sz="3600" dirty="0"/>
              <a:t>        Rajneesh </a:t>
            </a:r>
            <a:r>
              <a:rPr lang="en-IN" sz="3600" dirty="0" err="1"/>
              <a:t>verma</a:t>
            </a:r>
            <a:r>
              <a:rPr lang="en-IN" sz="3600" dirty="0"/>
              <a:t> 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705545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6EEBC6B-BB3D-47A7-93B6-DEE7DE2A5E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196741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78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9C18BD6-0304-4708-84A8-39740609F1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7491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15</Words>
  <Application>Microsoft Office PowerPoint</Application>
  <PresentationFormat>Widescreen</PresentationFormat>
  <Paragraphs>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Book recommender system using KNN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Book recommender system using KNN</dc:title>
  <dc:creator>Aryaman Kalia</dc:creator>
  <cp:lastModifiedBy>Aryaman Kalia</cp:lastModifiedBy>
  <cp:revision>1</cp:revision>
  <dcterms:created xsi:type="dcterms:W3CDTF">2022-11-30T04:32:14Z</dcterms:created>
  <dcterms:modified xsi:type="dcterms:W3CDTF">2022-11-30T05:15:22Z</dcterms:modified>
</cp:coreProperties>
</file>