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8" r:id="rId6"/>
    <p:sldId id="257" r:id="rId7"/>
    <p:sldId id="258" r:id="rId8"/>
    <p:sldId id="260" r:id="rId9"/>
    <p:sldId id="259" r:id="rId10"/>
    <p:sldId id="271" r:id="rId11"/>
    <p:sldId id="269" r:id="rId12"/>
    <p:sldId id="261" r:id="rId13"/>
    <p:sldId id="262" r:id="rId14"/>
    <p:sldId id="263" r:id="rId15"/>
    <p:sldId id="265" r:id="rId16"/>
    <p:sldId id="270" r:id="rId17"/>
    <p:sldId id="264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332" autoAdjust="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17-Dec-21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17-Dec-21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rafana.com/enterprise/release/grafana-enterprise-8.2.2.windows-amd64.msi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try/cloud/signup?bundle=jira-software&amp;edition=free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mockito/mockito-all/2.0.2-beta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4/wiki/Download-and-Instal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433;p50"/>
          <p:cNvGrpSpPr/>
          <p:nvPr/>
        </p:nvGrpSpPr>
        <p:grpSpPr>
          <a:xfrm>
            <a:off x="2518782" y="2171299"/>
            <a:ext cx="3698867" cy="2567945"/>
            <a:chOff x="6332670" y="5663946"/>
            <a:chExt cx="856627" cy="594715"/>
          </a:xfrm>
        </p:grpSpPr>
        <p:grpSp>
          <p:nvGrpSpPr>
            <p:cNvPr id="5" name="Google Shape;5434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" name="Google Shape;543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543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437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" name="Google Shape;543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43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5440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8" name="Google Shape;5441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442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3519855" y="2391604"/>
            <a:ext cx="2501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dirty="0" smtClean="0"/>
              <a:t>MOCKITO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37535" y="3161007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/>
              <a:t>GRAFANA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676996" y="402153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/>
              <a:t>ZEPHYR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28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setup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hlinkClick r:id="rId2"/>
              </a:rPr>
              <a:t>Download the installer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and run it.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localhost:3000</a:t>
            </a:r>
            <a:r>
              <a:rPr lang="en-US" sz="2000" dirty="0"/>
              <a:t> </a:t>
            </a:r>
            <a:r>
              <a:rPr lang="en-US" sz="2000" dirty="0" smtClean="0"/>
              <a:t>port will open </a:t>
            </a:r>
            <a:r>
              <a:rPr lang="en-US" sz="2000" dirty="0" err="1" smtClean="0"/>
              <a:t>grafana</a:t>
            </a:r>
            <a:endParaRPr lang="en-US" sz="2000" dirty="0"/>
          </a:p>
          <a:p>
            <a:r>
              <a:rPr lang="en-US" sz="2000" dirty="0" smtClean="0"/>
              <a:t>By </a:t>
            </a:r>
            <a:r>
              <a:rPr lang="en-US" sz="2000" dirty="0" err="1" smtClean="0"/>
              <a:t>deafult</a:t>
            </a:r>
            <a:r>
              <a:rPr lang="en-US" sz="2000" dirty="0" smtClean="0"/>
              <a:t> Username</a:t>
            </a:r>
            <a:r>
              <a:rPr lang="en-US" sz="2000" dirty="0"/>
              <a:t>: </a:t>
            </a:r>
            <a:r>
              <a:rPr lang="en-US" sz="2000" dirty="0" smtClean="0"/>
              <a:t>admin &amp;</a:t>
            </a:r>
            <a:r>
              <a:rPr lang="en-US" sz="2000" dirty="0"/>
              <a:t> </a:t>
            </a:r>
            <a:r>
              <a:rPr lang="en-US" sz="2000" dirty="0" smtClean="0"/>
              <a:t>Password </a:t>
            </a:r>
            <a:r>
              <a:rPr lang="en-US" sz="2000" dirty="0"/>
              <a:t>: </a:t>
            </a:r>
            <a:r>
              <a:rPr lang="en-US" sz="2000" dirty="0" smtClean="0"/>
              <a:t>admin</a:t>
            </a:r>
          </a:p>
          <a:p>
            <a:r>
              <a:rPr lang="en-US" sz="2000" dirty="0"/>
              <a:t>Click the </a:t>
            </a:r>
            <a:r>
              <a:rPr lang="en-US" sz="2000" b="1" dirty="0"/>
              <a:t>+</a:t>
            </a:r>
            <a:r>
              <a:rPr lang="en-US" sz="2000" dirty="0"/>
              <a:t> icon on the side menu.</a:t>
            </a:r>
          </a:p>
          <a:p>
            <a:r>
              <a:rPr lang="en-US" sz="2000" dirty="0"/>
              <a:t>On the dashboard, click </a:t>
            </a:r>
            <a:r>
              <a:rPr lang="en-US" sz="2000" b="1" dirty="0"/>
              <a:t>Add an empty panel</a:t>
            </a:r>
            <a:r>
              <a:rPr lang="en-US" sz="2000" dirty="0"/>
              <a:t>.</a:t>
            </a:r>
          </a:p>
          <a:p>
            <a:r>
              <a:rPr lang="en-US" sz="2000" dirty="0"/>
              <a:t>In the New dashboard/Edit panel view, go to the </a:t>
            </a:r>
            <a:r>
              <a:rPr lang="en-US" sz="2000" b="1" dirty="0"/>
              <a:t>Query</a:t>
            </a:r>
            <a:r>
              <a:rPr lang="en-US" sz="2000" dirty="0"/>
              <a:t> tab.</a:t>
            </a:r>
          </a:p>
          <a:p>
            <a:r>
              <a:rPr lang="en-US" sz="2000" dirty="0" smtClean="0"/>
              <a:t>Configure your query by selecting -- </a:t>
            </a:r>
            <a:r>
              <a:rPr lang="en-US" sz="2000" dirty="0" err="1" smtClean="0"/>
              <a:t>Grafana</a:t>
            </a:r>
            <a:r>
              <a:rPr lang="en-US" sz="2000" dirty="0" smtClean="0"/>
              <a:t> -- from the data source selector. This generates the Random Walk dashboard.</a:t>
            </a:r>
          </a:p>
          <a:p>
            <a:r>
              <a:rPr lang="en-US" sz="2000" dirty="0" smtClean="0"/>
              <a:t>Click </a:t>
            </a:r>
            <a:r>
              <a:rPr lang="en-US" sz="2000" dirty="0"/>
              <a:t>the </a:t>
            </a:r>
            <a:r>
              <a:rPr lang="en-US" sz="2000" b="1" dirty="0"/>
              <a:t>Save</a:t>
            </a:r>
            <a:r>
              <a:rPr lang="en-US" sz="2000" dirty="0"/>
              <a:t> icon in the top right corner of your screen to save the dashboard.</a:t>
            </a:r>
          </a:p>
          <a:p>
            <a:r>
              <a:rPr lang="en-US" sz="2000" dirty="0"/>
              <a:t>Add a descriptive name, and then click </a:t>
            </a:r>
            <a:r>
              <a:rPr lang="en-US" sz="2000" b="1" dirty="0"/>
              <a:t>Save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This is the first dashboard and you can see the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2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in </a:t>
            </a:r>
            <a:r>
              <a:rPr lang="en-US" dirty="0" err="1"/>
              <a:t>G</a:t>
            </a:r>
            <a:r>
              <a:rPr lang="en-US" dirty="0" err="1" smtClean="0"/>
              <a:t>rafana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3" y="1832987"/>
            <a:ext cx="4251407" cy="2084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39" y="1805486"/>
            <a:ext cx="4251407" cy="2143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3" y="4231326"/>
            <a:ext cx="4251407" cy="2259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39" y="4242476"/>
            <a:ext cx="4251407" cy="22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help of dashboards, data is presented in an informative, efficient, and presentable manner. </a:t>
            </a:r>
          </a:p>
          <a:p>
            <a:r>
              <a:rPr lang="en-US" dirty="0" err="1"/>
              <a:t>Grafana</a:t>
            </a:r>
            <a:r>
              <a:rPr lang="en-US" dirty="0"/>
              <a:t> makes the users know the data well.</a:t>
            </a:r>
          </a:p>
          <a:p>
            <a:r>
              <a:rPr lang="en-US" dirty="0"/>
              <a:t>The dashboards in </a:t>
            </a:r>
            <a:r>
              <a:rPr lang="en-US" dirty="0" err="1"/>
              <a:t>Grafana</a:t>
            </a:r>
            <a:r>
              <a:rPr lang="en-US" dirty="0"/>
              <a:t> can be shared with the team </a:t>
            </a:r>
            <a:r>
              <a:rPr lang="en-US" dirty="0" smtClean="0"/>
              <a:t>members.</a:t>
            </a:r>
          </a:p>
          <a:p>
            <a:r>
              <a:rPr lang="en-US" dirty="0" smtClean="0"/>
              <a:t>It is a </a:t>
            </a:r>
            <a:r>
              <a:rPr lang="en-US" dirty="0"/>
              <a:t>platform for sharing appears to be helpful to save time for the team members to analyze the charts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dynamic templates with the dashboards help to integrate with other systems and to provide alerts if needed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logs can be created so that data can be tracked easily if any backlogs happen.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ZEPHYR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8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Zephyr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Zephyr</a:t>
            </a:r>
            <a:r>
              <a:rPr lang="en-US" dirty="0"/>
              <a:t> is a testing solution that improves the quality of your software by managing and monitoring end-to-end testing. </a:t>
            </a:r>
          </a:p>
          <a:p>
            <a:r>
              <a:rPr lang="en-US" dirty="0" smtClean="0"/>
              <a:t>Zephyr for </a:t>
            </a:r>
            <a:r>
              <a:rPr lang="en-US" dirty="0" err="1" smtClean="0"/>
              <a:t>Jira</a:t>
            </a:r>
            <a:endParaRPr lang="en-US" dirty="0" smtClean="0"/>
          </a:p>
          <a:p>
            <a:pPr lvl="1"/>
            <a:r>
              <a:rPr lang="en-US" dirty="0" smtClean="0"/>
              <a:t>Zephyr for </a:t>
            </a:r>
            <a:r>
              <a:rPr lang="en-US" dirty="0" err="1" smtClean="0"/>
              <a:t>jira</a:t>
            </a:r>
            <a:r>
              <a:rPr lang="en-US" dirty="0" smtClean="0"/>
              <a:t> enables us to manage our test directly in </a:t>
            </a:r>
            <a:r>
              <a:rPr lang="en-US" dirty="0" err="1" smtClean="0"/>
              <a:t>Jira</a:t>
            </a:r>
            <a:endParaRPr lang="en-US" dirty="0" smtClean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is incorporated into the project cycles and it permits you to track software quality and make empowered </a:t>
            </a:r>
            <a:r>
              <a:rPr lang="en-US" dirty="0" smtClean="0"/>
              <a:t>decisions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Create, Plan, and Execute Tests</a:t>
            </a:r>
          </a:p>
          <a:p>
            <a:pPr lvl="2"/>
            <a:r>
              <a:rPr lang="en-US" dirty="0"/>
              <a:t>Create, view, and modify test steps.</a:t>
            </a:r>
          </a:p>
          <a:p>
            <a:pPr lvl="2"/>
            <a:r>
              <a:rPr lang="en-US" dirty="0"/>
              <a:t>Build test execution cycles.</a:t>
            </a:r>
          </a:p>
          <a:p>
            <a:pPr lvl="2"/>
            <a:r>
              <a:rPr lang="en-US" dirty="0"/>
              <a:t>Execute the tests and link defects to specific tests.</a:t>
            </a:r>
          </a:p>
          <a:p>
            <a:pPr lvl="1"/>
            <a:r>
              <a:rPr lang="en-US" dirty="0"/>
              <a:t>Track Quality of the test cases</a:t>
            </a:r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a simple dashboard that consists of testing metrics on the testing activities throughout every project.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Barlow Light" charset="0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Barlow Light" charset="0"/>
              <a:ea typeface="Calibri"/>
              <a:cs typeface="Calibri"/>
              <a:sym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of zephyr inside </a:t>
            </a:r>
            <a:r>
              <a:rPr lang="en-US" dirty="0" err="1" smtClean="0"/>
              <a:t>Jira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r>
              <a:rPr lang="en-US" u="sng" dirty="0">
                <a:hlinkClick r:id="rId2"/>
              </a:rPr>
              <a:t>Sign up - Try </a:t>
            </a:r>
            <a:r>
              <a:rPr lang="en-US" u="sng" dirty="0" err="1">
                <a:hlinkClick r:id="rId2"/>
              </a:rPr>
              <a:t>Atlassian</a:t>
            </a:r>
            <a:r>
              <a:rPr lang="en-US" u="sng" dirty="0">
                <a:hlinkClick r:id="rId2"/>
              </a:rPr>
              <a:t> Cloud | </a:t>
            </a:r>
            <a:r>
              <a:rPr lang="en-US" u="sng" dirty="0" err="1">
                <a:hlinkClick r:id="rId2"/>
              </a:rPr>
              <a:t>Atlassian</a:t>
            </a:r>
            <a:endParaRPr lang="en-US" dirty="0"/>
          </a:p>
          <a:p>
            <a:r>
              <a:rPr lang="en-US" dirty="0"/>
              <a:t>Install JIRA and inside JIRA look for Apps and search for Zephyr for JIRA to be plugged </a:t>
            </a:r>
            <a:r>
              <a:rPr lang="en-US" dirty="0" smtClean="0"/>
              <a:t>in</a:t>
            </a:r>
          </a:p>
          <a:p>
            <a:r>
              <a:rPr lang="en-US" dirty="0"/>
              <a:t>We can add </a:t>
            </a:r>
            <a:r>
              <a:rPr lang="en-US" b="1" dirty="0"/>
              <a:t>Test</a:t>
            </a:r>
            <a:r>
              <a:rPr lang="en-US" dirty="0"/>
              <a:t> items as tickets to your </a:t>
            </a:r>
            <a:r>
              <a:rPr lang="en-US" dirty="0" err="1"/>
              <a:t>Jira</a:t>
            </a:r>
            <a:r>
              <a:rPr lang="en-US" dirty="0"/>
              <a:t> projects, link them to other </a:t>
            </a:r>
            <a:r>
              <a:rPr lang="en-US" dirty="0" err="1"/>
              <a:t>Jira</a:t>
            </a:r>
            <a:r>
              <a:rPr lang="en-US" dirty="0"/>
              <a:t> issues, plan your testing efforts by using test cycles, and track your testing efforts via metrics and reports.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zephyr inside 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Zephyr </a:t>
            </a:r>
            <a:r>
              <a:rPr lang="en-US" dirty="0"/>
              <a:t>simplifies the testing process as test cases are organized under </a:t>
            </a:r>
            <a:r>
              <a:rPr lang="en-US" dirty="0" err="1"/>
              <a:t>Jira</a:t>
            </a:r>
            <a:r>
              <a:rPr lang="en-US" dirty="0"/>
              <a:t> tickets. </a:t>
            </a:r>
            <a:endParaRPr lang="en-US" dirty="0" smtClean="0"/>
          </a:p>
          <a:p>
            <a:pPr lvl="1"/>
            <a:r>
              <a:rPr lang="en-US" dirty="0" smtClean="0"/>
              <a:t>A user typically adds a test case by setting the ticket type to ‘Test’. </a:t>
            </a:r>
          </a:p>
          <a:p>
            <a:pPr lvl="1"/>
            <a:r>
              <a:rPr lang="en-US" dirty="0" smtClean="0"/>
              <a:t>Once the ticket test is added with the appropriate title, description, and other relevant information, the user has the opportunity to update Actions, Details, and Execution.</a:t>
            </a:r>
          </a:p>
          <a:p>
            <a:r>
              <a:rPr lang="en-US" dirty="0" smtClean="0"/>
              <a:t>Users </a:t>
            </a:r>
            <a:r>
              <a:rPr lang="en-US" dirty="0"/>
              <a:t>can execute an added test case or add to the test cycle directly from the test case.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‘Details,’ users have the ability to edit/update the test steps. ‘Execute’ will display all the past executions related to the test case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1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1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MOCKITO?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214" y="1602600"/>
            <a:ext cx="11215235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/>
              <a:t>Mockito</a:t>
            </a:r>
            <a:r>
              <a:rPr lang="en-US" dirty="0"/>
              <a:t> is </a:t>
            </a:r>
            <a:r>
              <a:rPr lang="en-US" dirty="0" smtClean="0"/>
              <a:t>an open source Java-based </a:t>
            </a:r>
            <a:r>
              <a:rPr lang="en-US" dirty="0"/>
              <a:t>mocking framework used for unit testing of Java </a:t>
            </a:r>
            <a:r>
              <a:rPr lang="en-US" dirty="0" smtClean="0"/>
              <a:t>application.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used </a:t>
            </a:r>
            <a:r>
              <a:rPr lang="en-US" dirty="0"/>
              <a:t>to create simple and basic test API’s for performing unit testing of java applications </a:t>
            </a:r>
            <a:endParaRPr lang="en-US" dirty="0" smtClean="0"/>
          </a:p>
          <a:p>
            <a:pPr lvl="0"/>
            <a:r>
              <a:rPr lang="en-US" dirty="0"/>
              <a:t>The main purpose of using the </a:t>
            </a:r>
            <a:r>
              <a:rPr lang="en-US" dirty="0" err="1"/>
              <a:t>Mockito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to simplify the development of a test by mocking external dependencies and use them in the test code. </a:t>
            </a:r>
            <a:endParaRPr lang="en-US" dirty="0" smtClean="0"/>
          </a:p>
          <a:p>
            <a:pPr lvl="0"/>
            <a:r>
              <a:rPr lang="en-US" dirty="0" smtClean="0"/>
              <a:t>As </a:t>
            </a:r>
            <a:r>
              <a:rPr lang="en-US" dirty="0"/>
              <a:t>a result, it provides a simpler test code that is easier to read, understand, and modify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We </a:t>
            </a:r>
            <a:r>
              <a:rPr lang="en-US" dirty="0"/>
              <a:t>can also use </a:t>
            </a:r>
            <a:r>
              <a:rPr lang="en-US" dirty="0" err="1"/>
              <a:t>Mockito</a:t>
            </a:r>
            <a:r>
              <a:rPr lang="en-US" dirty="0"/>
              <a:t> with </a:t>
            </a:r>
            <a:r>
              <a:rPr lang="en-US" b="1" dirty="0" err="1" smtClean="0"/>
              <a:t>JUnit</a:t>
            </a:r>
            <a:r>
              <a:rPr lang="en-US" dirty="0"/>
              <a:t> and </a:t>
            </a:r>
            <a:r>
              <a:rPr lang="en-US" b="1" dirty="0" err="1"/>
              <a:t>TestNG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Selenium and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Selenium automates browsers. </a:t>
            </a:r>
            <a:r>
              <a:rPr lang="en-US" dirty="0" smtClean="0"/>
              <a:t>Primarily</a:t>
            </a:r>
            <a:r>
              <a:rPr lang="en-US" dirty="0"/>
              <a:t>, it is for automating web applications for testing </a:t>
            </a:r>
            <a:r>
              <a:rPr lang="en-US" dirty="0" smtClean="0"/>
              <a:t>purposes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will do Browser testing, Automated testing, Website testing, Load and Performance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smtClean="0"/>
              <a:t>framework </a:t>
            </a:r>
            <a:r>
              <a:rPr lang="en-US" dirty="0"/>
              <a:t>for unit tests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It will do simple and basic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7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1" y="1478886"/>
            <a:ext cx="4660492" cy="4698077"/>
          </a:xfrm>
        </p:spPr>
      </p:pic>
    </p:spTree>
    <p:extLst>
      <p:ext uri="{BB962C8B-B14F-4D97-AF65-F5344CB8AC3E}">
        <p14:creationId xmlns:p14="http://schemas.microsoft.com/office/powerpoint/2010/main" val="348295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Environment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1 − Verify Java Installation on Your Machine (Open Command Console	c:\&gt; java -version)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If you do not have Java installed, To install the Java Software Development Kit (SDK) 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click here.</a:t>
            </a:r>
            <a:endParaRPr lang="en-US" sz="1800" dirty="0"/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2 − Set JAVA Environment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JAVA_HOME to C:\Program Files\Java\jdk1.6.0_21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Append the location of the Java compiler to your System Path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Append the string ;C:\Program Files\Java\jdk1.6.0_21\bin to the end of the system variable, Path.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Verify Java Installation using the command java -version as explained above.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3 − Download </a:t>
            </a:r>
            <a:r>
              <a:rPr lang="en-US" sz="1800" dirty="0" err="1"/>
              <a:t>Mockito</a:t>
            </a:r>
            <a:r>
              <a:rPr lang="en-US" sz="1800" dirty="0"/>
              <a:t>-All Archive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To download the latest version of </a:t>
            </a:r>
            <a:r>
              <a:rPr lang="en-US" sz="1800" dirty="0" err="1"/>
              <a:t>Mockito</a:t>
            </a:r>
            <a:r>
              <a:rPr lang="en-US" sz="1800" dirty="0"/>
              <a:t> from Maven Repository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click here.</a:t>
            </a:r>
            <a:endParaRPr lang="en-US" sz="1800" dirty="0"/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4 − Set </a:t>
            </a:r>
            <a:r>
              <a:rPr lang="en-US" sz="1800" dirty="0" err="1"/>
              <a:t>Mockito</a:t>
            </a:r>
            <a:r>
              <a:rPr lang="en-US" sz="1800" dirty="0"/>
              <a:t> Environment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</a:t>
            </a:r>
            <a:r>
              <a:rPr lang="en-US" sz="1800" dirty="0" err="1"/>
              <a:t>Mockito_HOME</a:t>
            </a:r>
            <a:r>
              <a:rPr lang="en-US" sz="1800" dirty="0"/>
              <a:t> to C:\Mockito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5 − Set CLASSPATH Variable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CLASSPATH to %CLASSPATH%;%</a:t>
            </a:r>
            <a:r>
              <a:rPr lang="en-US" sz="1800" dirty="0" err="1"/>
              <a:t>Mockito_HOME</a:t>
            </a:r>
            <a:r>
              <a:rPr lang="en-US" sz="1800" dirty="0"/>
              <a:t>%\mockito-all-2.0.2-beta.jar;.;</a:t>
            </a:r>
          </a:p>
        </p:txBody>
      </p:sp>
    </p:spTree>
    <p:extLst>
      <p:ext uri="{BB962C8B-B14F-4D97-AF65-F5344CB8AC3E}">
        <p14:creationId xmlns:p14="http://schemas.microsoft.com/office/powerpoint/2010/main" val="40658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</a:t>
            </a:r>
            <a:r>
              <a:rPr lang="en-US" dirty="0"/>
              <a:t> Environment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6 − Download </a:t>
            </a:r>
            <a:r>
              <a:rPr lang="en-US" sz="1800" dirty="0" err="1"/>
              <a:t>JUnit</a:t>
            </a:r>
            <a:r>
              <a:rPr lang="en-US" sz="1800" dirty="0"/>
              <a:t> Archive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Download the latest version of </a:t>
            </a:r>
            <a:r>
              <a:rPr lang="en-US" sz="1800" dirty="0" err="1"/>
              <a:t>JUnit</a:t>
            </a:r>
            <a:r>
              <a:rPr lang="en-US" sz="1800" dirty="0"/>
              <a:t> jar file from </a:t>
            </a:r>
            <a:r>
              <a:rPr lang="en-US" sz="1800" u="sng" dirty="0" err="1">
                <a:solidFill>
                  <a:schemeClr val="hlink"/>
                </a:solidFill>
                <a:hlinkClick r:id="rId2"/>
              </a:rPr>
              <a:t>Github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.</a:t>
            </a:r>
            <a:endParaRPr lang="en-US" sz="1800" dirty="0"/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Save the folder at the location C:\&gt;Junit.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7 − Set </a:t>
            </a:r>
            <a:r>
              <a:rPr lang="en-US" sz="1800" dirty="0" err="1"/>
              <a:t>JUnit</a:t>
            </a:r>
            <a:r>
              <a:rPr lang="en-US" sz="1800" dirty="0"/>
              <a:t> Environment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JUNIT_HOME environment variable to point to the base directory location where </a:t>
            </a:r>
            <a:r>
              <a:rPr lang="en-US" sz="1800" dirty="0" err="1"/>
              <a:t>JUnit</a:t>
            </a:r>
            <a:r>
              <a:rPr lang="en-US" sz="1800" dirty="0"/>
              <a:t> jars are stored on your machine.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JUNIT_HOME to C:\JUNIT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8 − Set CLASSPATH Variable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CLASSPATH environment variable to point to the JUNIT jar location.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CLASSPATH to %CLASSPATH%;%JUNIT_HOME%\junit4.11.jar;%JUNIT_HOME%\hamcrest-core-1.2.1.jar;.;</a:t>
            </a:r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Grafana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Grafana</a:t>
            </a:r>
            <a:r>
              <a:rPr lang="en-US" dirty="0"/>
              <a:t> is open source visualization and analytics software. </a:t>
            </a:r>
            <a:endParaRPr lang="en-US" dirty="0" smtClean="0"/>
          </a:p>
          <a:p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It </a:t>
            </a:r>
            <a:r>
              <a:rPr lang="en" dirty="0">
                <a:latin typeface="Barlow Light" charset="0"/>
                <a:ea typeface="Calibri"/>
                <a:cs typeface="Calibri"/>
                <a:sym typeface="Calibri"/>
              </a:rPr>
              <a:t>enables us to create a dashboard for collecting, processing, storing, and analyzing data from various different </a:t>
            </a:r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sources.</a:t>
            </a:r>
          </a:p>
          <a:p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It will provide charts graphs and alert for the web</a:t>
            </a:r>
          </a:p>
          <a:p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It will process the large amount of data and monitor </a:t>
            </a:r>
            <a:endParaRPr lang="en" dirty="0">
              <a:latin typeface="Barlow Light" charset="0"/>
              <a:ea typeface="Calibri"/>
              <a:cs typeface="Calibri"/>
              <a:sym typeface="Calibri"/>
            </a:endParaRPr>
          </a:p>
          <a:p>
            <a:r>
              <a:rPr lang="en-US" dirty="0"/>
              <a:t>It allows you to query, visualize, alert on, and explore your metrics, logs, and traces no matter where they are stored. </a:t>
            </a:r>
          </a:p>
          <a:p>
            <a:r>
              <a:rPr lang="en-US" dirty="0"/>
              <a:t>It provides you with tools to turn your time-series </a:t>
            </a:r>
            <a:r>
              <a:rPr lang="en-US" dirty="0" smtClean="0"/>
              <a:t>database </a:t>
            </a:r>
            <a:r>
              <a:rPr lang="en-US" dirty="0"/>
              <a:t>data into insightful graphs and </a:t>
            </a:r>
            <a:r>
              <a:rPr lang="en-US" dirty="0" smtClean="0"/>
              <a:t>visualizations.</a:t>
            </a:r>
          </a:p>
          <a:p>
            <a:r>
              <a:rPr lang="en-US" dirty="0" smtClean="0"/>
              <a:t>It help us to track the user behavior, application behavior, </a:t>
            </a:r>
            <a:r>
              <a:rPr lang="en-US" dirty="0" err="1" smtClean="0"/>
              <a:t>freaquency</a:t>
            </a:r>
            <a:r>
              <a:rPr lang="en-US" dirty="0" smtClean="0"/>
              <a:t> and types of error and contextual scenarios by providing relative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1349</TotalTime>
  <Words>569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Barlow Light</vt:lpstr>
      <vt:lpstr>Calibri</vt:lpstr>
      <vt:lpstr>Tahoma</vt:lpstr>
      <vt:lpstr>Trade Gothic LT Pro</vt:lpstr>
      <vt:lpstr>Trebuchet MS</vt:lpstr>
      <vt:lpstr>Office Theme</vt:lpstr>
      <vt:lpstr>PowerPoint Presentation</vt:lpstr>
      <vt:lpstr>MOCKITO</vt:lpstr>
      <vt:lpstr>What is MOCKITO?</vt:lpstr>
      <vt:lpstr>Comparison between Selenium and Mockito</vt:lpstr>
      <vt:lpstr>Benefits of Mockito</vt:lpstr>
      <vt:lpstr>Mockito Environment Setup</vt:lpstr>
      <vt:lpstr>Mockito Environment Setup</vt:lpstr>
      <vt:lpstr>GRAFANA</vt:lpstr>
      <vt:lpstr>What is Grafana?</vt:lpstr>
      <vt:lpstr>How to setup Grafana</vt:lpstr>
      <vt:lpstr>Visualization in Grafana</vt:lpstr>
      <vt:lpstr>Features of Grafana</vt:lpstr>
      <vt:lpstr>ZEPHYR</vt:lpstr>
      <vt:lpstr>What is Zephyr</vt:lpstr>
      <vt:lpstr>Setup of zephyr inside Jira </vt:lpstr>
      <vt:lpstr>Setup of zephyr inside Jira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vishnusathyan35@gmail.com</dc:creator>
  <cp:lastModifiedBy>sony</cp:lastModifiedBy>
  <cp:revision>34</cp:revision>
  <dcterms:created xsi:type="dcterms:W3CDTF">2021-12-13T07:59:47Z</dcterms:created>
  <dcterms:modified xsi:type="dcterms:W3CDTF">2021-12-17T06:17:10Z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