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7" r:id="rId3"/>
    <p:sldId id="258" r:id="rId4"/>
    <p:sldId id="259" r:id="rId5"/>
    <p:sldId id="281" r:id="rId6"/>
    <p:sldId id="260" r:id="rId7"/>
    <p:sldId id="285" r:id="rId8"/>
    <p:sldId id="292" r:id="rId9"/>
    <p:sldId id="261" r:id="rId10"/>
    <p:sldId id="293" r:id="rId11"/>
    <p:sldId id="284" r:id="rId12"/>
    <p:sldId id="263" r:id="rId13"/>
    <p:sldId id="27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dm"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ABEA9"/>
    <a:srgbClr val="F5B75B"/>
    <a:srgbClr val="646AB0"/>
    <a:srgbClr val="8EB9E2"/>
    <a:srgbClr val="E9629B"/>
    <a:srgbClr val="F5D45D"/>
    <a:srgbClr val="9393C7"/>
    <a:srgbClr val="9193C7"/>
    <a:srgbClr val="DE4483"/>
    <a:srgbClr val="6399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987" autoAdjust="0"/>
    <p:restoredTop sz="94660"/>
  </p:normalViewPr>
  <p:slideViewPr>
    <p:cSldViewPr snapToGrid="0">
      <p:cViewPr varScale="1">
        <p:scale>
          <a:sx n="89" d="100"/>
          <a:sy n="89" d="100"/>
        </p:scale>
        <p:origin x="44" y="60"/>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image" Target="../media/image1.png"/><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image" Target="../media/image1.png"/><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image" Target="../media/image2.png"/><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166728" y="-2442514"/>
            <a:ext cx="3545826" cy="3545826"/>
          </a:xfrm>
          <a:prstGeom prst="ellipse">
            <a:avLst/>
          </a:prstGeom>
          <a:solidFill>
            <a:srgbClr val="5AB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8" name="椭圆 7"/>
          <p:cNvSpPr/>
          <p:nvPr/>
        </p:nvSpPr>
        <p:spPr>
          <a:xfrm>
            <a:off x="4418127" y="145701"/>
            <a:ext cx="907747" cy="907747"/>
          </a:xfrm>
          <a:prstGeom prst="ellipse">
            <a:avLst/>
          </a:prstGeom>
          <a:solidFill>
            <a:srgbClr val="5AB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9" name="椭圆 8"/>
          <p:cNvSpPr/>
          <p:nvPr/>
        </p:nvSpPr>
        <p:spPr>
          <a:xfrm>
            <a:off x="2000305" y="5804551"/>
            <a:ext cx="3325569" cy="3325569"/>
          </a:xfrm>
          <a:prstGeom prst="ellipse">
            <a:avLst/>
          </a:prstGeom>
          <a:solidFill>
            <a:srgbClr val="F5B7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0" name="椭圆 9"/>
          <p:cNvSpPr/>
          <p:nvPr/>
        </p:nvSpPr>
        <p:spPr>
          <a:xfrm>
            <a:off x="11205516" y="-1339438"/>
            <a:ext cx="1972968" cy="1972968"/>
          </a:xfrm>
          <a:prstGeom prst="ellipse">
            <a:avLst/>
          </a:prstGeom>
          <a:solidFill>
            <a:srgbClr val="F5B7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1" name="矩形 10"/>
          <p:cNvSpPr/>
          <p:nvPr/>
        </p:nvSpPr>
        <p:spPr>
          <a:xfrm>
            <a:off x="704557" y="2093185"/>
            <a:ext cx="4573905" cy="768350"/>
          </a:xfrm>
          <a:prstGeom prst="rect">
            <a:avLst/>
          </a:prstGeom>
        </p:spPr>
        <p:txBody>
          <a:bodyPr wrap="none">
            <a:spAutoFit/>
          </a:bodyPr>
          <a:lstStyle/>
          <a:p>
            <a:r>
              <a:rPr lang="en-US" altLang="zh-CN" sz="4400" b="1">
                <a:solidFill>
                  <a:srgbClr val="646AB0"/>
                </a:solidFill>
                <a:latin typeface="Century Gothic" panose="020B0502020202020204" pitchFamily="34" charset="0"/>
                <a:cs typeface="Arial" panose="020B0604020202020204" pitchFamily="34" charset="0"/>
              </a:rPr>
              <a:t>COMMAND LINE</a:t>
            </a:r>
            <a:endParaRPr lang="en-US" altLang="zh-CN" sz="4400" b="1">
              <a:solidFill>
                <a:srgbClr val="646AB0"/>
              </a:solidFill>
              <a:latin typeface="Century Gothic" panose="020B0502020202020204" pitchFamily="34" charset="0"/>
              <a:cs typeface="Arial" panose="020B0604020202020204" pitchFamily="34" charset="0"/>
            </a:endParaRPr>
          </a:p>
        </p:txBody>
      </p:sp>
      <p:sp>
        <p:nvSpPr>
          <p:cNvPr id="12" name="矩形 11"/>
          <p:cNvSpPr/>
          <p:nvPr/>
        </p:nvSpPr>
        <p:spPr>
          <a:xfrm>
            <a:off x="704557" y="2861101"/>
            <a:ext cx="4570730" cy="922020"/>
          </a:xfrm>
          <a:prstGeom prst="rect">
            <a:avLst/>
          </a:prstGeom>
        </p:spPr>
        <p:txBody>
          <a:bodyPr wrap="none">
            <a:spAutoFit/>
          </a:bodyPr>
          <a:lstStyle/>
          <a:p>
            <a:r>
              <a:rPr lang="en-US" altLang="zh-CN" sz="5400" b="1">
                <a:solidFill>
                  <a:srgbClr val="5ABEA9"/>
                </a:solidFill>
                <a:latin typeface="Century Gothic" panose="020B0502020202020204" pitchFamily="34" charset="0"/>
                <a:cs typeface="Arial" panose="020B0604020202020204" pitchFamily="34" charset="0"/>
              </a:rPr>
              <a:t>CALCULATOR</a:t>
            </a:r>
            <a:endParaRPr lang="en-US" altLang="zh-CN" sz="5400" b="1">
              <a:solidFill>
                <a:srgbClr val="5ABEA9"/>
              </a:solidFill>
              <a:latin typeface="Century Gothic" panose="020B0502020202020204" pitchFamily="34" charset="0"/>
              <a:cs typeface="Arial" panose="020B0604020202020204" pitchFamily="34" charset="0"/>
            </a:endParaRPr>
          </a:p>
        </p:txBody>
      </p:sp>
      <p:sp>
        <p:nvSpPr>
          <p:cNvPr id="3" name="矩形 2"/>
          <p:cNvSpPr/>
          <p:nvPr/>
        </p:nvSpPr>
        <p:spPr>
          <a:xfrm>
            <a:off x="3075305" y="3953510"/>
            <a:ext cx="4566920" cy="1893570"/>
          </a:xfrm>
          <a:prstGeom prst="rect">
            <a:avLst/>
          </a:prstGeom>
          <a:noFill/>
        </p:spPr>
        <p:txBody>
          <a:bodyPr wrap="square" rtlCol="0">
            <a:spAutoFit/>
          </a:bodyPr>
          <a:lstStyle/>
          <a:p>
            <a:pPr>
              <a:lnSpc>
                <a:spcPct val="150000"/>
              </a:lnSpc>
            </a:pPr>
            <a:r>
              <a:rPr lang="en-US" altLang="zh-CN" dirty="0">
                <a:latin typeface="Arial" panose="020B0604020202020204" pitchFamily="34" charset="0"/>
                <a:cs typeface="Arial" panose="020B0604020202020204" pitchFamily="34" charset="0"/>
              </a:rPr>
              <a:t>PRESENTED BY:-</a:t>
            </a:r>
            <a:endParaRPr lang="en-US" altLang="zh-CN" dirty="0">
              <a:latin typeface="Arial" panose="020B0604020202020204" pitchFamily="34" charset="0"/>
              <a:cs typeface="Arial" panose="020B0604020202020204" pitchFamily="34" charset="0"/>
            </a:endParaRPr>
          </a:p>
          <a:p>
            <a:pPr marL="457200" lvl="1" indent="457200">
              <a:lnSpc>
                <a:spcPct val="110000"/>
              </a:lnSpc>
            </a:pPr>
            <a:r>
              <a:rPr lang="en-US" altLang="zh-CN" sz="2000" b="1" dirty="0">
                <a:latin typeface="Arial" panose="020B0604020202020204" pitchFamily="34" charset="0"/>
                <a:cs typeface="Arial" panose="020B0604020202020204" pitchFamily="34" charset="0"/>
              </a:rPr>
              <a:t>Humayra Afia Hany</a:t>
            </a:r>
            <a:endParaRPr lang="en-US" altLang="zh-CN" sz="1400" dirty="0">
              <a:latin typeface="Arial" panose="020B0604020202020204" pitchFamily="34" charset="0"/>
              <a:cs typeface="Arial" panose="020B0604020202020204" pitchFamily="34" charset="0"/>
            </a:endParaRPr>
          </a:p>
          <a:p>
            <a:pPr marL="457200" lvl="1" indent="457200">
              <a:lnSpc>
                <a:spcPct val="110000"/>
              </a:lnSpc>
            </a:pPr>
            <a:r>
              <a:rPr lang="en-US" altLang="zh-CN" sz="1400" dirty="0">
                <a:latin typeface="Arial" panose="020B0604020202020204" pitchFamily="34" charset="0"/>
                <a:cs typeface="Arial" panose="020B0604020202020204" pitchFamily="34" charset="0"/>
              </a:rPr>
              <a:t>ID: 221002338</a:t>
            </a:r>
            <a:endParaRPr lang="en-US" altLang="zh-CN" sz="1400" dirty="0">
              <a:latin typeface="Arial" panose="020B0604020202020204" pitchFamily="34" charset="0"/>
              <a:cs typeface="Arial" panose="020B0604020202020204" pitchFamily="34" charset="0"/>
            </a:endParaRPr>
          </a:p>
          <a:p>
            <a:pPr marL="457200" lvl="1" indent="457200">
              <a:lnSpc>
                <a:spcPct val="110000"/>
              </a:lnSpc>
            </a:pPr>
            <a:endParaRPr lang="en-US" altLang="zh-CN" sz="1400" dirty="0">
              <a:latin typeface="Arial" panose="020B0604020202020204" pitchFamily="34" charset="0"/>
              <a:cs typeface="Arial" panose="020B0604020202020204" pitchFamily="34" charset="0"/>
            </a:endParaRPr>
          </a:p>
          <a:p>
            <a:pPr marL="457200" lvl="1" indent="457200">
              <a:lnSpc>
                <a:spcPct val="110000"/>
              </a:lnSpc>
            </a:pPr>
            <a:r>
              <a:rPr lang="en-US" altLang="zh-CN" sz="2000" b="1" dirty="0">
                <a:latin typeface="Arial" panose="020B0604020202020204" pitchFamily="34" charset="0"/>
                <a:cs typeface="Arial" panose="020B0604020202020204" pitchFamily="34" charset="0"/>
              </a:rPr>
              <a:t>MD Abu Sufian</a:t>
            </a:r>
            <a:endParaRPr lang="en-US" altLang="zh-CN" sz="2000" b="1" dirty="0">
              <a:latin typeface="Arial" panose="020B0604020202020204" pitchFamily="34" charset="0"/>
              <a:cs typeface="Arial" panose="020B0604020202020204" pitchFamily="34" charset="0"/>
            </a:endParaRPr>
          </a:p>
          <a:p>
            <a:pPr marL="457200" lvl="1" indent="457200">
              <a:lnSpc>
                <a:spcPct val="110000"/>
              </a:lnSpc>
            </a:pPr>
            <a:r>
              <a:rPr lang="en-US" altLang="zh-CN" sz="1400" dirty="0">
                <a:latin typeface="Arial" panose="020B0604020202020204" pitchFamily="34" charset="0"/>
                <a:cs typeface="Arial" panose="020B0604020202020204" pitchFamily="34" charset="0"/>
              </a:rPr>
              <a:t>ID: 221002136</a:t>
            </a:r>
            <a:endParaRPr lang="en-US" altLang="zh-CN" sz="1400" dirty="0">
              <a:latin typeface="Arial" panose="020B0604020202020204" pitchFamily="34" charset="0"/>
              <a:cs typeface="Arial" panose="020B0604020202020204" pitchFamily="34" charset="0"/>
            </a:endParaRPr>
          </a:p>
        </p:txBody>
      </p:sp>
      <p:grpSp>
        <p:nvGrpSpPr>
          <p:cNvPr id="13" name="Group 12"/>
          <p:cNvGrpSpPr/>
          <p:nvPr/>
        </p:nvGrpSpPr>
        <p:grpSpPr>
          <a:xfrm>
            <a:off x="5839460" y="243205"/>
            <a:ext cx="6565265" cy="6370955"/>
            <a:chOff x="8663" y="383"/>
            <a:chExt cx="10339" cy="10033"/>
          </a:xfrm>
        </p:grpSpPr>
        <p:grpSp>
          <p:nvGrpSpPr>
            <p:cNvPr id="5" name="Group 4"/>
            <p:cNvGrpSpPr/>
            <p:nvPr/>
          </p:nvGrpSpPr>
          <p:grpSpPr>
            <a:xfrm>
              <a:off x="8663" y="383"/>
              <a:ext cx="10339" cy="10033"/>
              <a:chOff x="8663" y="383"/>
              <a:chExt cx="10339" cy="10033"/>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rcRect l="37183"/>
              <a:stretch>
                <a:fillRect/>
              </a:stretch>
            </p:blipFill>
            <p:spPr>
              <a:xfrm>
                <a:off x="8663" y="383"/>
                <a:ext cx="10339" cy="10033"/>
              </a:xfrm>
              <a:prstGeom prst="rect">
                <a:avLst/>
              </a:prstGeom>
            </p:spPr>
          </p:pic>
          <p:sp>
            <p:nvSpPr>
              <p:cNvPr id="2" name="Rectangles 1"/>
              <p:cNvSpPr/>
              <p:nvPr/>
            </p:nvSpPr>
            <p:spPr>
              <a:xfrm>
                <a:off x="10983" y="7878"/>
                <a:ext cx="820" cy="1914"/>
              </a:xfrm>
              <a:prstGeom prst="rect">
                <a:avLst/>
              </a:prstGeom>
              <a:solidFill>
                <a:schemeClr val="bg1"/>
              </a:solidFill>
              <a:ln>
                <a:noFill/>
              </a:ln>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grpSp>
        <p:sp>
          <p:nvSpPr>
            <p:cNvPr id="6" name="Oval 5"/>
            <p:cNvSpPr/>
            <p:nvPr/>
          </p:nvSpPr>
          <p:spPr>
            <a:xfrm>
              <a:off x="16498" y="5907"/>
              <a:ext cx="1027" cy="1154"/>
            </a:xfrm>
            <a:prstGeom prst="ellipse">
              <a:avLst/>
            </a:prstGeom>
            <a:ln>
              <a:noFill/>
            </a:ln>
          </p:spPr>
          <p:style>
            <a:lnRef idx="0">
              <a:srgbClr val="FFFFFF"/>
            </a:lnRef>
            <a:fillRef idx="3">
              <a:schemeClr val="accent1"/>
            </a:fillRef>
            <a:effectRef idx="0">
              <a:srgbClr val="FFFFFF"/>
            </a:effectRef>
            <a:fontRef idx="minor">
              <a:schemeClr val="lt1"/>
            </a:fontRef>
          </p:style>
          <p:txBody>
            <a:bodyPr rtlCol="0" anchor="ctr"/>
            <a:p>
              <a:pPr algn="ctr"/>
              <a:endParaRPr lang="en-US"/>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0" y="-2694465"/>
            <a:ext cx="3339428" cy="3339428"/>
          </a:xfrm>
          <a:prstGeom prst="ellipse">
            <a:avLst/>
          </a:prstGeom>
          <a:solidFill>
            <a:srgbClr val="E96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5" name="椭圆 4"/>
          <p:cNvSpPr/>
          <p:nvPr/>
        </p:nvSpPr>
        <p:spPr>
          <a:xfrm>
            <a:off x="11907832" y="4956326"/>
            <a:ext cx="907747" cy="907747"/>
          </a:xfrm>
          <a:prstGeom prst="ellipse">
            <a:avLst/>
          </a:prstGeom>
          <a:solidFill>
            <a:srgbClr val="C33D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6" name="椭圆 5"/>
          <p:cNvSpPr/>
          <p:nvPr/>
        </p:nvSpPr>
        <p:spPr>
          <a:xfrm>
            <a:off x="3339428" y="6337299"/>
            <a:ext cx="1941370" cy="1941370"/>
          </a:xfrm>
          <a:prstGeom prst="ellipse">
            <a:avLst/>
          </a:prstGeom>
          <a:solidFill>
            <a:srgbClr val="8FB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7" name="椭圆 6"/>
          <p:cNvSpPr/>
          <p:nvPr/>
        </p:nvSpPr>
        <p:spPr>
          <a:xfrm>
            <a:off x="10464148" y="-1024751"/>
            <a:ext cx="1443684" cy="1443684"/>
          </a:xfrm>
          <a:prstGeom prst="ellipse">
            <a:avLst/>
          </a:prstGeom>
          <a:solidFill>
            <a:srgbClr val="90B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8" name="矩形 7"/>
          <p:cNvSpPr/>
          <p:nvPr/>
        </p:nvSpPr>
        <p:spPr>
          <a:xfrm>
            <a:off x="5109211" y="182723"/>
            <a:ext cx="1973580" cy="521970"/>
          </a:xfrm>
          <a:prstGeom prst="rect">
            <a:avLst/>
          </a:prstGeom>
        </p:spPr>
        <p:txBody>
          <a:bodyPr wrap="none">
            <a:spAutoFit/>
          </a:bodyPr>
          <a:lstStyle/>
          <a:p>
            <a:pPr algn="ctr"/>
            <a:r>
              <a:rPr lang="en-US" altLang="zh-CN" sz="2800" b="1">
                <a:solidFill>
                  <a:schemeClr val="tx1">
                    <a:lumMod val="75000"/>
                    <a:lumOff val="25000"/>
                  </a:schemeClr>
                </a:solidFill>
                <a:latin typeface="Century Gothic" panose="020B0502020202020204" pitchFamily="34" charset="0"/>
                <a:ea typeface="Arial" panose="020B0604020202020204" pitchFamily="34" charset="0"/>
              </a:rPr>
              <a:t>Limitations</a:t>
            </a:r>
            <a:endParaRPr lang="en-US" altLang="zh-CN" sz="2800" b="1" dirty="0">
              <a:solidFill>
                <a:schemeClr val="tx1">
                  <a:lumMod val="75000"/>
                  <a:lumOff val="25000"/>
                </a:schemeClr>
              </a:solidFill>
              <a:latin typeface="Century Gothic" panose="020B0502020202020204" pitchFamily="34" charset="0"/>
              <a:ea typeface="Arial" panose="020B0604020202020204" pitchFamily="34" charset="0"/>
            </a:endParaRPr>
          </a:p>
        </p:txBody>
      </p:sp>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4445390" y="2424158"/>
            <a:ext cx="3301219" cy="2345266"/>
          </a:xfrm>
          <a:prstGeom prst="rect">
            <a:avLst/>
          </a:prstGeom>
        </p:spPr>
      </p:pic>
      <p:sp>
        <p:nvSpPr>
          <p:cNvPr id="9" name="矩形 8"/>
          <p:cNvSpPr/>
          <p:nvPr/>
        </p:nvSpPr>
        <p:spPr>
          <a:xfrm>
            <a:off x="1397635" y="1493520"/>
            <a:ext cx="1941830" cy="706755"/>
          </a:xfrm>
          <a:prstGeom prst="rect">
            <a:avLst/>
          </a:prstGeom>
        </p:spPr>
        <p:txBody>
          <a:bodyPr wrap="square">
            <a:spAutoFit/>
          </a:bodyPr>
          <a:lstStyle/>
          <a:p>
            <a:pPr algn="ctr"/>
            <a:r>
              <a:rPr lang="en-US" altLang="zh-CN" sz="2000" b="1">
                <a:solidFill>
                  <a:schemeClr val="tx1">
                    <a:lumMod val="65000"/>
                    <a:lumOff val="35000"/>
                  </a:schemeClr>
                </a:solidFill>
                <a:latin typeface="Century Gothic" panose="020B0502020202020204" pitchFamily="34" charset="0"/>
                <a:cs typeface="Arial" panose="020B0604020202020204" pitchFamily="34" charset="0"/>
              </a:rPr>
              <a:t> Expression Complexity</a:t>
            </a:r>
            <a:endParaRPr lang="en-US" altLang="zh-CN" sz="2000" b="1">
              <a:solidFill>
                <a:schemeClr val="tx1">
                  <a:lumMod val="65000"/>
                  <a:lumOff val="35000"/>
                </a:schemeClr>
              </a:solidFill>
              <a:latin typeface="Century Gothic" panose="020B0502020202020204" pitchFamily="34" charset="0"/>
              <a:cs typeface="Arial" panose="020B0604020202020204" pitchFamily="34" charset="0"/>
            </a:endParaRPr>
          </a:p>
        </p:txBody>
      </p:sp>
      <p:sp>
        <p:nvSpPr>
          <p:cNvPr id="10" name="矩形 9"/>
          <p:cNvSpPr/>
          <p:nvPr/>
        </p:nvSpPr>
        <p:spPr>
          <a:xfrm>
            <a:off x="747395" y="2144395"/>
            <a:ext cx="3068955" cy="1060450"/>
          </a:xfrm>
          <a:prstGeom prst="rect">
            <a:avLst/>
          </a:prstGeom>
        </p:spPr>
        <p:txBody>
          <a:bodyPr wrap="square">
            <a:spAutoFit/>
          </a:bodyPr>
          <a:lstStyle/>
          <a:p>
            <a:pPr algn="ctr">
              <a:lnSpc>
                <a:spcPct val="150000"/>
              </a:lnSpc>
            </a:pPr>
            <a:r>
              <a:rPr lang="en-US" altLang="zh-CN" sz="1400">
                <a:solidFill>
                  <a:schemeClr val="tx1">
                    <a:lumMod val="65000"/>
                    <a:lumOff val="35000"/>
                  </a:schemeClr>
                </a:solidFill>
                <a:latin typeface="Arial" panose="020B0604020202020204" pitchFamily="34" charset="0"/>
              </a:rPr>
              <a:t>Its capabilities may be limited with highly complex expressions, potentially leading to parsing errors</a:t>
            </a:r>
            <a:endParaRPr lang="en-US" altLang="zh-CN" sz="1400">
              <a:solidFill>
                <a:schemeClr val="tx1">
                  <a:lumMod val="65000"/>
                  <a:lumOff val="35000"/>
                </a:schemeClr>
              </a:solidFill>
              <a:latin typeface="Arial" panose="020B0604020202020204" pitchFamily="34" charset="0"/>
            </a:endParaRPr>
          </a:p>
        </p:txBody>
      </p:sp>
      <p:sp>
        <p:nvSpPr>
          <p:cNvPr id="11" name="矩形 10"/>
          <p:cNvSpPr/>
          <p:nvPr/>
        </p:nvSpPr>
        <p:spPr>
          <a:xfrm>
            <a:off x="1390015" y="3740785"/>
            <a:ext cx="1814830" cy="706755"/>
          </a:xfrm>
          <a:prstGeom prst="rect">
            <a:avLst/>
          </a:prstGeom>
        </p:spPr>
        <p:txBody>
          <a:bodyPr wrap="square">
            <a:spAutoFit/>
          </a:bodyPr>
          <a:lstStyle/>
          <a:p>
            <a:pPr algn="ctr"/>
            <a:r>
              <a:rPr lang="en-US" altLang="zh-CN" sz="2000" b="1">
                <a:solidFill>
                  <a:schemeClr val="tx1">
                    <a:lumMod val="65000"/>
                    <a:lumOff val="35000"/>
                  </a:schemeClr>
                </a:solidFill>
                <a:latin typeface="Century Gothic" panose="020B0502020202020204" pitchFamily="34" charset="0"/>
                <a:cs typeface="Arial" panose="020B0604020202020204" pitchFamily="34" charset="0"/>
              </a:rPr>
              <a:t> Limited Error Reporting</a:t>
            </a:r>
            <a:endParaRPr lang="en-US" altLang="zh-CN" sz="2000" b="1">
              <a:solidFill>
                <a:schemeClr val="tx1">
                  <a:lumMod val="65000"/>
                  <a:lumOff val="35000"/>
                </a:schemeClr>
              </a:solidFill>
              <a:latin typeface="Century Gothic" panose="020B0502020202020204" pitchFamily="34" charset="0"/>
              <a:cs typeface="Arial" panose="020B0604020202020204" pitchFamily="34" charset="0"/>
            </a:endParaRPr>
          </a:p>
        </p:txBody>
      </p:sp>
      <p:sp>
        <p:nvSpPr>
          <p:cNvPr id="12" name="矩形 11"/>
          <p:cNvSpPr/>
          <p:nvPr/>
        </p:nvSpPr>
        <p:spPr>
          <a:xfrm>
            <a:off x="747395" y="4321810"/>
            <a:ext cx="3068955" cy="1706880"/>
          </a:xfrm>
          <a:prstGeom prst="rect">
            <a:avLst/>
          </a:prstGeom>
        </p:spPr>
        <p:txBody>
          <a:bodyPr wrap="square">
            <a:spAutoFit/>
          </a:bodyPr>
          <a:lstStyle/>
          <a:p>
            <a:pPr algn="ctr">
              <a:lnSpc>
                <a:spcPct val="150000"/>
              </a:lnSpc>
            </a:pPr>
            <a:r>
              <a:rPr lang="en-US" altLang="zh-CN" sz="1400">
                <a:solidFill>
                  <a:schemeClr val="tx1">
                    <a:lumMod val="65000"/>
                    <a:lumOff val="35000"/>
                  </a:schemeClr>
                </a:solidFill>
                <a:latin typeface="Arial" panose="020B0604020202020204" pitchFamily="34" charset="0"/>
              </a:rPr>
              <a:t>The compiler has error handling but may not provide detailed error messages, which can make debugging complex expressions difficult</a:t>
            </a:r>
            <a:endParaRPr lang="en-US" altLang="zh-CN" sz="1400">
              <a:solidFill>
                <a:schemeClr val="tx1">
                  <a:lumMod val="65000"/>
                  <a:lumOff val="35000"/>
                </a:schemeClr>
              </a:solidFill>
              <a:latin typeface="Arial" panose="020B0604020202020204" pitchFamily="34" charset="0"/>
            </a:endParaRPr>
          </a:p>
        </p:txBody>
      </p:sp>
      <p:sp>
        <p:nvSpPr>
          <p:cNvPr id="13" name="矩形 12"/>
          <p:cNvSpPr/>
          <p:nvPr/>
        </p:nvSpPr>
        <p:spPr>
          <a:xfrm>
            <a:off x="8830945" y="1493520"/>
            <a:ext cx="1861185" cy="706755"/>
          </a:xfrm>
          <a:prstGeom prst="rect">
            <a:avLst/>
          </a:prstGeom>
        </p:spPr>
        <p:txBody>
          <a:bodyPr wrap="square">
            <a:spAutoFit/>
          </a:bodyPr>
          <a:lstStyle/>
          <a:p>
            <a:pPr algn="ctr"/>
            <a:r>
              <a:rPr lang="en-US" altLang="zh-CN" sz="2000" b="1">
                <a:solidFill>
                  <a:schemeClr val="tx1">
                    <a:lumMod val="65000"/>
                    <a:lumOff val="35000"/>
                  </a:schemeClr>
                </a:solidFill>
                <a:latin typeface="Century Gothic" panose="020B0502020202020204" pitchFamily="34" charset="0"/>
                <a:cs typeface="Arial" panose="020B0604020202020204" pitchFamily="34" charset="0"/>
              </a:rPr>
              <a:t>Lack of Optimization</a:t>
            </a:r>
            <a:endParaRPr lang="en-US" altLang="zh-CN" sz="2000" b="1">
              <a:solidFill>
                <a:schemeClr val="tx1">
                  <a:lumMod val="65000"/>
                  <a:lumOff val="35000"/>
                </a:schemeClr>
              </a:solidFill>
              <a:latin typeface="Century Gothic" panose="020B0502020202020204" pitchFamily="34" charset="0"/>
              <a:cs typeface="Arial" panose="020B0604020202020204" pitchFamily="34" charset="0"/>
            </a:endParaRPr>
          </a:p>
        </p:txBody>
      </p:sp>
      <p:sp>
        <p:nvSpPr>
          <p:cNvPr id="14" name="矩形 13"/>
          <p:cNvSpPr/>
          <p:nvPr/>
        </p:nvSpPr>
        <p:spPr>
          <a:xfrm>
            <a:off x="8266430" y="2033905"/>
            <a:ext cx="3084195" cy="1706880"/>
          </a:xfrm>
          <a:prstGeom prst="rect">
            <a:avLst/>
          </a:prstGeom>
        </p:spPr>
        <p:txBody>
          <a:bodyPr wrap="square">
            <a:spAutoFit/>
          </a:bodyPr>
          <a:lstStyle/>
          <a:p>
            <a:pPr algn="ctr">
              <a:lnSpc>
                <a:spcPct val="150000"/>
              </a:lnSpc>
            </a:pPr>
            <a:r>
              <a:rPr lang="en-US" altLang="zh-CN" sz="1400">
                <a:solidFill>
                  <a:schemeClr val="tx1">
                    <a:lumMod val="65000"/>
                    <a:lumOff val="35000"/>
                  </a:schemeClr>
                </a:solidFill>
                <a:latin typeface="Arial" panose="020B0604020202020204" pitchFamily="34" charset="0"/>
              </a:rPr>
              <a:t>Evaluates arithmetic expressions without implementing optimization techniques, which may impact performance in scenarios with resource constraints</a:t>
            </a:r>
            <a:endParaRPr lang="en-US" altLang="zh-CN" sz="1400">
              <a:solidFill>
                <a:schemeClr val="tx1">
                  <a:lumMod val="65000"/>
                  <a:lumOff val="35000"/>
                </a:schemeClr>
              </a:solidFill>
              <a:latin typeface="Arial" panose="020B0604020202020204" pitchFamily="34" charset="0"/>
            </a:endParaRPr>
          </a:p>
        </p:txBody>
      </p:sp>
      <p:sp>
        <p:nvSpPr>
          <p:cNvPr id="15" name="矩形 14"/>
          <p:cNvSpPr/>
          <p:nvPr/>
        </p:nvSpPr>
        <p:spPr>
          <a:xfrm>
            <a:off x="8830945" y="3935730"/>
            <a:ext cx="1814830" cy="706755"/>
          </a:xfrm>
          <a:prstGeom prst="rect">
            <a:avLst/>
          </a:prstGeom>
        </p:spPr>
        <p:txBody>
          <a:bodyPr wrap="square">
            <a:spAutoFit/>
          </a:bodyPr>
          <a:lstStyle/>
          <a:p>
            <a:pPr algn="ctr"/>
            <a:r>
              <a:rPr lang="en-US" altLang="zh-CN" sz="2000" b="1">
                <a:solidFill>
                  <a:schemeClr val="tx1">
                    <a:lumMod val="65000"/>
                    <a:lumOff val="35000"/>
                  </a:schemeClr>
                </a:solidFill>
                <a:latin typeface="Century Gothic" panose="020B0502020202020204" pitchFamily="34" charset="0"/>
                <a:cs typeface="Arial" panose="020B0604020202020204" pitchFamily="34" charset="0"/>
              </a:rPr>
              <a:t>Platform Dependency</a:t>
            </a:r>
            <a:endParaRPr lang="en-US" altLang="zh-CN" sz="2000" b="1">
              <a:solidFill>
                <a:schemeClr val="tx1">
                  <a:lumMod val="65000"/>
                  <a:lumOff val="35000"/>
                </a:schemeClr>
              </a:solidFill>
              <a:latin typeface="Century Gothic" panose="020B0502020202020204" pitchFamily="34" charset="0"/>
              <a:cs typeface="Arial" panose="020B0604020202020204" pitchFamily="34" charset="0"/>
            </a:endParaRPr>
          </a:p>
        </p:txBody>
      </p:sp>
      <p:sp>
        <p:nvSpPr>
          <p:cNvPr id="16" name="矩形 15"/>
          <p:cNvSpPr/>
          <p:nvPr/>
        </p:nvSpPr>
        <p:spPr>
          <a:xfrm>
            <a:off x="8267065" y="4642485"/>
            <a:ext cx="3084195" cy="1383665"/>
          </a:xfrm>
          <a:prstGeom prst="rect">
            <a:avLst/>
          </a:prstGeom>
        </p:spPr>
        <p:txBody>
          <a:bodyPr wrap="square">
            <a:spAutoFit/>
          </a:bodyPr>
          <a:lstStyle/>
          <a:p>
            <a:pPr algn="ctr">
              <a:lnSpc>
                <a:spcPct val="150000"/>
              </a:lnSpc>
            </a:pPr>
            <a:r>
              <a:rPr lang="en-US" altLang="zh-CN" sz="1400">
                <a:solidFill>
                  <a:schemeClr val="tx1">
                    <a:lumMod val="65000"/>
                    <a:lumOff val="35000"/>
                  </a:schemeClr>
                </a:solidFill>
                <a:latin typeface="Arial" panose="020B0604020202020204" pitchFamily="34" charset="0"/>
              </a:rPr>
              <a:t>Performance may vary based on platform-specific dependencies, optimizations, and architecture differences</a:t>
            </a:r>
            <a:endParaRPr lang="en-US" altLang="zh-CN" sz="1400">
              <a:solidFill>
                <a:schemeClr val="tx1">
                  <a:lumMod val="65000"/>
                  <a:lumOff val="35000"/>
                </a:schemeClr>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0" y="-2694465"/>
            <a:ext cx="3339428" cy="3339428"/>
          </a:xfrm>
          <a:prstGeom prst="ellipse">
            <a:avLst/>
          </a:prstGeom>
          <a:solidFill>
            <a:srgbClr val="E96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5" name="椭圆 4"/>
          <p:cNvSpPr/>
          <p:nvPr/>
        </p:nvSpPr>
        <p:spPr>
          <a:xfrm>
            <a:off x="11907832" y="4956326"/>
            <a:ext cx="907747" cy="907747"/>
          </a:xfrm>
          <a:prstGeom prst="ellipse">
            <a:avLst/>
          </a:prstGeom>
          <a:solidFill>
            <a:srgbClr val="C33D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6" name="椭圆 5"/>
          <p:cNvSpPr/>
          <p:nvPr/>
        </p:nvSpPr>
        <p:spPr>
          <a:xfrm>
            <a:off x="3339428" y="6337299"/>
            <a:ext cx="1941370" cy="1941370"/>
          </a:xfrm>
          <a:prstGeom prst="ellipse">
            <a:avLst/>
          </a:prstGeom>
          <a:solidFill>
            <a:srgbClr val="8FB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7" name="椭圆 6"/>
          <p:cNvSpPr/>
          <p:nvPr/>
        </p:nvSpPr>
        <p:spPr>
          <a:xfrm>
            <a:off x="10464148" y="-1024751"/>
            <a:ext cx="1443684" cy="1443684"/>
          </a:xfrm>
          <a:prstGeom prst="ellipse">
            <a:avLst/>
          </a:prstGeom>
          <a:solidFill>
            <a:srgbClr val="90B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8" name="矩形 7"/>
          <p:cNvSpPr/>
          <p:nvPr/>
        </p:nvSpPr>
        <p:spPr>
          <a:xfrm>
            <a:off x="4184333" y="441168"/>
            <a:ext cx="3823335" cy="521970"/>
          </a:xfrm>
          <a:prstGeom prst="rect">
            <a:avLst/>
          </a:prstGeom>
        </p:spPr>
        <p:txBody>
          <a:bodyPr wrap="none">
            <a:spAutoFit/>
          </a:bodyPr>
          <a:lstStyle/>
          <a:p>
            <a:pPr algn="ctr"/>
            <a:r>
              <a:rPr lang="en-US" altLang="zh-CN" sz="2800" b="1">
                <a:solidFill>
                  <a:schemeClr val="tx1">
                    <a:lumMod val="75000"/>
                    <a:lumOff val="25000"/>
                  </a:schemeClr>
                </a:solidFill>
                <a:latin typeface="Century Gothic" panose="020B0502020202020204" pitchFamily="34" charset="0"/>
                <a:ea typeface="Arial" panose="020B0604020202020204" pitchFamily="34" charset="0"/>
              </a:rPr>
              <a:t>Scope of Future Work</a:t>
            </a:r>
            <a:endParaRPr lang="en-US" altLang="zh-CN" sz="2800" b="1">
              <a:solidFill>
                <a:schemeClr val="tx1">
                  <a:lumMod val="75000"/>
                  <a:lumOff val="25000"/>
                </a:schemeClr>
              </a:solidFill>
              <a:latin typeface="Century Gothic" panose="020B0502020202020204" pitchFamily="34" charset="0"/>
              <a:ea typeface="Arial" panose="020B0604020202020204" pitchFamily="34" charset="0"/>
            </a:endParaRPr>
          </a:p>
        </p:txBody>
      </p:sp>
      <p:pic>
        <p:nvPicPr>
          <p:cNvPr id="10" name="图片 9"/>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4661628" y="2225627"/>
            <a:ext cx="2868743" cy="2790871"/>
          </a:xfrm>
          <a:prstGeom prst="rect">
            <a:avLst/>
          </a:prstGeom>
        </p:spPr>
      </p:pic>
      <p:sp>
        <p:nvSpPr>
          <p:cNvPr id="11" name="矩形 10"/>
          <p:cNvSpPr/>
          <p:nvPr/>
        </p:nvSpPr>
        <p:spPr>
          <a:xfrm>
            <a:off x="806693" y="1518757"/>
            <a:ext cx="2230804" cy="706755"/>
          </a:xfrm>
          <a:prstGeom prst="rect">
            <a:avLst/>
          </a:prstGeom>
        </p:spPr>
        <p:txBody>
          <a:bodyPr wrap="square">
            <a:spAutoFit/>
          </a:bodyPr>
          <a:lstStyle/>
          <a:p>
            <a:pPr algn="ctr"/>
            <a:r>
              <a:rPr lang="en-US" altLang="zh-CN" sz="2000" b="1">
                <a:solidFill>
                  <a:srgbClr val="9193C7"/>
                </a:solidFill>
                <a:latin typeface="Arial" panose="020B0604020202020204" pitchFamily="34" charset="0"/>
                <a:cs typeface="Arial" panose="020B0604020202020204" pitchFamily="34" charset="0"/>
              </a:rPr>
              <a:t>Optimization Techniques</a:t>
            </a:r>
            <a:endParaRPr lang="en-US" altLang="zh-CN" sz="2000" b="1">
              <a:solidFill>
                <a:srgbClr val="9193C7"/>
              </a:solidFill>
              <a:latin typeface="Arial" panose="020B0604020202020204" pitchFamily="34" charset="0"/>
              <a:cs typeface="Arial" panose="020B0604020202020204" pitchFamily="34" charset="0"/>
            </a:endParaRPr>
          </a:p>
        </p:txBody>
      </p:sp>
      <p:sp>
        <p:nvSpPr>
          <p:cNvPr id="12" name="矩形 11"/>
          <p:cNvSpPr/>
          <p:nvPr/>
        </p:nvSpPr>
        <p:spPr>
          <a:xfrm>
            <a:off x="620395" y="2221865"/>
            <a:ext cx="2651760" cy="1383665"/>
          </a:xfrm>
          <a:prstGeom prst="rect">
            <a:avLst/>
          </a:prstGeom>
        </p:spPr>
        <p:txBody>
          <a:bodyPr wrap="square">
            <a:spAutoFit/>
          </a:bodyPr>
          <a:lstStyle/>
          <a:p>
            <a:pPr algn="ctr">
              <a:lnSpc>
                <a:spcPct val="150000"/>
              </a:lnSpc>
            </a:pPr>
            <a:r>
              <a:rPr lang="en-US" altLang="zh-CN" sz="1400">
                <a:latin typeface="Arial" panose="020B0604020202020204" pitchFamily="34" charset="0"/>
              </a:rPr>
              <a:t>Implementing advanced optimization techniques to enhance compiler efficiency and performance</a:t>
            </a:r>
            <a:endParaRPr lang="en-US" altLang="zh-CN" sz="1400">
              <a:latin typeface="Arial" panose="020B0604020202020204" pitchFamily="34" charset="0"/>
            </a:endParaRPr>
          </a:p>
        </p:txBody>
      </p:sp>
      <p:sp>
        <p:nvSpPr>
          <p:cNvPr id="19" name="任意多边形: 形状 18"/>
          <p:cNvSpPr/>
          <p:nvPr/>
        </p:nvSpPr>
        <p:spPr>
          <a:xfrm>
            <a:off x="3389002" y="2094544"/>
            <a:ext cx="2146972" cy="483556"/>
          </a:xfrm>
          <a:custGeom>
            <a:avLst/>
            <a:gdLst>
              <a:gd name="connsiteX0" fmla="*/ 2298700 w 2298700"/>
              <a:gd name="connsiteY0" fmla="*/ 812800 h 812800"/>
              <a:gd name="connsiteX1" fmla="*/ 2298700 w 2298700"/>
              <a:gd name="connsiteY1" fmla="*/ 0 h 812800"/>
              <a:gd name="connsiteX2" fmla="*/ 0 w 2298700"/>
              <a:gd name="connsiteY2" fmla="*/ 0 h 812800"/>
            </a:gdLst>
            <a:ahLst/>
            <a:cxnLst>
              <a:cxn ang="0">
                <a:pos x="connsiteX0" y="connsiteY0"/>
              </a:cxn>
              <a:cxn ang="0">
                <a:pos x="connsiteX1" y="connsiteY1"/>
              </a:cxn>
              <a:cxn ang="0">
                <a:pos x="connsiteX2" y="connsiteY2"/>
              </a:cxn>
            </a:cxnLst>
            <a:rect l="l" t="t" r="r" b="b"/>
            <a:pathLst>
              <a:path w="2298700" h="812800">
                <a:moveTo>
                  <a:pt x="2298700" y="812800"/>
                </a:moveTo>
                <a:lnTo>
                  <a:pt x="2298700" y="0"/>
                </a:lnTo>
                <a:lnTo>
                  <a:pt x="0" y="0"/>
                </a:lnTo>
              </a:path>
            </a:pathLst>
          </a:custGeom>
          <a:noFill/>
          <a:ln>
            <a:solidFill>
              <a:srgbClr val="9193C7"/>
            </a:solidFill>
            <a:headEnd type="ova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20" name="任意多边形: 形状 19"/>
          <p:cNvSpPr/>
          <p:nvPr/>
        </p:nvSpPr>
        <p:spPr>
          <a:xfrm flipV="1">
            <a:off x="3389002" y="4404162"/>
            <a:ext cx="2146972" cy="552164"/>
          </a:xfrm>
          <a:custGeom>
            <a:avLst/>
            <a:gdLst>
              <a:gd name="connsiteX0" fmla="*/ 2298700 w 2298700"/>
              <a:gd name="connsiteY0" fmla="*/ 812800 h 812800"/>
              <a:gd name="connsiteX1" fmla="*/ 2298700 w 2298700"/>
              <a:gd name="connsiteY1" fmla="*/ 0 h 812800"/>
              <a:gd name="connsiteX2" fmla="*/ 0 w 2298700"/>
              <a:gd name="connsiteY2" fmla="*/ 0 h 812800"/>
            </a:gdLst>
            <a:ahLst/>
            <a:cxnLst>
              <a:cxn ang="0">
                <a:pos x="connsiteX0" y="connsiteY0"/>
              </a:cxn>
              <a:cxn ang="0">
                <a:pos x="connsiteX1" y="connsiteY1"/>
              </a:cxn>
              <a:cxn ang="0">
                <a:pos x="connsiteX2" y="connsiteY2"/>
              </a:cxn>
            </a:cxnLst>
            <a:rect l="l" t="t" r="r" b="b"/>
            <a:pathLst>
              <a:path w="2298700" h="812800">
                <a:moveTo>
                  <a:pt x="2298700" y="812800"/>
                </a:moveTo>
                <a:lnTo>
                  <a:pt x="2298700" y="0"/>
                </a:lnTo>
                <a:lnTo>
                  <a:pt x="0" y="0"/>
                </a:lnTo>
              </a:path>
            </a:pathLst>
          </a:custGeom>
          <a:noFill/>
          <a:ln>
            <a:solidFill>
              <a:srgbClr val="6399D1"/>
            </a:solidFill>
            <a:headEnd type="ova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21" name="任意多边形: 形状 20"/>
          <p:cNvSpPr/>
          <p:nvPr/>
        </p:nvSpPr>
        <p:spPr>
          <a:xfrm flipH="1">
            <a:off x="7159202" y="2094544"/>
            <a:ext cx="1734265" cy="1025814"/>
          </a:xfrm>
          <a:custGeom>
            <a:avLst/>
            <a:gdLst>
              <a:gd name="connsiteX0" fmla="*/ 2298700 w 2298700"/>
              <a:gd name="connsiteY0" fmla="*/ 812800 h 812800"/>
              <a:gd name="connsiteX1" fmla="*/ 2298700 w 2298700"/>
              <a:gd name="connsiteY1" fmla="*/ 0 h 812800"/>
              <a:gd name="connsiteX2" fmla="*/ 0 w 2298700"/>
              <a:gd name="connsiteY2" fmla="*/ 0 h 812800"/>
            </a:gdLst>
            <a:ahLst/>
            <a:cxnLst>
              <a:cxn ang="0">
                <a:pos x="connsiteX0" y="connsiteY0"/>
              </a:cxn>
              <a:cxn ang="0">
                <a:pos x="connsiteX1" y="connsiteY1"/>
              </a:cxn>
              <a:cxn ang="0">
                <a:pos x="connsiteX2" y="connsiteY2"/>
              </a:cxn>
            </a:cxnLst>
            <a:rect l="l" t="t" r="r" b="b"/>
            <a:pathLst>
              <a:path w="2298700" h="812800">
                <a:moveTo>
                  <a:pt x="2298700" y="812800"/>
                </a:moveTo>
                <a:lnTo>
                  <a:pt x="2298700" y="0"/>
                </a:lnTo>
                <a:lnTo>
                  <a:pt x="0" y="0"/>
                </a:lnTo>
              </a:path>
            </a:pathLst>
          </a:custGeom>
          <a:noFill/>
          <a:ln>
            <a:solidFill>
              <a:srgbClr val="F5D45D"/>
            </a:solidFill>
            <a:headEnd type="ova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22" name="任意多边形: 形状 21"/>
          <p:cNvSpPr/>
          <p:nvPr/>
        </p:nvSpPr>
        <p:spPr>
          <a:xfrm flipH="1" flipV="1">
            <a:off x="7068731" y="4404162"/>
            <a:ext cx="1734266" cy="612336"/>
          </a:xfrm>
          <a:custGeom>
            <a:avLst/>
            <a:gdLst>
              <a:gd name="connsiteX0" fmla="*/ 2298700 w 2298700"/>
              <a:gd name="connsiteY0" fmla="*/ 812800 h 812800"/>
              <a:gd name="connsiteX1" fmla="*/ 2298700 w 2298700"/>
              <a:gd name="connsiteY1" fmla="*/ 0 h 812800"/>
              <a:gd name="connsiteX2" fmla="*/ 0 w 2298700"/>
              <a:gd name="connsiteY2" fmla="*/ 0 h 812800"/>
            </a:gdLst>
            <a:ahLst/>
            <a:cxnLst>
              <a:cxn ang="0">
                <a:pos x="connsiteX0" y="connsiteY0"/>
              </a:cxn>
              <a:cxn ang="0">
                <a:pos x="connsiteX1" y="connsiteY1"/>
              </a:cxn>
              <a:cxn ang="0">
                <a:pos x="connsiteX2" y="connsiteY2"/>
              </a:cxn>
            </a:cxnLst>
            <a:rect l="l" t="t" r="r" b="b"/>
            <a:pathLst>
              <a:path w="2298700" h="812800">
                <a:moveTo>
                  <a:pt x="2298700" y="812800"/>
                </a:moveTo>
                <a:lnTo>
                  <a:pt x="2298700" y="0"/>
                </a:lnTo>
                <a:lnTo>
                  <a:pt x="0" y="0"/>
                </a:lnTo>
              </a:path>
            </a:pathLst>
          </a:custGeom>
          <a:noFill/>
          <a:ln>
            <a:solidFill>
              <a:srgbClr val="DE4483"/>
            </a:solidFill>
            <a:headEnd type="ova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25" name="矩形 24"/>
          <p:cNvSpPr/>
          <p:nvPr/>
        </p:nvSpPr>
        <p:spPr>
          <a:xfrm>
            <a:off x="720968" y="3986500"/>
            <a:ext cx="2230804" cy="706755"/>
          </a:xfrm>
          <a:prstGeom prst="rect">
            <a:avLst/>
          </a:prstGeom>
        </p:spPr>
        <p:txBody>
          <a:bodyPr wrap="square">
            <a:spAutoFit/>
          </a:bodyPr>
          <a:lstStyle/>
          <a:p>
            <a:pPr algn="ctr"/>
            <a:r>
              <a:rPr lang="en-US" altLang="zh-CN" sz="2000" b="1">
                <a:solidFill>
                  <a:srgbClr val="8EB9E2"/>
                </a:solidFill>
                <a:latin typeface="Arial" panose="020B0604020202020204" pitchFamily="34" charset="0"/>
                <a:cs typeface="Arial" panose="020B0604020202020204" pitchFamily="34" charset="0"/>
              </a:rPr>
              <a:t>Language Extensions</a:t>
            </a:r>
            <a:endParaRPr lang="en-US" altLang="zh-CN" sz="2000" b="1">
              <a:solidFill>
                <a:srgbClr val="8EB9E2"/>
              </a:solidFill>
              <a:latin typeface="Arial" panose="020B0604020202020204" pitchFamily="34" charset="0"/>
              <a:cs typeface="Arial" panose="020B0604020202020204" pitchFamily="34" charset="0"/>
            </a:endParaRPr>
          </a:p>
        </p:txBody>
      </p:sp>
      <p:sp>
        <p:nvSpPr>
          <p:cNvPr id="26" name="矩形 25"/>
          <p:cNvSpPr/>
          <p:nvPr/>
        </p:nvSpPr>
        <p:spPr>
          <a:xfrm>
            <a:off x="620395" y="4693285"/>
            <a:ext cx="2652395" cy="1383665"/>
          </a:xfrm>
          <a:prstGeom prst="rect">
            <a:avLst/>
          </a:prstGeom>
        </p:spPr>
        <p:txBody>
          <a:bodyPr wrap="square">
            <a:spAutoFit/>
          </a:bodyPr>
          <a:lstStyle/>
          <a:p>
            <a:pPr algn="ctr">
              <a:lnSpc>
                <a:spcPct val="150000"/>
              </a:lnSpc>
            </a:pPr>
            <a:r>
              <a:rPr lang="en-US" altLang="zh-CN" sz="1400">
                <a:latin typeface="Arial" panose="020B0604020202020204" pitchFamily="34" charset="0"/>
              </a:rPr>
              <a:t>Extending the compiler to support additional language features beyond basic arithmetic expressions</a:t>
            </a:r>
            <a:endParaRPr lang="en-US" altLang="zh-CN" sz="1400">
              <a:latin typeface="Arial" panose="020B0604020202020204" pitchFamily="34" charset="0"/>
            </a:endParaRPr>
          </a:p>
        </p:txBody>
      </p:sp>
      <p:sp>
        <p:nvSpPr>
          <p:cNvPr id="27" name="矩形 26"/>
          <p:cNvSpPr/>
          <p:nvPr/>
        </p:nvSpPr>
        <p:spPr>
          <a:xfrm>
            <a:off x="9197789" y="1518757"/>
            <a:ext cx="2230804" cy="706755"/>
          </a:xfrm>
          <a:prstGeom prst="rect">
            <a:avLst/>
          </a:prstGeom>
        </p:spPr>
        <p:txBody>
          <a:bodyPr wrap="square">
            <a:spAutoFit/>
          </a:bodyPr>
          <a:lstStyle/>
          <a:p>
            <a:pPr algn="ctr"/>
            <a:r>
              <a:rPr lang="en-US" altLang="zh-CN" sz="2000" b="1">
                <a:solidFill>
                  <a:srgbClr val="F5D45D"/>
                </a:solidFill>
                <a:latin typeface="Arial" panose="020B0604020202020204" pitchFamily="34" charset="0"/>
                <a:cs typeface="Arial" panose="020B0604020202020204" pitchFamily="34" charset="0"/>
              </a:rPr>
              <a:t>Error Recovery Mechanisms</a:t>
            </a:r>
            <a:endParaRPr lang="en-US" altLang="zh-CN" sz="2000" b="1">
              <a:solidFill>
                <a:srgbClr val="F5D45D"/>
              </a:solidFill>
              <a:latin typeface="Arial" panose="020B0604020202020204" pitchFamily="34" charset="0"/>
              <a:cs typeface="Arial" panose="020B0604020202020204" pitchFamily="34" charset="0"/>
            </a:endParaRPr>
          </a:p>
        </p:txBody>
      </p:sp>
      <p:sp>
        <p:nvSpPr>
          <p:cNvPr id="28" name="矩形 27"/>
          <p:cNvSpPr/>
          <p:nvPr/>
        </p:nvSpPr>
        <p:spPr>
          <a:xfrm>
            <a:off x="9135745" y="2221865"/>
            <a:ext cx="2661285" cy="1383665"/>
          </a:xfrm>
          <a:prstGeom prst="rect">
            <a:avLst/>
          </a:prstGeom>
        </p:spPr>
        <p:txBody>
          <a:bodyPr wrap="square">
            <a:spAutoFit/>
          </a:bodyPr>
          <a:lstStyle/>
          <a:p>
            <a:pPr algn="ctr">
              <a:lnSpc>
                <a:spcPct val="150000"/>
              </a:lnSpc>
            </a:pPr>
            <a:r>
              <a:rPr lang="en-US" altLang="zh-CN" sz="1400">
                <a:latin typeface="Arial" panose="020B0604020202020204" pitchFamily="34" charset="0"/>
              </a:rPr>
              <a:t>Enhancing the compiler's error handling mechanisms to provide more informative error message</a:t>
            </a:r>
            <a:endParaRPr lang="en-US" altLang="zh-CN" sz="1400">
              <a:latin typeface="Arial" panose="020B0604020202020204" pitchFamily="34" charset="0"/>
            </a:endParaRPr>
          </a:p>
        </p:txBody>
      </p:sp>
      <p:sp>
        <p:nvSpPr>
          <p:cNvPr id="29" name="矩形 28"/>
          <p:cNvSpPr/>
          <p:nvPr/>
        </p:nvSpPr>
        <p:spPr>
          <a:xfrm>
            <a:off x="9154609" y="3986500"/>
            <a:ext cx="2230804" cy="706755"/>
          </a:xfrm>
          <a:prstGeom prst="rect">
            <a:avLst/>
          </a:prstGeom>
        </p:spPr>
        <p:txBody>
          <a:bodyPr wrap="square">
            <a:spAutoFit/>
          </a:bodyPr>
          <a:lstStyle/>
          <a:p>
            <a:pPr algn="ctr"/>
            <a:r>
              <a:rPr lang="en-US" altLang="zh-CN" sz="2000" b="1">
                <a:solidFill>
                  <a:srgbClr val="E9629B"/>
                </a:solidFill>
                <a:latin typeface="Arial" panose="020B0604020202020204" pitchFamily="34" charset="0"/>
                <a:cs typeface="Arial" panose="020B0604020202020204" pitchFamily="34" charset="0"/>
              </a:rPr>
              <a:t>Cross-Platform Compatibility</a:t>
            </a:r>
            <a:endParaRPr lang="en-US" altLang="zh-CN" sz="2000" b="1">
              <a:solidFill>
                <a:srgbClr val="E9629B"/>
              </a:solidFill>
              <a:latin typeface="Arial" panose="020B0604020202020204" pitchFamily="34" charset="0"/>
              <a:cs typeface="Arial" panose="020B0604020202020204" pitchFamily="34" charset="0"/>
            </a:endParaRPr>
          </a:p>
        </p:txBody>
      </p:sp>
      <p:sp>
        <p:nvSpPr>
          <p:cNvPr id="30" name="矩形 29"/>
          <p:cNvSpPr/>
          <p:nvPr/>
        </p:nvSpPr>
        <p:spPr>
          <a:xfrm>
            <a:off x="9135745" y="4693285"/>
            <a:ext cx="2661285" cy="1706880"/>
          </a:xfrm>
          <a:prstGeom prst="rect">
            <a:avLst/>
          </a:prstGeom>
        </p:spPr>
        <p:txBody>
          <a:bodyPr wrap="square">
            <a:spAutoFit/>
          </a:bodyPr>
          <a:lstStyle/>
          <a:p>
            <a:pPr algn="ctr">
              <a:lnSpc>
                <a:spcPct val="150000"/>
              </a:lnSpc>
            </a:pPr>
            <a:r>
              <a:rPr lang="en-US" altLang="zh-CN" sz="1400">
                <a:latin typeface="Arial" panose="020B0604020202020204" pitchFamily="34" charset="0"/>
              </a:rPr>
              <a:t>Ensuring cross-platform compatibility by adapting the compiler codebase to work seamlessly on different operating systems</a:t>
            </a:r>
            <a:endParaRPr lang="en-US" altLang="zh-CN" sz="140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166728" y="-2442514"/>
            <a:ext cx="3545826" cy="3545826"/>
          </a:xfrm>
          <a:prstGeom prst="ellipse">
            <a:avLst/>
          </a:prstGeom>
          <a:solidFill>
            <a:srgbClr val="5AB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8" name="椭圆 7"/>
          <p:cNvSpPr/>
          <p:nvPr/>
        </p:nvSpPr>
        <p:spPr>
          <a:xfrm>
            <a:off x="4418127" y="145701"/>
            <a:ext cx="907747" cy="907747"/>
          </a:xfrm>
          <a:prstGeom prst="ellipse">
            <a:avLst/>
          </a:prstGeom>
          <a:solidFill>
            <a:srgbClr val="5AB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9" name="椭圆 8"/>
          <p:cNvSpPr/>
          <p:nvPr/>
        </p:nvSpPr>
        <p:spPr>
          <a:xfrm>
            <a:off x="2000305" y="5804551"/>
            <a:ext cx="3325569" cy="3325569"/>
          </a:xfrm>
          <a:prstGeom prst="ellipse">
            <a:avLst/>
          </a:prstGeom>
          <a:solidFill>
            <a:srgbClr val="8FB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0" name="椭圆 9"/>
          <p:cNvSpPr/>
          <p:nvPr/>
        </p:nvSpPr>
        <p:spPr>
          <a:xfrm>
            <a:off x="11205516" y="-1339438"/>
            <a:ext cx="1972968" cy="1972968"/>
          </a:xfrm>
          <a:prstGeom prst="ellipse">
            <a:avLst/>
          </a:prstGeom>
          <a:solidFill>
            <a:srgbClr val="90B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1" name="矩形 10"/>
          <p:cNvSpPr/>
          <p:nvPr/>
        </p:nvSpPr>
        <p:spPr>
          <a:xfrm>
            <a:off x="704557" y="2076675"/>
            <a:ext cx="5568950" cy="1445260"/>
          </a:xfrm>
          <a:prstGeom prst="rect">
            <a:avLst/>
          </a:prstGeom>
        </p:spPr>
        <p:txBody>
          <a:bodyPr wrap="none">
            <a:spAutoFit/>
          </a:bodyPr>
          <a:lstStyle/>
          <a:p>
            <a:r>
              <a:rPr lang="en-US" altLang="zh-CN" sz="8800" b="1">
                <a:solidFill>
                  <a:srgbClr val="5ABEA9"/>
                </a:solidFill>
                <a:latin typeface="Century Gothic" panose="020B0502020202020204" pitchFamily="34" charset="0"/>
                <a:cs typeface="Arial" panose="020B0604020202020204" pitchFamily="34" charset="0"/>
              </a:rPr>
              <a:t>Thanks for</a:t>
            </a:r>
            <a:endParaRPr lang="en-US" altLang="zh-CN" sz="8800" b="1">
              <a:solidFill>
                <a:srgbClr val="5ABEA9"/>
              </a:solidFill>
              <a:latin typeface="Century Gothic" panose="020B0502020202020204" pitchFamily="34" charset="0"/>
              <a:cs typeface="Arial" panose="020B0604020202020204" pitchFamily="34" charset="0"/>
            </a:endParaRPr>
          </a:p>
        </p:txBody>
      </p:sp>
      <p:sp>
        <p:nvSpPr>
          <p:cNvPr id="12" name="矩形 11"/>
          <p:cNvSpPr/>
          <p:nvPr/>
        </p:nvSpPr>
        <p:spPr>
          <a:xfrm>
            <a:off x="829652" y="3244006"/>
            <a:ext cx="5318760" cy="1014730"/>
          </a:xfrm>
          <a:prstGeom prst="rect">
            <a:avLst/>
          </a:prstGeom>
        </p:spPr>
        <p:txBody>
          <a:bodyPr wrap="none">
            <a:spAutoFit/>
          </a:bodyPr>
          <a:lstStyle/>
          <a:p>
            <a:r>
              <a:rPr lang="en-US" altLang="zh-CN" sz="6000" b="1">
                <a:solidFill>
                  <a:srgbClr val="8585BF"/>
                </a:solidFill>
                <a:latin typeface="Century Gothic" panose="020B0502020202020204" pitchFamily="34" charset="0"/>
                <a:cs typeface="Arial" panose="020B0604020202020204" pitchFamily="34" charset="0"/>
              </a:rPr>
              <a:t>Your attention</a:t>
            </a:r>
            <a:endParaRPr lang="en-US" altLang="zh-CN" sz="6000" b="1">
              <a:solidFill>
                <a:srgbClr val="8585BF"/>
              </a:solidFill>
              <a:latin typeface="Century Gothic" panose="020B0502020202020204" pitchFamily="34" charset="0"/>
              <a:cs typeface="Arial" panose="020B0604020202020204" pitchFamily="34" charset="0"/>
            </a:endParaRPr>
          </a:p>
        </p:txBody>
      </p:sp>
      <p:grpSp>
        <p:nvGrpSpPr>
          <p:cNvPr id="2" name="Group 1"/>
          <p:cNvGrpSpPr/>
          <p:nvPr/>
        </p:nvGrpSpPr>
        <p:grpSpPr>
          <a:xfrm>
            <a:off x="5839460" y="243205"/>
            <a:ext cx="6565265" cy="6370955"/>
            <a:chOff x="8663" y="383"/>
            <a:chExt cx="10339" cy="10033"/>
          </a:xfrm>
        </p:grpSpPr>
        <p:grpSp>
          <p:nvGrpSpPr>
            <p:cNvPr id="5" name="Group 4"/>
            <p:cNvGrpSpPr/>
            <p:nvPr/>
          </p:nvGrpSpPr>
          <p:grpSpPr>
            <a:xfrm>
              <a:off x="8663" y="383"/>
              <a:ext cx="10339" cy="10033"/>
              <a:chOff x="8663" y="383"/>
              <a:chExt cx="10339" cy="10033"/>
            </a:xfrm>
          </p:grpSpPr>
          <p:pic>
            <p:nvPicPr>
              <p:cNvPr id="4" name="图片 3"/>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rcRect l="37183"/>
              <a:stretch>
                <a:fillRect/>
              </a:stretch>
            </p:blipFill>
            <p:spPr>
              <a:xfrm>
                <a:off x="8663" y="383"/>
                <a:ext cx="10339" cy="10033"/>
              </a:xfrm>
              <a:prstGeom prst="rect">
                <a:avLst/>
              </a:prstGeom>
            </p:spPr>
          </p:pic>
          <p:sp>
            <p:nvSpPr>
              <p:cNvPr id="6" name="Rectangles 5"/>
              <p:cNvSpPr/>
              <p:nvPr>
                <p:custDataLst>
                  <p:tags r:id="rId3"/>
                </p:custDataLst>
              </p:nvPr>
            </p:nvSpPr>
            <p:spPr>
              <a:xfrm>
                <a:off x="10983" y="7878"/>
                <a:ext cx="820" cy="1914"/>
              </a:xfrm>
              <a:prstGeom prst="rect">
                <a:avLst/>
              </a:prstGeom>
              <a:solidFill>
                <a:schemeClr val="bg1"/>
              </a:solidFill>
              <a:ln>
                <a:noFill/>
              </a:ln>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grpSp>
        <p:sp>
          <p:nvSpPr>
            <p:cNvPr id="14" name="Oval 13"/>
            <p:cNvSpPr/>
            <p:nvPr>
              <p:custDataLst>
                <p:tags r:id="rId4"/>
              </p:custDataLst>
            </p:nvPr>
          </p:nvSpPr>
          <p:spPr>
            <a:xfrm>
              <a:off x="16498" y="5907"/>
              <a:ext cx="1027" cy="1154"/>
            </a:xfrm>
            <a:prstGeom prst="ellipse">
              <a:avLst/>
            </a:prstGeom>
            <a:ln>
              <a:noFill/>
            </a:ln>
          </p:spPr>
          <p:style>
            <a:lnRef idx="0">
              <a:srgbClr val="FFFFFF"/>
            </a:lnRef>
            <a:fillRef idx="3">
              <a:schemeClr val="accent1"/>
            </a:fillRef>
            <a:effectRef idx="0">
              <a:srgbClr val="FFFFFF"/>
            </a:effectRef>
            <a:fontRef idx="minor">
              <a:schemeClr val="lt1"/>
            </a:fontRef>
          </p:style>
          <p:txBody>
            <a:bodyPr rtlCol="0" anchor="ctr"/>
            <a:p>
              <a:pPr algn="ctr"/>
              <a:endParaRPr lang="en-US"/>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nvCxnSpPr>
        <p:spPr>
          <a:xfrm>
            <a:off x="7825816" y="1836821"/>
            <a:ext cx="0" cy="3591828"/>
          </a:xfrm>
          <a:prstGeom prst="line">
            <a:avLst/>
          </a:prstGeom>
          <a:ln w="19050">
            <a:solidFill>
              <a:srgbClr val="8585BF"/>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flipH="1">
            <a:off x="8922407" y="-1684155"/>
            <a:ext cx="2405991" cy="2405991"/>
          </a:xfrm>
          <a:prstGeom prst="ellipse">
            <a:avLst/>
          </a:prstGeom>
          <a:solidFill>
            <a:srgbClr val="E96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7" name="椭圆 6"/>
          <p:cNvSpPr/>
          <p:nvPr/>
        </p:nvSpPr>
        <p:spPr>
          <a:xfrm flipH="1">
            <a:off x="7379739" y="-405729"/>
            <a:ext cx="907747" cy="907747"/>
          </a:xfrm>
          <a:prstGeom prst="ellipse">
            <a:avLst/>
          </a:prstGeom>
          <a:solidFill>
            <a:srgbClr val="C33D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8" name="椭圆 7"/>
          <p:cNvSpPr/>
          <p:nvPr/>
        </p:nvSpPr>
        <p:spPr>
          <a:xfrm flipH="1">
            <a:off x="4990751" y="6156344"/>
            <a:ext cx="2649353" cy="2649353"/>
          </a:xfrm>
          <a:prstGeom prst="ellipse">
            <a:avLst/>
          </a:prstGeom>
          <a:solidFill>
            <a:srgbClr val="5AB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9" name="椭圆 8"/>
          <p:cNvSpPr/>
          <p:nvPr/>
        </p:nvSpPr>
        <p:spPr>
          <a:xfrm flipH="1">
            <a:off x="-708621" y="-1339438"/>
            <a:ext cx="1972968" cy="1972968"/>
          </a:xfrm>
          <a:prstGeom prst="ellipse">
            <a:avLst/>
          </a:prstGeom>
          <a:solidFill>
            <a:srgbClr val="5AB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1" name="椭圆 10"/>
          <p:cNvSpPr/>
          <p:nvPr/>
        </p:nvSpPr>
        <p:spPr>
          <a:xfrm>
            <a:off x="7494858" y="1473469"/>
            <a:ext cx="661916" cy="661916"/>
          </a:xfrm>
          <a:prstGeom prst="ellipse">
            <a:avLst/>
          </a:prstGeom>
          <a:solidFill>
            <a:schemeClr val="bg1"/>
          </a:solidFill>
          <a:ln>
            <a:solidFill>
              <a:srgbClr val="8585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50000"/>
                    <a:lumOff val="50000"/>
                  </a:schemeClr>
                </a:solidFill>
                <a:latin typeface="Century Gothic" panose="020B0502020202020204" pitchFamily="34" charset="0"/>
              </a:rPr>
              <a:t>1</a:t>
            </a:r>
            <a:endParaRPr lang="zh-CN" altLang="en-US" sz="2800">
              <a:solidFill>
                <a:schemeClr val="tx1">
                  <a:lumMod val="50000"/>
                  <a:lumOff val="50000"/>
                </a:schemeClr>
              </a:solidFill>
              <a:latin typeface="Century Gothic" panose="020B0502020202020204" pitchFamily="34" charset="0"/>
            </a:endParaRPr>
          </a:p>
        </p:txBody>
      </p:sp>
      <p:sp>
        <p:nvSpPr>
          <p:cNvPr id="12" name="椭圆 11"/>
          <p:cNvSpPr/>
          <p:nvPr/>
        </p:nvSpPr>
        <p:spPr>
          <a:xfrm>
            <a:off x="7494858" y="2615667"/>
            <a:ext cx="661916" cy="661916"/>
          </a:xfrm>
          <a:prstGeom prst="ellipse">
            <a:avLst/>
          </a:prstGeom>
          <a:solidFill>
            <a:schemeClr val="bg1"/>
          </a:solidFill>
          <a:ln>
            <a:solidFill>
              <a:srgbClr val="8585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50000"/>
                    <a:lumOff val="50000"/>
                  </a:schemeClr>
                </a:solidFill>
                <a:latin typeface="Century Gothic" panose="020B0502020202020204" pitchFamily="34" charset="0"/>
              </a:rPr>
              <a:t>2</a:t>
            </a:r>
            <a:endParaRPr lang="zh-CN" altLang="en-US" sz="2800">
              <a:solidFill>
                <a:schemeClr val="tx1">
                  <a:lumMod val="50000"/>
                  <a:lumOff val="50000"/>
                </a:schemeClr>
              </a:solidFill>
              <a:latin typeface="Century Gothic" panose="020B0502020202020204" pitchFamily="34" charset="0"/>
            </a:endParaRPr>
          </a:p>
        </p:txBody>
      </p:sp>
      <p:sp>
        <p:nvSpPr>
          <p:cNvPr id="13" name="椭圆 12"/>
          <p:cNvSpPr/>
          <p:nvPr/>
        </p:nvSpPr>
        <p:spPr>
          <a:xfrm>
            <a:off x="7494858" y="3757865"/>
            <a:ext cx="661916" cy="661916"/>
          </a:xfrm>
          <a:prstGeom prst="ellipse">
            <a:avLst/>
          </a:prstGeom>
          <a:solidFill>
            <a:schemeClr val="bg1"/>
          </a:solidFill>
          <a:ln>
            <a:solidFill>
              <a:srgbClr val="8585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50000"/>
                    <a:lumOff val="50000"/>
                  </a:schemeClr>
                </a:solidFill>
                <a:latin typeface="Century Gothic" panose="020B0502020202020204" pitchFamily="34" charset="0"/>
              </a:rPr>
              <a:t>3</a:t>
            </a:r>
            <a:endParaRPr lang="zh-CN" altLang="en-US" sz="2800">
              <a:solidFill>
                <a:schemeClr val="tx1">
                  <a:lumMod val="50000"/>
                  <a:lumOff val="50000"/>
                </a:schemeClr>
              </a:solidFill>
              <a:latin typeface="Century Gothic" panose="020B0502020202020204" pitchFamily="34" charset="0"/>
            </a:endParaRPr>
          </a:p>
        </p:txBody>
      </p:sp>
      <p:sp>
        <p:nvSpPr>
          <p:cNvPr id="14" name="椭圆 13"/>
          <p:cNvSpPr/>
          <p:nvPr/>
        </p:nvSpPr>
        <p:spPr>
          <a:xfrm>
            <a:off x="7494858" y="4900064"/>
            <a:ext cx="661916" cy="661916"/>
          </a:xfrm>
          <a:prstGeom prst="ellipse">
            <a:avLst/>
          </a:prstGeom>
          <a:solidFill>
            <a:schemeClr val="bg1"/>
          </a:solidFill>
          <a:ln>
            <a:solidFill>
              <a:srgbClr val="8585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50000"/>
                    <a:lumOff val="50000"/>
                  </a:schemeClr>
                </a:solidFill>
                <a:latin typeface="Century Gothic" panose="020B0502020202020204" pitchFamily="34" charset="0"/>
              </a:rPr>
              <a:t>4</a:t>
            </a:r>
            <a:endParaRPr lang="zh-CN" altLang="en-US" sz="2800">
              <a:solidFill>
                <a:schemeClr val="tx1">
                  <a:lumMod val="50000"/>
                  <a:lumOff val="50000"/>
                </a:schemeClr>
              </a:solidFill>
              <a:latin typeface="Century Gothic" panose="020B0502020202020204" pitchFamily="34" charset="0"/>
            </a:endParaRPr>
          </a:p>
        </p:txBody>
      </p:sp>
      <p:sp>
        <p:nvSpPr>
          <p:cNvPr id="17" name="文本框 16"/>
          <p:cNvSpPr txBox="1"/>
          <p:nvPr/>
        </p:nvSpPr>
        <p:spPr>
          <a:xfrm>
            <a:off x="8574359" y="1551959"/>
            <a:ext cx="2741339" cy="521970"/>
          </a:xfrm>
          <a:prstGeom prst="rect">
            <a:avLst/>
          </a:prstGeom>
          <a:noFill/>
        </p:spPr>
        <p:txBody>
          <a:bodyPr wrap="square" rtlCol="0">
            <a:spAutoFit/>
          </a:bodyPr>
          <a:lstStyle/>
          <a:p>
            <a:r>
              <a:rPr lang="en-US" altLang="zh-CN" sz="2800">
                <a:solidFill>
                  <a:srgbClr val="E966A0"/>
                </a:solidFill>
                <a:latin typeface="Century Gothic" panose="020B0502020202020204" pitchFamily="34" charset="0"/>
              </a:rPr>
              <a:t>Introduction</a:t>
            </a:r>
            <a:endParaRPr lang="zh-CN" altLang="en-US" sz="2800">
              <a:solidFill>
                <a:srgbClr val="E966A0"/>
              </a:solidFill>
              <a:latin typeface="Century Gothic" panose="020B0502020202020204" pitchFamily="34" charset="0"/>
            </a:endParaRPr>
          </a:p>
        </p:txBody>
      </p:sp>
      <p:sp>
        <p:nvSpPr>
          <p:cNvPr id="19" name="文本框 18"/>
          <p:cNvSpPr txBox="1"/>
          <p:nvPr/>
        </p:nvSpPr>
        <p:spPr>
          <a:xfrm>
            <a:off x="8574405" y="2616200"/>
            <a:ext cx="2970530" cy="521970"/>
          </a:xfrm>
          <a:prstGeom prst="rect">
            <a:avLst/>
          </a:prstGeom>
          <a:noFill/>
        </p:spPr>
        <p:txBody>
          <a:bodyPr wrap="square" rtlCol="0">
            <a:spAutoFit/>
          </a:bodyPr>
          <a:lstStyle/>
          <a:p>
            <a:r>
              <a:rPr lang="en-US" altLang="zh-CN" sz="2800">
                <a:solidFill>
                  <a:srgbClr val="E966A0"/>
                </a:solidFill>
                <a:latin typeface="Century Gothic" panose="020B0502020202020204" pitchFamily="34" charset="0"/>
              </a:rPr>
              <a:t>Implementation</a:t>
            </a:r>
            <a:endParaRPr lang="en-US" altLang="zh-CN" sz="2800">
              <a:solidFill>
                <a:srgbClr val="E966A0"/>
              </a:solidFill>
              <a:latin typeface="Century Gothic" panose="020B0502020202020204" pitchFamily="34" charset="0"/>
            </a:endParaRPr>
          </a:p>
        </p:txBody>
      </p:sp>
      <p:sp>
        <p:nvSpPr>
          <p:cNvPr id="21" name="文本框 20"/>
          <p:cNvSpPr txBox="1"/>
          <p:nvPr/>
        </p:nvSpPr>
        <p:spPr>
          <a:xfrm>
            <a:off x="8587059" y="3757935"/>
            <a:ext cx="2741339" cy="521970"/>
          </a:xfrm>
          <a:prstGeom prst="rect">
            <a:avLst/>
          </a:prstGeom>
          <a:noFill/>
        </p:spPr>
        <p:txBody>
          <a:bodyPr wrap="square" rtlCol="0">
            <a:spAutoFit/>
          </a:bodyPr>
          <a:lstStyle/>
          <a:p>
            <a:r>
              <a:rPr lang="en-US" altLang="zh-CN" sz="2800">
                <a:solidFill>
                  <a:srgbClr val="E966A0"/>
                </a:solidFill>
                <a:latin typeface="Century Gothic" panose="020B0502020202020204" pitchFamily="34" charset="0"/>
              </a:rPr>
              <a:t>Result</a:t>
            </a:r>
            <a:endParaRPr lang="en-US" altLang="zh-CN" sz="2800">
              <a:solidFill>
                <a:srgbClr val="E966A0"/>
              </a:solidFill>
              <a:latin typeface="Century Gothic" panose="020B0502020202020204" pitchFamily="34" charset="0"/>
            </a:endParaRPr>
          </a:p>
        </p:txBody>
      </p:sp>
      <p:sp>
        <p:nvSpPr>
          <p:cNvPr id="23" name="文本框 22"/>
          <p:cNvSpPr txBox="1"/>
          <p:nvPr/>
        </p:nvSpPr>
        <p:spPr>
          <a:xfrm>
            <a:off x="8574359" y="4968333"/>
            <a:ext cx="2741339" cy="521970"/>
          </a:xfrm>
          <a:prstGeom prst="rect">
            <a:avLst/>
          </a:prstGeom>
          <a:noFill/>
        </p:spPr>
        <p:txBody>
          <a:bodyPr wrap="square" rtlCol="0">
            <a:spAutoFit/>
          </a:bodyPr>
          <a:lstStyle/>
          <a:p>
            <a:r>
              <a:rPr lang="en-US" altLang="zh-CN" sz="2800">
                <a:solidFill>
                  <a:srgbClr val="E966A0"/>
                </a:solidFill>
                <a:latin typeface="Century Gothic" panose="020B0502020202020204" pitchFamily="34" charset="0"/>
              </a:rPr>
              <a:t>Conclusion</a:t>
            </a:r>
            <a:endParaRPr lang="en-US" altLang="zh-CN" sz="2800">
              <a:solidFill>
                <a:srgbClr val="E966A0"/>
              </a:solidFill>
              <a:latin typeface="Century Gothic" panose="020B0502020202020204" pitchFamily="34" charset="0"/>
            </a:endParaRPr>
          </a:p>
        </p:txBody>
      </p:sp>
      <p:sp>
        <p:nvSpPr>
          <p:cNvPr id="25" name="矩形 24"/>
          <p:cNvSpPr/>
          <p:nvPr/>
        </p:nvSpPr>
        <p:spPr>
          <a:xfrm>
            <a:off x="5886525" y="2012274"/>
            <a:ext cx="859790" cy="3075305"/>
          </a:xfrm>
          <a:prstGeom prst="rect">
            <a:avLst/>
          </a:prstGeom>
        </p:spPr>
        <p:txBody>
          <a:bodyPr vert="eaVert" wrap="none">
            <a:spAutoFit/>
          </a:bodyPr>
          <a:lstStyle/>
          <a:p>
            <a:r>
              <a:rPr lang="en-US" altLang="zh-CN" sz="4400" b="1">
                <a:solidFill>
                  <a:srgbClr val="8585BF"/>
                </a:solidFill>
                <a:latin typeface="Century Gothic" panose="020B0502020202020204" pitchFamily="34" charset="0"/>
                <a:cs typeface="Arial" panose="020B0604020202020204" pitchFamily="34" charset="0"/>
              </a:rPr>
              <a:t>CONCENTS</a:t>
            </a:r>
            <a:endParaRPr lang="en-US" altLang="zh-CN" sz="4400" b="1">
              <a:solidFill>
                <a:srgbClr val="8585BF"/>
              </a:solidFill>
              <a:latin typeface="Century Gothic" panose="020B0502020202020204" pitchFamily="34" charset="0"/>
              <a:cs typeface="Arial" panose="020B0604020202020204" pitchFamily="34" charset="0"/>
            </a:endParaRPr>
          </a:p>
        </p:txBody>
      </p:sp>
      <p:grpSp>
        <p:nvGrpSpPr>
          <p:cNvPr id="4" name="Group 3"/>
          <p:cNvGrpSpPr/>
          <p:nvPr/>
        </p:nvGrpSpPr>
        <p:grpSpPr>
          <a:xfrm>
            <a:off x="414655" y="741045"/>
            <a:ext cx="4611370" cy="5374640"/>
            <a:chOff x="653" y="1167"/>
            <a:chExt cx="7262" cy="8464"/>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flipH="1">
              <a:off x="653" y="1167"/>
              <a:ext cx="7262" cy="8465"/>
            </a:xfrm>
            <a:prstGeom prst="rect">
              <a:avLst/>
            </a:prstGeom>
          </p:spPr>
        </p:pic>
        <p:sp>
          <p:nvSpPr>
            <p:cNvPr id="2" name="椭圆 6"/>
            <p:cNvSpPr/>
            <p:nvPr>
              <p:custDataLst>
                <p:tags r:id="rId2"/>
              </p:custDataLst>
            </p:nvPr>
          </p:nvSpPr>
          <p:spPr>
            <a:xfrm flipH="1">
              <a:off x="3999" y="7418"/>
              <a:ext cx="856" cy="17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ndParaRPr>
            </a:p>
          </p:txBody>
        </p:sp>
        <p:sp>
          <p:nvSpPr>
            <p:cNvPr id="3" name="椭圆 6"/>
            <p:cNvSpPr/>
            <p:nvPr>
              <p:custDataLst>
                <p:tags r:id="rId3"/>
              </p:custDataLst>
            </p:nvPr>
          </p:nvSpPr>
          <p:spPr>
            <a:xfrm flipH="1">
              <a:off x="1182" y="4615"/>
              <a:ext cx="809" cy="902"/>
            </a:xfrm>
            <a:prstGeom prst="ellipse">
              <a:avLst/>
            </a:prstGeom>
            <a:solidFill>
              <a:srgbClr val="C33D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6728" y="-2442514"/>
            <a:ext cx="3545826" cy="3545826"/>
          </a:xfrm>
          <a:prstGeom prst="ellipse">
            <a:avLst/>
          </a:prstGeom>
          <a:solidFill>
            <a:srgbClr val="F5B7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5" name="椭圆 4"/>
          <p:cNvSpPr/>
          <p:nvPr/>
        </p:nvSpPr>
        <p:spPr>
          <a:xfrm>
            <a:off x="4418127" y="145701"/>
            <a:ext cx="907747" cy="907747"/>
          </a:xfrm>
          <a:prstGeom prst="ellipse">
            <a:avLst/>
          </a:prstGeom>
          <a:solidFill>
            <a:srgbClr val="F5B7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6" name="椭圆 5"/>
          <p:cNvSpPr/>
          <p:nvPr/>
        </p:nvSpPr>
        <p:spPr>
          <a:xfrm>
            <a:off x="2000305" y="5804551"/>
            <a:ext cx="3325569" cy="3325569"/>
          </a:xfrm>
          <a:prstGeom prst="ellipse">
            <a:avLst/>
          </a:prstGeom>
          <a:solidFill>
            <a:srgbClr val="8FB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7" name="椭圆 6"/>
          <p:cNvSpPr/>
          <p:nvPr/>
        </p:nvSpPr>
        <p:spPr>
          <a:xfrm>
            <a:off x="11205516" y="-1339438"/>
            <a:ext cx="1972968" cy="1972968"/>
          </a:xfrm>
          <a:prstGeom prst="ellipse">
            <a:avLst/>
          </a:prstGeom>
          <a:solidFill>
            <a:srgbClr val="90B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6" name="矩形 15"/>
          <p:cNvSpPr/>
          <p:nvPr/>
        </p:nvSpPr>
        <p:spPr>
          <a:xfrm>
            <a:off x="612892" y="1576791"/>
            <a:ext cx="2250440" cy="768350"/>
          </a:xfrm>
          <a:prstGeom prst="rect">
            <a:avLst/>
          </a:prstGeom>
        </p:spPr>
        <p:txBody>
          <a:bodyPr wrap="none">
            <a:spAutoFit/>
          </a:bodyPr>
          <a:lstStyle/>
          <a:p>
            <a:r>
              <a:rPr lang="en-US" altLang="zh-CN" sz="4400" b="1">
                <a:solidFill>
                  <a:srgbClr val="F5B75B"/>
                </a:solidFill>
                <a:latin typeface="Century Gothic" panose="020B0502020202020204" pitchFamily="34" charset="0"/>
                <a:cs typeface="Arial" panose="020B0604020202020204" pitchFamily="34" charset="0"/>
              </a:rPr>
              <a:t>PART 01</a:t>
            </a:r>
            <a:endParaRPr lang="en-US" altLang="zh-CN" sz="4400" b="1">
              <a:solidFill>
                <a:srgbClr val="F5B75B"/>
              </a:solidFill>
              <a:latin typeface="Century Gothic" panose="020B0502020202020204" pitchFamily="34" charset="0"/>
              <a:cs typeface="Arial" panose="020B0604020202020204" pitchFamily="34" charset="0"/>
            </a:endParaRPr>
          </a:p>
        </p:txBody>
      </p:sp>
      <p:sp>
        <p:nvSpPr>
          <p:cNvPr id="17" name="矩形 16"/>
          <p:cNvSpPr/>
          <p:nvPr/>
        </p:nvSpPr>
        <p:spPr>
          <a:xfrm>
            <a:off x="650991" y="2599322"/>
            <a:ext cx="3731895" cy="829945"/>
          </a:xfrm>
          <a:prstGeom prst="rect">
            <a:avLst/>
          </a:prstGeom>
        </p:spPr>
        <p:txBody>
          <a:bodyPr wrap="none">
            <a:spAutoFit/>
          </a:bodyPr>
          <a:lstStyle/>
          <a:p>
            <a:r>
              <a:rPr lang="en-US" altLang="zh-CN" sz="4800" b="1">
                <a:solidFill>
                  <a:srgbClr val="8585BF"/>
                </a:solidFill>
                <a:latin typeface="Century Gothic" panose="020B0502020202020204" pitchFamily="34" charset="0"/>
                <a:cs typeface="Arial" panose="020B0604020202020204" pitchFamily="34" charset="0"/>
              </a:rPr>
              <a:t>Introduction</a:t>
            </a:r>
            <a:endParaRPr lang="en-US" altLang="zh-CN" sz="4800" b="1">
              <a:solidFill>
                <a:srgbClr val="8585BF"/>
              </a:solidFill>
              <a:latin typeface="Century Gothic" panose="020B0502020202020204" pitchFamily="34" charset="0"/>
              <a:cs typeface="Arial" panose="020B0604020202020204" pitchFamily="34" charset="0"/>
            </a:endParaRPr>
          </a:p>
        </p:txBody>
      </p:sp>
      <p:sp>
        <p:nvSpPr>
          <p:cNvPr id="18" name="文本框 17"/>
          <p:cNvSpPr txBox="1"/>
          <p:nvPr/>
        </p:nvSpPr>
        <p:spPr>
          <a:xfrm>
            <a:off x="612775" y="3496310"/>
            <a:ext cx="6358890" cy="1753235"/>
          </a:xfrm>
          <a:prstGeom prst="rect">
            <a:avLst/>
          </a:prstGeom>
          <a:noFill/>
        </p:spPr>
        <p:txBody>
          <a:bodyPr wrap="square" rtlCol="0">
            <a:spAutoFit/>
          </a:bodyPr>
          <a:lstStyle/>
          <a:p>
            <a:pPr>
              <a:lnSpc>
                <a:spcPct val="150000"/>
              </a:lnSpc>
            </a:pPr>
            <a:r>
              <a:rPr lang="en-US" altLang="zh-CN">
                <a:latin typeface="Arial" panose="020B0604020202020204" pitchFamily="34" charset="0"/>
                <a:sym typeface="+mn-ea"/>
              </a:rPr>
              <a:t>A Simple Arithmetic Expression Compiler. It reads arithmetic expressions from the user, breaks them down into tokens, parses these tokens according to the rules of arithmetic, and evaluates the expression to produce a result.</a:t>
            </a:r>
            <a:endParaRPr lang="en-US" altLang="zh-CN">
              <a:latin typeface="Arial" panose="020B0604020202020204" pitchFamily="34" charset="0"/>
              <a:sym typeface="+mn-ea"/>
            </a:endParaRPr>
          </a:p>
        </p:txBody>
      </p:sp>
      <p:grpSp>
        <p:nvGrpSpPr>
          <p:cNvPr id="13" name="Group 12"/>
          <p:cNvGrpSpPr/>
          <p:nvPr/>
        </p:nvGrpSpPr>
        <p:grpSpPr>
          <a:xfrm>
            <a:off x="5839460" y="243205"/>
            <a:ext cx="6565265" cy="6370955"/>
            <a:chOff x="8663" y="383"/>
            <a:chExt cx="10339" cy="10033"/>
          </a:xfrm>
        </p:grpSpPr>
        <p:grpSp>
          <p:nvGrpSpPr>
            <p:cNvPr id="2" name="Group 1"/>
            <p:cNvGrpSpPr/>
            <p:nvPr/>
          </p:nvGrpSpPr>
          <p:grpSpPr>
            <a:xfrm>
              <a:off x="8663" y="383"/>
              <a:ext cx="10339" cy="10033"/>
              <a:chOff x="8663" y="383"/>
              <a:chExt cx="10339" cy="10033"/>
            </a:xfrm>
          </p:grpSpPr>
          <p:pic>
            <p:nvPicPr>
              <p:cNvPr id="8" name="图片 3"/>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rcRect l="37183"/>
              <a:stretch>
                <a:fillRect/>
              </a:stretch>
            </p:blipFill>
            <p:spPr>
              <a:xfrm>
                <a:off x="8663" y="383"/>
                <a:ext cx="10339" cy="10033"/>
              </a:xfrm>
              <a:prstGeom prst="rect">
                <a:avLst/>
              </a:prstGeom>
            </p:spPr>
          </p:pic>
          <p:sp>
            <p:nvSpPr>
              <p:cNvPr id="9" name="Rectangles 8"/>
              <p:cNvSpPr/>
              <p:nvPr>
                <p:custDataLst>
                  <p:tags r:id="rId3"/>
                </p:custDataLst>
              </p:nvPr>
            </p:nvSpPr>
            <p:spPr>
              <a:xfrm>
                <a:off x="10983" y="7878"/>
                <a:ext cx="820" cy="1914"/>
              </a:xfrm>
              <a:prstGeom prst="rect">
                <a:avLst/>
              </a:prstGeom>
              <a:solidFill>
                <a:schemeClr val="bg1"/>
              </a:solidFill>
              <a:ln>
                <a:noFill/>
              </a:ln>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grpSp>
        <p:sp>
          <p:nvSpPr>
            <p:cNvPr id="10" name="Oval 9"/>
            <p:cNvSpPr/>
            <p:nvPr>
              <p:custDataLst>
                <p:tags r:id="rId4"/>
              </p:custDataLst>
            </p:nvPr>
          </p:nvSpPr>
          <p:spPr>
            <a:xfrm>
              <a:off x="16498" y="5907"/>
              <a:ext cx="1027" cy="1154"/>
            </a:xfrm>
            <a:prstGeom prst="ellipse">
              <a:avLst/>
            </a:prstGeom>
            <a:ln>
              <a:noFill/>
            </a:ln>
          </p:spPr>
          <p:style>
            <a:lnRef idx="0">
              <a:srgbClr val="FFFFFF"/>
            </a:lnRef>
            <a:fillRef idx="3">
              <a:schemeClr val="accent1"/>
            </a:fillRef>
            <a:effectRef idx="0">
              <a:srgbClr val="FFFFFF"/>
            </a:effectRef>
            <a:fontRef idx="minor">
              <a:schemeClr val="lt1"/>
            </a:fontRef>
          </p:style>
          <p:txBody>
            <a:bodyPr rtlCol="0" anchor="ctr"/>
            <a:p>
              <a:pPr algn="ctr"/>
              <a:endParaRPr lang="en-US"/>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0" y="-2345850"/>
            <a:ext cx="3339428" cy="33394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5" name="椭圆 4"/>
          <p:cNvSpPr/>
          <p:nvPr/>
        </p:nvSpPr>
        <p:spPr>
          <a:xfrm>
            <a:off x="8673777" y="5454166"/>
            <a:ext cx="907747" cy="907747"/>
          </a:xfrm>
          <a:prstGeom prst="ellipse">
            <a:avLst/>
          </a:prstGeom>
          <a:solidFill>
            <a:srgbClr val="C33D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6" name="椭圆 5"/>
          <p:cNvSpPr/>
          <p:nvPr/>
        </p:nvSpPr>
        <p:spPr>
          <a:xfrm>
            <a:off x="3339428" y="6337299"/>
            <a:ext cx="1941370" cy="1941370"/>
          </a:xfrm>
          <a:prstGeom prst="ellipse">
            <a:avLst/>
          </a:prstGeom>
          <a:solidFill>
            <a:srgbClr val="5AB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7" name="椭圆 6"/>
          <p:cNvSpPr/>
          <p:nvPr/>
        </p:nvSpPr>
        <p:spPr>
          <a:xfrm>
            <a:off x="10569558" y="-823456"/>
            <a:ext cx="1443684" cy="1443684"/>
          </a:xfrm>
          <a:prstGeom prst="ellipse">
            <a:avLst/>
          </a:prstGeom>
          <a:solidFill>
            <a:srgbClr val="646A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8" name="矩形 7"/>
          <p:cNvSpPr/>
          <p:nvPr/>
        </p:nvSpPr>
        <p:spPr>
          <a:xfrm>
            <a:off x="4870769" y="182723"/>
            <a:ext cx="2450465" cy="953135"/>
          </a:xfrm>
          <a:prstGeom prst="rect">
            <a:avLst/>
          </a:prstGeom>
        </p:spPr>
        <p:txBody>
          <a:bodyPr wrap="none">
            <a:spAutoFit/>
          </a:bodyPr>
          <a:lstStyle/>
          <a:p>
            <a:pPr algn="ctr"/>
            <a:r>
              <a:rPr lang="en-US" altLang="zh-CN" sz="2800" b="1">
                <a:solidFill>
                  <a:schemeClr val="tx1">
                    <a:lumMod val="75000"/>
                    <a:lumOff val="25000"/>
                  </a:schemeClr>
                </a:solidFill>
                <a:latin typeface="Century Gothic" panose="020B0502020202020204" pitchFamily="34" charset="0"/>
                <a:ea typeface="Arial" panose="020B0604020202020204" pitchFamily="34" charset="0"/>
              </a:rPr>
              <a:t>Design Goals</a:t>
            </a:r>
            <a:endParaRPr lang="en-US" altLang="zh-CN" sz="2800" b="1">
              <a:solidFill>
                <a:schemeClr val="tx1">
                  <a:lumMod val="75000"/>
                  <a:lumOff val="25000"/>
                </a:schemeClr>
              </a:solidFill>
              <a:latin typeface="Century Gothic" panose="020B0502020202020204" pitchFamily="34" charset="0"/>
              <a:ea typeface="Arial" panose="020B0604020202020204" pitchFamily="34" charset="0"/>
            </a:endParaRPr>
          </a:p>
          <a:p>
            <a:pPr algn="ctr"/>
            <a:endParaRPr lang="en-US" altLang="zh-CN" sz="2800" b="1" dirty="0">
              <a:solidFill>
                <a:schemeClr val="tx1">
                  <a:lumMod val="75000"/>
                  <a:lumOff val="25000"/>
                </a:schemeClr>
              </a:solidFill>
              <a:latin typeface="Century Gothic" panose="020B0502020202020204" pitchFamily="34" charset="0"/>
              <a:ea typeface="Arial" panose="020B0604020202020204" pitchFamily="34" charset="0"/>
            </a:endParaRPr>
          </a:p>
        </p:txBody>
      </p:sp>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rot="2911193">
            <a:off x="10350325" y="1037961"/>
            <a:ext cx="1276370" cy="2571286"/>
          </a:xfrm>
          <a:prstGeom prst="rect">
            <a:avLst/>
          </a:prstGeom>
        </p:spPr>
      </p:pic>
      <p:sp>
        <p:nvSpPr>
          <p:cNvPr id="9" name="任意多边形: 形状 8"/>
          <p:cNvSpPr/>
          <p:nvPr/>
        </p:nvSpPr>
        <p:spPr>
          <a:xfrm>
            <a:off x="-1" y="2858109"/>
            <a:ext cx="10160000" cy="1516152"/>
          </a:xfrm>
          <a:custGeom>
            <a:avLst/>
            <a:gdLst>
              <a:gd name="connsiteX0" fmla="*/ 10160000 w 10160000"/>
              <a:gd name="connsiteY0" fmla="*/ 309652 h 1516152"/>
              <a:gd name="connsiteX1" fmla="*/ 9156700 w 10160000"/>
              <a:gd name="connsiteY1" fmla="*/ 779552 h 1516152"/>
              <a:gd name="connsiteX2" fmla="*/ 6273800 w 10160000"/>
              <a:gd name="connsiteY2" fmla="*/ 4852 h 1516152"/>
              <a:gd name="connsiteX3" fmla="*/ 3289300 w 10160000"/>
              <a:gd name="connsiteY3" fmla="*/ 1224052 h 1516152"/>
              <a:gd name="connsiteX4" fmla="*/ 1168400 w 10160000"/>
              <a:gd name="connsiteY4" fmla="*/ 335052 h 1516152"/>
              <a:gd name="connsiteX5" fmla="*/ 0 w 10160000"/>
              <a:gd name="connsiteY5" fmla="*/ 1516152 h 151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0000" h="1516152">
                <a:moveTo>
                  <a:pt x="10160000" y="309652"/>
                </a:moveTo>
                <a:cubicBezTo>
                  <a:pt x="9982200" y="570002"/>
                  <a:pt x="9804400" y="830352"/>
                  <a:pt x="9156700" y="779552"/>
                </a:cubicBezTo>
                <a:cubicBezTo>
                  <a:pt x="8509000" y="728752"/>
                  <a:pt x="7251700" y="-69231"/>
                  <a:pt x="6273800" y="4852"/>
                </a:cubicBezTo>
                <a:cubicBezTo>
                  <a:pt x="5295900" y="78935"/>
                  <a:pt x="4140200" y="1169019"/>
                  <a:pt x="3289300" y="1224052"/>
                </a:cubicBezTo>
                <a:cubicBezTo>
                  <a:pt x="2438400" y="1279085"/>
                  <a:pt x="1716617" y="286369"/>
                  <a:pt x="1168400" y="335052"/>
                </a:cubicBezTo>
                <a:cubicBezTo>
                  <a:pt x="620183" y="383735"/>
                  <a:pt x="310091" y="949943"/>
                  <a:pt x="0" y="1516152"/>
                </a:cubicBezTo>
              </a:path>
            </a:pathLst>
          </a:custGeom>
          <a:noFill/>
          <a:ln>
            <a:solidFill>
              <a:srgbClr val="9393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50" name="椭圆 49"/>
          <p:cNvSpPr/>
          <p:nvPr/>
        </p:nvSpPr>
        <p:spPr>
          <a:xfrm>
            <a:off x="775571" y="2871372"/>
            <a:ext cx="668388" cy="668388"/>
          </a:xfrm>
          <a:prstGeom prst="ellipse">
            <a:avLst/>
          </a:prstGeom>
          <a:solidFill>
            <a:srgbClr val="939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51" name="椭圆 50"/>
          <p:cNvSpPr/>
          <p:nvPr/>
        </p:nvSpPr>
        <p:spPr>
          <a:xfrm>
            <a:off x="3436845" y="3628713"/>
            <a:ext cx="668388" cy="668388"/>
          </a:xfrm>
          <a:prstGeom prst="ellipse">
            <a:avLst/>
          </a:prstGeom>
          <a:solidFill>
            <a:srgbClr val="E96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52" name="椭圆 51"/>
          <p:cNvSpPr/>
          <p:nvPr/>
        </p:nvSpPr>
        <p:spPr>
          <a:xfrm>
            <a:off x="5679983" y="2590235"/>
            <a:ext cx="668388" cy="668388"/>
          </a:xfrm>
          <a:prstGeom prst="ellipse">
            <a:avLst/>
          </a:prstGeom>
          <a:solidFill>
            <a:srgbClr val="F5D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53" name="椭圆 52"/>
          <p:cNvSpPr/>
          <p:nvPr/>
        </p:nvSpPr>
        <p:spPr>
          <a:xfrm>
            <a:off x="8913360" y="3222219"/>
            <a:ext cx="668388" cy="668388"/>
          </a:xfrm>
          <a:prstGeom prst="ellipse">
            <a:avLst/>
          </a:prstGeom>
          <a:solidFill>
            <a:srgbClr val="8E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grpSp>
        <p:nvGrpSpPr>
          <p:cNvPr id="10" name="组合 9"/>
          <p:cNvGrpSpPr/>
          <p:nvPr/>
        </p:nvGrpSpPr>
        <p:grpSpPr>
          <a:xfrm>
            <a:off x="9091993" y="3422650"/>
            <a:ext cx="300018" cy="267525"/>
            <a:chOff x="21741787" y="8952774"/>
            <a:chExt cx="868644" cy="774567"/>
          </a:xfrm>
          <a:solidFill>
            <a:schemeClr val="bg1"/>
          </a:solidFill>
        </p:grpSpPr>
        <p:sp>
          <p:nvSpPr>
            <p:cNvPr id="11" name="Freeform 123"/>
            <p:cNvSpPr/>
            <p:nvPr/>
          </p:nvSpPr>
          <p:spPr>
            <a:xfrm>
              <a:off x="21741787" y="8952774"/>
              <a:ext cx="868644" cy="774567"/>
            </a:xfrm>
            <a:custGeom>
              <a:avLst/>
              <a:gdLst/>
              <a:ahLst/>
              <a:cxnLst>
                <a:cxn ang="0">
                  <a:pos x="wd2" y="hd2"/>
                </a:cxn>
                <a:cxn ang="5400000">
                  <a:pos x="wd2" y="hd2"/>
                </a:cxn>
                <a:cxn ang="10800000">
                  <a:pos x="wd2" y="hd2"/>
                </a:cxn>
                <a:cxn ang="16200000">
                  <a:pos x="wd2" y="hd2"/>
                </a:cxn>
              </a:cxnLst>
              <a:rect l="0" t="0" r="r" b="b"/>
              <a:pathLst>
                <a:path w="21600" h="21600" extrusionOk="0">
                  <a:moveTo>
                    <a:pt x="20916" y="0"/>
                  </a:moveTo>
                  <a:cubicBezTo>
                    <a:pt x="684" y="0"/>
                    <a:pt x="684" y="0"/>
                    <a:pt x="684" y="0"/>
                  </a:cubicBezTo>
                  <a:cubicBezTo>
                    <a:pt x="293" y="0"/>
                    <a:pt x="0" y="439"/>
                    <a:pt x="0" y="877"/>
                  </a:cubicBezTo>
                  <a:cubicBezTo>
                    <a:pt x="0" y="20832"/>
                    <a:pt x="0" y="20832"/>
                    <a:pt x="0" y="20832"/>
                  </a:cubicBezTo>
                  <a:cubicBezTo>
                    <a:pt x="0" y="21271"/>
                    <a:pt x="293" y="21600"/>
                    <a:pt x="684" y="21600"/>
                  </a:cubicBezTo>
                  <a:cubicBezTo>
                    <a:pt x="20916" y="21600"/>
                    <a:pt x="20916" y="21600"/>
                    <a:pt x="20916" y="21600"/>
                  </a:cubicBezTo>
                  <a:cubicBezTo>
                    <a:pt x="21307" y="21600"/>
                    <a:pt x="21600" y="21271"/>
                    <a:pt x="21600" y="20832"/>
                  </a:cubicBezTo>
                  <a:cubicBezTo>
                    <a:pt x="21600" y="877"/>
                    <a:pt x="21600" y="877"/>
                    <a:pt x="21600" y="877"/>
                  </a:cubicBezTo>
                  <a:cubicBezTo>
                    <a:pt x="21600" y="439"/>
                    <a:pt x="21307" y="0"/>
                    <a:pt x="20916" y="0"/>
                  </a:cubicBezTo>
                  <a:close/>
                  <a:moveTo>
                    <a:pt x="16615" y="1754"/>
                  </a:moveTo>
                  <a:cubicBezTo>
                    <a:pt x="17104" y="1754"/>
                    <a:pt x="17593" y="2193"/>
                    <a:pt x="17593" y="2741"/>
                  </a:cubicBezTo>
                  <a:cubicBezTo>
                    <a:pt x="17593" y="3289"/>
                    <a:pt x="17104" y="3728"/>
                    <a:pt x="16615" y="3728"/>
                  </a:cubicBezTo>
                  <a:cubicBezTo>
                    <a:pt x="16127" y="3728"/>
                    <a:pt x="15736" y="3289"/>
                    <a:pt x="15736" y="2741"/>
                  </a:cubicBezTo>
                  <a:cubicBezTo>
                    <a:pt x="15736" y="2193"/>
                    <a:pt x="16127" y="1754"/>
                    <a:pt x="16615" y="1754"/>
                  </a:cubicBezTo>
                  <a:close/>
                  <a:moveTo>
                    <a:pt x="13976" y="1754"/>
                  </a:moveTo>
                  <a:cubicBezTo>
                    <a:pt x="14465" y="1754"/>
                    <a:pt x="14856" y="2193"/>
                    <a:pt x="14856" y="2741"/>
                  </a:cubicBezTo>
                  <a:cubicBezTo>
                    <a:pt x="14856" y="3289"/>
                    <a:pt x="14465" y="3728"/>
                    <a:pt x="13976" y="3728"/>
                  </a:cubicBezTo>
                  <a:cubicBezTo>
                    <a:pt x="13390" y="3728"/>
                    <a:pt x="12999" y="3289"/>
                    <a:pt x="12999" y="2741"/>
                  </a:cubicBezTo>
                  <a:cubicBezTo>
                    <a:pt x="12999" y="2193"/>
                    <a:pt x="13390" y="1754"/>
                    <a:pt x="13976" y="1754"/>
                  </a:cubicBezTo>
                  <a:close/>
                  <a:moveTo>
                    <a:pt x="20232" y="20065"/>
                  </a:moveTo>
                  <a:cubicBezTo>
                    <a:pt x="1368" y="20065"/>
                    <a:pt x="1368" y="20065"/>
                    <a:pt x="1368" y="20065"/>
                  </a:cubicBezTo>
                  <a:cubicBezTo>
                    <a:pt x="1368" y="5482"/>
                    <a:pt x="1368" y="5482"/>
                    <a:pt x="1368" y="5482"/>
                  </a:cubicBezTo>
                  <a:cubicBezTo>
                    <a:pt x="20232" y="5482"/>
                    <a:pt x="20232" y="5482"/>
                    <a:pt x="20232" y="5482"/>
                  </a:cubicBezTo>
                  <a:lnTo>
                    <a:pt x="20232" y="20065"/>
                  </a:lnTo>
                  <a:close/>
                  <a:moveTo>
                    <a:pt x="19352" y="3728"/>
                  </a:moveTo>
                  <a:cubicBezTo>
                    <a:pt x="18863" y="3728"/>
                    <a:pt x="18375" y="3289"/>
                    <a:pt x="18375" y="2741"/>
                  </a:cubicBezTo>
                  <a:cubicBezTo>
                    <a:pt x="18375" y="2193"/>
                    <a:pt x="18863" y="1754"/>
                    <a:pt x="19352" y="1754"/>
                  </a:cubicBezTo>
                  <a:cubicBezTo>
                    <a:pt x="19841" y="1754"/>
                    <a:pt x="20232" y="2193"/>
                    <a:pt x="20232" y="2741"/>
                  </a:cubicBezTo>
                  <a:cubicBezTo>
                    <a:pt x="20232" y="3289"/>
                    <a:pt x="19841" y="3728"/>
                    <a:pt x="19352" y="3728"/>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2" name="Freeform 124"/>
            <p:cNvSpPr/>
            <p:nvPr/>
          </p:nvSpPr>
          <p:spPr>
            <a:xfrm>
              <a:off x="21976980" y="9611311"/>
              <a:ext cx="56448" cy="81534"/>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3" name="Freeform 125"/>
            <p:cNvSpPr/>
            <p:nvPr/>
          </p:nvSpPr>
          <p:spPr>
            <a:xfrm>
              <a:off x="22093006" y="9611311"/>
              <a:ext cx="53311" cy="81534"/>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4" name="Freeform 126"/>
            <p:cNvSpPr/>
            <p:nvPr/>
          </p:nvSpPr>
          <p:spPr>
            <a:xfrm>
              <a:off x="22205899" y="9611311"/>
              <a:ext cx="56448" cy="81534"/>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5" name="Freeform 127"/>
            <p:cNvSpPr/>
            <p:nvPr/>
          </p:nvSpPr>
          <p:spPr>
            <a:xfrm>
              <a:off x="22325063" y="9611311"/>
              <a:ext cx="53311" cy="81534"/>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6" name="Freeform 128"/>
            <p:cNvSpPr/>
            <p:nvPr/>
          </p:nvSpPr>
          <p:spPr>
            <a:xfrm>
              <a:off x="22437955" y="9611311"/>
              <a:ext cx="56448" cy="81534"/>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7" name="Freeform 129"/>
            <p:cNvSpPr/>
            <p:nvPr/>
          </p:nvSpPr>
          <p:spPr>
            <a:xfrm>
              <a:off x="21766874" y="9426292"/>
              <a:ext cx="84670" cy="53312"/>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8" name="Freeform 130"/>
            <p:cNvSpPr/>
            <p:nvPr/>
          </p:nvSpPr>
          <p:spPr>
            <a:xfrm>
              <a:off x="21766874" y="9310264"/>
              <a:ext cx="84670" cy="56448"/>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9" name="Freeform 131"/>
            <p:cNvSpPr/>
            <p:nvPr/>
          </p:nvSpPr>
          <p:spPr>
            <a:xfrm>
              <a:off x="21766874" y="9197373"/>
              <a:ext cx="84670" cy="56448"/>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0" name="Freeform 132"/>
            <p:cNvSpPr/>
            <p:nvPr/>
          </p:nvSpPr>
          <p:spPr>
            <a:xfrm>
              <a:off x="21754331" y="9222461"/>
              <a:ext cx="714984" cy="498608"/>
            </a:xfrm>
            <a:custGeom>
              <a:avLst/>
              <a:gdLst/>
              <a:ahLst/>
              <a:cxnLst>
                <a:cxn ang="0">
                  <a:pos x="wd2" y="hd2"/>
                </a:cxn>
                <a:cxn ang="5400000">
                  <a:pos x="wd2" y="hd2"/>
                </a:cxn>
                <a:cxn ang="10800000">
                  <a:pos x="wd2" y="hd2"/>
                </a:cxn>
                <a:cxn ang="16200000">
                  <a:pos x="wd2" y="hd2"/>
                </a:cxn>
              </a:cxnLst>
              <a:rect l="0" t="0" r="r" b="b"/>
              <a:pathLst>
                <a:path w="21600" h="21600" extrusionOk="0">
                  <a:moveTo>
                    <a:pt x="1516" y="21600"/>
                  </a:moveTo>
                  <a:lnTo>
                    <a:pt x="0" y="19698"/>
                  </a:lnTo>
                  <a:lnTo>
                    <a:pt x="7484" y="6113"/>
                  </a:lnTo>
                  <a:lnTo>
                    <a:pt x="13453" y="11140"/>
                  </a:lnTo>
                  <a:lnTo>
                    <a:pt x="20084" y="0"/>
                  </a:lnTo>
                  <a:lnTo>
                    <a:pt x="21600" y="1630"/>
                  </a:lnTo>
                  <a:lnTo>
                    <a:pt x="13737" y="14943"/>
                  </a:lnTo>
                  <a:lnTo>
                    <a:pt x="7958" y="9781"/>
                  </a:lnTo>
                  <a:lnTo>
                    <a:pt x="1516" y="2160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1" name="Freeform 133"/>
            <p:cNvSpPr/>
            <p:nvPr/>
          </p:nvSpPr>
          <p:spPr>
            <a:xfrm>
              <a:off x="22378374" y="9203645"/>
              <a:ext cx="109759" cy="1128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grpSp>
      <p:grpSp>
        <p:nvGrpSpPr>
          <p:cNvPr id="22" name="组合 21"/>
          <p:cNvGrpSpPr/>
          <p:nvPr/>
        </p:nvGrpSpPr>
        <p:grpSpPr>
          <a:xfrm>
            <a:off x="952133" y="3067385"/>
            <a:ext cx="315263" cy="315181"/>
            <a:chOff x="13114719" y="6453470"/>
            <a:chExt cx="912782" cy="912544"/>
          </a:xfrm>
          <a:solidFill>
            <a:schemeClr val="bg1"/>
          </a:solidFill>
        </p:grpSpPr>
        <p:sp>
          <p:nvSpPr>
            <p:cNvPr id="23" name="Freeform 250"/>
            <p:cNvSpPr/>
            <p:nvPr/>
          </p:nvSpPr>
          <p:spPr>
            <a:xfrm>
              <a:off x="13114719" y="6720021"/>
              <a:ext cx="872015" cy="645993"/>
            </a:xfrm>
            <a:custGeom>
              <a:avLst/>
              <a:gdLst/>
              <a:ahLst/>
              <a:cxnLst>
                <a:cxn ang="0">
                  <a:pos x="wd2" y="hd2"/>
                </a:cxn>
                <a:cxn ang="5400000">
                  <a:pos x="wd2" y="hd2"/>
                </a:cxn>
                <a:cxn ang="10800000">
                  <a:pos x="wd2" y="hd2"/>
                </a:cxn>
                <a:cxn ang="16200000">
                  <a:pos x="wd2" y="hd2"/>
                </a:cxn>
              </a:cxnLst>
              <a:rect l="0" t="0" r="r" b="b"/>
              <a:pathLst>
                <a:path w="20156" h="21600" extrusionOk="0">
                  <a:moveTo>
                    <a:pt x="10536" y="21600"/>
                  </a:moveTo>
                  <a:cubicBezTo>
                    <a:pt x="9084" y="21600"/>
                    <a:pt x="7632" y="21073"/>
                    <a:pt x="6180" y="20151"/>
                  </a:cubicBezTo>
                  <a:cubicBezTo>
                    <a:pt x="916" y="16727"/>
                    <a:pt x="-1444" y="7639"/>
                    <a:pt x="916" y="0"/>
                  </a:cubicBezTo>
                  <a:cubicBezTo>
                    <a:pt x="4455" y="2239"/>
                    <a:pt x="4455" y="2239"/>
                    <a:pt x="4455" y="2239"/>
                  </a:cubicBezTo>
                  <a:cubicBezTo>
                    <a:pt x="2912" y="7112"/>
                    <a:pt x="4455" y="12907"/>
                    <a:pt x="7813" y="15146"/>
                  </a:cubicBezTo>
                  <a:cubicBezTo>
                    <a:pt x="11171" y="17385"/>
                    <a:pt x="15164" y="15146"/>
                    <a:pt x="16617" y="10273"/>
                  </a:cubicBezTo>
                  <a:cubicBezTo>
                    <a:pt x="20156" y="12512"/>
                    <a:pt x="20156" y="12512"/>
                    <a:pt x="20156" y="12512"/>
                  </a:cubicBezTo>
                  <a:cubicBezTo>
                    <a:pt x="18976" y="16332"/>
                    <a:pt x="16889" y="19098"/>
                    <a:pt x="14257" y="20546"/>
                  </a:cubicBezTo>
                  <a:cubicBezTo>
                    <a:pt x="13077" y="21205"/>
                    <a:pt x="11806" y="21600"/>
                    <a:pt x="10536" y="21600"/>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4" name="Freeform 251"/>
            <p:cNvSpPr/>
            <p:nvPr/>
          </p:nvSpPr>
          <p:spPr>
            <a:xfrm>
              <a:off x="13174539" y="6453470"/>
              <a:ext cx="354357" cy="29791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160" y="853"/>
                    <a:pt x="7200" y="5116"/>
                    <a:pt x="2400" y="12221"/>
                  </a:cubicBezTo>
                  <a:cubicBezTo>
                    <a:pt x="1440" y="13642"/>
                    <a:pt x="720" y="15063"/>
                    <a:pt x="0" y="16484"/>
                  </a:cubicBezTo>
                  <a:cubicBezTo>
                    <a:pt x="9360" y="21600"/>
                    <a:pt x="9360" y="21600"/>
                    <a:pt x="9360" y="21600"/>
                  </a:cubicBezTo>
                  <a:cubicBezTo>
                    <a:pt x="9600" y="21032"/>
                    <a:pt x="10080" y="20463"/>
                    <a:pt x="10320" y="19611"/>
                  </a:cubicBezTo>
                  <a:cubicBezTo>
                    <a:pt x="13200" y="15632"/>
                    <a:pt x="17280" y="12789"/>
                    <a:pt x="21600" y="12221"/>
                  </a:cubicBezTo>
                  <a:lnTo>
                    <a:pt x="21600" y="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5" name="Freeform 252"/>
            <p:cNvSpPr/>
            <p:nvPr/>
          </p:nvSpPr>
          <p:spPr>
            <a:xfrm>
              <a:off x="13851890" y="6948940"/>
              <a:ext cx="175611" cy="106620"/>
            </a:xfrm>
            <a:custGeom>
              <a:avLst/>
              <a:gdLst/>
              <a:ahLst/>
              <a:cxnLst>
                <a:cxn ang="0">
                  <a:pos x="wd2" y="hd2"/>
                </a:cxn>
                <a:cxn ang="5400000">
                  <a:pos x="wd2" y="hd2"/>
                </a:cxn>
                <a:cxn ang="10800000">
                  <a:pos x="wd2" y="hd2"/>
                </a:cxn>
                <a:cxn ang="16200000">
                  <a:pos x="wd2" y="hd2"/>
                </a:cxn>
              </a:cxnLst>
              <a:rect l="0" t="0" r="r" b="b"/>
              <a:pathLst>
                <a:path w="21600" h="21600" extrusionOk="0">
                  <a:moveTo>
                    <a:pt x="960" y="0"/>
                  </a:moveTo>
                  <a:cubicBezTo>
                    <a:pt x="960" y="3200"/>
                    <a:pt x="480" y="5600"/>
                    <a:pt x="0" y="8000"/>
                  </a:cubicBezTo>
                  <a:cubicBezTo>
                    <a:pt x="18720" y="21600"/>
                    <a:pt x="18720" y="21600"/>
                    <a:pt x="18720" y="21600"/>
                  </a:cubicBezTo>
                  <a:cubicBezTo>
                    <a:pt x="20160" y="15200"/>
                    <a:pt x="21120" y="8000"/>
                    <a:pt x="21600" y="0"/>
                  </a:cubicBezTo>
                  <a:lnTo>
                    <a:pt x="960" y="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6" name="Freeform 253"/>
            <p:cNvSpPr/>
            <p:nvPr/>
          </p:nvSpPr>
          <p:spPr>
            <a:xfrm>
              <a:off x="13569660" y="6453470"/>
              <a:ext cx="457841" cy="4547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3779" y="21600"/>
                    <a:pt x="13779" y="21600"/>
                    <a:pt x="13779" y="21600"/>
                  </a:cubicBezTo>
                  <a:cubicBezTo>
                    <a:pt x="13779" y="13966"/>
                    <a:pt x="7634" y="7821"/>
                    <a:pt x="0" y="7821"/>
                  </a:cubicBezTo>
                  <a:cubicBezTo>
                    <a:pt x="0" y="0"/>
                    <a:pt x="0" y="0"/>
                    <a:pt x="0" y="0"/>
                  </a:cubicBezTo>
                  <a:cubicBezTo>
                    <a:pt x="11917" y="0"/>
                    <a:pt x="21600" y="9683"/>
                    <a:pt x="21600" y="21600"/>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7" name="Rectangle 254"/>
            <p:cNvSpPr/>
            <p:nvPr/>
          </p:nvSpPr>
          <p:spPr>
            <a:xfrm>
              <a:off x="13406594" y="6964620"/>
              <a:ext cx="81532" cy="106621"/>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8" name="Rectangle 255"/>
            <p:cNvSpPr/>
            <p:nvPr/>
          </p:nvSpPr>
          <p:spPr>
            <a:xfrm>
              <a:off x="13528895" y="6829777"/>
              <a:ext cx="84668" cy="241466"/>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9" name="Rectangle 256"/>
            <p:cNvSpPr/>
            <p:nvPr/>
          </p:nvSpPr>
          <p:spPr>
            <a:xfrm>
              <a:off x="13654331" y="6760786"/>
              <a:ext cx="81532" cy="310455"/>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grpSp>
      <p:grpSp>
        <p:nvGrpSpPr>
          <p:cNvPr id="30" name="组合 29"/>
          <p:cNvGrpSpPr/>
          <p:nvPr/>
        </p:nvGrpSpPr>
        <p:grpSpPr>
          <a:xfrm>
            <a:off x="3575338" y="3829144"/>
            <a:ext cx="391401" cy="267525"/>
            <a:chOff x="13080462" y="8952774"/>
            <a:chExt cx="1133225" cy="774567"/>
          </a:xfrm>
          <a:solidFill>
            <a:schemeClr val="bg1"/>
          </a:solidFill>
        </p:grpSpPr>
        <p:sp>
          <p:nvSpPr>
            <p:cNvPr id="31" name="Freeform 327"/>
            <p:cNvSpPr/>
            <p:nvPr/>
          </p:nvSpPr>
          <p:spPr>
            <a:xfrm>
              <a:off x="13080462" y="8952774"/>
              <a:ext cx="868644" cy="774567"/>
            </a:xfrm>
            <a:custGeom>
              <a:avLst/>
              <a:gdLst/>
              <a:ahLst/>
              <a:cxnLst>
                <a:cxn ang="0">
                  <a:pos x="wd2" y="hd2"/>
                </a:cxn>
                <a:cxn ang="5400000">
                  <a:pos x="wd2" y="hd2"/>
                </a:cxn>
                <a:cxn ang="10800000">
                  <a:pos x="wd2" y="hd2"/>
                </a:cxn>
                <a:cxn ang="16200000">
                  <a:pos x="wd2" y="hd2"/>
                </a:cxn>
              </a:cxnLst>
              <a:rect l="0" t="0" r="r" b="b"/>
              <a:pathLst>
                <a:path w="21600" h="21600" extrusionOk="0">
                  <a:moveTo>
                    <a:pt x="20916" y="0"/>
                  </a:moveTo>
                  <a:cubicBezTo>
                    <a:pt x="684" y="0"/>
                    <a:pt x="684" y="0"/>
                    <a:pt x="684" y="0"/>
                  </a:cubicBezTo>
                  <a:cubicBezTo>
                    <a:pt x="293" y="0"/>
                    <a:pt x="0" y="439"/>
                    <a:pt x="0" y="877"/>
                  </a:cubicBezTo>
                  <a:cubicBezTo>
                    <a:pt x="0" y="20832"/>
                    <a:pt x="0" y="20832"/>
                    <a:pt x="0" y="20832"/>
                  </a:cubicBezTo>
                  <a:cubicBezTo>
                    <a:pt x="0" y="21271"/>
                    <a:pt x="293" y="21600"/>
                    <a:pt x="684" y="21600"/>
                  </a:cubicBezTo>
                  <a:cubicBezTo>
                    <a:pt x="20916" y="21600"/>
                    <a:pt x="20916" y="21600"/>
                    <a:pt x="20916" y="21600"/>
                  </a:cubicBezTo>
                  <a:cubicBezTo>
                    <a:pt x="21307" y="21600"/>
                    <a:pt x="21600" y="21271"/>
                    <a:pt x="21600" y="20832"/>
                  </a:cubicBezTo>
                  <a:cubicBezTo>
                    <a:pt x="21600" y="877"/>
                    <a:pt x="21600" y="877"/>
                    <a:pt x="21600" y="877"/>
                  </a:cubicBezTo>
                  <a:cubicBezTo>
                    <a:pt x="21600" y="439"/>
                    <a:pt x="21307" y="0"/>
                    <a:pt x="20916" y="0"/>
                  </a:cubicBezTo>
                  <a:close/>
                  <a:moveTo>
                    <a:pt x="16615" y="1754"/>
                  </a:moveTo>
                  <a:cubicBezTo>
                    <a:pt x="17104" y="1754"/>
                    <a:pt x="17495" y="2193"/>
                    <a:pt x="17495" y="2741"/>
                  </a:cubicBezTo>
                  <a:cubicBezTo>
                    <a:pt x="17495" y="3289"/>
                    <a:pt x="17104" y="3728"/>
                    <a:pt x="16615" y="3728"/>
                  </a:cubicBezTo>
                  <a:cubicBezTo>
                    <a:pt x="16127" y="3728"/>
                    <a:pt x="15736" y="3289"/>
                    <a:pt x="15736" y="2741"/>
                  </a:cubicBezTo>
                  <a:cubicBezTo>
                    <a:pt x="15736" y="2193"/>
                    <a:pt x="16127" y="1754"/>
                    <a:pt x="16615" y="1754"/>
                  </a:cubicBezTo>
                  <a:close/>
                  <a:moveTo>
                    <a:pt x="13976" y="1754"/>
                  </a:moveTo>
                  <a:cubicBezTo>
                    <a:pt x="14465" y="1754"/>
                    <a:pt x="14856" y="2193"/>
                    <a:pt x="14856" y="2741"/>
                  </a:cubicBezTo>
                  <a:cubicBezTo>
                    <a:pt x="14856" y="3289"/>
                    <a:pt x="14465" y="3728"/>
                    <a:pt x="13976" y="3728"/>
                  </a:cubicBezTo>
                  <a:cubicBezTo>
                    <a:pt x="13390" y="3728"/>
                    <a:pt x="12999" y="3289"/>
                    <a:pt x="12999" y="2741"/>
                  </a:cubicBezTo>
                  <a:cubicBezTo>
                    <a:pt x="12999" y="2193"/>
                    <a:pt x="13390" y="1754"/>
                    <a:pt x="13976" y="1754"/>
                  </a:cubicBezTo>
                  <a:close/>
                  <a:moveTo>
                    <a:pt x="20232" y="20065"/>
                  </a:moveTo>
                  <a:cubicBezTo>
                    <a:pt x="1368" y="20065"/>
                    <a:pt x="1368" y="20065"/>
                    <a:pt x="1368" y="20065"/>
                  </a:cubicBezTo>
                  <a:cubicBezTo>
                    <a:pt x="1368" y="5482"/>
                    <a:pt x="1368" y="5482"/>
                    <a:pt x="1368" y="5482"/>
                  </a:cubicBezTo>
                  <a:cubicBezTo>
                    <a:pt x="20232" y="5482"/>
                    <a:pt x="20232" y="5482"/>
                    <a:pt x="20232" y="5482"/>
                  </a:cubicBezTo>
                  <a:lnTo>
                    <a:pt x="20232" y="20065"/>
                  </a:lnTo>
                  <a:close/>
                  <a:moveTo>
                    <a:pt x="19352" y="3728"/>
                  </a:moveTo>
                  <a:cubicBezTo>
                    <a:pt x="18766" y="3728"/>
                    <a:pt x="18375" y="3289"/>
                    <a:pt x="18375" y="2741"/>
                  </a:cubicBezTo>
                  <a:cubicBezTo>
                    <a:pt x="18375" y="2193"/>
                    <a:pt x="18766" y="1754"/>
                    <a:pt x="19352" y="1754"/>
                  </a:cubicBezTo>
                  <a:cubicBezTo>
                    <a:pt x="19841" y="1754"/>
                    <a:pt x="20232" y="2193"/>
                    <a:pt x="20232" y="2741"/>
                  </a:cubicBezTo>
                  <a:cubicBezTo>
                    <a:pt x="20232" y="3289"/>
                    <a:pt x="19841" y="3728"/>
                    <a:pt x="19352" y="3728"/>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32" name="Rectangle 328"/>
            <p:cNvSpPr/>
            <p:nvPr/>
          </p:nvSpPr>
          <p:spPr>
            <a:xfrm>
              <a:off x="13193353" y="9216190"/>
              <a:ext cx="630315" cy="119164"/>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33" name="Rectangle 329"/>
            <p:cNvSpPr/>
            <p:nvPr/>
          </p:nvSpPr>
          <p:spPr>
            <a:xfrm>
              <a:off x="13193353" y="9385527"/>
              <a:ext cx="200696" cy="210106"/>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34" name="Rectangle 330"/>
            <p:cNvSpPr/>
            <p:nvPr/>
          </p:nvSpPr>
          <p:spPr>
            <a:xfrm>
              <a:off x="13428546" y="9388662"/>
              <a:ext cx="213240" cy="28225"/>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35" name="Rectangle 331"/>
            <p:cNvSpPr/>
            <p:nvPr/>
          </p:nvSpPr>
          <p:spPr>
            <a:xfrm>
              <a:off x="13428546" y="9473330"/>
              <a:ext cx="213240" cy="28226"/>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36" name="Rectangle 332"/>
            <p:cNvSpPr/>
            <p:nvPr/>
          </p:nvSpPr>
          <p:spPr>
            <a:xfrm>
              <a:off x="13428546" y="9558001"/>
              <a:ext cx="213240" cy="28225"/>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37" name="Freeform 333"/>
            <p:cNvSpPr/>
            <p:nvPr/>
          </p:nvSpPr>
          <p:spPr>
            <a:xfrm>
              <a:off x="13735864" y="9517233"/>
              <a:ext cx="81534" cy="81534"/>
            </a:xfrm>
            <a:custGeom>
              <a:avLst/>
              <a:gdLst/>
              <a:ahLst/>
              <a:cxnLst>
                <a:cxn ang="0">
                  <a:pos x="wd2" y="hd2"/>
                </a:cxn>
                <a:cxn ang="5400000">
                  <a:pos x="wd2" y="hd2"/>
                </a:cxn>
                <a:cxn ang="10800000">
                  <a:pos x="wd2" y="hd2"/>
                </a:cxn>
                <a:cxn ang="16200000">
                  <a:pos x="wd2" y="hd2"/>
                </a:cxn>
              </a:cxnLst>
              <a:rect l="0" t="0" r="r" b="b"/>
              <a:pathLst>
                <a:path w="21600" h="21600" extrusionOk="0">
                  <a:moveTo>
                    <a:pt x="6646" y="0"/>
                  </a:moveTo>
                  <a:lnTo>
                    <a:pt x="6646" y="1662"/>
                  </a:lnTo>
                  <a:lnTo>
                    <a:pt x="0" y="21600"/>
                  </a:lnTo>
                  <a:lnTo>
                    <a:pt x="19938" y="14954"/>
                  </a:lnTo>
                  <a:lnTo>
                    <a:pt x="21600" y="14954"/>
                  </a:lnTo>
                  <a:lnTo>
                    <a:pt x="6646" y="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38" name="Freeform 334"/>
            <p:cNvSpPr/>
            <p:nvPr/>
          </p:nvSpPr>
          <p:spPr>
            <a:xfrm>
              <a:off x="14061996" y="9120944"/>
              <a:ext cx="151691" cy="151691"/>
            </a:xfrm>
            <a:custGeom>
              <a:avLst/>
              <a:gdLst/>
              <a:ahLst/>
              <a:cxnLst>
                <a:cxn ang="0">
                  <a:pos x="wd2" y="hd2"/>
                </a:cxn>
                <a:cxn ang="5400000">
                  <a:pos x="wd2" y="hd2"/>
                </a:cxn>
                <a:cxn ang="10800000">
                  <a:pos x="wd2" y="hd2"/>
                </a:cxn>
                <a:cxn ang="16200000">
                  <a:pos x="wd2" y="hd2"/>
                </a:cxn>
              </a:cxnLst>
              <a:rect l="0" t="0" r="r" b="b"/>
              <a:pathLst>
                <a:path w="21323" h="21323" extrusionOk="0">
                  <a:moveTo>
                    <a:pt x="16062" y="21323"/>
                  </a:moveTo>
                  <a:cubicBezTo>
                    <a:pt x="20492" y="16892"/>
                    <a:pt x="20492" y="16892"/>
                    <a:pt x="20492" y="16892"/>
                  </a:cubicBezTo>
                  <a:cubicBezTo>
                    <a:pt x="21600" y="15785"/>
                    <a:pt x="21600" y="13569"/>
                    <a:pt x="20492" y="11908"/>
                  </a:cubicBezTo>
                  <a:cubicBezTo>
                    <a:pt x="9415" y="831"/>
                    <a:pt x="9415" y="831"/>
                    <a:pt x="9415" y="831"/>
                  </a:cubicBezTo>
                  <a:cubicBezTo>
                    <a:pt x="7754" y="-277"/>
                    <a:pt x="5538" y="-277"/>
                    <a:pt x="3877" y="831"/>
                  </a:cubicBezTo>
                  <a:cubicBezTo>
                    <a:pt x="0" y="5261"/>
                    <a:pt x="0" y="5261"/>
                    <a:pt x="0" y="5261"/>
                  </a:cubicBezTo>
                  <a:lnTo>
                    <a:pt x="16062" y="21323"/>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39" name="Freeform 335"/>
            <p:cNvSpPr/>
            <p:nvPr/>
          </p:nvSpPr>
          <p:spPr>
            <a:xfrm>
              <a:off x="13801540" y="9169149"/>
              <a:ext cx="363942" cy="363943"/>
            </a:xfrm>
            <a:custGeom>
              <a:avLst/>
              <a:gdLst/>
              <a:ahLst/>
              <a:cxnLst>
                <a:cxn ang="0">
                  <a:pos x="wd2" y="hd2"/>
                </a:cxn>
                <a:cxn ang="5400000">
                  <a:pos x="wd2" y="hd2"/>
                </a:cxn>
                <a:cxn ang="10800000">
                  <a:pos x="wd2" y="hd2"/>
                </a:cxn>
                <a:cxn ang="16200000">
                  <a:pos x="wd2" y="hd2"/>
                </a:cxn>
              </a:cxnLst>
              <a:rect l="0" t="0" r="r" b="b"/>
              <a:pathLst>
                <a:path w="21426" h="21426" extrusionOk="0">
                  <a:moveTo>
                    <a:pt x="14691" y="0"/>
                  </a:moveTo>
                  <a:cubicBezTo>
                    <a:pt x="14458" y="0"/>
                    <a:pt x="14458" y="0"/>
                    <a:pt x="14458" y="232"/>
                  </a:cubicBezTo>
                  <a:cubicBezTo>
                    <a:pt x="523" y="14168"/>
                    <a:pt x="523" y="14168"/>
                    <a:pt x="523" y="14168"/>
                  </a:cubicBezTo>
                  <a:cubicBezTo>
                    <a:pt x="-174" y="14865"/>
                    <a:pt x="-174" y="15794"/>
                    <a:pt x="523" y="16490"/>
                  </a:cubicBezTo>
                  <a:cubicBezTo>
                    <a:pt x="523" y="16490"/>
                    <a:pt x="523" y="16490"/>
                    <a:pt x="523" y="16490"/>
                  </a:cubicBezTo>
                  <a:cubicBezTo>
                    <a:pt x="987" y="16955"/>
                    <a:pt x="1684" y="17187"/>
                    <a:pt x="2149" y="16955"/>
                  </a:cubicBezTo>
                  <a:cubicBezTo>
                    <a:pt x="2149" y="17419"/>
                    <a:pt x="2149" y="18116"/>
                    <a:pt x="2613" y="18581"/>
                  </a:cubicBezTo>
                  <a:cubicBezTo>
                    <a:pt x="2845" y="18813"/>
                    <a:pt x="2845" y="18813"/>
                    <a:pt x="2845" y="18813"/>
                  </a:cubicBezTo>
                  <a:cubicBezTo>
                    <a:pt x="3310" y="19277"/>
                    <a:pt x="3774" y="19277"/>
                    <a:pt x="4471" y="19045"/>
                  </a:cubicBezTo>
                  <a:cubicBezTo>
                    <a:pt x="4239" y="19742"/>
                    <a:pt x="4239" y="20439"/>
                    <a:pt x="4703" y="20671"/>
                  </a:cubicBezTo>
                  <a:cubicBezTo>
                    <a:pt x="4936" y="20903"/>
                    <a:pt x="4936" y="20903"/>
                    <a:pt x="4936" y="20903"/>
                  </a:cubicBezTo>
                  <a:cubicBezTo>
                    <a:pt x="5632" y="21600"/>
                    <a:pt x="6561" y="21600"/>
                    <a:pt x="7258" y="20903"/>
                  </a:cubicBezTo>
                  <a:cubicBezTo>
                    <a:pt x="21194" y="6968"/>
                    <a:pt x="21194" y="6968"/>
                    <a:pt x="21194" y="6968"/>
                  </a:cubicBezTo>
                  <a:cubicBezTo>
                    <a:pt x="21194" y="6968"/>
                    <a:pt x="21194" y="6735"/>
                    <a:pt x="21426" y="6735"/>
                  </a:cubicBezTo>
                  <a:lnTo>
                    <a:pt x="14691" y="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grpSp>
      <p:grpSp>
        <p:nvGrpSpPr>
          <p:cNvPr id="40" name="组合 39"/>
          <p:cNvGrpSpPr/>
          <p:nvPr/>
        </p:nvGrpSpPr>
        <p:grpSpPr>
          <a:xfrm>
            <a:off x="5863085" y="2785326"/>
            <a:ext cx="302183" cy="267525"/>
            <a:chOff x="15288128" y="8952774"/>
            <a:chExt cx="874914" cy="774567"/>
          </a:xfrm>
          <a:solidFill>
            <a:schemeClr val="bg1"/>
          </a:solidFill>
        </p:grpSpPr>
        <p:sp>
          <p:nvSpPr>
            <p:cNvPr id="41" name="Freeform 336"/>
            <p:cNvSpPr/>
            <p:nvPr/>
          </p:nvSpPr>
          <p:spPr>
            <a:xfrm>
              <a:off x="15288128" y="8952774"/>
              <a:ext cx="874914" cy="774567"/>
            </a:xfrm>
            <a:custGeom>
              <a:avLst/>
              <a:gdLst/>
              <a:ahLst/>
              <a:cxnLst>
                <a:cxn ang="0">
                  <a:pos x="wd2" y="hd2"/>
                </a:cxn>
                <a:cxn ang="5400000">
                  <a:pos x="wd2" y="hd2"/>
                </a:cxn>
                <a:cxn ang="10800000">
                  <a:pos x="wd2" y="hd2"/>
                </a:cxn>
                <a:cxn ang="16200000">
                  <a:pos x="wd2" y="hd2"/>
                </a:cxn>
              </a:cxnLst>
              <a:rect l="0" t="0" r="r" b="b"/>
              <a:pathLst>
                <a:path w="21600" h="21600" extrusionOk="0">
                  <a:moveTo>
                    <a:pt x="20919" y="0"/>
                  </a:moveTo>
                  <a:cubicBezTo>
                    <a:pt x="681" y="0"/>
                    <a:pt x="681" y="0"/>
                    <a:pt x="681" y="0"/>
                  </a:cubicBezTo>
                  <a:cubicBezTo>
                    <a:pt x="389" y="0"/>
                    <a:pt x="0" y="439"/>
                    <a:pt x="0" y="877"/>
                  </a:cubicBezTo>
                  <a:cubicBezTo>
                    <a:pt x="0" y="20832"/>
                    <a:pt x="0" y="20832"/>
                    <a:pt x="0" y="20832"/>
                  </a:cubicBezTo>
                  <a:cubicBezTo>
                    <a:pt x="0" y="21271"/>
                    <a:pt x="389" y="21600"/>
                    <a:pt x="681" y="21600"/>
                  </a:cubicBezTo>
                  <a:cubicBezTo>
                    <a:pt x="20919" y="21600"/>
                    <a:pt x="20919" y="21600"/>
                    <a:pt x="20919" y="21600"/>
                  </a:cubicBezTo>
                  <a:cubicBezTo>
                    <a:pt x="21308" y="21600"/>
                    <a:pt x="21600" y="21271"/>
                    <a:pt x="21600" y="20832"/>
                  </a:cubicBezTo>
                  <a:cubicBezTo>
                    <a:pt x="21600" y="877"/>
                    <a:pt x="21600" y="877"/>
                    <a:pt x="21600" y="877"/>
                  </a:cubicBezTo>
                  <a:cubicBezTo>
                    <a:pt x="21600" y="439"/>
                    <a:pt x="21308" y="0"/>
                    <a:pt x="20919" y="0"/>
                  </a:cubicBezTo>
                  <a:close/>
                  <a:moveTo>
                    <a:pt x="16638" y="1754"/>
                  </a:moveTo>
                  <a:cubicBezTo>
                    <a:pt x="17124" y="1754"/>
                    <a:pt x="17514" y="2193"/>
                    <a:pt x="17514" y="2741"/>
                  </a:cubicBezTo>
                  <a:cubicBezTo>
                    <a:pt x="17514" y="3289"/>
                    <a:pt x="17124" y="3728"/>
                    <a:pt x="16638" y="3728"/>
                  </a:cubicBezTo>
                  <a:cubicBezTo>
                    <a:pt x="16151" y="3728"/>
                    <a:pt x="15762" y="3289"/>
                    <a:pt x="15762" y="2741"/>
                  </a:cubicBezTo>
                  <a:cubicBezTo>
                    <a:pt x="15762" y="2193"/>
                    <a:pt x="16151" y="1754"/>
                    <a:pt x="16638" y="1754"/>
                  </a:cubicBezTo>
                  <a:close/>
                  <a:moveTo>
                    <a:pt x="13914" y="1754"/>
                  </a:moveTo>
                  <a:cubicBezTo>
                    <a:pt x="14497" y="1754"/>
                    <a:pt x="14886" y="2193"/>
                    <a:pt x="14886" y="2741"/>
                  </a:cubicBezTo>
                  <a:cubicBezTo>
                    <a:pt x="14886" y="3289"/>
                    <a:pt x="14497" y="3728"/>
                    <a:pt x="13914" y="3728"/>
                  </a:cubicBezTo>
                  <a:cubicBezTo>
                    <a:pt x="13427" y="3728"/>
                    <a:pt x="13038" y="3289"/>
                    <a:pt x="13038" y="2741"/>
                  </a:cubicBezTo>
                  <a:cubicBezTo>
                    <a:pt x="13038" y="2193"/>
                    <a:pt x="13427" y="1754"/>
                    <a:pt x="13914" y="1754"/>
                  </a:cubicBezTo>
                  <a:close/>
                  <a:moveTo>
                    <a:pt x="20238" y="20065"/>
                  </a:moveTo>
                  <a:cubicBezTo>
                    <a:pt x="1362" y="20065"/>
                    <a:pt x="1362" y="20065"/>
                    <a:pt x="1362" y="20065"/>
                  </a:cubicBezTo>
                  <a:cubicBezTo>
                    <a:pt x="1362" y="5482"/>
                    <a:pt x="1362" y="5482"/>
                    <a:pt x="1362" y="5482"/>
                  </a:cubicBezTo>
                  <a:cubicBezTo>
                    <a:pt x="20238" y="5482"/>
                    <a:pt x="20238" y="5482"/>
                    <a:pt x="20238" y="5482"/>
                  </a:cubicBezTo>
                  <a:lnTo>
                    <a:pt x="20238" y="20065"/>
                  </a:lnTo>
                  <a:close/>
                  <a:moveTo>
                    <a:pt x="19362" y="3728"/>
                  </a:moveTo>
                  <a:cubicBezTo>
                    <a:pt x="18778" y="3728"/>
                    <a:pt x="18389" y="3289"/>
                    <a:pt x="18389" y="2741"/>
                  </a:cubicBezTo>
                  <a:cubicBezTo>
                    <a:pt x="18389" y="2193"/>
                    <a:pt x="18778" y="1754"/>
                    <a:pt x="19362" y="1754"/>
                  </a:cubicBezTo>
                  <a:cubicBezTo>
                    <a:pt x="19849" y="1754"/>
                    <a:pt x="20238" y="2193"/>
                    <a:pt x="20238" y="2741"/>
                  </a:cubicBezTo>
                  <a:cubicBezTo>
                    <a:pt x="20238" y="3289"/>
                    <a:pt x="19849" y="3728"/>
                    <a:pt x="19362" y="3728"/>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42" name="Freeform 337"/>
            <p:cNvSpPr/>
            <p:nvPr/>
          </p:nvSpPr>
          <p:spPr>
            <a:xfrm>
              <a:off x="15843182" y="9187965"/>
              <a:ext cx="84670" cy="72128"/>
            </a:xfrm>
            <a:custGeom>
              <a:avLst/>
              <a:gdLst/>
              <a:ahLst/>
              <a:cxnLst>
                <a:cxn ang="0">
                  <a:pos x="wd2" y="hd2"/>
                </a:cxn>
                <a:cxn ang="5400000">
                  <a:pos x="wd2" y="hd2"/>
                </a:cxn>
                <a:cxn ang="10800000">
                  <a:pos x="wd2" y="hd2"/>
                </a:cxn>
                <a:cxn ang="16200000">
                  <a:pos x="wd2" y="hd2"/>
                </a:cxn>
              </a:cxnLst>
              <a:rect l="0" t="0" r="r" b="b"/>
              <a:pathLst>
                <a:path w="21600" h="21600" extrusionOk="0">
                  <a:moveTo>
                    <a:pt x="21600" y="16800"/>
                  </a:moveTo>
                  <a:cubicBezTo>
                    <a:pt x="21600" y="19200"/>
                    <a:pt x="19543" y="21600"/>
                    <a:pt x="17486" y="21600"/>
                  </a:cubicBezTo>
                  <a:cubicBezTo>
                    <a:pt x="3086" y="21600"/>
                    <a:pt x="3086" y="21600"/>
                    <a:pt x="3086" y="21600"/>
                  </a:cubicBezTo>
                  <a:cubicBezTo>
                    <a:pt x="1029" y="21600"/>
                    <a:pt x="0" y="19200"/>
                    <a:pt x="0" y="16800"/>
                  </a:cubicBezTo>
                  <a:cubicBezTo>
                    <a:pt x="0" y="3600"/>
                    <a:pt x="0" y="3600"/>
                    <a:pt x="0" y="3600"/>
                  </a:cubicBezTo>
                  <a:cubicBezTo>
                    <a:pt x="0" y="2400"/>
                    <a:pt x="1029" y="0"/>
                    <a:pt x="3086" y="0"/>
                  </a:cubicBezTo>
                  <a:cubicBezTo>
                    <a:pt x="17486" y="0"/>
                    <a:pt x="17486" y="0"/>
                    <a:pt x="17486" y="0"/>
                  </a:cubicBezTo>
                  <a:cubicBezTo>
                    <a:pt x="19543" y="0"/>
                    <a:pt x="21600" y="2400"/>
                    <a:pt x="21600" y="3600"/>
                  </a:cubicBezTo>
                  <a:lnTo>
                    <a:pt x="21600" y="1680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43" name="Freeform 338"/>
            <p:cNvSpPr/>
            <p:nvPr/>
          </p:nvSpPr>
          <p:spPr>
            <a:xfrm>
              <a:off x="15719091" y="9249966"/>
              <a:ext cx="90436" cy="98736"/>
            </a:xfrm>
            <a:custGeom>
              <a:avLst/>
              <a:gdLst/>
              <a:ahLst/>
              <a:cxnLst>
                <a:cxn ang="0">
                  <a:pos x="wd2" y="hd2"/>
                </a:cxn>
                <a:cxn ang="5400000">
                  <a:pos x="wd2" y="hd2"/>
                </a:cxn>
                <a:cxn ang="10800000">
                  <a:pos x="wd2" y="hd2"/>
                </a:cxn>
                <a:cxn ang="16200000">
                  <a:pos x="wd2" y="hd2"/>
                </a:cxn>
              </a:cxnLst>
              <a:rect l="0" t="0" r="r" b="b"/>
              <a:pathLst>
                <a:path w="20764" h="20608" extrusionOk="0">
                  <a:moveTo>
                    <a:pt x="19491" y="5310"/>
                  </a:moveTo>
                  <a:cubicBezTo>
                    <a:pt x="20391" y="6141"/>
                    <a:pt x="21291" y="7803"/>
                    <a:pt x="20391" y="8633"/>
                  </a:cubicBezTo>
                  <a:cubicBezTo>
                    <a:pt x="14091" y="19433"/>
                    <a:pt x="14091" y="19433"/>
                    <a:pt x="14091" y="19433"/>
                  </a:cubicBezTo>
                  <a:cubicBezTo>
                    <a:pt x="13191" y="20264"/>
                    <a:pt x="11391" y="21095"/>
                    <a:pt x="9591" y="20264"/>
                  </a:cubicBezTo>
                  <a:cubicBezTo>
                    <a:pt x="1491" y="15280"/>
                    <a:pt x="1491" y="15280"/>
                    <a:pt x="1491" y="15280"/>
                  </a:cubicBezTo>
                  <a:cubicBezTo>
                    <a:pt x="-309" y="14449"/>
                    <a:pt x="-309" y="12787"/>
                    <a:pt x="591" y="11957"/>
                  </a:cubicBezTo>
                  <a:cubicBezTo>
                    <a:pt x="6891" y="1987"/>
                    <a:pt x="6891" y="1987"/>
                    <a:pt x="6891" y="1987"/>
                  </a:cubicBezTo>
                  <a:cubicBezTo>
                    <a:pt x="7791" y="326"/>
                    <a:pt x="9591" y="-505"/>
                    <a:pt x="10491" y="326"/>
                  </a:cubicBezTo>
                  <a:lnTo>
                    <a:pt x="19491" y="531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44" name="Freeform 339"/>
            <p:cNvSpPr/>
            <p:nvPr/>
          </p:nvSpPr>
          <p:spPr>
            <a:xfrm>
              <a:off x="15723176" y="9396268"/>
              <a:ext cx="90436" cy="93602"/>
            </a:xfrm>
            <a:custGeom>
              <a:avLst/>
              <a:gdLst/>
              <a:ahLst/>
              <a:cxnLst>
                <a:cxn ang="0">
                  <a:pos x="wd2" y="hd2"/>
                </a:cxn>
                <a:cxn ang="5400000">
                  <a:pos x="wd2" y="hd2"/>
                </a:cxn>
                <a:cxn ang="10800000">
                  <a:pos x="wd2" y="hd2"/>
                </a:cxn>
                <a:cxn ang="16200000">
                  <a:pos x="wd2" y="hd2"/>
                </a:cxn>
              </a:cxnLst>
              <a:rect l="0" t="0" r="r" b="b"/>
              <a:pathLst>
                <a:path w="20764" h="20797" extrusionOk="0">
                  <a:moveTo>
                    <a:pt x="10273" y="568"/>
                  </a:moveTo>
                  <a:cubicBezTo>
                    <a:pt x="11173" y="-296"/>
                    <a:pt x="12973" y="-296"/>
                    <a:pt x="13873" y="1432"/>
                  </a:cubicBezTo>
                  <a:cubicBezTo>
                    <a:pt x="20173" y="11800"/>
                    <a:pt x="20173" y="11800"/>
                    <a:pt x="20173" y="11800"/>
                  </a:cubicBezTo>
                  <a:cubicBezTo>
                    <a:pt x="21073" y="13528"/>
                    <a:pt x="21073" y="15256"/>
                    <a:pt x="19273" y="16120"/>
                  </a:cubicBezTo>
                  <a:cubicBezTo>
                    <a:pt x="11173" y="20440"/>
                    <a:pt x="11173" y="20440"/>
                    <a:pt x="11173" y="20440"/>
                  </a:cubicBezTo>
                  <a:cubicBezTo>
                    <a:pt x="9373" y="21304"/>
                    <a:pt x="7573" y="20440"/>
                    <a:pt x="6673" y="19576"/>
                  </a:cubicBezTo>
                  <a:cubicBezTo>
                    <a:pt x="373" y="8344"/>
                    <a:pt x="373" y="8344"/>
                    <a:pt x="373" y="8344"/>
                  </a:cubicBezTo>
                  <a:cubicBezTo>
                    <a:pt x="-527" y="7480"/>
                    <a:pt x="373" y="5752"/>
                    <a:pt x="1273" y="4888"/>
                  </a:cubicBezTo>
                  <a:lnTo>
                    <a:pt x="10273" y="568"/>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45" name="Freeform 340"/>
            <p:cNvSpPr/>
            <p:nvPr/>
          </p:nvSpPr>
          <p:spPr>
            <a:xfrm>
              <a:off x="15855724" y="9473330"/>
              <a:ext cx="78400" cy="68990"/>
            </a:xfrm>
            <a:custGeom>
              <a:avLst/>
              <a:gdLst/>
              <a:ahLst/>
              <a:cxnLst>
                <a:cxn ang="0">
                  <a:pos x="wd2" y="hd2"/>
                </a:cxn>
                <a:cxn ang="5400000">
                  <a:pos x="wd2" y="hd2"/>
                </a:cxn>
                <a:cxn ang="10800000">
                  <a:pos x="wd2" y="hd2"/>
                </a:cxn>
                <a:cxn ang="16200000">
                  <a:pos x="wd2" y="hd2"/>
                </a:cxn>
              </a:cxnLst>
              <a:rect l="0" t="0" r="r" b="b"/>
              <a:pathLst>
                <a:path w="21600" h="21600" extrusionOk="0">
                  <a:moveTo>
                    <a:pt x="0" y="4800"/>
                  </a:moveTo>
                  <a:cubicBezTo>
                    <a:pt x="0" y="2400"/>
                    <a:pt x="1080" y="0"/>
                    <a:pt x="3240" y="0"/>
                  </a:cubicBezTo>
                  <a:cubicBezTo>
                    <a:pt x="18360" y="0"/>
                    <a:pt x="18360" y="0"/>
                    <a:pt x="18360" y="0"/>
                  </a:cubicBezTo>
                  <a:cubicBezTo>
                    <a:pt x="20520" y="0"/>
                    <a:pt x="21600" y="2400"/>
                    <a:pt x="21600" y="4800"/>
                  </a:cubicBezTo>
                  <a:cubicBezTo>
                    <a:pt x="21600" y="18000"/>
                    <a:pt x="21600" y="18000"/>
                    <a:pt x="21600" y="18000"/>
                  </a:cubicBezTo>
                  <a:cubicBezTo>
                    <a:pt x="21600" y="19200"/>
                    <a:pt x="20520" y="21600"/>
                    <a:pt x="18360" y="21600"/>
                  </a:cubicBezTo>
                  <a:cubicBezTo>
                    <a:pt x="3240" y="21600"/>
                    <a:pt x="3240" y="21600"/>
                    <a:pt x="3240" y="21600"/>
                  </a:cubicBezTo>
                  <a:cubicBezTo>
                    <a:pt x="1080" y="21600"/>
                    <a:pt x="0" y="19200"/>
                    <a:pt x="0" y="18000"/>
                  </a:cubicBezTo>
                  <a:lnTo>
                    <a:pt x="0" y="480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46" name="Freeform 341"/>
            <p:cNvSpPr/>
            <p:nvPr/>
          </p:nvSpPr>
          <p:spPr>
            <a:xfrm>
              <a:off x="15969962" y="9384809"/>
              <a:ext cx="90437" cy="98648"/>
            </a:xfrm>
            <a:custGeom>
              <a:avLst/>
              <a:gdLst/>
              <a:ahLst/>
              <a:cxnLst>
                <a:cxn ang="0">
                  <a:pos x="wd2" y="hd2"/>
                </a:cxn>
                <a:cxn ang="5400000">
                  <a:pos x="wd2" y="hd2"/>
                </a:cxn>
                <a:cxn ang="10800000">
                  <a:pos x="wd2" y="hd2"/>
                </a:cxn>
                <a:cxn ang="16200000">
                  <a:pos x="wd2" y="hd2"/>
                </a:cxn>
              </a:cxnLst>
              <a:rect l="0" t="0" r="r" b="b"/>
              <a:pathLst>
                <a:path w="20764" h="20590" extrusionOk="0">
                  <a:moveTo>
                    <a:pt x="1491" y="15280"/>
                  </a:moveTo>
                  <a:cubicBezTo>
                    <a:pt x="-309" y="14449"/>
                    <a:pt x="-309" y="12787"/>
                    <a:pt x="591" y="11957"/>
                  </a:cubicBezTo>
                  <a:cubicBezTo>
                    <a:pt x="6891" y="1987"/>
                    <a:pt x="6891" y="1987"/>
                    <a:pt x="6891" y="1987"/>
                  </a:cubicBezTo>
                  <a:cubicBezTo>
                    <a:pt x="6891" y="326"/>
                    <a:pt x="9591" y="-505"/>
                    <a:pt x="10491" y="326"/>
                  </a:cubicBezTo>
                  <a:cubicBezTo>
                    <a:pt x="19491" y="5310"/>
                    <a:pt x="19491" y="5310"/>
                    <a:pt x="19491" y="5310"/>
                  </a:cubicBezTo>
                  <a:cubicBezTo>
                    <a:pt x="20391" y="6141"/>
                    <a:pt x="21291" y="7803"/>
                    <a:pt x="20391" y="8633"/>
                  </a:cubicBezTo>
                  <a:cubicBezTo>
                    <a:pt x="14091" y="18603"/>
                    <a:pt x="14091" y="18603"/>
                    <a:pt x="14091" y="18603"/>
                  </a:cubicBezTo>
                  <a:cubicBezTo>
                    <a:pt x="13191" y="20264"/>
                    <a:pt x="11391" y="21095"/>
                    <a:pt x="9591" y="20264"/>
                  </a:cubicBezTo>
                  <a:lnTo>
                    <a:pt x="1491" y="1528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47" name="Freeform 342"/>
            <p:cNvSpPr/>
            <p:nvPr/>
          </p:nvSpPr>
          <p:spPr>
            <a:xfrm>
              <a:off x="15964642" y="9243553"/>
              <a:ext cx="90437" cy="94936"/>
            </a:xfrm>
            <a:custGeom>
              <a:avLst/>
              <a:gdLst/>
              <a:ahLst/>
              <a:cxnLst>
                <a:cxn ang="0">
                  <a:pos x="wd2" y="hd2"/>
                </a:cxn>
                <a:cxn ang="5400000">
                  <a:pos x="wd2" y="hd2"/>
                </a:cxn>
                <a:cxn ang="10800000">
                  <a:pos x="wd2" y="hd2"/>
                </a:cxn>
                <a:cxn ang="16200000">
                  <a:pos x="wd2" y="hd2"/>
                </a:cxn>
              </a:cxnLst>
              <a:rect l="0" t="0" r="r" b="b"/>
              <a:pathLst>
                <a:path w="20764" h="21094" extrusionOk="0">
                  <a:moveTo>
                    <a:pt x="11173" y="21094"/>
                  </a:moveTo>
                  <a:cubicBezTo>
                    <a:pt x="9373" y="21094"/>
                    <a:pt x="7573" y="21094"/>
                    <a:pt x="6673" y="19366"/>
                  </a:cubicBezTo>
                  <a:cubicBezTo>
                    <a:pt x="373" y="8998"/>
                    <a:pt x="373" y="8998"/>
                    <a:pt x="373" y="8998"/>
                  </a:cubicBezTo>
                  <a:cubicBezTo>
                    <a:pt x="-527" y="7270"/>
                    <a:pt x="373" y="5542"/>
                    <a:pt x="1273" y="5542"/>
                  </a:cubicBezTo>
                  <a:cubicBezTo>
                    <a:pt x="10273" y="358"/>
                    <a:pt x="10273" y="358"/>
                    <a:pt x="10273" y="358"/>
                  </a:cubicBezTo>
                  <a:cubicBezTo>
                    <a:pt x="11173" y="-506"/>
                    <a:pt x="12973" y="358"/>
                    <a:pt x="13873" y="1222"/>
                  </a:cubicBezTo>
                  <a:cubicBezTo>
                    <a:pt x="20173" y="12454"/>
                    <a:pt x="20173" y="12454"/>
                    <a:pt x="20173" y="12454"/>
                  </a:cubicBezTo>
                  <a:cubicBezTo>
                    <a:pt x="21073" y="13318"/>
                    <a:pt x="21073" y="15046"/>
                    <a:pt x="19273" y="15910"/>
                  </a:cubicBezTo>
                  <a:lnTo>
                    <a:pt x="11173" y="21094"/>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48" name="Freeform 343"/>
            <p:cNvSpPr/>
            <p:nvPr/>
          </p:nvSpPr>
          <p:spPr>
            <a:xfrm>
              <a:off x="15761649" y="9241275"/>
              <a:ext cx="254008" cy="250872"/>
            </a:xfrm>
            <a:custGeom>
              <a:avLst/>
              <a:gdLst/>
              <a:ahLst/>
              <a:cxnLst>
                <a:cxn ang="0">
                  <a:pos x="wd2" y="hd2"/>
                </a:cxn>
                <a:cxn ang="5400000">
                  <a:pos x="wd2" y="hd2"/>
                </a:cxn>
                <a:cxn ang="10800000">
                  <a:pos x="wd2" y="hd2"/>
                </a:cxn>
                <a:cxn ang="16200000">
                  <a:pos x="wd2" y="hd2"/>
                </a:cxn>
              </a:cxnLst>
              <a:rect l="0" t="0" r="r" b="b"/>
              <a:pathLst>
                <a:path w="21600" h="21600" extrusionOk="0">
                  <a:moveTo>
                    <a:pt x="10966" y="0"/>
                  </a:moveTo>
                  <a:cubicBezTo>
                    <a:pt x="4985" y="0"/>
                    <a:pt x="0" y="4725"/>
                    <a:pt x="0" y="10800"/>
                  </a:cubicBezTo>
                  <a:cubicBezTo>
                    <a:pt x="0" y="16875"/>
                    <a:pt x="4985" y="21600"/>
                    <a:pt x="10966" y="21600"/>
                  </a:cubicBezTo>
                  <a:cubicBezTo>
                    <a:pt x="16948" y="21600"/>
                    <a:pt x="21600" y="16875"/>
                    <a:pt x="21600" y="10800"/>
                  </a:cubicBezTo>
                  <a:cubicBezTo>
                    <a:pt x="21600" y="4725"/>
                    <a:pt x="16948" y="0"/>
                    <a:pt x="10966" y="0"/>
                  </a:cubicBezTo>
                  <a:close/>
                  <a:moveTo>
                    <a:pt x="10966" y="16200"/>
                  </a:moveTo>
                  <a:cubicBezTo>
                    <a:pt x="7975" y="16200"/>
                    <a:pt x="5649" y="13837"/>
                    <a:pt x="5649" y="10800"/>
                  </a:cubicBezTo>
                  <a:cubicBezTo>
                    <a:pt x="5649" y="8100"/>
                    <a:pt x="7975" y="5738"/>
                    <a:pt x="10966" y="5738"/>
                  </a:cubicBezTo>
                  <a:cubicBezTo>
                    <a:pt x="13625" y="5738"/>
                    <a:pt x="15951" y="8100"/>
                    <a:pt x="15951" y="10800"/>
                  </a:cubicBezTo>
                  <a:cubicBezTo>
                    <a:pt x="15951" y="13837"/>
                    <a:pt x="13625" y="16200"/>
                    <a:pt x="10966" y="16200"/>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49" name="Freeform 344"/>
            <p:cNvSpPr/>
            <p:nvPr/>
          </p:nvSpPr>
          <p:spPr>
            <a:xfrm>
              <a:off x="15394748" y="9203645"/>
              <a:ext cx="314902" cy="401394"/>
            </a:xfrm>
            <a:custGeom>
              <a:avLst/>
              <a:gdLst/>
              <a:ahLst/>
              <a:cxnLst>
                <a:cxn ang="0">
                  <a:pos x="wd2" y="hd2"/>
                </a:cxn>
                <a:cxn ang="5400000">
                  <a:pos x="wd2" y="hd2"/>
                </a:cxn>
                <a:cxn ang="10800000">
                  <a:pos x="wd2" y="hd2"/>
                </a:cxn>
                <a:cxn ang="16200000">
                  <a:pos x="wd2" y="hd2"/>
                </a:cxn>
              </a:cxnLst>
              <a:rect l="0" t="0" r="r" b="b"/>
              <a:pathLst>
                <a:path w="21265" h="21600" extrusionOk="0">
                  <a:moveTo>
                    <a:pt x="9333" y="21388"/>
                  </a:moveTo>
                  <a:cubicBezTo>
                    <a:pt x="9333" y="21388"/>
                    <a:pt x="9333" y="21388"/>
                    <a:pt x="9600" y="21388"/>
                  </a:cubicBezTo>
                  <a:cubicBezTo>
                    <a:pt x="9600" y="21600"/>
                    <a:pt x="9600" y="21600"/>
                    <a:pt x="9600" y="21600"/>
                  </a:cubicBezTo>
                  <a:cubicBezTo>
                    <a:pt x="9867" y="21600"/>
                    <a:pt x="9867" y="21600"/>
                    <a:pt x="9867" y="21600"/>
                  </a:cubicBezTo>
                  <a:cubicBezTo>
                    <a:pt x="10133" y="21600"/>
                    <a:pt x="10133" y="21600"/>
                    <a:pt x="10133" y="21600"/>
                  </a:cubicBezTo>
                  <a:cubicBezTo>
                    <a:pt x="10400" y="21600"/>
                    <a:pt x="10400" y="21600"/>
                    <a:pt x="10667" y="21600"/>
                  </a:cubicBezTo>
                  <a:cubicBezTo>
                    <a:pt x="10667" y="21600"/>
                    <a:pt x="10667" y="21600"/>
                    <a:pt x="10667" y="21600"/>
                  </a:cubicBezTo>
                  <a:cubicBezTo>
                    <a:pt x="10667" y="21600"/>
                    <a:pt x="10667" y="21600"/>
                    <a:pt x="10667" y="21600"/>
                  </a:cubicBezTo>
                  <a:cubicBezTo>
                    <a:pt x="10667" y="21600"/>
                    <a:pt x="10933" y="21600"/>
                    <a:pt x="11200" y="21600"/>
                  </a:cubicBezTo>
                  <a:cubicBezTo>
                    <a:pt x="11200" y="21600"/>
                    <a:pt x="11200" y="21600"/>
                    <a:pt x="11200" y="21600"/>
                  </a:cubicBezTo>
                  <a:cubicBezTo>
                    <a:pt x="11200" y="21600"/>
                    <a:pt x="11467" y="21600"/>
                    <a:pt x="11467" y="21600"/>
                  </a:cubicBezTo>
                  <a:cubicBezTo>
                    <a:pt x="11467" y="21600"/>
                    <a:pt x="11733" y="21600"/>
                    <a:pt x="11733" y="21388"/>
                  </a:cubicBezTo>
                  <a:cubicBezTo>
                    <a:pt x="11733" y="21388"/>
                    <a:pt x="12000" y="21388"/>
                    <a:pt x="12000" y="21388"/>
                  </a:cubicBezTo>
                  <a:cubicBezTo>
                    <a:pt x="12000" y="21388"/>
                    <a:pt x="12000" y="21388"/>
                    <a:pt x="12000" y="21388"/>
                  </a:cubicBezTo>
                  <a:cubicBezTo>
                    <a:pt x="12000" y="21388"/>
                    <a:pt x="12000" y="21388"/>
                    <a:pt x="12267" y="21176"/>
                  </a:cubicBezTo>
                  <a:cubicBezTo>
                    <a:pt x="20267" y="16518"/>
                    <a:pt x="20267" y="16518"/>
                    <a:pt x="20267" y="16518"/>
                  </a:cubicBezTo>
                  <a:cubicBezTo>
                    <a:pt x="21333" y="15882"/>
                    <a:pt x="21600" y="14612"/>
                    <a:pt x="20800" y="13765"/>
                  </a:cubicBezTo>
                  <a:cubicBezTo>
                    <a:pt x="20000" y="12706"/>
                    <a:pt x="18400" y="12494"/>
                    <a:pt x="17067" y="13129"/>
                  </a:cubicBezTo>
                  <a:cubicBezTo>
                    <a:pt x="13333" y="15459"/>
                    <a:pt x="13333" y="15459"/>
                    <a:pt x="13333" y="15459"/>
                  </a:cubicBezTo>
                  <a:cubicBezTo>
                    <a:pt x="13333" y="2118"/>
                    <a:pt x="13333" y="2118"/>
                    <a:pt x="13333" y="2118"/>
                  </a:cubicBezTo>
                  <a:cubicBezTo>
                    <a:pt x="13333" y="847"/>
                    <a:pt x="12000" y="0"/>
                    <a:pt x="10667" y="0"/>
                  </a:cubicBezTo>
                  <a:cubicBezTo>
                    <a:pt x="9067" y="0"/>
                    <a:pt x="8000" y="847"/>
                    <a:pt x="8000" y="2118"/>
                  </a:cubicBezTo>
                  <a:cubicBezTo>
                    <a:pt x="8000" y="15459"/>
                    <a:pt x="8000" y="15459"/>
                    <a:pt x="8000" y="15459"/>
                  </a:cubicBezTo>
                  <a:cubicBezTo>
                    <a:pt x="4000" y="13129"/>
                    <a:pt x="4000" y="13129"/>
                    <a:pt x="4000" y="13129"/>
                  </a:cubicBezTo>
                  <a:cubicBezTo>
                    <a:pt x="2933" y="12494"/>
                    <a:pt x="1333" y="12706"/>
                    <a:pt x="267" y="13765"/>
                  </a:cubicBezTo>
                  <a:cubicBezTo>
                    <a:pt x="0" y="13976"/>
                    <a:pt x="0" y="14400"/>
                    <a:pt x="0" y="14824"/>
                  </a:cubicBezTo>
                  <a:cubicBezTo>
                    <a:pt x="0" y="15671"/>
                    <a:pt x="267" y="16306"/>
                    <a:pt x="1067" y="16518"/>
                  </a:cubicBezTo>
                  <a:cubicBezTo>
                    <a:pt x="9067" y="21176"/>
                    <a:pt x="9067" y="21176"/>
                    <a:pt x="9067" y="21176"/>
                  </a:cubicBezTo>
                  <a:cubicBezTo>
                    <a:pt x="9067" y="21388"/>
                    <a:pt x="9067" y="21388"/>
                    <a:pt x="9067" y="21388"/>
                  </a:cubicBezTo>
                  <a:cubicBezTo>
                    <a:pt x="9067" y="21388"/>
                    <a:pt x="9067" y="21388"/>
                    <a:pt x="9333" y="21388"/>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grpSp>
      <p:sp>
        <p:nvSpPr>
          <p:cNvPr id="55" name="矩形 54"/>
          <p:cNvSpPr/>
          <p:nvPr/>
        </p:nvSpPr>
        <p:spPr>
          <a:xfrm>
            <a:off x="257175" y="4052570"/>
            <a:ext cx="2757805" cy="1938020"/>
          </a:xfrm>
          <a:prstGeom prst="rect">
            <a:avLst/>
          </a:prstGeom>
        </p:spPr>
        <p:txBody>
          <a:bodyPr wrap="square">
            <a:spAutoFit/>
          </a:bodyPr>
          <a:lstStyle/>
          <a:p>
            <a:pPr algn="ctr">
              <a:lnSpc>
                <a:spcPct val="150000"/>
              </a:lnSpc>
            </a:pPr>
            <a:r>
              <a:rPr lang="en-US" altLang="zh-CN" sz="1600">
                <a:latin typeface="Arial" panose="020B0604020202020204" pitchFamily="34" charset="0"/>
              </a:rPr>
              <a:t>Create a tokenizer to break down input arithmetic expressions into tokens such as integers, operators, and parentheses</a:t>
            </a:r>
            <a:endParaRPr lang="en-US" altLang="zh-CN" sz="1600">
              <a:latin typeface="Arial" panose="020B0604020202020204" pitchFamily="34" charset="0"/>
            </a:endParaRPr>
          </a:p>
        </p:txBody>
      </p:sp>
      <p:sp>
        <p:nvSpPr>
          <p:cNvPr id="57" name="矩形 56"/>
          <p:cNvSpPr/>
          <p:nvPr/>
        </p:nvSpPr>
        <p:spPr>
          <a:xfrm>
            <a:off x="2210435" y="1739900"/>
            <a:ext cx="2660650" cy="1198880"/>
          </a:xfrm>
          <a:prstGeom prst="rect">
            <a:avLst/>
          </a:prstGeom>
        </p:spPr>
        <p:txBody>
          <a:bodyPr wrap="square">
            <a:spAutoFit/>
          </a:bodyPr>
          <a:lstStyle/>
          <a:p>
            <a:pPr algn="ctr">
              <a:lnSpc>
                <a:spcPct val="150000"/>
              </a:lnSpc>
            </a:pPr>
            <a:r>
              <a:rPr lang="en-US" altLang="zh-CN" sz="1600">
                <a:latin typeface="Arial" panose="020B0604020202020204" pitchFamily="34" charset="0"/>
              </a:rPr>
              <a:t>Respect operator precedence and accurately handle nested parentheses</a:t>
            </a:r>
            <a:endParaRPr lang="en-US" altLang="zh-CN" sz="1600">
              <a:latin typeface="Arial" panose="020B0604020202020204" pitchFamily="34" charset="0"/>
            </a:endParaRPr>
          </a:p>
        </p:txBody>
      </p:sp>
      <p:sp>
        <p:nvSpPr>
          <p:cNvPr id="59" name="矩形 58"/>
          <p:cNvSpPr/>
          <p:nvPr/>
        </p:nvSpPr>
        <p:spPr>
          <a:xfrm>
            <a:off x="5160905" y="3516073"/>
            <a:ext cx="2336028" cy="1938020"/>
          </a:xfrm>
          <a:prstGeom prst="rect">
            <a:avLst/>
          </a:prstGeom>
        </p:spPr>
        <p:txBody>
          <a:bodyPr wrap="square">
            <a:spAutoFit/>
          </a:bodyPr>
          <a:lstStyle/>
          <a:p>
            <a:pPr algn="ctr">
              <a:lnSpc>
                <a:spcPct val="150000"/>
              </a:lnSpc>
            </a:pPr>
            <a:r>
              <a:rPr lang="en-US" altLang="zh-CN" sz="1600">
                <a:latin typeface="Arial" panose="020B0604020202020204" pitchFamily="34" charset="0"/>
              </a:rPr>
              <a:t>Develop a parser to interpret tokens and construct a structure representing the</a:t>
            </a:r>
            <a:endParaRPr lang="en-US" altLang="zh-CN" sz="1600">
              <a:latin typeface="Arial" panose="020B0604020202020204" pitchFamily="34" charset="0"/>
            </a:endParaRPr>
          </a:p>
          <a:p>
            <a:pPr algn="ctr">
              <a:lnSpc>
                <a:spcPct val="150000"/>
              </a:lnSpc>
            </a:pPr>
            <a:r>
              <a:rPr lang="en-US" altLang="zh-CN" sz="1600">
                <a:latin typeface="Arial" panose="020B0604020202020204" pitchFamily="34" charset="0"/>
              </a:rPr>
              <a:t>expression</a:t>
            </a:r>
            <a:endParaRPr lang="en-US" altLang="zh-CN" sz="1600">
              <a:latin typeface="Arial" panose="020B0604020202020204" pitchFamily="34" charset="0"/>
            </a:endParaRPr>
          </a:p>
        </p:txBody>
      </p:sp>
      <p:sp>
        <p:nvSpPr>
          <p:cNvPr id="61" name="矩形 60"/>
          <p:cNvSpPr/>
          <p:nvPr/>
        </p:nvSpPr>
        <p:spPr>
          <a:xfrm>
            <a:off x="7604125" y="847090"/>
            <a:ext cx="2450465" cy="1938020"/>
          </a:xfrm>
          <a:prstGeom prst="rect">
            <a:avLst/>
          </a:prstGeom>
        </p:spPr>
        <p:txBody>
          <a:bodyPr wrap="square">
            <a:spAutoFit/>
          </a:bodyPr>
          <a:lstStyle/>
          <a:p>
            <a:pPr algn="ctr">
              <a:lnSpc>
                <a:spcPct val="150000"/>
              </a:lnSpc>
            </a:pPr>
            <a:r>
              <a:rPr lang="en-US" altLang="zh-CN" sz="1600">
                <a:latin typeface="Arial" panose="020B0604020202020204" pitchFamily="34" charset="0"/>
              </a:rPr>
              <a:t>Design a user-friendly compiler to make it easy for users to input and evaluate typical arithmetic expressions</a:t>
            </a:r>
            <a:endParaRPr lang="en-US" altLang="zh-CN" sz="1600">
              <a:latin typeface="Arial" panose="020B0604020202020204" pitchFamily="34" charset="0"/>
            </a:endParaRPr>
          </a:p>
        </p:txBody>
      </p:sp>
      <p:sp>
        <p:nvSpPr>
          <p:cNvPr id="2" name="椭圆 4"/>
          <p:cNvSpPr/>
          <p:nvPr>
            <p:custDataLst>
              <p:tags r:id="rId2"/>
            </p:custDataLst>
          </p:nvPr>
        </p:nvSpPr>
        <p:spPr>
          <a:xfrm>
            <a:off x="10328275" y="5126355"/>
            <a:ext cx="2961640" cy="2538730"/>
          </a:xfrm>
          <a:prstGeom prst="ellipse">
            <a:avLst/>
          </a:prstGeom>
          <a:solidFill>
            <a:srgbClr val="E96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6728" y="-2442514"/>
            <a:ext cx="3545826" cy="3545826"/>
          </a:xfrm>
          <a:prstGeom prst="ellipse">
            <a:avLst/>
          </a:prstGeom>
          <a:solidFill>
            <a:srgbClr val="E96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5" name="椭圆 4"/>
          <p:cNvSpPr/>
          <p:nvPr/>
        </p:nvSpPr>
        <p:spPr>
          <a:xfrm>
            <a:off x="4418127" y="145701"/>
            <a:ext cx="907747" cy="907747"/>
          </a:xfrm>
          <a:prstGeom prst="ellipse">
            <a:avLst/>
          </a:prstGeom>
          <a:solidFill>
            <a:srgbClr val="646A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6" name="椭圆 5"/>
          <p:cNvSpPr/>
          <p:nvPr/>
        </p:nvSpPr>
        <p:spPr>
          <a:xfrm>
            <a:off x="2000305" y="5804551"/>
            <a:ext cx="3325569" cy="3325569"/>
          </a:xfrm>
          <a:prstGeom prst="ellipse">
            <a:avLst/>
          </a:prstGeom>
          <a:solidFill>
            <a:srgbClr val="F5B7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7" name="椭圆 6"/>
          <p:cNvSpPr/>
          <p:nvPr/>
        </p:nvSpPr>
        <p:spPr>
          <a:xfrm>
            <a:off x="10936911" y="-1138778"/>
            <a:ext cx="1972968" cy="1972968"/>
          </a:xfrm>
          <a:prstGeom prst="ellipse">
            <a:avLst/>
          </a:prstGeom>
          <a:solidFill>
            <a:srgbClr val="F5B7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9" name="矩形 8"/>
          <p:cNvSpPr/>
          <p:nvPr/>
        </p:nvSpPr>
        <p:spPr>
          <a:xfrm>
            <a:off x="689092" y="1682201"/>
            <a:ext cx="2299027" cy="769441"/>
          </a:xfrm>
          <a:prstGeom prst="rect">
            <a:avLst/>
          </a:prstGeom>
        </p:spPr>
        <p:txBody>
          <a:bodyPr wrap="none">
            <a:spAutoFit/>
          </a:bodyPr>
          <a:lstStyle/>
          <a:p>
            <a:r>
              <a:rPr lang="en-US" altLang="zh-CN" sz="4400">
                <a:solidFill>
                  <a:srgbClr val="E966A0"/>
                </a:solidFill>
                <a:latin typeface="Century Gothic" panose="020B0502020202020204" pitchFamily="34" charset="0"/>
                <a:cs typeface="Arial" panose="020B0604020202020204" pitchFamily="34" charset="0"/>
              </a:rPr>
              <a:t>PART 02</a:t>
            </a:r>
            <a:endParaRPr lang="zh-CN" altLang="en-US" sz="4400">
              <a:solidFill>
                <a:srgbClr val="E966A0"/>
              </a:solidFill>
              <a:latin typeface="Century Gothic" panose="020B0502020202020204" pitchFamily="34" charset="0"/>
              <a:cs typeface="Arial" panose="020B0604020202020204" pitchFamily="34" charset="0"/>
            </a:endParaRPr>
          </a:p>
        </p:txBody>
      </p:sp>
      <p:sp>
        <p:nvSpPr>
          <p:cNvPr id="10" name="矩形 9"/>
          <p:cNvSpPr/>
          <p:nvPr/>
        </p:nvSpPr>
        <p:spPr>
          <a:xfrm>
            <a:off x="612891" y="2599322"/>
            <a:ext cx="4865370" cy="829945"/>
          </a:xfrm>
          <a:prstGeom prst="rect">
            <a:avLst/>
          </a:prstGeom>
        </p:spPr>
        <p:txBody>
          <a:bodyPr wrap="none">
            <a:spAutoFit/>
          </a:bodyPr>
          <a:lstStyle/>
          <a:p>
            <a:r>
              <a:rPr lang="en-US" altLang="zh-CN" sz="4800" b="1">
                <a:solidFill>
                  <a:srgbClr val="8585BF"/>
                </a:solidFill>
                <a:latin typeface="Century Gothic" panose="020B0502020202020204" pitchFamily="34" charset="0"/>
                <a:cs typeface="Arial" panose="020B0604020202020204" pitchFamily="34" charset="0"/>
              </a:rPr>
              <a:t>Implementation</a:t>
            </a:r>
            <a:endParaRPr lang="zh-CN" altLang="en-US" sz="4800" b="1">
              <a:solidFill>
                <a:srgbClr val="8585BF"/>
              </a:solidFill>
              <a:latin typeface="Century Gothic" panose="020B0502020202020204" pitchFamily="34" charset="0"/>
              <a:cs typeface="Arial" panose="020B0604020202020204" pitchFamily="34" charset="0"/>
            </a:endParaRPr>
          </a:p>
        </p:txBody>
      </p:sp>
      <p:grpSp>
        <p:nvGrpSpPr>
          <p:cNvPr id="2" name="Group 1"/>
          <p:cNvGrpSpPr/>
          <p:nvPr/>
        </p:nvGrpSpPr>
        <p:grpSpPr>
          <a:xfrm>
            <a:off x="6424295" y="741045"/>
            <a:ext cx="4880610" cy="5375275"/>
            <a:chOff x="653" y="1167"/>
            <a:chExt cx="7262" cy="8465"/>
          </a:xfrm>
        </p:grpSpPr>
        <p:pic>
          <p:nvPicPr>
            <p:cNvPr id="3" name="图片 4"/>
            <p:cNvPicPr>
              <a:picLocks noChangeAspect="1"/>
            </p:cNvPicPr>
            <p:nvPr>
              <p:custDataLst>
                <p:tags r:id="rId1"/>
              </p:custDataLst>
            </p:nvPr>
          </p:nvPicPr>
          <p:blipFill rotWithShape="1">
            <a:blip r:embed="rId2" cstate="print">
              <a:extLst>
                <a:ext uri="{28A0092B-C50C-407E-A947-70E740481C1C}">
                  <a14:useLocalDpi xmlns:a14="http://schemas.microsoft.com/office/drawing/2010/main" val="0"/>
                </a:ext>
              </a:extLst>
            </a:blip>
            <a:srcRect/>
            <a:stretch>
              <a:fillRect/>
            </a:stretch>
          </p:blipFill>
          <p:spPr>
            <a:xfrm flipH="1">
              <a:off x="653" y="1167"/>
              <a:ext cx="7262" cy="8465"/>
            </a:xfrm>
            <a:prstGeom prst="rect">
              <a:avLst/>
            </a:prstGeom>
          </p:spPr>
        </p:pic>
        <p:sp>
          <p:nvSpPr>
            <p:cNvPr id="12" name="椭圆 6"/>
            <p:cNvSpPr/>
            <p:nvPr>
              <p:custDataLst>
                <p:tags r:id="rId3"/>
              </p:custDataLst>
            </p:nvPr>
          </p:nvSpPr>
          <p:spPr>
            <a:xfrm flipH="1">
              <a:off x="3919" y="7418"/>
              <a:ext cx="935" cy="17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ndParaRPr>
            </a:p>
          </p:txBody>
        </p:sp>
        <p:sp>
          <p:nvSpPr>
            <p:cNvPr id="13" name="椭圆 6"/>
            <p:cNvSpPr/>
            <p:nvPr>
              <p:custDataLst>
                <p:tags r:id="rId4"/>
              </p:custDataLst>
            </p:nvPr>
          </p:nvSpPr>
          <p:spPr>
            <a:xfrm flipH="1">
              <a:off x="1182" y="4615"/>
              <a:ext cx="809" cy="902"/>
            </a:xfrm>
            <a:prstGeom prst="ellipse">
              <a:avLst/>
            </a:prstGeom>
            <a:solidFill>
              <a:srgbClr val="C33D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ndParaRPr>
            </a:p>
          </p:txBody>
        </p:sp>
      </p:grpSp>
      <p:sp>
        <p:nvSpPr>
          <p:cNvPr id="8" name="Text Box 7"/>
          <p:cNvSpPr txBox="1"/>
          <p:nvPr/>
        </p:nvSpPr>
        <p:spPr>
          <a:xfrm>
            <a:off x="688975" y="3797935"/>
            <a:ext cx="5243195" cy="1090295"/>
          </a:xfrm>
          <a:prstGeom prst="rect">
            <a:avLst/>
          </a:prstGeom>
        </p:spPr>
        <p:txBody>
          <a:bodyPr wrap="square">
            <a:noAutofit/>
          </a:bodyPr>
          <a:p>
            <a:pPr marL="0" indent="0"/>
            <a:r>
              <a:rPr lang="en-US" altLang="zh-CN" b="0" i="0">
                <a:solidFill>
                  <a:schemeClr val="bg2">
                    <a:lumMod val="50000"/>
                  </a:schemeClr>
                </a:solidFill>
                <a:latin typeface="sans-serif"/>
                <a:ea typeface="sans-serif"/>
              </a:rPr>
              <a:t>Our Command Line Calculator, where precision, efficiency, and user-friendliness converge to simplify arithmetic expression evaluation in C programming.</a:t>
            </a:r>
            <a:endParaRPr lang="en-US" altLang="zh-CN" b="0" i="0">
              <a:solidFill>
                <a:schemeClr val="bg2">
                  <a:lumMod val="50000"/>
                </a:schemeClr>
              </a:solidFill>
              <a:latin typeface="sans-serif"/>
              <a:ea typeface="sans-serif"/>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0" y="-2694465"/>
            <a:ext cx="3339428" cy="3339428"/>
          </a:xfrm>
          <a:prstGeom prst="ellipse">
            <a:avLst/>
          </a:prstGeom>
          <a:solidFill>
            <a:srgbClr val="E96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5" name="椭圆 4"/>
          <p:cNvSpPr/>
          <p:nvPr/>
        </p:nvSpPr>
        <p:spPr>
          <a:xfrm>
            <a:off x="12026365" y="5786060"/>
            <a:ext cx="907747" cy="907747"/>
          </a:xfrm>
          <a:prstGeom prst="ellipse">
            <a:avLst/>
          </a:prstGeom>
          <a:solidFill>
            <a:srgbClr val="C33D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6" name="椭圆 5"/>
          <p:cNvSpPr/>
          <p:nvPr/>
        </p:nvSpPr>
        <p:spPr>
          <a:xfrm>
            <a:off x="3339428" y="6337299"/>
            <a:ext cx="1941370" cy="1941370"/>
          </a:xfrm>
          <a:prstGeom prst="ellipse">
            <a:avLst/>
          </a:prstGeom>
          <a:solidFill>
            <a:srgbClr val="8FB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7" name="椭圆 6"/>
          <p:cNvSpPr/>
          <p:nvPr/>
        </p:nvSpPr>
        <p:spPr>
          <a:xfrm>
            <a:off x="10464148" y="-1024751"/>
            <a:ext cx="1443684" cy="1443684"/>
          </a:xfrm>
          <a:prstGeom prst="ellipse">
            <a:avLst/>
          </a:prstGeom>
          <a:solidFill>
            <a:srgbClr val="90B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8" name="矩形 7"/>
          <p:cNvSpPr/>
          <p:nvPr/>
        </p:nvSpPr>
        <p:spPr>
          <a:xfrm>
            <a:off x="3999548" y="182723"/>
            <a:ext cx="4192905" cy="521970"/>
          </a:xfrm>
          <a:prstGeom prst="rect">
            <a:avLst/>
          </a:prstGeom>
        </p:spPr>
        <p:txBody>
          <a:bodyPr wrap="none">
            <a:spAutoFit/>
          </a:bodyPr>
          <a:lstStyle/>
          <a:p>
            <a:pPr algn="ctr"/>
            <a:r>
              <a:rPr lang="en-US" altLang="zh-CN" sz="2800" b="1">
                <a:solidFill>
                  <a:schemeClr val="tx1">
                    <a:lumMod val="75000"/>
                    <a:lumOff val="25000"/>
                  </a:schemeClr>
                </a:solidFill>
                <a:latin typeface="Century Gothic" panose="020B0502020202020204" pitchFamily="34" charset="0"/>
                <a:ea typeface="Arial" panose="020B0604020202020204" pitchFamily="34" charset="0"/>
              </a:rPr>
              <a:t>Some parts of the code</a:t>
            </a:r>
            <a:endParaRPr lang="en-US" altLang="zh-CN" sz="2800" b="1" dirty="0">
              <a:solidFill>
                <a:schemeClr val="tx1">
                  <a:lumMod val="75000"/>
                  <a:lumOff val="25000"/>
                </a:schemeClr>
              </a:solidFill>
              <a:latin typeface="Century Gothic" panose="020B0502020202020204" pitchFamily="34" charset="0"/>
              <a:ea typeface="Arial" panose="020B0604020202020204" pitchFamily="34" charset="0"/>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161925" y="5146040"/>
            <a:ext cx="1672590" cy="1725295"/>
          </a:xfrm>
          <a:prstGeom prst="rect">
            <a:avLst/>
          </a:prstGeom>
        </p:spPr>
      </p:pic>
      <p:sp>
        <p:nvSpPr>
          <p:cNvPr id="11" name="矩形 10"/>
          <p:cNvSpPr/>
          <p:nvPr/>
        </p:nvSpPr>
        <p:spPr>
          <a:xfrm>
            <a:off x="6168957" y="5353188"/>
            <a:ext cx="397933" cy="2480735"/>
          </a:xfrm>
          <a:prstGeom prst="rect">
            <a:avLst/>
          </a:prstGeom>
          <a:solidFill>
            <a:srgbClr val="F5D45D"/>
          </a:solidFill>
          <a:ln>
            <a:noFill/>
          </a:ln>
          <a:scene3d>
            <a:camera prst="orthographicFront">
              <a:rot lat="1200000" lon="24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2" name="矩形 11"/>
          <p:cNvSpPr/>
          <p:nvPr/>
        </p:nvSpPr>
        <p:spPr>
          <a:xfrm>
            <a:off x="6829357" y="6066155"/>
            <a:ext cx="397933" cy="1767768"/>
          </a:xfrm>
          <a:prstGeom prst="rect">
            <a:avLst/>
          </a:prstGeom>
          <a:solidFill>
            <a:srgbClr val="F5D45D"/>
          </a:solidFill>
          <a:ln>
            <a:noFill/>
          </a:ln>
          <a:scene3d>
            <a:camera prst="orthographicFront">
              <a:rot lat="1200000" lon="24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3" name="矩形 12"/>
          <p:cNvSpPr/>
          <p:nvPr/>
        </p:nvSpPr>
        <p:spPr>
          <a:xfrm>
            <a:off x="8147772" y="5353188"/>
            <a:ext cx="397933" cy="2480735"/>
          </a:xfrm>
          <a:prstGeom prst="rect">
            <a:avLst/>
          </a:prstGeom>
          <a:solidFill>
            <a:srgbClr val="E9629B"/>
          </a:solidFill>
          <a:ln>
            <a:noFill/>
          </a:ln>
          <a:scene3d>
            <a:camera prst="orthographicFront">
              <a:rot lat="1200000" lon="24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4" name="矩形 13"/>
          <p:cNvSpPr/>
          <p:nvPr/>
        </p:nvSpPr>
        <p:spPr>
          <a:xfrm>
            <a:off x="8808172" y="6066155"/>
            <a:ext cx="397933" cy="1767768"/>
          </a:xfrm>
          <a:prstGeom prst="rect">
            <a:avLst/>
          </a:prstGeom>
          <a:solidFill>
            <a:srgbClr val="E9629B"/>
          </a:solidFill>
          <a:ln>
            <a:noFill/>
          </a:ln>
          <a:scene3d>
            <a:camera prst="orthographicFront">
              <a:rot lat="1200000" lon="24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5" name="矩形 14"/>
          <p:cNvSpPr/>
          <p:nvPr/>
        </p:nvSpPr>
        <p:spPr>
          <a:xfrm>
            <a:off x="10126587" y="5353188"/>
            <a:ext cx="397933" cy="2480735"/>
          </a:xfrm>
          <a:prstGeom prst="rect">
            <a:avLst/>
          </a:prstGeom>
          <a:solidFill>
            <a:srgbClr val="8EB9E2"/>
          </a:solidFill>
          <a:ln>
            <a:noFill/>
          </a:ln>
          <a:scene3d>
            <a:camera prst="orthographicFront">
              <a:rot lat="1200000" lon="24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6" name="矩形 15"/>
          <p:cNvSpPr/>
          <p:nvPr/>
        </p:nvSpPr>
        <p:spPr>
          <a:xfrm>
            <a:off x="10786987" y="6066155"/>
            <a:ext cx="397933" cy="1767768"/>
          </a:xfrm>
          <a:prstGeom prst="rect">
            <a:avLst/>
          </a:prstGeom>
          <a:solidFill>
            <a:srgbClr val="8EB9E2"/>
          </a:solidFill>
          <a:ln>
            <a:noFill/>
          </a:ln>
          <a:scene3d>
            <a:camera prst="orthographicFront">
              <a:rot lat="1200000" lon="24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grpSp>
        <p:nvGrpSpPr>
          <p:cNvPr id="17" name="组合 16"/>
          <p:cNvGrpSpPr/>
          <p:nvPr/>
        </p:nvGrpSpPr>
        <p:grpSpPr>
          <a:xfrm>
            <a:off x="10020957" y="8168432"/>
            <a:ext cx="503563" cy="503563"/>
            <a:chOff x="1963" y="2817"/>
            <a:chExt cx="1014" cy="1014"/>
          </a:xfrm>
        </p:grpSpPr>
        <p:sp>
          <p:nvSpPr>
            <p:cNvPr id="18" name="椭圆 17"/>
            <p:cNvSpPr/>
            <p:nvPr/>
          </p:nvSpPr>
          <p:spPr>
            <a:xfrm>
              <a:off x="1963" y="2817"/>
              <a:ext cx="1015" cy="1015"/>
            </a:xfrm>
            <a:prstGeom prst="ellipse">
              <a:avLst/>
            </a:prstGeom>
            <a:solidFill>
              <a:srgbClr val="8E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grpSp>
          <p:nvGrpSpPr>
            <p:cNvPr id="19" name="Group 39"/>
            <p:cNvGrpSpPr/>
            <p:nvPr/>
          </p:nvGrpSpPr>
          <p:grpSpPr>
            <a:xfrm>
              <a:off x="2220" y="3042"/>
              <a:ext cx="565" cy="565"/>
              <a:chOff x="1839913" y="1474788"/>
              <a:chExt cx="358775" cy="358775"/>
            </a:xfrm>
            <a:solidFill>
              <a:schemeClr val="bg1"/>
            </a:solidFill>
          </p:grpSpPr>
          <p:sp>
            <p:nvSpPr>
              <p:cNvPr id="20" name="Freeform 12"/>
              <p:cNvSpPr/>
              <p:nvPr/>
            </p:nvSpPr>
            <p:spPr bwMode="auto">
              <a:xfrm>
                <a:off x="1930400" y="1565276"/>
                <a:ext cx="138112" cy="136525"/>
              </a:xfrm>
              <a:custGeom>
                <a:avLst/>
                <a:gdLst>
                  <a:gd name="T0" fmla="*/ 58 w 87"/>
                  <a:gd name="T1" fmla="*/ 0 h 86"/>
                  <a:gd name="T2" fmla="*/ 29 w 87"/>
                  <a:gd name="T3" fmla="*/ 0 h 86"/>
                  <a:gd name="T4" fmla="*/ 29 w 87"/>
                  <a:gd name="T5" fmla="*/ 29 h 86"/>
                  <a:gd name="T6" fmla="*/ 0 w 87"/>
                  <a:gd name="T7" fmla="*/ 29 h 86"/>
                  <a:gd name="T8" fmla="*/ 0 w 87"/>
                  <a:gd name="T9" fmla="*/ 58 h 86"/>
                  <a:gd name="T10" fmla="*/ 29 w 87"/>
                  <a:gd name="T11" fmla="*/ 58 h 86"/>
                  <a:gd name="T12" fmla="*/ 29 w 87"/>
                  <a:gd name="T13" fmla="*/ 86 h 86"/>
                  <a:gd name="T14" fmla="*/ 58 w 87"/>
                  <a:gd name="T15" fmla="*/ 86 h 86"/>
                  <a:gd name="T16" fmla="*/ 58 w 87"/>
                  <a:gd name="T17" fmla="*/ 58 h 86"/>
                  <a:gd name="T18" fmla="*/ 87 w 87"/>
                  <a:gd name="T19" fmla="*/ 58 h 86"/>
                  <a:gd name="T20" fmla="*/ 87 w 87"/>
                  <a:gd name="T21" fmla="*/ 29 h 86"/>
                  <a:gd name="T22" fmla="*/ 58 w 87"/>
                  <a:gd name="T23" fmla="*/ 29 h 86"/>
                  <a:gd name="T24" fmla="*/ 58 w 87"/>
                  <a:gd name="T2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86">
                    <a:moveTo>
                      <a:pt x="58" y="0"/>
                    </a:moveTo>
                    <a:lnTo>
                      <a:pt x="29" y="0"/>
                    </a:lnTo>
                    <a:lnTo>
                      <a:pt x="29" y="29"/>
                    </a:lnTo>
                    <a:lnTo>
                      <a:pt x="0" y="29"/>
                    </a:lnTo>
                    <a:lnTo>
                      <a:pt x="0" y="58"/>
                    </a:lnTo>
                    <a:lnTo>
                      <a:pt x="29" y="58"/>
                    </a:lnTo>
                    <a:lnTo>
                      <a:pt x="29" y="86"/>
                    </a:lnTo>
                    <a:lnTo>
                      <a:pt x="58" y="86"/>
                    </a:lnTo>
                    <a:lnTo>
                      <a:pt x="58" y="58"/>
                    </a:lnTo>
                    <a:lnTo>
                      <a:pt x="87" y="58"/>
                    </a:lnTo>
                    <a:lnTo>
                      <a:pt x="87" y="29"/>
                    </a:lnTo>
                    <a:lnTo>
                      <a:pt x="58" y="29"/>
                    </a:lnTo>
                    <a:lnTo>
                      <a:pt x="58" y="0"/>
                    </a:lnTo>
                    <a:close/>
                  </a:path>
                </a:pathLst>
              </a:custGeom>
              <a:grpFill/>
              <a:ln>
                <a:noFill/>
              </a:ln>
            </p:spPr>
            <p:txBody>
              <a:bodyPr vert="horz" wrap="square" lIns="91440" tIns="45720" rIns="91440" bIns="45720" numCol="1" anchor="t" anchorCtr="0" compatLnSpc="1"/>
              <a:lstStyle/>
              <a:p>
                <a:endParaRPr lang="id-ID">
                  <a:latin typeface="Arial" panose="020B0604020202020204" pitchFamily="34" charset="0"/>
                </a:endParaRPr>
              </a:p>
            </p:txBody>
          </p:sp>
          <p:sp>
            <p:nvSpPr>
              <p:cNvPr id="21" name="Freeform 13"/>
              <p:cNvSpPr>
                <a:spLocks noEditPoints="1"/>
              </p:cNvSpPr>
              <p:nvPr/>
            </p:nvSpPr>
            <p:spPr bwMode="auto">
              <a:xfrm>
                <a:off x="1839913" y="1474788"/>
                <a:ext cx="358775" cy="358775"/>
              </a:xfrm>
              <a:custGeom>
                <a:avLst/>
                <a:gdLst>
                  <a:gd name="T0" fmla="*/ 62 w 63"/>
                  <a:gd name="T1" fmla="*/ 54 h 63"/>
                  <a:gd name="T2" fmla="*/ 51 w 63"/>
                  <a:gd name="T3" fmla="*/ 43 h 63"/>
                  <a:gd name="T4" fmla="*/ 56 w 63"/>
                  <a:gd name="T5" fmla="*/ 28 h 63"/>
                  <a:gd name="T6" fmla="*/ 28 w 63"/>
                  <a:gd name="T7" fmla="*/ 0 h 63"/>
                  <a:gd name="T8" fmla="*/ 0 w 63"/>
                  <a:gd name="T9" fmla="*/ 28 h 63"/>
                  <a:gd name="T10" fmla="*/ 28 w 63"/>
                  <a:gd name="T11" fmla="*/ 56 h 63"/>
                  <a:gd name="T12" fmla="*/ 43 w 63"/>
                  <a:gd name="T13" fmla="*/ 52 h 63"/>
                  <a:gd name="T14" fmla="*/ 54 w 63"/>
                  <a:gd name="T15" fmla="*/ 63 h 63"/>
                  <a:gd name="T16" fmla="*/ 57 w 63"/>
                  <a:gd name="T17" fmla="*/ 63 h 63"/>
                  <a:gd name="T18" fmla="*/ 62 w 63"/>
                  <a:gd name="T19" fmla="*/ 57 h 63"/>
                  <a:gd name="T20" fmla="*/ 62 w 63"/>
                  <a:gd name="T21" fmla="*/ 54 h 63"/>
                  <a:gd name="T22" fmla="*/ 28 w 63"/>
                  <a:gd name="T23" fmla="*/ 48 h 63"/>
                  <a:gd name="T24" fmla="*/ 8 w 63"/>
                  <a:gd name="T25" fmla="*/ 28 h 63"/>
                  <a:gd name="T26" fmla="*/ 28 w 63"/>
                  <a:gd name="T27" fmla="*/ 8 h 63"/>
                  <a:gd name="T28" fmla="*/ 48 w 63"/>
                  <a:gd name="T29" fmla="*/ 28 h 63"/>
                  <a:gd name="T30" fmla="*/ 28 w 63"/>
                  <a:gd name="T31" fmla="*/ 4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 h="63">
                    <a:moveTo>
                      <a:pt x="62" y="54"/>
                    </a:moveTo>
                    <a:cubicBezTo>
                      <a:pt x="51" y="43"/>
                      <a:pt x="51" y="43"/>
                      <a:pt x="51" y="43"/>
                    </a:cubicBezTo>
                    <a:cubicBezTo>
                      <a:pt x="54" y="39"/>
                      <a:pt x="56" y="34"/>
                      <a:pt x="56" y="28"/>
                    </a:cubicBezTo>
                    <a:cubicBezTo>
                      <a:pt x="56" y="13"/>
                      <a:pt x="43" y="0"/>
                      <a:pt x="28" y="0"/>
                    </a:cubicBezTo>
                    <a:cubicBezTo>
                      <a:pt x="12" y="0"/>
                      <a:pt x="0" y="13"/>
                      <a:pt x="0" y="28"/>
                    </a:cubicBezTo>
                    <a:cubicBezTo>
                      <a:pt x="0" y="43"/>
                      <a:pt x="12" y="56"/>
                      <a:pt x="28" y="56"/>
                    </a:cubicBezTo>
                    <a:cubicBezTo>
                      <a:pt x="33" y="56"/>
                      <a:pt x="39" y="54"/>
                      <a:pt x="43" y="52"/>
                    </a:cubicBezTo>
                    <a:cubicBezTo>
                      <a:pt x="54" y="63"/>
                      <a:pt x="54" y="63"/>
                      <a:pt x="54" y="63"/>
                    </a:cubicBezTo>
                    <a:cubicBezTo>
                      <a:pt x="55" y="63"/>
                      <a:pt x="56" y="63"/>
                      <a:pt x="57" y="63"/>
                    </a:cubicBezTo>
                    <a:cubicBezTo>
                      <a:pt x="62" y="57"/>
                      <a:pt x="62" y="57"/>
                      <a:pt x="62" y="57"/>
                    </a:cubicBezTo>
                    <a:cubicBezTo>
                      <a:pt x="63" y="56"/>
                      <a:pt x="63" y="55"/>
                      <a:pt x="62" y="54"/>
                    </a:cubicBezTo>
                    <a:close/>
                    <a:moveTo>
                      <a:pt x="28" y="48"/>
                    </a:moveTo>
                    <a:cubicBezTo>
                      <a:pt x="17" y="48"/>
                      <a:pt x="8" y="39"/>
                      <a:pt x="8" y="28"/>
                    </a:cubicBezTo>
                    <a:cubicBezTo>
                      <a:pt x="8" y="17"/>
                      <a:pt x="17" y="8"/>
                      <a:pt x="28" y="8"/>
                    </a:cubicBezTo>
                    <a:cubicBezTo>
                      <a:pt x="39" y="8"/>
                      <a:pt x="48" y="17"/>
                      <a:pt x="48" y="28"/>
                    </a:cubicBezTo>
                    <a:cubicBezTo>
                      <a:pt x="48" y="39"/>
                      <a:pt x="39" y="48"/>
                      <a:pt x="28" y="48"/>
                    </a:cubicBezTo>
                    <a:close/>
                  </a:path>
                </a:pathLst>
              </a:custGeom>
              <a:grpFill/>
              <a:ln>
                <a:noFill/>
              </a:ln>
            </p:spPr>
            <p:txBody>
              <a:bodyPr vert="horz" wrap="square" lIns="91440" tIns="45720" rIns="91440" bIns="45720" numCol="1" anchor="t" anchorCtr="0" compatLnSpc="1"/>
              <a:lstStyle/>
              <a:p>
                <a:endParaRPr lang="id-ID">
                  <a:latin typeface="Arial" panose="020B0604020202020204" pitchFamily="34" charset="0"/>
                </a:endParaRPr>
              </a:p>
            </p:txBody>
          </p:sp>
        </p:grpSp>
      </p:grpSp>
      <p:grpSp>
        <p:nvGrpSpPr>
          <p:cNvPr id="22" name="组合 21"/>
          <p:cNvGrpSpPr/>
          <p:nvPr/>
        </p:nvGrpSpPr>
        <p:grpSpPr>
          <a:xfrm>
            <a:off x="6081386" y="8168432"/>
            <a:ext cx="503563" cy="503563"/>
            <a:chOff x="1995" y="8113"/>
            <a:chExt cx="1014" cy="1014"/>
          </a:xfrm>
        </p:grpSpPr>
        <p:sp>
          <p:nvSpPr>
            <p:cNvPr id="23" name="椭圆 22"/>
            <p:cNvSpPr/>
            <p:nvPr/>
          </p:nvSpPr>
          <p:spPr>
            <a:xfrm>
              <a:off x="1995" y="8113"/>
              <a:ext cx="1015" cy="1015"/>
            </a:xfrm>
            <a:prstGeom prst="ellipse">
              <a:avLst/>
            </a:prstGeom>
            <a:solidFill>
              <a:srgbClr val="F5D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grpSp>
          <p:nvGrpSpPr>
            <p:cNvPr id="24" name="Group 52"/>
            <p:cNvGrpSpPr/>
            <p:nvPr/>
          </p:nvGrpSpPr>
          <p:grpSpPr>
            <a:xfrm>
              <a:off x="2111" y="8230"/>
              <a:ext cx="783" cy="782"/>
              <a:chOff x="3275013" y="2108200"/>
              <a:chExt cx="376238" cy="376238"/>
            </a:xfrm>
            <a:solidFill>
              <a:schemeClr val="bg1"/>
            </a:solidFill>
          </p:grpSpPr>
          <p:sp>
            <p:nvSpPr>
              <p:cNvPr id="25" name="Freeform 58"/>
              <p:cNvSpPr/>
              <p:nvPr/>
            </p:nvSpPr>
            <p:spPr bwMode="auto">
              <a:xfrm>
                <a:off x="3333750" y="2149475"/>
                <a:ext cx="41275" cy="41275"/>
              </a:xfrm>
              <a:custGeom>
                <a:avLst/>
                <a:gdLst>
                  <a:gd name="T0" fmla="*/ 6 w 7"/>
                  <a:gd name="T1" fmla="*/ 4 h 7"/>
                  <a:gd name="T2" fmla="*/ 4 w 7"/>
                  <a:gd name="T3" fmla="*/ 1 h 7"/>
                  <a:gd name="T4" fmla="*/ 1 w 7"/>
                  <a:gd name="T5" fmla="*/ 1 h 7"/>
                  <a:gd name="T6" fmla="*/ 1 w 7"/>
                  <a:gd name="T7" fmla="*/ 4 h 7"/>
                  <a:gd name="T8" fmla="*/ 4 w 7"/>
                  <a:gd name="T9" fmla="*/ 7 h 7"/>
                  <a:gd name="T10" fmla="*/ 6 w 7"/>
                  <a:gd name="T11" fmla="*/ 7 h 7"/>
                  <a:gd name="T12" fmla="*/ 6 w 7"/>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6" y="4"/>
                    </a:moveTo>
                    <a:cubicBezTo>
                      <a:pt x="4" y="1"/>
                      <a:pt x="4" y="1"/>
                      <a:pt x="4" y="1"/>
                    </a:cubicBezTo>
                    <a:cubicBezTo>
                      <a:pt x="3" y="0"/>
                      <a:pt x="2" y="0"/>
                      <a:pt x="1" y="1"/>
                    </a:cubicBezTo>
                    <a:cubicBezTo>
                      <a:pt x="0" y="2"/>
                      <a:pt x="0" y="3"/>
                      <a:pt x="1" y="4"/>
                    </a:cubicBezTo>
                    <a:cubicBezTo>
                      <a:pt x="4" y="7"/>
                      <a:pt x="4" y="7"/>
                      <a:pt x="4" y="7"/>
                    </a:cubicBezTo>
                    <a:cubicBezTo>
                      <a:pt x="4" y="7"/>
                      <a:pt x="6" y="7"/>
                      <a:pt x="6" y="7"/>
                    </a:cubicBezTo>
                    <a:cubicBezTo>
                      <a:pt x="7" y="6"/>
                      <a:pt x="7" y="5"/>
                      <a:pt x="6" y="4"/>
                    </a:cubicBezTo>
                    <a:close/>
                  </a:path>
                </a:pathLst>
              </a:custGeom>
              <a:grpFill/>
              <a:ln>
                <a:noFill/>
              </a:ln>
            </p:spPr>
            <p:txBody>
              <a:bodyPr vert="horz" wrap="square" lIns="91440" tIns="45720" rIns="91440" bIns="45720" numCol="1" anchor="t" anchorCtr="0" compatLnSpc="1"/>
              <a:lstStyle/>
              <a:p>
                <a:endParaRPr lang="id-ID">
                  <a:latin typeface="Arial" panose="020B0604020202020204" pitchFamily="34" charset="0"/>
                </a:endParaRPr>
              </a:p>
            </p:txBody>
          </p:sp>
          <p:sp>
            <p:nvSpPr>
              <p:cNvPr id="26" name="Freeform 59"/>
              <p:cNvSpPr/>
              <p:nvPr/>
            </p:nvSpPr>
            <p:spPr bwMode="auto">
              <a:xfrm>
                <a:off x="3275013" y="2273300"/>
                <a:ext cx="47625" cy="22225"/>
              </a:xfrm>
              <a:custGeom>
                <a:avLst/>
                <a:gdLst>
                  <a:gd name="T0" fmla="*/ 6 w 8"/>
                  <a:gd name="T1" fmla="*/ 0 h 4"/>
                  <a:gd name="T2" fmla="*/ 2 w 8"/>
                  <a:gd name="T3" fmla="*/ 0 h 4"/>
                  <a:gd name="T4" fmla="*/ 0 w 8"/>
                  <a:gd name="T5" fmla="*/ 2 h 4"/>
                  <a:gd name="T6" fmla="*/ 2 w 8"/>
                  <a:gd name="T7" fmla="*/ 4 h 4"/>
                  <a:gd name="T8" fmla="*/ 6 w 8"/>
                  <a:gd name="T9" fmla="*/ 4 h 4"/>
                  <a:gd name="T10" fmla="*/ 8 w 8"/>
                  <a:gd name="T11" fmla="*/ 2 h 4"/>
                  <a:gd name="T12" fmla="*/ 6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0"/>
                    </a:moveTo>
                    <a:cubicBezTo>
                      <a:pt x="2" y="0"/>
                      <a:pt x="2" y="0"/>
                      <a:pt x="2" y="0"/>
                    </a:cubicBezTo>
                    <a:cubicBezTo>
                      <a:pt x="1" y="0"/>
                      <a:pt x="0" y="1"/>
                      <a:pt x="0" y="2"/>
                    </a:cubicBezTo>
                    <a:cubicBezTo>
                      <a:pt x="0" y="3"/>
                      <a:pt x="1" y="4"/>
                      <a:pt x="2" y="4"/>
                    </a:cubicBezTo>
                    <a:cubicBezTo>
                      <a:pt x="6" y="4"/>
                      <a:pt x="6" y="4"/>
                      <a:pt x="6" y="4"/>
                    </a:cubicBezTo>
                    <a:cubicBezTo>
                      <a:pt x="7" y="4"/>
                      <a:pt x="8" y="3"/>
                      <a:pt x="8" y="2"/>
                    </a:cubicBezTo>
                    <a:cubicBezTo>
                      <a:pt x="8" y="1"/>
                      <a:pt x="7" y="0"/>
                      <a:pt x="6" y="0"/>
                    </a:cubicBezTo>
                    <a:close/>
                  </a:path>
                </a:pathLst>
              </a:custGeom>
              <a:grpFill/>
              <a:ln>
                <a:noFill/>
              </a:ln>
            </p:spPr>
            <p:txBody>
              <a:bodyPr vert="horz" wrap="square" lIns="91440" tIns="45720" rIns="91440" bIns="45720" numCol="1" anchor="t" anchorCtr="0" compatLnSpc="1"/>
              <a:lstStyle/>
              <a:p>
                <a:endParaRPr lang="id-ID">
                  <a:latin typeface="Arial" panose="020B0604020202020204" pitchFamily="34" charset="0"/>
                </a:endParaRPr>
              </a:p>
            </p:txBody>
          </p:sp>
          <p:sp>
            <p:nvSpPr>
              <p:cNvPr id="27" name="Freeform 60"/>
              <p:cNvSpPr/>
              <p:nvPr/>
            </p:nvSpPr>
            <p:spPr bwMode="auto">
              <a:xfrm>
                <a:off x="3605213" y="2295525"/>
                <a:ext cx="46038" cy="23813"/>
              </a:xfrm>
              <a:custGeom>
                <a:avLst/>
                <a:gdLst>
                  <a:gd name="T0" fmla="*/ 6 w 8"/>
                  <a:gd name="T1" fmla="*/ 0 h 4"/>
                  <a:gd name="T2" fmla="*/ 2 w 8"/>
                  <a:gd name="T3" fmla="*/ 0 h 4"/>
                  <a:gd name="T4" fmla="*/ 0 w 8"/>
                  <a:gd name="T5" fmla="*/ 2 h 4"/>
                  <a:gd name="T6" fmla="*/ 2 w 8"/>
                  <a:gd name="T7" fmla="*/ 4 h 4"/>
                  <a:gd name="T8" fmla="*/ 6 w 8"/>
                  <a:gd name="T9" fmla="*/ 4 h 4"/>
                  <a:gd name="T10" fmla="*/ 8 w 8"/>
                  <a:gd name="T11" fmla="*/ 2 h 4"/>
                  <a:gd name="T12" fmla="*/ 6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0"/>
                    </a:moveTo>
                    <a:cubicBezTo>
                      <a:pt x="2" y="0"/>
                      <a:pt x="2" y="0"/>
                      <a:pt x="2" y="0"/>
                    </a:cubicBezTo>
                    <a:cubicBezTo>
                      <a:pt x="1" y="0"/>
                      <a:pt x="0" y="1"/>
                      <a:pt x="0" y="2"/>
                    </a:cubicBezTo>
                    <a:cubicBezTo>
                      <a:pt x="0" y="3"/>
                      <a:pt x="1" y="4"/>
                      <a:pt x="2" y="4"/>
                    </a:cubicBezTo>
                    <a:cubicBezTo>
                      <a:pt x="6" y="4"/>
                      <a:pt x="6" y="4"/>
                      <a:pt x="6" y="4"/>
                    </a:cubicBezTo>
                    <a:cubicBezTo>
                      <a:pt x="7" y="4"/>
                      <a:pt x="8" y="3"/>
                      <a:pt x="8" y="2"/>
                    </a:cubicBezTo>
                    <a:cubicBezTo>
                      <a:pt x="8" y="1"/>
                      <a:pt x="7" y="0"/>
                      <a:pt x="6" y="0"/>
                    </a:cubicBezTo>
                    <a:close/>
                  </a:path>
                </a:pathLst>
              </a:custGeom>
              <a:grpFill/>
              <a:ln>
                <a:noFill/>
              </a:ln>
            </p:spPr>
            <p:txBody>
              <a:bodyPr vert="horz" wrap="square" lIns="91440" tIns="45720" rIns="91440" bIns="45720" numCol="1" anchor="t" anchorCtr="0" compatLnSpc="1"/>
              <a:lstStyle/>
              <a:p>
                <a:endParaRPr lang="id-ID">
                  <a:latin typeface="Arial" panose="020B0604020202020204" pitchFamily="34" charset="0"/>
                </a:endParaRPr>
              </a:p>
            </p:txBody>
          </p:sp>
          <p:sp>
            <p:nvSpPr>
              <p:cNvPr id="28" name="Freeform 61"/>
              <p:cNvSpPr/>
              <p:nvPr/>
            </p:nvSpPr>
            <p:spPr bwMode="auto">
              <a:xfrm>
                <a:off x="3568700" y="2166938"/>
                <a:ext cx="41275" cy="41275"/>
              </a:xfrm>
              <a:custGeom>
                <a:avLst/>
                <a:gdLst>
                  <a:gd name="T0" fmla="*/ 6 w 7"/>
                  <a:gd name="T1" fmla="*/ 1 h 7"/>
                  <a:gd name="T2" fmla="*/ 3 w 7"/>
                  <a:gd name="T3" fmla="*/ 1 h 7"/>
                  <a:gd name="T4" fmla="*/ 0 w 7"/>
                  <a:gd name="T5" fmla="*/ 4 h 7"/>
                  <a:gd name="T6" fmla="*/ 0 w 7"/>
                  <a:gd name="T7" fmla="*/ 6 h 7"/>
                  <a:gd name="T8" fmla="*/ 3 w 7"/>
                  <a:gd name="T9" fmla="*/ 6 h 7"/>
                  <a:gd name="T10" fmla="*/ 6 w 7"/>
                  <a:gd name="T11" fmla="*/ 4 h 7"/>
                  <a:gd name="T12" fmla="*/ 6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6" y="1"/>
                    </a:moveTo>
                    <a:cubicBezTo>
                      <a:pt x="5" y="0"/>
                      <a:pt x="4" y="0"/>
                      <a:pt x="3" y="1"/>
                    </a:cubicBezTo>
                    <a:cubicBezTo>
                      <a:pt x="0" y="4"/>
                      <a:pt x="0" y="4"/>
                      <a:pt x="0" y="4"/>
                    </a:cubicBezTo>
                    <a:cubicBezTo>
                      <a:pt x="0" y="4"/>
                      <a:pt x="0" y="6"/>
                      <a:pt x="0" y="6"/>
                    </a:cubicBezTo>
                    <a:cubicBezTo>
                      <a:pt x="1" y="7"/>
                      <a:pt x="2" y="7"/>
                      <a:pt x="3" y="6"/>
                    </a:cubicBezTo>
                    <a:cubicBezTo>
                      <a:pt x="6" y="4"/>
                      <a:pt x="6" y="4"/>
                      <a:pt x="6" y="4"/>
                    </a:cubicBezTo>
                    <a:cubicBezTo>
                      <a:pt x="7" y="3"/>
                      <a:pt x="7" y="2"/>
                      <a:pt x="6" y="1"/>
                    </a:cubicBezTo>
                    <a:close/>
                  </a:path>
                </a:pathLst>
              </a:custGeom>
              <a:grpFill/>
              <a:ln>
                <a:noFill/>
              </a:ln>
            </p:spPr>
            <p:txBody>
              <a:bodyPr vert="horz" wrap="square" lIns="91440" tIns="45720" rIns="91440" bIns="45720" numCol="1" anchor="t" anchorCtr="0" compatLnSpc="1"/>
              <a:lstStyle/>
              <a:p>
                <a:endParaRPr lang="id-ID">
                  <a:latin typeface="Arial" panose="020B0604020202020204" pitchFamily="34" charset="0"/>
                </a:endParaRPr>
              </a:p>
            </p:txBody>
          </p:sp>
          <p:sp>
            <p:nvSpPr>
              <p:cNvPr id="29" name="Freeform 62"/>
              <p:cNvSpPr/>
              <p:nvPr/>
            </p:nvSpPr>
            <p:spPr bwMode="auto">
              <a:xfrm>
                <a:off x="3463925" y="2108200"/>
                <a:ext cx="23813" cy="47625"/>
              </a:xfrm>
              <a:custGeom>
                <a:avLst/>
                <a:gdLst>
                  <a:gd name="T0" fmla="*/ 2 w 4"/>
                  <a:gd name="T1" fmla="*/ 8 h 8"/>
                  <a:gd name="T2" fmla="*/ 3 w 4"/>
                  <a:gd name="T3" fmla="*/ 7 h 8"/>
                  <a:gd name="T4" fmla="*/ 4 w 4"/>
                  <a:gd name="T5" fmla="*/ 6 h 8"/>
                  <a:gd name="T6" fmla="*/ 4 w 4"/>
                  <a:gd name="T7" fmla="*/ 2 h 8"/>
                  <a:gd name="T8" fmla="*/ 2 w 4"/>
                  <a:gd name="T9" fmla="*/ 0 h 8"/>
                  <a:gd name="T10" fmla="*/ 0 w 4"/>
                  <a:gd name="T11" fmla="*/ 1 h 8"/>
                  <a:gd name="T12" fmla="*/ 0 w 4"/>
                  <a:gd name="T13" fmla="*/ 2 h 8"/>
                  <a:gd name="T14" fmla="*/ 0 w 4"/>
                  <a:gd name="T15" fmla="*/ 6 h 8"/>
                  <a:gd name="T16" fmla="*/ 2 w 4"/>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8"/>
                    </a:moveTo>
                    <a:cubicBezTo>
                      <a:pt x="3" y="8"/>
                      <a:pt x="3" y="8"/>
                      <a:pt x="3" y="7"/>
                    </a:cubicBezTo>
                    <a:cubicBezTo>
                      <a:pt x="4" y="7"/>
                      <a:pt x="4" y="7"/>
                      <a:pt x="4" y="6"/>
                    </a:cubicBezTo>
                    <a:cubicBezTo>
                      <a:pt x="4" y="2"/>
                      <a:pt x="4" y="2"/>
                      <a:pt x="4" y="2"/>
                    </a:cubicBezTo>
                    <a:cubicBezTo>
                      <a:pt x="4" y="1"/>
                      <a:pt x="3" y="0"/>
                      <a:pt x="2" y="0"/>
                    </a:cubicBezTo>
                    <a:cubicBezTo>
                      <a:pt x="1" y="0"/>
                      <a:pt x="0" y="1"/>
                      <a:pt x="0" y="1"/>
                    </a:cubicBezTo>
                    <a:cubicBezTo>
                      <a:pt x="0" y="2"/>
                      <a:pt x="0" y="2"/>
                      <a:pt x="0" y="2"/>
                    </a:cubicBezTo>
                    <a:cubicBezTo>
                      <a:pt x="0" y="6"/>
                      <a:pt x="0" y="6"/>
                      <a:pt x="0" y="6"/>
                    </a:cubicBezTo>
                    <a:cubicBezTo>
                      <a:pt x="0" y="7"/>
                      <a:pt x="1" y="8"/>
                      <a:pt x="2" y="8"/>
                    </a:cubicBezTo>
                    <a:close/>
                  </a:path>
                </a:pathLst>
              </a:custGeom>
              <a:grpFill/>
              <a:ln>
                <a:noFill/>
              </a:ln>
            </p:spPr>
            <p:txBody>
              <a:bodyPr vert="horz" wrap="square" lIns="91440" tIns="45720" rIns="91440" bIns="45720" numCol="1" anchor="t" anchorCtr="0" compatLnSpc="1"/>
              <a:lstStyle/>
              <a:p>
                <a:endParaRPr lang="id-ID">
                  <a:latin typeface="Arial" panose="020B0604020202020204" pitchFamily="34" charset="0"/>
                </a:endParaRPr>
              </a:p>
            </p:txBody>
          </p:sp>
          <p:sp>
            <p:nvSpPr>
              <p:cNvPr id="30" name="Freeform 63"/>
              <p:cNvSpPr>
                <a:spLocks noEditPoints="1"/>
              </p:cNvSpPr>
              <p:nvPr/>
            </p:nvSpPr>
            <p:spPr bwMode="auto">
              <a:xfrm>
                <a:off x="3368675" y="2201863"/>
                <a:ext cx="188913" cy="211138"/>
              </a:xfrm>
              <a:custGeom>
                <a:avLst/>
                <a:gdLst>
                  <a:gd name="T0" fmla="*/ 16 w 32"/>
                  <a:gd name="T1" fmla="*/ 0 h 36"/>
                  <a:gd name="T2" fmla="*/ 0 w 32"/>
                  <a:gd name="T3" fmla="*/ 16 h 36"/>
                  <a:gd name="T4" fmla="*/ 8 w 32"/>
                  <a:gd name="T5" fmla="*/ 30 h 36"/>
                  <a:gd name="T6" fmla="*/ 8 w 32"/>
                  <a:gd name="T7" fmla="*/ 36 h 36"/>
                  <a:gd name="T8" fmla="*/ 24 w 32"/>
                  <a:gd name="T9" fmla="*/ 36 h 36"/>
                  <a:gd name="T10" fmla="*/ 24 w 32"/>
                  <a:gd name="T11" fmla="*/ 30 h 36"/>
                  <a:gd name="T12" fmla="*/ 32 w 32"/>
                  <a:gd name="T13" fmla="*/ 16 h 36"/>
                  <a:gd name="T14" fmla="*/ 16 w 32"/>
                  <a:gd name="T15" fmla="*/ 0 h 36"/>
                  <a:gd name="T16" fmla="*/ 22 w 32"/>
                  <a:gd name="T17" fmla="*/ 26 h 36"/>
                  <a:gd name="T18" fmla="*/ 20 w 32"/>
                  <a:gd name="T19" fmla="*/ 27 h 36"/>
                  <a:gd name="T20" fmla="*/ 20 w 32"/>
                  <a:gd name="T21" fmla="*/ 30 h 36"/>
                  <a:gd name="T22" fmla="*/ 20 w 32"/>
                  <a:gd name="T23" fmla="*/ 32 h 36"/>
                  <a:gd name="T24" fmla="*/ 12 w 32"/>
                  <a:gd name="T25" fmla="*/ 32 h 36"/>
                  <a:gd name="T26" fmla="*/ 12 w 32"/>
                  <a:gd name="T27" fmla="*/ 30 h 36"/>
                  <a:gd name="T28" fmla="*/ 12 w 32"/>
                  <a:gd name="T29" fmla="*/ 27 h 36"/>
                  <a:gd name="T30" fmla="*/ 10 w 32"/>
                  <a:gd name="T31" fmla="*/ 26 h 36"/>
                  <a:gd name="T32" fmla="*/ 4 w 32"/>
                  <a:gd name="T33" fmla="*/ 16 h 36"/>
                  <a:gd name="T34" fmla="*/ 16 w 32"/>
                  <a:gd name="T35" fmla="*/ 4 h 36"/>
                  <a:gd name="T36" fmla="*/ 28 w 32"/>
                  <a:gd name="T37" fmla="*/ 16 h 36"/>
                  <a:gd name="T38" fmla="*/ 22 w 32"/>
                  <a:gd name="T39"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36">
                    <a:moveTo>
                      <a:pt x="16" y="0"/>
                    </a:moveTo>
                    <a:cubicBezTo>
                      <a:pt x="7" y="0"/>
                      <a:pt x="0" y="7"/>
                      <a:pt x="0" y="16"/>
                    </a:cubicBezTo>
                    <a:cubicBezTo>
                      <a:pt x="0" y="22"/>
                      <a:pt x="3" y="27"/>
                      <a:pt x="8" y="30"/>
                    </a:cubicBezTo>
                    <a:cubicBezTo>
                      <a:pt x="8" y="36"/>
                      <a:pt x="8" y="36"/>
                      <a:pt x="8" y="36"/>
                    </a:cubicBezTo>
                    <a:cubicBezTo>
                      <a:pt x="24" y="36"/>
                      <a:pt x="24" y="36"/>
                      <a:pt x="24" y="36"/>
                    </a:cubicBezTo>
                    <a:cubicBezTo>
                      <a:pt x="24" y="30"/>
                      <a:pt x="24" y="30"/>
                      <a:pt x="24" y="30"/>
                    </a:cubicBezTo>
                    <a:cubicBezTo>
                      <a:pt x="29" y="27"/>
                      <a:pt x="32" y="22"/>
                      <a:pt x="32" y="16"/>
                    </a:cubicBezTo>
                    <a:cubicBezTo>
                      <a:pt x="32" y="7"/>
                      <a:pt x="25" y="0"/>
                      <a:pt x="16" y="0"/>
                    </a:cubicBezTo>
                    <a:close/>
                    <a:moveTo>
                      <a:pt x="22" y="26"/>
                    </a:moveTo>
                    <a:cubicBezTo>
                      <a:pt x="20" y="27"/>
                      <a:pt x="20" y="27"/>
                      <a:pt x="20" y="27"/>
                    </a:cubicBezTo>
                    <a:cubicBezTo>
                      <a:pt x="20" y="30"/>
                      <a:pt x="20" y="30"/>
                      <a:pt x="20" y="30"/>
                    </a:cubicBezTo>
                    <a:cubicBezTo>
                      <a:pt x="20" y="32"/>
                      <a:pt x="20" y="32"/>
                      <a:pt x="20" y="32"/>
                    </a:cubicBezTo>
                    <a:cubicBezTo>
                      <a:pt x="12" y="32"/>
                      <a:pt x="12" y="32"/>
                      <a:pt x="12" y="32"/>
                    </a:cubicBezTo>
                    <a:cubicBezTo>
                      <a:pt x="12" y="30"/>
                      <a:pt x="12" y="30"/>
                      <a:pt x="12" y="30"/>
                    </a:cubicBezTo>
                    <a:cubicBezTo>
                      <a:pt x="12" y="27"/>
                      <a:pt x="12" y="27"/>
                      <a:pt x="12" y="27"/>
                    </a:cubicBezTo>
                    <a:cubicBezTo>
                      <a:pt x="10" y="26"/>
                      <a:pt x="10" y="26"/>
                      <a:pt x="10" y="26"/>
                    </a:cubicBezTo>
                    <a:cubicBezTo>
                      <a:pt x="6" y="24"/>
                      <a:pt x="4" y="20"/>
                      <a:pt x="4" y="16"/>
                    </a:cubicBezTo>
                    <a:cubicBezTo>
                      <a:pt x="4" y="9"/>
                      <a:pt x="9" y="4"/>
                      <a:pt x="16" y="4"/>
                    </a:cubicBezTo>
                    <a:cubicBezTo>
                      <a:pt x="23" y="4"/>
                      <a:pt x="28" y="9"/>
                      <a:pt x="28" y="16"/>
                    </a:cubicBezTo>
                    <a:cubicBezTo>
                      <a:pt x="28" y="20"/>
                      <a:pt x="26" y="24"/>
                      <a:pt x="22" y="26"/>
                    </a:cubicBezTo>
                    <a:close/>
                  </a:path>
                </a:pathLst>
              </a:custGeom>
              <a:grpFill/>
              <a:ln>
                <a:noFill/>
              </a:ln>
            </p:spPr>
            <p:txBody>
              <a:bodyPr vert="horz" wrap="square" lIns="91440" tIns="45720" rIns="91440" bIns="45720" numCol="1" anchor="t" anchorCtr="0" compatLnSpc="1"/>
              <a:lstStyle/>
              <a:p>
                <a:endParaRPr lang="id-ID">
                  <a:latin typeface="Arial" panose="020B0604020202020204" pitchFamily="34" charset="0"/>
                </a:endParaRPr>
              </a:p>
            </p:txBody>
          </p:sp>
          <p:sp>
            <p:nvSpPr>
              <p:cNvPr id="31" name="Freeform 64"/>
              <p:cNvSpPr/>
              <p:nvPr/>
            </p:nvSpPr>
            <p:spPr bwMode="auto">
              <a:xfrm>
                <a:off x="3416300" y="2436813"/>
                <a:ext cx="93663" cy="47625"/>
              </a:xfrm>
              <a:custGeom>
                <a:avLst/>
                <a:gdLst>
                  <a:gd name="T0" fmla="*/ 0 w 16"/>
                  <a:gd name="T1" fmla="*/ 4 h 8"/>
                  <a:gd name="T2" fmla="*/ 4 w 16"/>
                  <a:gd name="T3" fmla="*/ 4 h 8"/>
                  <a:gd name="T4" fmla="*/ 4 w 16"/>
                  <a:gd name="T5" fmla="*/ 4 h 8"/>
                  <a:gd name="T6" fmla="*/ 8 w 16"/>
                  <a:gd name="T7" fmla="*/ 8 h 8"/>
                  <a:gd name="T8" fmla="*/ 12 w 16"/>
                  <a:gd name="T9" fmla="*/ 4 h 8"/>
                  <a:gd name="T10" fmla="*/ 12 w 16"/>
                  <a:gd name="T11" fmla="*/ 4 h 8"/>
                  <a:gd name="T12" fmla="*/ 16 w 16"/>
                  <a:gd name="T13" fmla="*/ 4 h 8"/>
                  <a:gd name="T14" fmla="*/ 16 w 16"/>
                  <a:gd name="T15" fmla="*/ 0 h 8"/>
                  <a:gd name="T16" fmla="*/ 0 w 16"/>
                  <a:gd name="T17" fmla="*/ 0 h 8"/>
                  <a:gd name="T18" fmla="*/ 0 w 16"/>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8">
                    <a:moveTo>
                      <a:pt x="0" y="4"/>
                    </a:moveTo>
                    <a:cubicBezTo>
                      <a:pt x="4" y="4"/>
                      <a:pt x="4" y="4"/>
                      <a:pt x="4" y="4"/>
                    </a:cubicBezTo>
                    <a:cubicBezTo>
                      <a:pt x="4" y="4"/>
                      <a:pt x="4" y="4"/>
                      <a:pt x="4" y="4"/>
                    </a:cubicBezTo>
                    <a:cubicBezTo>
                      <a:pt x="4" y="6"/>
                      <a:pt x="6" y="8"/>
                      <a:pt x="8" y="8"/>
                    </a:cubicBezTo>
                    <a:cubicBezTo>
                      <a:pt x="10" y="8"/>
                      <a:pt x="12" y="6"/>
                      <a:pt x="12" y="4"/>
                    </a:cubicBezTo>
                    <a:cubicBezTo>
                      <a:pt x="12" y="4"/>
                      <a:pt x="12" y="4"/>
                      <a:pt x="12" y="4"/>
                    </a:cubicBezTo>
                    <a:cubicBezTo>
                      <a:pt x="16" y="4"/>
                      <a:pt x="16" y="4"/>
                      <a:pt x="16" y="4"/>
                    </a:cubicBezTo>
                    <a:cubicBezTo>
                      <a:pt x="16" y="0"/>
                      <a:pt x="16" y="0"/>
                      <a:pt x="16" y="0"/>
                    </a:cubicBezTo>
                    <a:cubicBezTo>
                      <a:pt x="0" y="0"/>
                      <a:pt x="0" y="0"/>
                      <a:pt x="0" y="0"/>
                    </a:cubicBezTo>
                    <a:lnTo>
                      <a:pt x="0" y="4"/>
                    </a:lnTo>
                    <a:close/>
                  </a:path>
                </a:pathLst>
              </a:custGeom>
              <a:grpFill/>
              <a:ln>
                <a:noFill/>
              </a:ln>
            </p:spPr>
            <p:txBody>
              <a:bodyPr vert="horz" wrap="square" lIns="91440" tIns="45720" rIns="91440" bIns="45720" numCol="1" anchor="t" anchorCtr="0" compatLnSpc="1"/>
              <a:lstStyle/>
              <a:p>
                <a:endParaRPr lang="id-ID">
                  <a:latin typeface="Arial" panose="020B0604020202020204" pitchFamily="34" charset="0"/>
                </a:endParaRPr>
              </a:p>
            </p:txBody>
          </p:sp>
        </p:grpSp>
      </p:grpSp>
      <p:grpSp>
        <p:nvGrpSpPr>
          <p:cNvPr id="32" name="组合 31"/>
          <p:cNvGrpSpPr/>
          <p:nvPr/>
        </p:nvGrpSpPr>
        <p:grpSpPr>
          <a:xfrm>
            <a:off x="8029466" y="8167860"/>
            <a:ext cx="504060" cy="504060"/>
            <a:chOff x="2021" y="5408"/>
            <a:chExt cx="1015" cy="1015"/>
          </a:xfrm>
        </p:grpSpPr>
        <p:sp>
          <p:nvSpPr>
            <p:cNvPr id="33" name="椭圆 32"/>
            <p:cNvSpPr/>
            <p:nvPr/>
          </p:nvSpPr>
          <p:spPr>
            <a:xfrm>
              <a:off x="2021" y="5408"/>
              <a:ext cx="1015" cy="1015"/>
            </a:xfrm>
            <a:prstGeom prst="ellipse">
              <a:avLst/>
            </a:prstGeom>
            <a:solidFill>
              <a:srgbClr val="E96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34" name="Freeform 22"/>
            <p:cNvSpPr>
              <a:spLocks noEditPoints="1"/>
            </p:cNvSpPr>
            <p:nvPr/>
          </p:nvSpPr>
          <p:spPr bwMode="auto">
            <a:xfrm>
              <a:off x="2276" y="5645"/>
              <a:ext cx="547" cy="547"/>
            </a:xfrm>
            <a:custGeom>
              <a:avLst/>
              <a:gdLst>
                <a:gd name="T0" fmla="*/ 42 w 44"/>
                <a:gd name="T1" fmla="*/ 18 h 44"/>
                <a:gd name="T2" fmla="*/ 35 w 44"/>
                <a:gd name="T3" fmla="*/ 18 h 44"/>
                <a:gd name="T4" fmla="*/ 34 w 44"/>
                <a:gd name="T5" fmla="*/ 14 h 44"/>
                <a:gd name="T6" fmla="*/ 38 w 44"/>
                <a:gd name="T7" fmla="*/ 10 h 44"/>
                <a:gd name="T8" fmla="*/ 38 w 44"/>
                <a:gd name="T9" fmla="*/ 7 h 44"/>
                <a:gd name="T10" fmla="*/ 36 w 44"/>
                <a:gd name="T11" fmla="*/ 5 h 44"/>
                <a:gd name="T12" fmla="*/ 33 w 44"/>
                <a:gd name="T13" fmla="*/ 5 h 44"/>
                <a:gd name="T14" fmla="*/ 29 w 44"/>
                <a:gd name="T15" fmla="*/ 9 h 44"/>
                <a:gd name="T16" fmla="*/ 25 w 44"/>
                <a:gd name="T17" fmla="*/ 8 h 44"/>
                <a:gd name="T18" fmla="*/ 25 w 44"/>
                <a:gd name="T19" fmla="*/ 2 h 44"/>
                <a:gd name="T20" fmla="*/ 23 w 44"/>
                <a:gd name="T21" fmla="*/ 0 h 44"/>
                <a:gd name="T22" fmla="*/ 20 w 44"/>
                <a:gd name="T23" fmla="*/ 0 h 44"/>
                <a:gd name="T24" fmla="*/ 18 w 44"/>
                <a:gd name="T25" fmla="*/ 2 h 44"/>
                <a:gd name="T26" fmla="*/ 18 w 44"/>
                <a:gd name="T27" fmla="*/ 8 h 44"/>
                <a:gd name="T28" fmla="*/ 14 w 44"/>
                <a:gd name="T29" fmla="*/ 9 h 44"/>
                <a:gd name="T30" fmla="*/ 10 w 44"/>
                <a:gd name="T31" fmla="*/ 6 h 44"/>
                <a:gd name="T32" fmla="*/ 7 w 44"/>
                <a:gd name="T33" fmla="*/ 6 h 44"/>
                <a:gd name="T34" fmla="*/ 5 w 44"/>
                <a:gd name="T35" fmla="*/ 8 h 44"/>
                <a:gd name="T36" fmla="*/ 5 w 44"/>
                <a:gd name="T37" fmla="*/ 11 h 44"/>
                <a:gd name="T38" fmla="*/ 9 w 44"/>
                <a:gd name="T39" fmla="*/ 15 h 44"/>
                <a:gd name="T40" fmla="*/ 7 w 44"/>
                <a:gd name="T41" fmla="*/ 19 h 44"/>
                <a:gd name="T42" fmla="*/ 2 w 44"/>
                <a:gd name="T43" fmla="*/ 19 h 44"/>
                <a:gd name="T44" fmla="*/ 0 w 44"/>
                <a:gd name="T45" fmla="*/ 21 h 44"/>
                <a:gd name="T46" fmla="*/ 0 w 44"/>
                <a:gd name="T47" fmla="*/ 24 h 44"/>
                <a:gd name="T48" fmla="*/ 2 w 44"/>
                <a:gd name="T49" fmla="*/ 26 h 44"/>
                <a:gd name="T50" fmla="*/ 7 w 44"/>
                <a:gd name="T51" fmla="*/ 26 h 44"/>
                <a:gd name="T52" fmla="*/ 9 w 44"/>
                <a:gd name="T53" fmla="*/ 30 h 44"/>
                <a:gd name="T54" fmla="*/ 6 w 44"/>
                <a:gd name="T55" fmla="*/ 34 h 44"/>
                <a:gd name="T56" fmla="*/ 6 w 44"/>
                <a:gd name="T57" fmla="*/ 37 h 44"/>
                <a:gd name="T58" fmla="*/ 8 w 44"/>
                <a:gd name="T59" fmla="*/ 39 h 44"/>
                <a:gd name="T60" fmla="*/ 11 w 44"/>
                <a:gd name="T61" fmla="*/ 39 h 44"/>
                <a:gd name="T62" fmla="*/ 15 w 44"/>
                <a:gd name="T63" fmla="*/ 35 h 44"/>
                <a:gd name="T64" fmla="*/ 19 w 44"/>
                <a:gd name="T65" fmla="*/ 36 h 44"/>
                <a:gd name="T66" fmla="*/ 19 w 44"/>
                <a:gd name="T67" fmla="*/ 42 h 44"/>
                <a:gd name="T68" fmla="*/ 21 w 44"/>
                <a:gd name="T69" fmla="*/ 44 h 44"/>
                <a:gd name="T70" fmla="*/ 24 w 44"/>
                <a:gd name="T71" fmla="*/ 44 h 44"/>
                <a:gd name="T72" fmla="*/ 26 w 44"/>
                <a:gd name="T73" fmla="*/ 42 h 44"/>
                <a:gd name="T74" fmla="*/ 26 w 44"/>
                <a:gd name="T75" fmla="*/ 36 h 44"/>
                <a:gd name="T76" fmla="*/ 30 w 44"/>
                <a:gd name="T77" fmla="*/ 34 h 44"/>
                <a:gd name="T78" fmla="*/ 34 w 44"/>
                <a:gd name="T79" fmla="*/ 38 h 44"/>
                <a:gd name="T80" fmla="*/ 37 w 44"/>
                <a:gd name="T81" fmla="*/ 38 h 44"/>
                <a:gd name="T82" fmla="*/ 39 w 44"/>
                <a:gd name="T83" fmla="*/ 36 h 44"/>
                <a:gd name="T84" fmla="*/ 39 w 44"/>
                <a:gd name="T85" fmla="*/ 33 h 44"/>
                <a:gd name="T86" fmla="*/ 35 w 44"/>
                <a:gd name="T87" fmla="*/ 28 h 44"/>
                <a:gd name="T88" fmla="*/ 36 w 44"/>
                <a:gd name="T89" fmla="*/ 25 h 44"/>
                <a:gd name="T90" fmla="*/ 42 w 44"/>
                <a:gd name="T91" fmla="*/ 25 h 44"/>
                <a:gd name="T92" fmla="*/ 44 w 44"/>
                <a:gd name="T93" fmla="*/ 23 h 44"/>
                <a:gd name="T94" fmla="*/ 44 w 44"/>
                <a:gd name="T95" fmla="*/ 20 h 44"/>
                <a:gd name="T96" fmla="*/ 42 w 44"/>
                <a:gd name="T97" fmla="*/ 18 h 44"/>
                <a:gd name="T98" fmla="*/ 21 w 44"/>
                <a:gd name="T99" fmla="*/ 28 h 44"/>
                <a:gd name="T100" fmla="*/ 15 w 44"/>
                <a:gd name="T101" fmla="*/ 22 h 44"/>
                <a:gd name="T102" fmla="*/ 21 w 44"/>
                <a:gd name="T103" fmla="*/ 16 h 44"/>
                <a:gd name="T104" fmla="*/ 28 w 44"/>
                <a:gd name="T105" fmla="*/ 22 h 44"/>
                <a:gd name="T106" fmla="*/ 21 w 44"/>
                <a:gd name="T107"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 h="44">
                  <a:moveTo>
                    <a:pt x="42" y="18"/>
                  </a:moveTo>
                  <a:cubicBezTo>
                    <a:pt x="35" y="18"/>
                    <a:pt x="35" y="18"/>
                    <a:pt x="35" y="18"/>
                  </a:cubicBezTo>
                  <a:cubicBezTo>
                    <a:pt x="35" y="17"/>
                    <a:pt x="35" y="15"/>
                    <a:pt x="34" y="14"/>
                  </a:cubicBezTo>
                  <a:cubicBezTo>
                    <a:pt x="38" y="10"/>
                    <a:pt x="38" y="10"/>
                    <a:pt x="38" y="10"/>
                  </a:cubicBezTo>
                  <a:cubicBezTo>
                    <a:pt x="39" y="9"/>
                    <a:pt x="39" y="8"/>
                    <a:pt x="38" y="7"/>
                  </a:cubicBezTo>
                  <a:cubicBezTo>
                    <a:pt x="36" y="5"/>
                    <a:pt x="36" y="5"/>
                    <a:pt x="36" y="5"/>
                  </a:cubicBezTo>
                  <a:cubicBezTo>
                    <a:pt x="35" y="4"/>
                    <a:pt x="34" y="4"/>
                    <a:pt x="33" y="5"/>
                  </a:cubicBezTo>
                  <a:cubicBezTo>
                    <a:pt x="29" y="9"/>
                    <a:pt x="29" y="9"/>
                    <a:pt x="29" y="9"/>
                  </a:cubicBezTo>
                  <a:cubicBezTo>
                    <a:pt x="28" y="9"/>
                    <a:pt x="26" y="8"/>
                    <a:pt x="25" y="8"/>
                  </a:cubicBezTo>
                  <a:cubicBezTo>
                    <a:pt x="25" y="2"/>
                    <a:pt x="25" y="2"/>
                    <a:pt x="25" y="2"/>
                  </a:cubicBezTo>
                  <a:cubicBezTo>
                    <a:pt x="25" y="1"/>
                    <a:pt x="24" y="0"/>
                    <a:pt x="23" y="0"/>
                  </a:cubicBezTo>
                  <a:cubicBezTo>
                    <a:pt x="20" y="0"/>
                    <a:pt x="20" y="0"/>
                    <a:pt x="20" y="0"/>
                  </a:cubicBezTo>
                  <a:cubicBezTo>
                    <a:pt x="19" y="0"/>
                    <a:pt x="18" y="1"/>
                    <a:pt x="18" y="2"/>
                  </a:cubicBezTo>
                  <a:cubicBezTo>
                    <a:pt x="18" y="8"/>
                    <a:pt x="18" y="8"/>
                    <a:pt x="18" y="8"/>
                  </a:cubicBezTo>
                  <a:cubicBezTo>
                    <a:pt x="16" y="8"/>
                    <a:pt x="15" y="9"/>
                    <a:pt x="14" y="9"/>
                  </a:cubicBezTo>
                  <a:cubicBezTo>
                    <a:pt x="10" y="6"/>
                    <a:pt x="10" y="6"/>
                    <a:pt x="10" y="6"/>
                  </a:cubicBezTo>
                  <a:cubicBezTo>
                    <a:pt x="9" y="5"/>
                    <a:pt x="8" y="5"/>
                    <a:pt x="7" y="6"/>
                  </a:cubicBezTo>
                  <a:cubicBezTo>
                    <a:pt x="5" y="8"/>
                    <a:pt x="5" y="8"/>
                    <a:pt x="5" y="8"/>
                  </a:cubicBezTo>
                  <a:cubicBezTo>
                    <a:pt x="4" y="9"/>
                    <a:pt x="4" y="10"/>
                    <a:pt x="5" y="11"/>
                  </a:cubicBezTo>
                  <a:cubicBezTo>
                    <a:pt x="9" y="15"/>
                    <a:pt x="9" y="15"/>
                    <a:pt x="9" y="15"/>
                  </a:cubicBezTo>
                  <a:cubicBezTo>
                    <a:pt x="8" y="16"/>
                    <a:pt x="7" y="17"/>
                    <a:pt x="7" y="19"/>
                  </a:cubicBezTo>
                  <a:cubicBezTo>
                    <a:pt x="2" y="19"/>
                    <a:pt x="2" y="19"/>
                    <a:pt x="2" y="19"/>
                  </a:cubicBezTo>
                  <a:cubicBezTo>
                    <a:pt x="1" y="19"/>
                    <a:pt x="0" y="20"/>
                    <a:pt x="0" y="21"/>
                  </a:cubicBezTo>
                  <a:cubicBezTo>
                    <a:pt x="0" y="24"/>
                    <a:pt x="0" y="24"/>
                    <a:pt x="0" y="24"/>
                  </a:cubicBezTo>
                  <a:cubicBezTo>
                    <a:pt x="0" y="25"/>
                    <a:pt x="1" y="26"/>
                    <a:pt x="2" y="26"/>
                  </a:cubicBezTo>
                  <a:cubicBezTo>
                    <a:pt x="7" y="26"/>
                    <a:pt x="7" y="26"/>
                    <a:pt x="7" y="26"/>
                  </a:cubicBezTo>
                  <a:cubicBezTo>
                    <a:pt x="8" y="28"/>
                    <a:pt x="8" y="29"/>
                    <a:pt x="9" y="30"/>
                  </a:cubicBezTo>
                  <a:cubicBezTo>
                    <a:pt x="6" y="34"/>
                    <a:pt x="6" y="34"/>
                    <a:pt x="6" y="34"/>
                  </a:cubicBezTo>
                  <a:cubicBezTo>
                    <a:pt x="5" y="35"/>
                    <a:pt x="5" y="36"/>
                    <a:pt x="6" y="37"/>
                  </a:cubicBezTo>
                  <a:cubicBezTo>
                    <a:pt x="8" y="39"/>
                    <a:pt x="8" y="39"/>
                    <a:pt x="8" y="39"/>
                  </a:cubicBezTo>
                  <a:cubicBezTo>
                    <a:pt x="9" y="40"/>
                    <a:pt x="10" y="40"/>
                    <a:pt x="11" y="39"/>
                  </a:cubicBezTo>
                  <a:cubicBezTo>
                    <a:pt x="15" y="35"/>
                    <a:pt x="15" y="35"/>
                    <a:pt x="15" y="35"/>
                  </a:cubicBezTo>
                  <a:cubicBezTo>
                    <a:pt x="16" y="36"/>
                    <a:pt x="18" y="36"/>
                    <a:pt x="19" y="36"/>
                  </a:cubicBezTo>
                  <a:cubicBezTo>
                    <a:pt x="19" y="42"/>
                    <a:pt x="19" y="42"/>
                    <a:pt x="19" y="42"/>
                  </a:cubicBezTo>
                  <a:cubicBezTo>
                    <a:pt x="19" y="43"/>
                    <a:pt x="20" y="44"/>
                    <a:pt x="21" y="44"/>
                  </a:cubicBezTo>
                  <a:cubicBezTo>
                    <a:pt x="24" y="44"/>
                    <a:pt x="24" y="44"/>
                    <a:pt x="24" y="44"/>
                  </a:cubicBezTo>
                  <a:cubicBezTo>
                    <a:pt x="25" y="44"/>
                    <a:pt x="26" y="43"/>
                    <a:pt x="26" y="42"/>
                  </a:cubicBezTo>
                  <a:cubicBezTo>
                    <a:pt x="26" y="36"/>
                    <a:pt x="26" y="36"/>
                    <a:pt x="26" y="36"/>
                  </a:cubicBezTo>
                  <a:cubicBezTo>
                    <a:pt x="28" y="35"/>
                    <a:pt x="29" y="35"/>
                    <a:pt x="30" y="34"/>
                  </a:cubicBezTo>
                  <a:cubicBezTo>
                    <a:pt x="34" y="38"/>
                    <a:pt x="34" y="38"/>
                    <a:pt x="34" y="38"/>
                  </a:cubicBezTo>
                  <a:cubicBezTo>
                    <a:pt x="35" y="39"/>
                    <a:pt x="36" y="39"/>
                    <a:pt x="37" y="38"/>
                  </a:cubicBezTo>
                  <a:cubicBezTo>
                    <a:pt x="39" y="36"/>
                    <a:pt x="39" y="36"/>
                    <a:pt x="39" y="36"/>
                  </a:cubicBezTo>
                  <a:cubicBezTo>
                    <a:pt x="40" y="35"/>
                    <a:pt x="40" y="34"/>
                    <a:pt x="39" y="33"/>
                  </a:cubicBezTo>
                  <a:cubicBezTo>
                    <a:pt x="35" y="28"/>
                    <a:pt x="35" y="28"/>
                    <a:pt x="35" y="28"/>
                  </a:cubicBezTo>
                  <a:cubicBezTo>
                    <a:pt x="35" y="27"/>
                    <a:pt x="35" y="26"/>
                    <a:pt x="36" y="25"/>
                  </a:cubicBezTo>
                  <a:cubicBezTo>
                    <a:pt x="42" y="25"/>
                    <a:pt x="42" y="25"/>
                    <a:pt x="42" y="25"/>
                  </a:cubicBezTo>
                  <a:cubicBezTo>
                    <a:pt x="43" y="25"/>
                    <a:pt x="44" y="24"/>
                    <a:pt x="44" y="23"/>
                  </a:cubicBezTo>
                  <a:cubicBezTo>
                    <a:pt x="44" y="20"/>
                    <a:pt x="44" y="20"/>
                    <a:pt x="44" y="20"/>
                  </a:cubicBezTo>
                  <a:cubicBezTo>
                    <a:pt x="44" y="19"/>
                    <a:pt x="43" y="18"/>
                    <a:pt x="42" y="18"/>
                  </a:cubicBezTo>
                  <a:close/>
                  <a:moveTo>
                    <a:pt x="21" y="28"/>
                  </a:moveTo>
                  <a:cubicBezTo>
                    <a:pt x="18" y="28"/>
                    <a:pt x="15" y="25"/>
                    <a:pt x="15" y="22"/>
                  </a:cubicBezTo>
                  <a:cubicBezTo>
                    <a:pt x="15" y="19"/>
                    <a:pt x="18" y="16"/>
                    <a:pt x="21" y="16"/>
                  </a:cubicBezTo>
                  <a:cubicBezTo>
                    <a:pt x="25" y="16"/>
                    <a:pt x="28" y="19"/>
                    <a:pt x="28" y="22"/>
                  </a:cubicBezTo>
                  <a:cubicBezTo>
                    <a:pt x="28" y="25"/>
                    <a:pt x="25" y="28"/>
                    <a:pt x="21" y="28"/>
                  </a:cubicBezTo>
                  <a:close/>
                </a:path>
              </a:pathLst>
            </a:custGeom>
            <a:solidFill>
              <a:schemeClr val="bg1"/>
            </a:solidFill>
            <a:ln>
              <a:noFill/>
            </a:ln>
          </p:spPr>
          <p:txBody>
            <a:bodyPr vert="horz" wrap="square" lIns="91440" tIns="45720" rIns="91440" bIns="45720" numCol="1" anchor="t" anchorCtr="0" compatLnSpc="1"/>
            <a:lstStyle/>
            <a:p>
              <a:endParaRPr lang="id-ID">
                <a:latin typeface="Arial" panose="020B0604020202020204" pitchFamily="34" charset="0"/>
              </a:endParaRPr>
            </a:p>
          </p:txBody>
        </p:sp>
      </p:grpSp>
      <p:pic>
        <p:nvPicPr>
          <p:cNvPr id="2" name="Content Placeholder 1" descr="Screenshot 2024-06-22 194308"/>
          <p:cNvPicPr>
            <a:picLocks noChangeAspect="1"/>
          </p:cNvPicPr>
          <p:nvPr>
            <p:ph sz="half" idx="1"/>
          </p:nvPr>
        </p:nvPicPr>
        <p:blipFill>
          <a:blip r:embed="rId2"/>
          <a:stretch>
            <a:fillRect/>
          </a:stretch>
        </p:blipFill>
        <p:spPr>
          <a:xfrm>
            <a:off x="273050" y="1025525"/>
            <a:ext cx="5462905" cy="5151755"/>
          </a:xfrm>
          <a:prstGeom prst="rect">
            <a:avLst/>
          </a:prstGeom>
          <a:ln w="28575">
            <a:solidFill>
              <a:schemeClr val="tx1"/>
            </a:solidFill>
          </a:ln>
        </p:spPr>
      </p:pic>
      <p:pic>
        <p:nvPicPr>
          <p:cNvPr id="10" name="Content Placeholder 9" descr="Screenshot 2024-06-22 194321"/>
          <p:cNvPicPr>
            <a:picLocks noChangeAspect="1"/>
          </p:cNvPicPr>
          <p:nvPr>
            <p:ph sz="half" idx="2"/>
          </p:nvPr>
        </p:nvPicPr>
        <p:blipFill>
          <a:blip r:embed="rId3"/>
          <a:stretch>
            <a:fillRect/>
          </a:stretch>
        </p:blipFill>
        <p:spPr>
          <a:xfrm>
            <a:off x="6188075" y="1025525"/>
            <a:ext cx="5750560" cy="5151755"/>
          </a:xfrm>
          <a:prstGeom prst="rect">
            <a:avLst/>
          </a:prstGeom>
          <a:ln w="28575">
            <a:solidFill>
              <a:schemeClr val="tx1"/>
            </a:solidFill>
          </a:ln>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0" y="-2694465"/>
            <a:ext cx="3339428" cy="3339428"/>
          </a:xfrm>
          <a:prstGeom prst="ellipse">
            <a:avLst/>
          </a:prstGeom>
          <a:solidFill>
            <a:srgbClr val="E96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5" name="椭圆 4"/>
          <p:cNvSpPr/>
          <p:nvPr/>
        </p:nvSpPr>
        <p:spPr>
          <a:xfrm>
            <a:off x="12026365" y="5786060"/>
            <a:ext cx="907747" cy="907747"/>
          </a:xfrm>
          <a:prstGeom prst="ellipse">
            <a:avLst/>
          </a:prstGeom>
          <a:solidFill>
            <a:srgbClr val="C33D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6" name="椭圆 5"/>
          <p:cNvSpPr/>
          <p:nvPr/>
        </p:nvSpPr>
        <p:spPr>
          <a:xfrm>
            <a:off x="3339428" y="6337299"/>
            <a:ext cx="1941370" cy="1941370"/>
          </a:xfrm>
          <a:prstGeom prst="ellipse">
            <a:avLst/>
          </a:prstGeom>
          <a:solidFill>
            <a:srgbClr val="8FB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7" name="椭圆 6"/>
          <p:cNvSpPr/>
          <p:nvPr/>
        </p:nvSpPr>
        <p:spPr>
          <a:xfrm>
            <a:off x="10464148" y="-1024751"/>
            <a:ext cx="1443684" cy="1443684"/>
          </a:xfrm>
          <a:prstGeom prst="ellipse">
            <a:avLst/>
          </a:prstGeom>
          <a:solidFill>
            <a:srgbClr val="90B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8" name="矩形 7"/>
          <p:cNvSpPr/>
          <p:nvPr/>
        </p:nvSpPr>
        <p:spPr>
          <a:xfrm>
            <a:off x="3999548" y="518003"/>
            <a:ext cx="4192905" cy="521970"/>
          </a:xfrm>
          <a:prstGeom prst="rect">
            <a:avLst/>
          </a:prstGeom>
        </p:spPr>
        <p:txBody>
          <a:bodyPr wrap="none">
            <a:spAutoFit/>
          </a:bodyPr>
          <a:lstStyle/>
          <a:p>
            <a:pPr algn="ctr"/>
            <a:r>
              <a:rPr lang="en-US" altLang="zh-CN" sz="2800" b="1">
                <a:solidFill>
                  <a:schemeClr val="tx1">
                    <a:lumMod val="75000"/>
                    <a:lumOff val="25000"/>
                  </a:schemeClr>
                </a:solidFill>
                <a:latin typeface="Century Gothic" panose="020B0502020202020204" pitchFamily="34" charset="0"/>
                <a:ea typeface="Arial" panose="020B0604020202020204" pitchFamily="34" charset="0"/>
              </a:rPr>
              <a:t>Some parts of the code</a:t>
            </a:r>
            <a:endParaRPr lang="en-US" altLang="zh-CN" sz="2800" b="1" dirty="0">
              <a:solidFill>
                <a:schemeClr val="tx1">
                  <a:lumMod val="75000"/>
                  <a:lumOff val="25000"/>
                </a:schemeClr>
              </a:solidFill>
              <a:latin typeface="Century Gothic" panose="020B0502020202020204" pitchFamily="34" charset="0"/>
              <a:ea typeface="Arial" panose="020B0604020202020204" pitchFamily="34" charset="0"/>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161925" y="5146040"/>
            <a:ext cx="1672590" cy="1725295"/>
          </a:xfrm>
          <a:prstGeom prst="rect">
            <a:avLst/>
          </a:prstGeom>
        </p:spPr>
      </p:pic>
      <p:sp>
        <p:nvSpPr>
          <p:cNvPr id="11" name="矩形 10"/>
          <p:cNvSpPr/>
          <p:nvPr/>
        </p:nvSpPr>
        <p:spPr>
          <a:xfrm>
            <a:off x="6168957" y="5353188"/>
            <a:ext cx="397933" cy="2480735"/>
          </a:xfrm>
          <a:prstGeom prst="rect">
            <a:avLst/>
          </a:prstGeom>
          <a:solidFill>
            <a:srgbClr val="F5D45D"/>
          </a:solidFill>
          <a:ln>
            <a:noFill/>
          </a:ln>
          <a:scene3d>
            <a:camera prst="orthographicFront">
              <a:rot lat="1200000" lon="24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2" name="矩形 11"/>
          <p:cNvSpPr/>
          <p:nvPr/>
        </p:nvSpPr>
        <p:spPr>
          <a:xfrm>
            <a:off x="6829357" y="6066155"/>
            <a:ext cx="397933" cy="1767768"/>
          </a:xfrm>
          <a:prstGeom prst="rect">
            <a:avLst/>
          </a:prstGeom>
          <a:solidFill>
            <a:srgbClr val="F5D45D"/>
          </a:solidFill>
          <a:ln>
            <a:noFill/>
          </a:ln>
          <a:scene3d>
            <a:camera prst="orthographicFront">
              <a:rot lat="1200000" lon="24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3" name="矩形 12"/>
          <p:cNvSpPr/>
          <p:nvPr/>
        </p:nvSpPr>
        <p:spPr>
          <a:xfrm>
            <a:off x="8147772" y="5353188"/>
            <a:ext cx="397933" cy="2480735"/>
          </a:xfrm>
          <a:prstGeom prst="rect">
            <a:avLst/>
          </a:prstGeom>
          <a:solidFill>
            <a:srgbClr val="E9629B"/>
          </a:solidFill>
          <a:ln>
            <a:noFill/>
          </a:ln>
          <a:scene3d>
            <a:camera prst="orthographicFront">
              <a:rot lat="1200000" lon="24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4" name="矩形 13"/>
          <p:cNvSpPr/>
          <p:nvPr/>
        </p:nvSpPr>
        <p:spPr>
          <a:xfrm>
            <a:off x="8808172" y="6066155"/>
            <a:ext cx="397933" cy="1767768"/>
          </a:xfrm>
          <a:prstGeom prst="rect">
            <a:avLst/>
          </a:prstGeom>
          <a:solidFill>
            <a:srgbClr val="E9629B"/>
          </a:solidFill>
          <a:ln>
            <a:noFill/>
          </a:ln>
          <a:scene3d>
            <a:camera prst="orthographicFront">
              <a:rot lat="1200000" lon="24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5" name="矩形 14"/>
          <p:cNvSpPr/>
          <p:nvPr/>
        </p:nvSpPr>
        <p:spPr>
          <a:xfrm>
            <a:off x="10126587" y="5353188"/>
            <a:ext cx="397933" cy="2480735"/>
          </a:xfrm>
          <a:prstGeom prst="rect">
            <a:avLst/>
          </a:prstGeom>
          <a:solidFill>
            <a:srgbClr val="8EB9E2"/>
          </a:solidFill>
          <a:ln>
            <a:noFill/>
          </a:ln>
          <a:scene3d>
            <a:camera prst="orthographicFront">
              <a:rot lat="1200000" lon="24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6" name="矩形 15"/>
          <p:cNvSpPr/>
          <p:nvPr/>
        </p:nvSpPr>
        <p:spPr>
          <a:xfrm>
            <a:off x="10786987" y="6066155"/>
            <a:ext cx="397933" cy="1767768"/>
          </a:xfrm>
          <a:prstGeom prst="rect">
            <a:avLst/>
          </a:prstGeom>
          <a:solidFill>
            <a:srgbClr val="8EB9E2"/>
          </a:solidFill>
          <a:ln>
            <a:noFill/>
          </a:ln>
          <a:scene3d>
            <a:camera prst="orthographicFront">
              <a:rot lat="1200000" lon="24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grpSp>
        <p:nvGrpSpPr>
          <p:cNvPr id="17" name="组合 16"/>
          <p:cNvGrpSpPr/>
          <p:nvPr/>
        </p:nvGrpSpPr>
        <p:grpSpPr>
          <a:xfrm>
            <a:off x="10020957" y="8168432"/>
            <a:ext cx="503563" cy="503563"/>
            <a:chOff x="1963" y="2817"/>
            <a:chExt cx="1014" cy="1014"/>
          </a:xfrm>
        </p:grpSpPr>
        <p:sp>
          <p:nvSpPr>
            <p:cNvPr id="18" name="椭圆 17"/>
            <p:cNvSpPr/>
            <p:nvPr/>
          </p:nvSpPr>
          <p:spPr>
            <a:xfrm>
              <a:off x="1963" y="2817"/>
              <a:ext cx="1015" cy="1015"/>
            </a:xfrm>
            <a:prstGeom prst="ellipse">
              <a:avLst/>
            </a:prstGeom>
            <a:solidFill>
              <a:srgbClr val="8E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grpSp>
          <p:nvGrpSpPr>
            <p:cNvPr id="19" name="Group 39"/>
            <p:cNvGrpSpPr/>
            <p:nvPr/>
          </p:nvGrpSpPr>
          <p:grpSpPr>
            <a:xfrm>
              <a:off x="2220" y="3042"/>
              <a:ext cx="565" cy="565"/>
              <a:chOff x="1839913" y="1474788"/>
              <a:chExt cx="358775" cy="358775"/>
            </a:xfrm>
            <a:solidFill>
              <a:schemeClr val="bg1"/>
            </a:solidFill>
          </p:grpSpPr>
          <p:sp>
            <p:nvSpPr>
              <p:cNvPr id="20" name="Freeform 12"/>
              <p:cNvSpPr/>
              <p:nvPr/>
            </p:nvSpPr>
            <p:spPr bwMode="auto">
              <a:xfrm>
                <a:off x="1930400" y="1565276"/>
                <a:ext cx="138112" cy="136525"/>
              </a:xfrm>
              <a:custGeom>
                <a:avLst/>
                <a:gdLst>
                  <a:gd name="T0" fmla="*/ 58 w 87"/>
                  <a:gd name="T1" fmla="*/ 0 h 86"/>
                  <a:gd name="T2" fmla="*/ 29 w 87"/>
                  <a:gd name="T3" fmla="*/ 0 h 86"/>
                  <a:gd name="T4" fmla="*/ 29 w 87"/>
                  <a:gd name="T5" fmla="*/ 29 h 86"/>
                  <a:gd name="T6" fmla="*/ 0 w 87"/>
                  <a:gd name="T7" fmla="*/ 29 h 86"/>
                  <a:gd name="T8" fmla="*/ 0 w 87"/>
                  <a:gd name="T9" fmla="*/ 58 h 86"/>
                  <a:gd name="T10" fmla="*/ 29 w 87"/>
                  <a:gd name="T11" fmla="*/ 58 h 86"/>
                  <a:gd name="T12" fmla="*/ 29 w 87"/>
                  <a:gd name="T13" fmla="*/ 86 h 86"/>
                  <a:gd name="T14" fmla="*/ 58 w 87"/>
                  <a:gd name="T15" fmla="*/ 86 h 86"/>
                  <a:gd name="T16" fmla="*/ 58 w 87"/>
                  <a:gd name="T17" fmla="*/ 58 h 86"/>
                  <a:gd name="T18" fmla="*/ 87 w 87"/>
                  <a:gd name="T19" fmla="*/ 58 h 86"/>
                  <a:gd name="T20" fmla="*/ 87 w 87"/>
                  <a:gd name="T21" fmla="*/ 29 h 86"/>
                  <a:gd name="T22" fmla="*/ 58 w 87"/>
                  <a:gd name="T23" fmla="*/ 29 h 86"/>
                  <a:gd name="T24" fmla="*/ 58 w 87"/>
                  <a:gd name="T2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86">
                    <a:moveTo>
                      <a:pt x="58" y="0"/>
                    </a:moveTo>
                    <a:lnTo>
                      <a:pt x="29" y="0"/>
                    </a:lnTo>
                    <a:lnTo>
                      <a:pt x="29" y="29"/>
                    </a:lnTo>
                    <a:lnTo>
                      <a:pt x="0" y="29"/>
                    </a:lnTo>
                    <a:lnTo>
                      <a:pt x="0" y="58"/>
                    </a:lnTo>
                    <a:lnTo>
                      <a:pt x="29" y="58"/>
                    </a:lnTo>
                    <a:lnTo>
                      <a:pt x="29" y="86"/>
                    </a:lnTo>
                    <a:lnTo>
                      <a:pt x="58" y="86"/>
                    </a:lnTo>
                    <a:lnTo>
                      <a:pt x="58" y="58"/>
                    </a:lnTo>
                    <a:lnTo>
                      <a:pt x="87" y="58"/>
                    </a:lnTo>
                    <a:lnTo>
                      <a:pt x="87" y="29"/>
                    </a:lnTo>
                    <a:lnTo>
                      <a:pt x="58" y="29"/>
                    </a:lnTo>
                    <a:lnTo>
                      <a:pt x="58" y="0"/>
                    </a:lnTo>
                    <a:close/>
                  </a:path>
                </a:pathLst>
              </a:custGeom>
              <a:grpFill/>
              <a:ln>
                <a:noFill/>
              </a:ln>
            </p:spPr>
            <p:txBody>
              <a:bodyPr vert="horz" wrap="square" lIns="91440" tIns="45720" rIns="91440" bIns="45720" numCol="1" anchor="t" anchorCtr="0" compatLnSpc="1"/>
              <a:lstStyle/>
              <a:p>
                <a:endParaRPr lang="id-ID">
                  <a:latin typeface="Arial" panose="020B0604020202020204" pitchFamily="34" charset="0"/>
                </a:endParaRPr>
              </a:p>
            </p:txBody>
          </p:sp>
          <p:sp>
            <p:nvSpPr>
              <p:cNvPr id="21" name="Freeform 13"/>
              <p:cNvSpPr>
                <a:spLocks noEditPoints="1"/>
              </p:cNvSpPr>
              <p:nvPr/>
            </p:nvSpPr>
            <p:spPr bwMode="auto">
              <a:xfrm>
                <a:off x="1839913" y="1474788"/>
                <a:ext cx="358775" cy="358775"/>
              </a:xfrm>
              <a:custGeom>
                <a:avLst/>
                <a:gdLst>
                  <a:gd name="T0" fmla="*/ 62 w 63"/>
                  <a:gd name="T1" fmla="*/ 54 h 63"/>
                  <a:gd name="T2" fmla="*/ 51 w 63"/>
                  <a:gd name="T3" fmla="*/ 43 h 63"/>
                  <a:gd name="T4" fmla="*/ 56 w 63"/>
                  <a:gd name="T5" fmla="*/ 28 h 63"/>
                  <a:gd name="T6" fmla="*/ 28 w 63"/>
                  <a:gd name="T7" fmla="*/ 0 h 63"/>
                  <a:gd name="T8" fmla="*/ 0 w 63"/>
                  <a:gd name="T9" fmla="*/ 28 h 63"/>
                  <a:gd name="T10" fmla="*/ 28 w 63"/>
                  <a:gd name="T11" fmla="*/ 56 h 63"/>
                  <a:gd name="T12" fmla="*/ 43 w 63"/>
                  <a:gd name="T13" fmla="*/ 52 h 63"/>
                  <a:gd name="T14" fmla="*/ 54 w 63"/>
                  <a:gd name="T15" fmla="*/ 63 h 63"/>
                  <a:gd name="T16" fmla="*/ 57 w 63"/>
                  <a:gd name="T17" fmla="*/ 63 h 63"/>
                  <a:gd name="T18" fmla="*/ 62 w 63"/>
                  <a:gd name="T19" fmla="*/ 57 h 63"/>
                  <a:gd name="T20" fmla="*/ 62 w 63"/>
                  <a:gd name="T21" fmla="*/ 54 h 63"/>
                  <a:gd name="T22" fmla="*/ 28 w 63"/>
                  <a:gd name="T23" fmla="*/ 48 h 63"/>
                  <a:gd name="T24" fmla="*/ 8 w 63"/>
                  <a:gd name="T25" fmla="*/ 28 h 63"/>
                  <a:gd name="T26" fmla="*/ 28 w 63"/>
                  <a:gd name="T27" fmla="*/ 8 h 63"/>
                  <a:gd name="T28" fmla="*/ 48 w 63"/>
                  <a:gd name="T29" fmla="*/ 28 h 63"/>
                  <a:gd name="T30" fmla="*/ 28 w 63"/>
                  <a:gd name="T31" fmla="*/ 4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 h="63">
                    <a:moveTo>
                      <a:pt x="62" y="54"/>
                    </a:moveTo>
                    <a:cubicBezTo>
                      <a:pt x="51" y="43"/>
                      <a:pt x="51" y="43"/>
                      <a:pt x="51" y="43"/>
                    </a:cubicBezTo>
                    <a:cubicBezTo>
                      <a:pt x="54" y="39"/>
                      <a:pt x="56" y="34"/>
                      <a:pt x="56" y="28"/>
                    </a:cubicBezTo>
                    <a:cubicBezTo>
                      <a:pt x="56" y="13"/>
                      <a:pt x="43" y="0"/>
                      <a:pt x="28" y="0"/>
                    </a:cubicBezTo>
                    <a:cubicBezTo>
                      <a:pt x="12" y="0"/>
                      <a:pt x="0" y="13"/>
                      <a:pt x="0" y="28"/>
                    </a:cubicBezTo>
                    <a:cubicBezTo>
                      <a:pt x="0" y="43"/>
                      <a:pt x="12" y="56"/>
                      <a:pt x="28" y="56"/>
                    </a:cubicBezTo>
                    <a:cubicBezTo>
                      <a:pt x="33" y="56"/>
                      <a:pt x="39" y="54"/>
                      <a:pt x="43" y="52"/>
                    </a:cubicBezTo>
                    <a:cubicBezTo>
                      <a:pt x="54" y="63"/>
                      <a:pt x="54" y="63"/>
                      <a:pt x="54" y="63"/>
                    </a:cubicBezTo>
                    <a:cubicBezTo>
                      <a:pt x="55" y="63"/>
                      <a:pt x="56" y="63"/>
                      <a:pt x="57" y="63"/>
                    </a:cubicBezTo>
                    <a:cubicBezTo>
                      <a:pt x="62" y="57"/>
                      <a:pt x="62" y="57"/>
                      <a:pt x="62" y="57"/>
                    </a:cubicBezTo>
                    <a:cubicBezTo>
                      <a:pt x="63" y="56"/>
                      <a:pt x="63" y="55"/>
                      <a:pt x="62" y="54"/>
                    </a:cubicBezTo>
                    <a:close/>
                    <a:moveTo>
                      <a:pt x="28" y="48"/>
                    </a:moveTo>
                    <a:cubicBezTo>
                      <a:pt x="17" y="48"/>
                      <a:pt x="8" y="39"/>
                      <a:pt x="8" y="28"/>
                    </a:cubicBezTo>
                    <a:cubicBezTo>
                      <a:pt x="8" y="17"/>
                      <a:pt x="17" y="8"/>
                      <a:pt x="28" y="8"/>
                    </a:cubicBezTo>
                    <a:cubicBezTo>
                      <a:pt x="39" y="8"/>
                      <a:pt x="48" y="17"/>
                      <a:pt x="48" y="28"/>
                    </a:cubicBezTo>
                    <a:cubicBezTo>
                      <a:pt x="48" y="39"/>
                      <a:pt x="39" y="48"/>
                      <a:pt x="28" y="48"/>
                    </a:cubicBezTo>
                    <a:close/>
                  </a:path>
                </a:pathLst>
              </a:custGeom>
              <a:grpFill/>
              <a:ln>
                <a:noFill/>
              </a:ln>
            </p:spPr>
            <p:txBody>
              <a:bodyPr vert="horz" wrap="square" lIns="91440" tIns="45720" rIns="91440" bIns="45720" numCol="1" anchor="t" anchorCtr="0" compatLnSpc="1"/>
              <a:lstStyle/>
              <a:p>
                <a:endParaRPr lang="id-ID">
                  <a:latin typeface="Arial" panose="020B0604020202020204" pitchFamily="34" charset="0"/>
                </a:endParaRPr>
              </a:p>
            </p:txBody>
          </p:sp>
        </p:grpSp>
      </p:grpSp>
      <p:grpSp>
        <p:nvGrpSpPr>
          <p:cNvPr id="22" name="组合 21"/>
          <p:cNvGrpSpPr/>
          <p:nvPr/>
        </p:nvGrpSpPr>
        <p:grpSpPr>
          <a:xfrm>
            <a:off x="6081386" y="8168432"/>
            <a:ext cx="503563" cy="503563"/>
            <a:chOff x="1995" y="8113"/>
            <a:chExt cx="1014" cy="1014"/>
          </a:xfrm>
        </p:grpSpPr>
        <p:sp>
          <p:nvSpPr>
            <p:cNvPr id="23" name="椭圆 22"/>
            <p:cNvSpPr/>
            <p:nvPr/>
          </p:nvSpPr>
          <p:spPr>
            <a:xfrm>
              <a:off x="1995" y="8113"/>
              <a:ext cx="1015" cy="1015"/>
            </a:xfrm>
            <a:prstGeom prst="ellipse">
              <a:avLst/>
            </a:prstGeom>
            <a:solidFill>
              <a:srgbClr val="F5D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grpSp>
          <p:nvGrpSpPr>
            <p:cNvPr id="24" name="Group 52"/>
            <p:cNvGrpSpPr/>
            <p:nvPr/>
          </p:nvGrpSpPr>
          <p:grpSpPr>
            <a:xfrm>
              <a:off x="2111" y="8230"/>
              <a:ext cx="783" cy="782"/>
              <a:chOff x="3275013" y="2108200"/>
              <a:chExt cx="376238" cy="376238"/>
            </a:xfrm>
            <a:solidFill>
              <a:schemeClr val="bg1"/>
            </a:solidFill>
          </p:grpSpPr>
          <p:sp>
            <p:nvSpPr>
              <p:cNvPr id="25" name="Freeform 58"/>
              <p:cNvSpPr/>
              <p:nvPr/>
            </p:nvSpPr>
            <p:spPr bwMode="auto">
              <a:xfrm>
                <a:off x="3333750" y="2149475"/>
                <a:ext cx="41275" cy="41275"/>
              </a:xfrm>
              <a:custGeom>
                <a:avLst/>
                <a:gdLst>
                  <a:gd name="T0" fmla="*/ 6 w 7"/>
                  <a:gd name="T1" fmla="*/ 4 h 7"/>
                  <a:gd name="T2" fmla="*/ 4 w 7"/>
                  <a:gd name="T3" fmla="*/ 1 h 7"/>
                  <a:gd name="T4" fmla="*/ 1 w 7"/>
                  <a:gd name="T5" fmla="*/ 1 h 7"/>
                  <a:gd name="T6" fmla="*/ 1 w 7"/>
                  <a:gd name="T7" fmla="*/ 4 h 7"/>
                  <a:gd name="T8" fmla="*/ 4 w 7"/>
                  <a:gd name="T9" fmla="*/ 7 h 7"/>
                  <a:gd name="T10" fmla="*/ 6 w 7"/>
                  <a:gd name="T11" fmla="*/ 7 h 7"/>
                  <a:gd name="T12" fmla="*/ 6 w 7"/>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6" y="4"/>
                    </a:moveTo>
                    <a:cubicBezTo>
                      <a:pt x="4" y="1"/>
                      <a:pt x="4" y="1"/>
                      <a:pt x="4" y="1"/>
                    </a:cubicBezTo>
                    <a:cubicBezTo>
                      <a:pt x="3" y="0"/>
                      <a:pt x="2" y="0"/>
                      <a:pt x="1" y="1"/>
                    </a:cubicBezTo>
                    <a:cubicBezTo>
                      <a:pt x="0" y="2"/>
                      <a:pt x="0" y="3"/>
                      <a:pt x="1" y="4"/>
                    </a:cubicBezTo>
                    <a:cubicBezTo>
                      <a:pt x="4" y="7"/>
                      <a:pt x="4" y="7"/>
                      <a:pt x="4" y="7"/>
                    </a:cubicBezTo>
                    <a:cubicBezTo>
                      <a:pt x="4" y="7"/>
                      <a:pt x="6" y="7"/>
                      <a:pt x="6" y="7"/>
                    </a:cubicBezTo>
                    <a:cubicBezTo>
                      <a:pt x="7" y="6"/>
                      <a:pt x="7" y="5"/>
                      <a:pt x="6" y="4"/>
                    </a:cubicBezTo>
                    <a:close/>
                  </a:path>
                </a:pathLst>
              </a:custGeom>
              <a:grpFill/>
              <a:ln>
                <a:noFill/>
              </a:ln>
            </p:spPr>
            <p:txBody>
              <a:bodyPr vert="horz" wrap="square" lIns="91440" tIns="45720" rIns="91440" bIns="45720" numCol="1" anchor="t" anchorCtr="0" compatLnSpc="1"/>
              <a:lstStyle/>
              <a:p>
                <a:endParaRPr lang="id-ID">
                  <a:latin typeface="Arial" panose="020B0604020202020204" pitchFamily="34" charset="0"/>
                </a:endParaRPr>
              </a:p>
            </p:txBody>
          </p:sp>
          <p:sp>
            <p:nvSpPr>
              <p:cNvPr id="26" name="Freeform 59"/>
              <p:cNvSpPr/>
              <p:nvPr/>
            </p:nvSpPr>
            <p:spPr bwMode="auto">
              <a:xfrm>
                <a:off x="3275013" y="2273300"/>
                <a:ext cx="47625" cy="22225"/>
              </a:xfrm>
              <a:custGeom>
                <a:avLst/>
                <a:gdLst>
                  <a:gd name="T0" fmla="*/ 6 w 8"/>
                  <a:gd name="T1" fmla="*/ 0 h 4"/>
                  <a:gd name="T2" fmla="*/ 2 w 8"/>
                  <a:gd name="T3" fmla="*/ 0 h 4"/>
                  <a:gd name="T4" fmla="*/ 0 w 8"/>
                  <a:gd name="T5" fmla="*/ 2 h 4"/>
                  <a:gd name="T6" fmla="*/ 2 w 8"/>
                  <a:gd name="T7" fmla="*/ 4 h 4"/>
                  <a:gd name="T8" fmla="*/ 6 w 8"/>
                  <a:gd name="T9" fmla="*/ 4 h 4"/>
                  <a:gd name="T10" fmla="*/ 8 w 8"/>
                  <a:gd name="T11" fmla="*/ 2 h 4"/>
                  <a:gd name="T12" fmla="*/ 6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0"/>
                    </a:moveTo>
                    <a:cubicBezTo>
                      <a:pt x="2" y="0"/>
                      <a:pt x="2" y="0"/>
                      <a:pt x="2" y="0"/>
                    </a:cubicBezTo>
                    <a:cubicBezTo>
                      <a:pt x="1" y="0"/>
                      <a:pt x="0" y="1"/>
                      <a:pt x="0" y="2"/>
                    </a:cubicBezTo>
                    <a:cubicBezTo>
                      <a:pt x="0" y="3"/>
                      <a:pt x="1" y="4"/>
                      <a:pt x="2" y="4"/>
                    </a:cubicBezTo>
                    <a:cubicBezTo>
                      <a:pt x="6" y="4"/>
                      <a:pt x="6" y="4"/>
                      <a:pt x="6" y="4"/>
                    </a:cubicBezTo>
                    <a:cubicBezTo>
                      <a:pt x="7" y="4"/>
                      <a:pt x="8" y="3"/>
                      <a:pt x="8" y="2"/>
                    </a:cubicBezTo>
                    <a:cubicBezTo>
                      <a:pt x="8" y="1"/>
                      <a:pt x="7" y="0"/>
                      <a:pt x="6" y="0"/>
                    </a:cubicBezTo>
                    <a:close/>
                  </a:path>
                </a:pathLst>
              </a:custGeom>
              <a:grpFill/>
              <a:ln>
                <a:noFill/>
              </a:ln>
            </p:spPr>
            <p:txBody>
              <a:bodyPr vert="horz" wrap="square" lIns="91440" tIns="45720" rIns="91440" bIns="45720" numCol="1" anchor="t" anchorCtr="0" compatLnSpc="1"/>
              <a:lstStyle/>
              <a:p>
                <a:endParaRPr lang="id-ID">
                  <a:latin typeface="Arial" panose="020B0604020202020204" pitchFamily="34" charset="0"/>
                </a:endParaRPr>
              </a:p>
            </p:txBody>
          </p:sp>
          <p:sp>
            <p:nvSpPr>
              <p:cNvPr id="27" name="Freeform 60"/>
              <p:cNvSpPr/>
              <p:nvPr/>
            </p:nvSpPr>
            <p:spPr bwMode="auto">
              <a:xfrm>
                <a:off x="3605213" y="2295525"/>
                <a:ext cx="46038" cy="23813"/>
              </a:xfrm>
              <a:custGeom>
                <a:avLst/>
                <a:gdLst>
                  <a:gd name="T0" fmla="*/ 6 w 8"/>
                  <a:gd name="T1" fmla="*/ 0 h 4"/>
                  <a:gd name="T2" fmla="*/ 2 w 8"/>
                  <a:gd name="T3" fmla="*/ 0 h 4"/>
                  <a:gd name="T4" fmla="*/ 0 w 8"/>
                  <a:gd name="T5" fmla="*/ 2 h 4"/>
                  <a:gd name="T6" fmla="*/ 2 w 8"/>
                  <a:gd name="T7" fmla="*/ 4 h 4"/>
                  <a:gd name="T8" fmla="*/ 6 w 8"/>
                  <a:gd name="T9" fmla="*/ 4 h 4"/>
                  <a:gd name="T10" fmla="*/ 8 w 8"/>
                  <a:gd name="T11" fmla="*/ 2 h 4"/>
                  <a:gd name="T12" fmla="*/ 6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0"/>
                    </a:moveTo>
                    <a:cubicBezTo>
                      <a:pt x="2" y="0"/>
                      <a:pt x="2" y="0"/>
                      <a:pt x="2" y="0"/>
                    </a:cubicBezTo>
                    <a:cubicBezTo>
                      <a:pt x="1" y="0"/>
                      <a:pt x="0" y="1"/>
                      <a:pt x="0" y="2"/>
                    </a:cubicBezTo>
                    <a:cubicBezTo>
                      <a:pt x="0" y="3"/>
                      <a:pt x="1" y="4"/>
                      <a:pt x="2" y="4"/>
                    </a:cubicBezTo>
                    <a:cubicBezTo>
                      <a:pt x="6" y="4"/>
                      <a:pt x="6" y="4"/>
                      <a:pt x="6" y="4"/>
                    </a:cubicBezTo>
                    <a:cubicBezTo>
                      <a:pt x="7" y="4"/>
                      <a:pt x="8" y="3"/>
                      <a:pt x="8" y="2"/>
                    </a:cubicBezTo>
                    <a:cubicBezTo>
                      <a:pt x="8" y="1"/>
                      <a:pt x="7" y="0"/>
                      <a:pt x="6" y="0"/>
                    </a:cubicBezTo>
                    <a:close/>
                  </a:path>
                </a:pathLst>
              </a:custGeom>
              <a:grpFill/>
              <a:ln>
                <a:noFill/>
              </a:ln>
            </p:spPr>
            <p:txBody>
              <a:bodyPr vert="horz" wrap="square" lIns="91440" tIns="45720" rIns="91440" bIns="45720" numCol="1" anchor="t" anchorCtr="0" compatLnSpc="1"/>
              <a:lstStyle/>
              <a:p>
                <a:endParaRPr lang="id-ID">
                  <a:latin typeface="Arial" panose="020B0604020202020204" pitchFamily="34" charset="0"/>
                </a:endParaRPr>
              </a:p>
            </p:txBody>
          </p:sp>
          <p:sp>
            <p:nvSpPr>
              <p:cNvPr id="28" name="Freeform 61"/>
              <p:cNvSpPr/>
              <p:nvPr/>
            </p:nvSpPr>
            <p:spPr bwMode="auto">
              <a:xfrm>
                <a:off x="3568700" y="2166938"/>
                <a:ext cx="41275" cy="41275"/>
              </a:xfrm>
              <a:custGeom>
                <a:avLst/>
                <a:gdLst>
                  <a:gd name="T0" fmla="*/ 6 w 7"/>
                  <a:gd name="T1" fmla="*/ 1 h 7"/>
                  <a:gd name="T2" fmla="*/ 3 w 7"/>
                  <a:gd name="T3" fmla="*/ 1 h 7"/>
                  <a:gd name="T4" fmla="*/ 0 w 7"/>
                  <a:gd name="T5" fmla="*/ 4 h 7"/>
                  <a:gd name="T6" fmla="*/ 0 w 7"/>
                  <a:gd name="T7" fmla="*/ 6 h 7"/>
                  <a:gd name="T8" fmla="*/ 3 w 7"/>
                  <a:gd name="T9" fmla="*/ 6 h 7"/>
                  <a:gd name="T10" fmla="*/ 6 w 7"/>
                  <a:gd name="T11" fmla="*/ 4 h 7"/>
                  <a:gd name="T12" fmla="*/ 6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6" y="1"/>
                    </a:moveTo>
                    <a:cubicBezTo>
                      <a:pt x="5" y="0"/>
                      <a:pt x="4" y="0"/>
                      <a:pt x="3" y="1"/>
                    </a:cubicBezTo>
                    <a:cubicBezTo>
                      <a:pt x="0" y="4"/>
                      <a:pt x="0" y="4"/>
                      <a:pt x="0" y="4"/>
                    </a:cubicBezTo>
                    <a:cubicBezTo>
                      <a:pt x="0" y="4"/>
                      <a:pt x="0" y="6"/>
                      <a:pt x="0" y="6"/>
                    </a:cubicBezTo>
                    <a:cubicBezTo>
                      <a:pt x="1" y="7"/>
                      <a:pt x="2" y="7"/>
                      <a:pt x="3" y="6"/>
                    </a:cubicBezTo>
                    <a:cubicBezTo>
                      <a:pt x="6" y="4"/>
                      <a:pt x="6" y="4"/>
                      <a:pt x="6" y="4"/>
                    </a:cubicBezTo>
                    <a:cubicBezTo>
                      <a:pt x="7" y="3"/>
                      <a:pt x="7" y="2"/>
                      <a:pt x="6" y="1"/>
                    </a:cubicBezTo>
                    <a:close/>
                  </a:path>
                </a:pathLst>
              </a:custGeom>
              <a:grpFill/>
              <a:ln>
                <a:noFill/>
              </a:ln>
            </p:spPr>
            <p:txBody>
              <a:bodyPr vert="horz" wrap="square" lIns="91440" tIns="45720" rIns="91440" bIns="45720" numCol="1" anchor="t" anchorCtr="0" compatLnSpc="1"/>
              <a:lstStyle/>
              <a:p>
                <a:endParaRPr lang="id-ID">
                  <a:latin typeface="Arial" panose="020B0604020202020204" pitchFamily="34" charset="0"/>
                </a:endParaRPr>
              </a:p>
            </p:txBody>
          </p:sp>
          <p:sp>
            <p:nvSpPr>
              <p:cNvPr id="29" name="Freeform 62"/>
              <p:cNvSpPr/>
              <p:nvPr/>
            </p:nvSpPr>
            <p:spPr bwMode="auto">
              <a:xfrm>
                <a:off x="3463925" y="2108200"/>
                <a:ext cx="23813" cy="47625"/>
              </a:xfrm>
              <a:custGeom>
                <a:avLst/>
                <a:gdLst>
                  <a:gd name="T0" fmla="*/ 2 w 4"/>
                  <a:gd name="T1" fmla="*/ 8 h 8"/>
                  <a:gd name="T2" fmla="*/ 3 w 4"/>
                  <a:gd name="T3" fmla="*/ 7 h 8"/>
                  <a:gd name="T4" fmla="*/ 4 w 4"/>
                  <a:gd name="T5" fmla="*/ 6 h 8"/>
                  <a:gd name="T6" fmla="*/ 4 w 4"/>
                  <a:gd name="T7" fmla="*/ 2 h 8"/>
                  <a:gd name="T8" fmla="*/ 2 w 4"/>
                  <a:gd name="T9" fmla="*/ 0 h 8"/>
                  <a:gd name="T10" fmla="*/ 0 w 4"/>
                  <a:gd name="T11" fmla="*/ 1 h 8"/>
                  <a:gd name="T12" fmla="*/ 0 w 4"/>
                  <a:gd name="T13" fmla="*/ 2 h 8"/>
                  <a:gd name="T14" fmla="*/ 0 w 4"/>
                  <a:gd name="T15" fmla="*/ 6 h 8"/>
                  <a:gd name="T16" fmla="*/ 2 w 4"/>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8"/>
                    </a:moveTo>
                    <a:cubicBezTo>
                      <a:pt x="3" y="8"/>
                      <a:pt x="3" y="8"/>
                      <a:pt x="3" y="7"/>
                    </a:cubicBezTo>
                    <a:cubicBezTo>
                      <a:pt x="4" y="7"/>
                      <a:pt x="4" y="7"/>
                      <a:pt x="4" y="6"/>
                    </a:cubicBezTo>
                    <a:cubicBezTo>
                      <a:pt x="4" y="2"/>
                      <a:pt x="4" y="2"/>
                      <a:pt x="4" y="2"/>
                    </a:cubicBezTo>
                    <a:cubicBezTo>
                      <a:pt x="4" y="1"/>
                      <a:pt x="3" y="0"/>
                      <a:pt x="2" y="0"/>
                    </a:cubicBezTo>
                    <a:cubicBezTo>
                      <a:pt x="1" y="0"/>
                      <a:pt x="0" y="1"/>
                      <a:pt x="0" y="1"/>
                    </a:cubicBezTo>
                    <a:cubicBezTo>
                      <a:pt x="0" y="2"/>
                      <a:pt x="0" y="2"/>
                      <a:pt x="0" y="2"/>
                    </a:cubicBezTo>
                    <a:cubicBezTo>
                      <a:pt x="0" y="6"/>
                      <a:pt x="0" y="6"/>
                      <a:pt x="0" y="6"/>
                    </a:cubicBezTo>
                    <a:cubicBezTo>
                      <a:pt x="0" y="7"/>
                      <a:pt x="1" y="8"/>
                      <a:pt x="2" y="8"/>
                    </a:cubicBezTo>
                    <a:close/>
                  </a:path>
                </a:pathLst>
              </a:custGeom>
              <a:grpFill/>
              <a:ln>
                <a:noFill/>
              </a:ln>
            </p:spPr>
            <p:txBody>
              <a:bodyPr vert="horz" wrap="square" lIns="91440" tIns="45720" rIns="91440" bIns="45720" numCol="1" anchor="t" anchorCtr="0" compatLnSpc="1"/>
              <a:lstStyle/>
              <a:p>
                <a:endParaRPr lang="id-ID">
                  <a:latin typeface="Arial" panose="020B0604020202020204" pitchFamily="34" charset="0"/>
                </a:endParaRPr>
              </a:p>
            </p:txBody>
          </p:sp>
          <p:sp>
            <p:nvSpPr>
              <p:cNvPr id="30" name="Freeform 63"/>
              <p:cNvSpPr>
                <a:spLocks noEditPoints="1"/>
              </p:cNvSpPr>
              <p:nvPr/>
            </p:nvSpPr>
            <p:spPr bwMode="auto">
              <a:xfrm>
                <a:off x="3368675" y="2201863"/>
                <a:ext cx="188913" cy="211138"/>
              </a:xfrm>
              <a:custGeom>
                <a:avLst/>
                <a:gdLst>
                  <a:gd name="T0" fmla="*/ 16 w 32"/>
                  <a:gd name="T1" fmla="*/ 0 h 36"/>
                  <a:gd name="T2" fmla="*/ 0 w 32"/>
                  <a:gd name="T3" fmla="*/ 16 h 36"/>
                  <a:gd name="T4" fmla="*/ 8 w 32"/>
                  <a:gd name="T5" fmla="*/ 30 h 36"/>
                  <a:gd name="T6" fmla="*/ 8 w 32"/>
                  <a:gd name="T7" fmla="*/ 36 h 36"/>
                  <a:gd name="T8" fmla="*/ 24 w 32"/>
                  <a:gd name="T9" fmla="*/ 36 h 36"/>
                  <a:gd name="T10" fmla="*/ 24 w 32"/>
                  <a:gd name="T11" fmla="*/ 30 h 36"/>
                  <a:gd name="T12" fmla="*/ 32 w 32"/>
                  <a:gd name="T13" fmla="*/ 16 h 36"/>
                  <a:gd name="T14" fmla="*/ 16 w 32"/>
                  <a:gd name="T15" fmla="*/ 0 h 36"/>
                  <a:gd name="T16" fmla="*/ 22 w 32"/>
                  <a:gd name="T17" fmla="*/ 26 h 36"/>
                  <a:gd name="T18" fmla="*/ 20 w 32"/>
                  <a:gd name="T19" fmla="*/ 27 h 36"/>
                  <a:gd name="T20" fmla="*/ 20 w 32"/>
                  <a:gd name="T21" fmla="*/ 30 h 36"/>
                  <a:gd name="T22" fmla="*/ 20 w 32"/>
                  <a:gd name="T23" fmla="*/ 32 h 36"/>
                  <a:gd name="T24" fmla="*/ 12 w 32"/>
                  <a:gd name="T25" fmla="*/ 32 h 36"/>
                  <a:gd name="T26" fmla="*/ 12 w 32"/>
                  <a:gd name="T27" fmla="*/ 30 h 36"/>
                  <a:gd name="T28" fmla="*/ 12 w 32"/>
                  <a:gd name="T29" fmla="*/ 27 h 36"/>
                  <a:gd name="T30" fmla="*/ 10 w 32"/>
                  <a:gd name="T31" fmla="*/ 26 h 36"/>
                  <a:gd name="T32" fmla="*/ 4 w 32"/>
                  <a:gd name="T33" fmla="*/ 16 h 36"/>
                  <a:gd name="T34" fmla="*/ 16 w 32"/>
                  <a:gd name="T35" fmla="*/ 4 h 36"/>
                  <a:gd name="T36" fmla="*/ 28 w 32"/>
                  <a:gd name="T37" fmla="*/ 16 h 36"/>
                  <a:gd name="T38" fmla="*/ 22 w 32"/>
                  <a:gd name="T39"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36">
                    <a:moveTo>
                      <a:pt x="16" y="0"/>
                    </a:moveTo>
                    <a:cubicBezTo>
                      <a:pt x="7" y="0"/>
                      <a:pt x="0" y="7"/>
                      <a:pt x="0" y="16"/>
                    </a:cubicBezTo>
                    <a:cubicBezTo>
                      <a:pt x="0" y="22"/>
                      <a:pt x="3" y="27"/>
                      <a:pt x="8" y="30"/>
                    </a:cubicBezTo>
                    <a:cubicBezTo>
                      <a:pt x="8" y="36"/>
                      <a:pt x="8" y="36"/>
                      <a:pt x="8" y="36"/>
                    </a:cubicBezTo>
                    <a:cubicBezTo>
                      <a:pt x="24" y="36"/>
                      <a:pt x="24" y="36"/>
                      <a:pt x="24" y="36"/>
                    </a:cubicBezTo>
                    <a:cubicBezTo>
                      <a:pt x="24" y="30"/>
                      <a:pt x="24" y="30"/>
                      <a:pt x="24" y="30"/>
                    </a:cubicBezTo>
                    <a:cubicBezTo>
                      <a:pt x="29" y="27"/>
                      <a:pt x="32" y="22"/>
                      <a:pt x="32" y="16"/>
                    </a:cubicBezTo>
                    <a:cubicBezTo>
                      <a:pt x="32" y="7"/>
                      <a:pt x="25" y="0"/>
                      <a:pt x="16" y="0"/>
                    </a:cubicBezTo>
                    <a:close/>
                    <a:moveTo>
                      <a:pt x="22" y="26"/>
                    </a:moveTo>
                    <a:cubicBezTo>
                      <a:pt x="20" y="27"/>
                      <a:pt x="20" y="27"/>
                      <a:pt x="20" y="27"/>
                    </a:cubicBezTo>
                    <a:cubicBezTo>
                      <a:pt x="20" y="30"/>
                      <a:pt x="20" y="30"/>
                      <a:pt x="20" y="30"/>
                    </a:cubicBezTo>
                    <a:cubicBezTo>
                      <a:pt x="20" y="32"/>
                      <a:pt x="20" y="32"/>
                      <a:pt x="20" y="32"/>
                    </a:cubicBezTo>
                    <a:cubicBezTo>
                      <a:pt x="12" y="32"/>
                      <a:pt x="12" y="32"/>
                      <a:pt x="12" y="32"/>
                    </a:cubicBezTo>
                    <a:cubicBezTo>
                      <a:pt x="12" y="30"/>
                      <a:pt x="12" y="30"/>
                      <a:pt x="12" y="30"/>
                    </a:cubicBezTo>
                    <a:cubicBezTo>
                      <a:pt x="12" y="27"/>
                      <a:pt x="12" y="27"/>
                      <a:pt x="12" y="27"/>
                    </a:cubicBezTo>
                    <a:cubicBezTo>
                      <a:pt x="10" y="26"/>
                      <a:pt x="10" y="26"/>
                      <a:pt x="10" y="26"/>
                    </a:cubicBezTo>
                    <a:cubicBezTo>
                      <a:pt x="6" y="24"/>
                      <a:pt x="4" y="20"/>
                      <a:pt x="4" y="16"/>
                    </a:cubicBezTo>
                    <a:cubicBezTo>
                      <a:pt x="4" y="9"/>
                      <a:pt x="9" y="4"/>
                      <a:pt x="16" y="4"/>
                    </a:cubicBezTo>
                    <a:cubicBezTo>
                      <a:pt x="23" y="4"/>
                      <a:pt x="28" y="9"/>
                      <a:pt x="28" y="16"/>
                    </a:cubicBezTo>
                    <a:cubicBezTo>
                      <a:pt x="28" y="20"/>
                      <a:pt x="26" y="24"/>
                      <a:pt x="22" y="26"/>
                    </a:cubicBezTo>
                    <a:close/>
                  </a:path>
                </a:pathLst>
              </a:custGeom>
              <a:grpFill/>
              <a:ln>
                <a:noFill/>
              </a:ln>
            </p:spPr>
            <p:txBody>
              <a:bodyPr vert="horz" wrap="square" lIns="91440" tIns="45720" rIns="91440" bIns="45720" numCol="1" anchor="t" anchorCtr="0" compatLnSpc="1"/>
              <a:lstStyle/>
              <a:p>
                <a:endParaRPr lang="id-ID">
                  <a:latin typeface="Arial" panose="020B0604020202020204" pitchFamily="34" charset="0"/>
                </a:endParaRPr>
              </a:p>
            </p:txBody>
          </p:sp>
          <p:sp>
            <p:nvSpPr>
              <p:cNvPr id="31" name="Freeform 64"/>
              <p:cNvSpPr/>
              <p:nvPr/>
            </p:nvSpPr>
            <p:spPr bwMode="auto">
              <a:xfrm>
                <a:off x="3416300" y="2436813"/>
                <a:ext cx="93663" cy="47625"/>
              </a:xfrm>
              <a:custGeom>
                <a:avLst/>
                <a:gdLst>
                  <a:gd name="T0" fmla="*/ 0 w 16"/>
                  <a:gd name="T1" fmla="*/ 4 h 8"/>
                  <a:gd name="T2" fmla="*/ 4 w 16"/>
                  <a:gd name="T3" fmla="*/ 4 h 8"/>
                  <a:gd name="T4" fmla="*/ 4 w 16"/>
                  <a:gd name="T5" fmla="*/ 4 h 8"/>
                  <a:gd name="T6" fmla="*/ 8 w 16"/>
                  <a:gd name="T7" fmla="*/ 8 h 8"/>
                  <a:gd name="T8" fmla="*/ 12 w 16"/>
                  <a:gd name="T9" fmla="*/ 4 h 8"/>
                  <a:gd name="T10" fmla="*/ 12 w 16"/>
                  <a:gd name="T11" fmla="*/ 4 h 8"/>
                  <a:gd name="T12" fmla="*/ 16 w 16"/>
                  <a:gd name="T13" fmla="*/ 4 h 8"/>
                  <a:gd name="T14" fmla="*/ 16 w 16"/>
                  <a:gd name="T15" fmla="*/ 0 h 8"/>
                  <a:gd name="T16" fmla="*/ 0 w 16"/>
                  <a:gd name="T17" fmla="*/ 0 h 8"/>
                  <a:gd name="T18" fmla="*/ 0 w 16"/>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8">
                    <a:moveTo>
                      <a:pt x="0" y="4"/>
                    </a:moveTo>
                    <a:cubicBezTo>
                      <a:pt x="4" y="4"/>
                      <a:pt x="4" y="4"/>
                      <a:pt x="4" y="4"/>
                    </a:cubicBezTo>
                    <a:cubicBezTo>
                      <a:pt x="4" y="4"/>
                      <a:pt x="4" y="4"/>
                      <a:pt x="4" y="4"/>
                    </a:cubicBezTo>
                    <a:cubicBezTo>
                      <a:pt x="4" y="6"/>
                      <a:pt x="6" y="8"/>
                      <a:pt x="8" y="8"/>
                    </a:cubicBezTo>
                    <a:cubicBezTo>
                      <a:pt x="10" y="8"/>
                      <a:pt x="12" y="6"/>
                      <a:pt x="12" y="4"/>
                    </a:cubicBezTo>
                    <a:cubicBezTo>
                      <a:pt x="12" y="4"/>
                      <a:pt x="12" y="4"/>
                      <a:pt x="12" y="4"/>
                    </a:cubicBezTo>
                    <a:cubicBezTo>
                      <a:pt x="16" y="4"/>
                      <a:pt x="16" y="4"/>
                      <a:pt x="16" y="4"/>
                    </a:cubicBezTo>
                    <a:cubicBezTo>
                      <a:pt x="16" y="0"/>
                      <a:pt x="16" y="0"/>
                      <a:pt x="16" y="0"/>
                    </a:cubicBezTo>
                    <a:cubicBezTo>
                      <a:pt x="0" y="0"/>
                      <a:pt x="0" y="0"/>
                      <a:pt x="0" y="0"/>
                    </a:cubicBezTo>
                    <a:lnTo>
                      <a:pt x="0" y="4"/>
                    </a:lnTo>
                    <a:close/>
                  </a:path>
                </a:pathLst>
              </a:custGeom>
              <a:grpFill/>
              <a:ln>
                <a:noFill/>
              </a:ln>
            </p:spPr>
            <p:txBody>
              <a:bodyPr vert="horz" wrap="square" lIns="91440" tIns="45720" rIns="91440" bIns="45720" numCol="1" anchor="t" anchorCtr="0" compatLnSpc="1"/>
              <a:lstStyle/>
              <a:p>
                <a:endParaRPr lang="id-ID">
                  <a:latin typeface="Arial" panose="020B0604020202020204" pitchFamily="34" charset="0"/>
                </a:endParaRPr>
              </a:p>
            </p:txBody>
          </p:sp>
        </p:grpSp>
      </p:grpSp>
      <p:grpSp>
        <p:nvGrpSpPr>
          <p:cNvPr id="32" name="组合 31"/>
          <p:cNvGrpSpPr/>
          <p:nvPr/>
        </p:nvGrpSpPr>
        <p:grpSpPr>
          <a:xfrm>
            <a:off x="8029466" y="8167860"/>
            <a:ext cx="504060" cy="504060"/>
            <a:chOff x="2021" y="5408"/>
            <a:chExt cx="1015" cy="1015"/>
          </a:xfrm>
        </p:grpSpPr>
        <p:sp>
          <p:nvSpPr>
            <p:cNvPr id="33" name="椭圆 32"/>
            <p:cNvSpPr/>
            <p:nvPr/>
          </p:nvSpPr>
          <p:spPr>
            <a:xfrm>
              <a:off x="2021" y="5408"/>
              <a:ext cx="1015" cy="1015"/>
            </a:xfrm>
            <a:prstGeom prst="ellipse">
              <a:avLst/>
            </a:prstGeom>
            <a:solidFill>
              <a:srgbClr val="E96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34" name="Freeform 22"/>
            <p:cNvSpPr>
              <a:spLocks noEditPoints="1"/>
            </p:cNvSpPr>
            <p:nvPr/>
          </p:nvSpPr>
          <p:spPr bwMode="auto">
            <a:xfrm>
              <a:off x="2276" y="5645"/>
              <a:ext cx="547" cy="547"/>
            </a:xfrm>
            <a:custGeom>
              <a:avLst/>
              <a:gdLst>
                <a:gd name="T0" fmla="*/ 42 w 44"/>
                <a:gd name="T1" fmla="*/ 18 h 44"/>
                <a:gd name="T2" fmla="*/ 35 w 44"/>
                <a:gd name="T3" fmla="*/ 18 h 44"/>
                <a:gd name="T4" fmla="*/ 34 w 44"/>
                <a:gd name="T5" fmla="*/ 14 h 44"/>
                <a:gd name="T6" fmla="*/ 38 w 44"/>
                <a:gd name="T7" fmla="*/ 10 h 44"/>
                <a:gd name="T8" fmla="*/ 38 w 44"/>
                <a:gd name="T9" fmla="*/ 7 h 44"/>
                <a:gd name="T10" fmla="*/ 36 w 44"/>
                <a:gd name="T11" fmla="*/ 5 h 44"/>
                <a:gd name="T12" fmla="*/ 33 w 44"/>
                <a:gd name="T13" fmla="*/ 5 h 44"/>
                <a:gd name="T14" fmla="*/ 29 w 44"/>
                <a:gd name="T15" fmla="*/ 9 h 44"/>
                <a:gd name="T16" fmla="*/ 25 w 44"/>
                <a:gd name="T17" fmla="*/ 8 h 44"/>
                <a:gd name="T18" fmla="*/ 25 w 44"/>
                <a:gd name="T19" fmla="*/ 2 h 44"/>
                <a:gd name="T20" fmla="*/ 23 w 44"/>
                <a:gd name="T21" fmla="*/ 0 h 44"/>
                <a:gd name="T22" fmla="*/ 20 w 44"/>
                <a:gd name="T23" fmla="*/ 0 h 44"/>
                <a:gd name="T24" fmla="*/ 18 w 44"/>
                <a:gd name="T25" fmla="*/ 2 h 44"/>
                <a:gd name="T26" fmla="*/ 18 w 44"/>
                <a:gd name="T27" fmla="*/ 8 h 44"/>
                <a:gd name="T28" fmla="*/ 14 w 44"/>
                <a:gd name="T29" fmla="*/ 9 h 44"/>
                <a:gd name="T30" fmla="*/ 10 w 44"/>
                <a:gd name="T31" fmla="*/ 6 h 44"/>
                <a:gd name="T32" fmla="*/ 7 w 44"/>
                <a:gd name="T33" fmla="*/ 6 h 44"/>
                <a:gd name="T34" fmla="*/ 5 w 44"/>
                <a:gd name="T35" fmla="*/ 8 h 44"/>
                <a:gd name="T36" fmla="*/ 5 w 44"/>
                <a:gd name="T37" fmla="*/ 11 h 44"/>
                <a:gd name="T38" fmla="*/ 9 w 44"/>
                <a:gd name="T39" fmla="*/ 15 h 44"/>
                <a:gd name="T40" fmla="*/ 7 w 44"/>
                <a:gd name="T41" fmla="*/ 19 h 44"/>
                <a:gd name="T42" fmla="*/ 2 w 44"/>
                <a:gd name="T43" fmla="*/ 19 h 44"/>
                <a:gd name="T44" fmla="*/ 0 w 44"/>
                <a:gd name="T45" fmla="*/ 21 h 44"/>
                <a:gd name="T46" fmla="*/ 0 w 44"/>
                <a:gd name="T47" fmla="*/ 24 h 44"/>
                <a:gd name="T48" fmla="*/ 2 w 44"/>
                <a:gd name="T49" fmla="*/ 26 h 44"/>
                <a:gd name="T50" fmla="*/ 7 w 44"/>
                <a:gd name="T51" fmla="*/ 26 h 44"/>
                <a:gd name="T52" fmla="*/ 9 w 44"/>
                <a:gd name="T53" fmla="*/ 30 h 44"/>
                <a:gd name="T54" fmla="*/ 6 w 44"/>
                <a:gd name="T55" fmla="*/ 34 h 44"/>
                <a:gd name="T56" fmla="*/ 6 w 44"/>
                <a:gd name="T57" fmla="*/ 37 h 44"/>
                <a:gd name="T58" fmla="*/ 8 w 44"/>
                <a:gd name="T59" fmla="*/ 39 h 44"/>
                <a:gd name="T60" fmla="*/ 11 w 44"/>
                <a:gd name="T61" fmla="*/ 39 h 44"/>
                <a:gd name="T62" fmla="*/ 15 w 44"/>
                <a:gd name="T63" fmla="*/ 35 h 44"/>
                <a:gd name="T64" fmla="*/ 19 w 44"/>
                <a:gd name="T65" fmla="*/ 36 h 44"/>
                <a:gd name="T66" fmla="*/ 19 w 44"/>
                <a:gd name="T67" fmla="*/ 42 h 44"/>
                <a:gd name="T68" fmla="*/ 21 w 44"/>
                <a:gd name="T69" fmla="*/ 44 h 44"/>
                <a:gd name="T70" fmla="*/ 24 w 44"/>
                <a:gd name="T71" fmla="*/ 44 h 44"/>
                <a:gd name="T72" fmla="*/ 26 w 44"/>
                <a:gd name="T73" fmla="*/ 42 h 44"/>
                <a:gd name="T74" fmla="*/ 26 w 44"/>
                <a:gd name="T75" fmla="*/ 36 h 44"/>
                <a:gd name="T76" fmla="*/ 30 w 44"/>
                <a:gd name="T77" fmla="*/ 34 h 44"/>
                <a:gd name="T78" fmla="*/ 34 w 44"/>
                <a:gd name="T79" fmla="*/ 38 h 44"/>
                <a:gd name="T80" fmla="*/ 37 w 44"/>
                <a:gd name="T81" fmla="*/ 38 h 44"/>
                <a:gd name="T82" fmla="*/ 39 w 44"/>
                <a:gd name="T83" fmla="*/ 36 h 44"/>
                <a:gd name="T84" fmla="*/ 39 w 44"/>
                <a:gd name="T85" fmla="*/ 33 h 44"/>
                <a:gd name="T86" fmla="*/ 35 w 44"/>
                <a:gd name="T87" fmla="*/ 28 h 44"/>
                <a:gd name="T88" fmla="*/ 36 w 44"/>
                <a:gd name="T89" fmla="*/ 25 h 44"/>
                <a:gd name="T90" fmla="*/ 42 w 44"/>
                <a:gd name="T91" fmla="*/ 25 h 44"/>
                <a:gd name="T92" fmla="*/ 44 w 44"/>
                <a:gd name="T93" fmla="*/ 23 h 44"/>
                <a:gd name="T94" fmla="*/ 44 w 44"/>
                <a:gd name="T95" fmla="*/ 20 h 44"/>
                <a:gd name="T96" fmla="*/ 42 w 44"/>
                <a:gd name="T97" fmla="*/ 18 h 44"/>
                <a:gd name="T98" fmla="*/ 21 w 44"/>
                <a:gd name="T99" fmla="*/ 28 h 44"/>
                <a:gd name="T100" fmla="*/ 15 w 44"/>
                <a:gd name="T101" fmla="*/ 22 h 44"/>
                <a:gd name="T102" fmla="*/ 21 w 44"/>
                <a:gd name="T103" fmla="*/ 16 h 44"/>
                <a:gd name="T104" fmla="*/ 28 w 44"/>
                <a:gd name="T105" fmla="*/ 22 h 44"/>
                <a:gd name="T106" fmla="*/ 21 w 44"/>
                <a:gd name="T107"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 h="44">
                  <a:moveTo>
                    <a:pt x="42" y="18"/>
                  </a:moveTo>
                  <a:cubicBezTo>
                    <a:pt x="35" y="18"/>
                    <a:pt x="35" y="18"/>
                    <a:pt x="35" y="18"/>
                  </a:cubicBezTo>
                  <a:cubicBezTo>
                    <a:pt x="35" y="17"/>
                    <a:pt x="35" y="15"/>
                    <a:pt x="34" y="14"/>
                  </a:cubicBezTo>
                  <a:cubicBezTo>
                    <a:pt x="38" y="10"/>
                    <a:pt x="38" y="10"/>
                    <a:pt x="38" y="10"/>
                  </a:cubicBezTo>
                  <a:cubicBezTo>
                    <a:pt x="39" y="9"/>
                    <a:pt x="39" y="8"/>
                    <a:pt x="38" y="7"/>
                  </a:cubicBezTo>
                  <a:cubicBezTo>
                    <a:pt x="36" y="5"/>
                    <a:pt x="36" y="5"/>
                    <a:pt x="36" y="5"/>
                  </a:cubicBezTo>
                  <a:cubicBezTo>
                    <a:pt x="35" y="4"/>
                    <a:pt x="34" y="4"/>
                    <a:pt x="33" y="5"/>
                  </a:cubicBezTo>
                  <a:cubicBezTo>
                    <a:pt x="29" y="9"/>
                    <a:pt x="29" y="9"/>
                    <a:pt x="29" y="9"/>
                  </a:cubicBezTo>
                  <a:cubicBezTo>
                    <a:pt x="28" y="9"/>
                    <a:pt x="26" y="8"/>
                    <a:pt x="25" y="8"/>
                  </a:cubicBezTo>
                  <a:cubicBezTo>
                    <a:pt x="25" y="2"/>
                    <a:pt x="25" y="2"/>
                    <a:pt x="25" y="2"/>
                  </a:cubicBezTo>
                  <a:cubicBezTo>
                    <a:pt x="25" y="1"/>
                    <a:pt x="24" y="0"/>
                    <a:pt x="23" y="0"/>
                  </a:cubicBezTo>
                  <a:cubicBezTo>
                    <a:pt x="20" y="0"/>
                    <a:pt x="20" y="0"/>
                    <a:pt x="20" y="0"/>
                  </a:cubicBezTo>
                  <a:cubicBezTo>
                    <a:pt x="19" y="0"/>
                    <a:pt x="18" y="1"/>
                    <a:pt x="18" y="2"/>
                  </a:cubicBezTo>
                  <a:cubicBezTo>
                    <a:pt x="18" y="8"/>
                    <a:pt x="18" y="8"/>
                    <a:pt x="18" y="8"/>
                  </a:cubicBezTo>
                  <a:cubicBezTo>
                    <a:pt x="16" y="8"/>
                    <a:pt x="15" y="9"/>
                    <a:pt x="14" y="9"/>
                  </a:cubicBezTo>
                  <a:cubicBezTo>
                    <a:pt x="10" y="6"/>
                    <a:pt x="10" y="6"/>
                    <a:pt x="10" y="6"/>
                  </a:cubicBezTo>
                  <a:cubicBezTo>
                    <a:pt x="9" y="5"/>
                    <a:pt x="8" y="5"/>
                    <a:pt x="7" y="6"/>
                  </a:cubicBezTo>
                  <a:cubicBezTo>
                    <a:pt x="5" y="8"/>
                    <a:pt x="5" y="8"/>
                    <a:pt x="5" y="8"/>
                  </a:cubicBezTo>
                  <a:cubicBezTo>
                    <a:pt x="4" y="9"/>
                    <a:pt x="4" y="10"/>
                    <a:pt x="5" y="11"/>
                  </a:cubicBezTo>
                  <a:cubicBezTo>
                    <a:pt x="9" y="15"/>
                    <a:pt x="9" y="15"/>
                    <a:pt x="9" y="15"/>
                  </a:cubicBezTo>
                  <a:cubicBezTo>
                    <a:pt x="8" y="16"/>
                    <a:pt x="7" y="17"/>
                    <a:pt x="7" y="19"/>
                  </a:cubicBezTo>
                  <a:cubicBezTo>
                    <a:pt x="2" y="19"/>
                    <a:pt x="2" y="19"/>
                    <a:pt x="2" y="19"/>
                  </a:cubicBezTo>
                  <a:cubicBezTo>
                    <a:pt x="1" y="19"/>
                    <a:pt x="0" y="20"/>
                    <a:pt x="0" y="21"/>
                  </a:cubicBezTo>
                  <a:cubicBezTo>
                    <a:pt x="0" y="24"/>
                    <a:pt x="0" y="24"/>
                    <a:pt x="0" y="24"/>
                  </a:cubicBezTo>
                  <a:cubicBezTo>
                    <a:pt x="0" y="25"/>
                    <a:pt x="1" y="26"/>
                    <a:pt x="2" y="26"/>
                  </a:cubicBezTo>
                  <a:cubicBezTo>
                    <a:pt x="7" y="26"/>
                    <a:pt x="7" y="26"/>
                    <a:pt x="7" y="26"/>
                  </a:cubicBezTo>
                  <a:cubicBezTo>
                    <a:pt x="8" y="28"/>
                    <a:pt x="8" y="29"/>
                    <a:pt x="9" y="30"/>
                  </a:cubicBezTo>
                  <a:cubicBezTo>
                    <a:pt x="6" y="34"/>
                    <a:pt x="6" y="34"/>
                    <a:pt x="6" y="34"/>
                  </a:cubicBezTo>
                  <a:cubicBezTo>
                    <a:pt x="5" y="35"/>
                    <a:pt x="5" y="36"/>
                    <a:pt x="6" y="37"/>
                  </a:cubicBezTo>
                  <a:cubicBezTo>
                    <a:pt x="8" y="39"/>
                    <a:pt x="8" y="39"/>
                    <a:pt x="8" y="39"/>
                  </a:cubicBezTo>
                  <a:cubicBezTo>
                    <a:pt x="9" y="40"/>
                    <a:pt x="10" y="40"/>
                    <a:pt x="11" y="39"/>
                  </a:cubicBezTo>
                  <a:cubicBezTo>
                    <a:pt x="15" y="35"/>
                    <a:pt x="15" y="35"/>
                    <a:pt x="15" y="35"/>
                  </a:cubicBezTo>
                  <a:cubicBezTo>
                    <a:pt x="16" y="36"/>
                    <a:pt x="18" y="36"/>
                    <a:pt x="19" y="36"/>
                  </a:cubicBezTo>
                  <a:cubicBezTo>
                    <a:pt x="19" y="42"/>
                    <a:pt x="19" y="42"/>
                    <a:pt x="19" y="42"/>
                  </a:cubicBezTo>
                  <a:cubicBezTo>
                    <a:pt x="19" y="43"/>
                    <a:pt x="20" y="44"/>
                    <a:pt x="21" y="44"/>
                  </a:cubicBezTo>
                  <a:cubicBezTo>
                    <a:pt x="24" y="44"/>
                    <a:pt x="24" y="44"/>
                    <a:pt x="24" y="44"/>
                  </a:cubicBezTo>
                  <a:cubicBezTo>
                    <a:pt x="25" y="44"/>
                    <a:pt x="26" y="43"/>
                    <a:pt x="26" y="42"/>
                  </a:cubicBezTo>
                  <a:cubicBezTo>
                    <a:pt x="26" y="36"/>
                    <a:pt x="26" y="36"/>
                    <a:pt x="26" y="36"/>
                  </a:cubicBezTo>
                  <a:cubicBezTo>
                    <a:pt x="28" y="35"/>
                    <a:pt x="29" y="35"/>
                    <a:pt x="30" y="34"/>
                  </a:cubicBezTo>
                  <a:cubicBezTo>
                    <a:pt x="34" y="38"/>
                    <a:pt x="34" y="38"/>
                    <a:pt x="34" y="38"/>
                  </a:cubicBezTo>
                  <a:cubicBezTo>
                    <a:pt x="35" y="39"/>
                    <a:pt x="36" y="39"/>
                    <a:pt x="37" y="38"/>
                  </a:cubicBezTo>
                  <a:cubicBezTo>
                    <a:pt x="39" y="36"/>
                    <a:pt x="39" y="36"/>
                    <a:pt x="39" y="36"/>
                  </a:cubicBezTo>
                  <a:cubicBezTo>
                    <a:pt x="40" y="35"/>
                    <a:pt x="40" y="34"/>
                    <a:pt x="39" y="33"/>
                  </a:cubicBezTo>
                  <a:cubicBezTo>
                    <a:pt x="35" y="28"/>
                    <a:pt x="35" y="28"/>
                    <a:pt x="35" y="28"/>
                  </a:cubicBezTo>
                  <a:cubicBezTo>
                    <a:pt x="35" y="27"/>
                    <a:pt x="35" y="26"/>
                    <a:pt x="36" y="25"/>
                  </a:cubicBezTo>
                  <a:cubicBezTo>
                    <a:pt x="42" y="25"/>
                    <a:pt x="42" y="25"/>
                    <a:pt x="42" y="25"/>
                  </a:cubicBezTo>
                  <a:cubicBezTo>
                    <a:pt x="43" y="25"/>
                    <a:pt x="44" y="24"/>
                    <a:pt x="44" y="23"/>
                  </a:cubicBezTo>
                  <a:cubicBezTo>
                    <a:pt x="44" y="20"/>
                    <a:pt x="44" y="20"/>
                    <a:pt x="44" y="20"/>
                  </a:cubicBezTo>
                  <a:cubicBezTo>
                    <a:pt x="44" y="19"/>
                    <a:pt x="43" y="18"/>
                    <a:pt x="42" y="18"/>
                  </a:cubicBezTo>
                  <a:close/>
                  <a:moveTo>
                    <a:pt x="21" y="28"/>
                  </a:moveTo>
                  <a:cubicBezTo>
                    <a:pt x="18" y="28"/>
                    <a:pt x="15" y="25"/>
                    <a:pt x="15" y="22"/>
                  </a:cubicBezTo>
                  <a:cubicBezTo>
                    <a:pt x="15" y="19"/>
                    <a:pt x="18" y="16"/>
                    <a:pt x="21" y="16"/>
                  </a:cubicBezTo>
                  <a:cubicBezTo>
                    <a:pt x="25" y="16"/>
                    <a:pt x="28" y="19"/>
                    <a:pt x="28" y="22"/>
                  </a:cubicBezTo>
                  <a:cubicBezTo>
                    <a:pt x="28" y="25"/>
                    <a:pt x="25" y="28"/>
                    <a:pt x="21" y="28"/>
                  </a:cubicBezTo>
                  <a:close/>
                </a:path>
              </a:pathLst>
            </a:custGeom>
            <a:solidFill>
              <a:schemeClr val="bg1"/>
            </a:solidFill>
            <a:ln>
              <a:noFill/>
            </a:ln>
          </p:spPr>
          <p:txBody>
            <a:bodyPr vert="horz" wrap="square" lIns="91440" tIns="45720" rIns="91440" bIns="45720" numCol="1" anchor="t" anchorCtr="0" compatLnSpc="1"/>
            <a:lstStyle/>
            <a:p>
              <a:endParaRPr lang="id-ID">
                <a:latin typeface="Arial" panose="020B0604020202020204" pitchFamily="34" charset="0"/>
              </a:endParaRPr>
            </a:p>
          </p:txBody>
        </p:sp>
      </p:grpSp>
      <p:pic>
        <p:nvPicPr>
          <p:cNvPr id="2" name="Content Placeholder 1" descr="Screenshot 2024-06-22 194330"/>
          <p:cNvPicPr>
            <a:picLocks noChangeAspect="1"/>
          </p:cNvPicPr>
          <p:nvPr>
            <p:ph sz="half" idx="1"/>
          </p:nvPr>
        </p:nvPicPr>
        <p:blipFill>
          <a:blip r:embed="rId2"/>
          <a:stretch>
            <a:fillRect/>
          </a:stretch>
        </p:blipFill>
        <p:spPr>
          <a:xfrm>
            <a:off x="838200" y="1584325"/>
            <a:ext cx="5181600" cy="4668520"/>
          </a:xfrm>
          <a:prstGeom prst="rect">
            <a:avLst/>
          </a:prstGeom>
          <a:ln w="28575">
            <a:solidFill>
              <a:schemeClr val="tx1"/>
            </a:solidFill>
          </a:ln>
        </p:spPr>
      </p:pic>
      <p:pic>
        <p:nvPicPr>
          <p:cNvPr id="10" name="Content Placeholder 9" descr="Screenshot 2024-06-22 194342"/>
          <p:cNvPicPr>
            <a:picLocks noChangeAspect="1"/>
          </p:cNvPicPr>
          <p:nvPr>
            <p:ph sz="half" idx="2"/>
          </p:nvPr>
        </p:nvPicPr>
        <p:blipFill>
          <a:blip r:embed="rId3"/>
          <a:stretch>
            <a:fillRect/>
          </a:stretch>
        </p:blipFill>
        <p:spPr>
          <a:xfrm>
            <a:off x="6172200" y="1584325"/>
            <a:ext cx="5181600" cy="4667885"/>
          </a:xfrm>
          <a:prstGeom prst="rect">
            <a:avLst/>
          </a:prstGeom>
          <a:ln w="28575">
            <a:solidFill>
              <a:schemeClr val="tx1"/>
            </a:solidFill>
          </a:ln>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6728" y="-2442514"/>
            <a:ext cx="3545826" cy="3545826"/>
          </a:xfrm>
          <a:prstGeom prst="ellipse">
            <a:avLst/>
          </a:prstGeom>
          <a:solidFill>
            <a:srgbClr val="F5D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5" name="椭圆 4"/>
          <p:cNvSpPr/>
          <p:nvPr/>
        </p:nvSpPr>
        <p:spPr>
          <a:xfrm>
            <a:off x="4418127" y="145701"/>
            <a:ext cx="907747" cy="907747"/>
          </a:xfrm>
          <a:prstGeom prst="ellipse">
            <a:avLst/>
          </a:prstGeom>
          <a:solidFill>
            <a:srgbClr val="F5B7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6" name="椭圆 5"/>
          <p:cNvSpPr/>
          <p:nvPr/>
        </p:nvSpPr>
        <p:spPr>
          <a:xfrm>
            <a:off x="2000305" y="5804551"/>
            <a:ext cx="3325569" cy="3325569"/>
          </a:xfrm>
          <a:prstGeom prst="ellipse">
            <a:avLst/>
          </a:prstGeom>
          <a:solidFill>
            <a:srgbClr val="8FB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7" name="椭圆 6"/>
          <p:cNvSpPr/>
          <p:nvPr/>
        </p:nvSpPr>
        <p:spPr>
          <a:xfrm>
            <a:off x="11205516" y="-1339438"/>
            <a:ext cx="1972968" cy="1972968"/>
          </a:xfrm>
          <a:prstGeom prst="ellipse">
            <a:avLst/>
          </a:prstGeom>
          <a:solidFill>
            <a:srgbClr val="90B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9" name="矩形 8"/>
          <p:cNvSpPr/>
          <p:nvPr/>
        </p:nvSpPr>
        <p:spPr>
          <a:xfrm>
            <a:off x="612892" y="2046056"/>
            <a:ext cx="2250440" cy="768350"/>
          </a:xfrm>
          <a:prstGeom prst="rect">
            <a:avLst/>
          </a:prstGeom>
        </p:spPr>
        <p:txBody>
          <a:bodyPr wrap="none">
            <a:spAutoFit/>
          </a:bodyPr>
          <a:lstStyle/>
          <a:p>
            <a:r>
              <a:rPr lang="en-US" altLang="zh-CN" sz="4400" b="1">
                <a:solidFill>
                  <a:srgbClr val="E966A0"/>
                </a:solidFill>
                <a:latin typeface="Century Gothic" panose="020B0502020202020204" pitchFamily="34" charset="0"/>
                <a:cs typeface="Arial" panose="020B0604020202020204" pitchFamily="34" charset="0"/>
              </a:rPr>
              <a:t>PART 03</a:t>
            </a:r>
            <a:endParaRPr lang="en-US" altLang="zh-CN" sz="4400" b="1">
              <a:solidFill>
                <a:srgbClr val="E966A0"/>
              </a:solidFill>
              <a:latin typeface="Century Gothic" panose="020B0502020202020204" pitchFamily="34" charset="0"/>
              <a:cs typeface="Arial" panose="020B0604020202020204" pitchFamily="34" charset="0"/>
            </a:endParaRPr>
          </a:p>
        </p:txBody>
      </p:sp>
      <p:sp>
        <p:nvSpPr>
          <p:cNvPr id="10" name="矩形 9"/>
          <p:cNvSpPr/>
          <p:nvPr/>
        </p:nvSpPr>
        <p:spPr>
          <a:xfrm>
            <a:off x="612891" y="2946667"/>
            <a:ext cx="2084705" cy="829945"/>
          </a:xfrm>
          <a:prstGeom prst="rect">
            <a:avLst/>
          </a:prstGeom>
        </p:spPr>
        <p:txBody>
          <a:bodyPr wrap="none">
            <a:spAutoFit/>
          </a:bodyPr>
          <a:lstStyle/>
          <a:p>
            <a:r>
              <a:rPr lang="en-US" altLang="zh-CN" sz="4800" b="1">
                <a:solidFill>
                  <a:srgbClr val="8585BF"/>
                </a:solidFill>
                <a:latin typeface="Century Gothic" panose="020B0502020202020204" pitchFamily="34" charset="0"/>
                <a:cs typeface="Arial" panose="020B0604020202020204" pitchFamily="34" charset="0"/>
              </a:rPr>
              <a:t>RESULT</a:t>
            </a:r>
            <a:endParaRPr lang="en-US" altLang="zh-CN" sz="4800" b="1">
              <a:solidFill>
                <a:srgbClr val="8585BF"/>
              </a:solidFill>
              <a:latin typeface="Century Gothic" panose="020B0502020202020204" pitchFamily="34" charset="0"/>
              <a:cs typeface="Arial" panose="020B0604020202020204" pitchFamily="34" charset="0"/>
            </a:endParaRPr>
          </a:p>
        </p:txBody>
      </p:sp>
      <p:sp>
        <p:nvSpPr>
          <p:cNvPr id="11" name="文本框 10"/>
          <p:cNvSpPr txBox="1"/>
          <p:nvPr/>
        </p:nvSpPr>
        <p:spPr>
          <a:xfrm>
            <a:off x="612775" y="3869690"/>
            <a:ext cx="5322570" cy="1753235"/>
          </a:xfrm>
          <a:prstGeom prst="rect">
            <a:avLst/>
          </a:prstGeom>
          <a:noFill/>
        </p:spPr>
        <p:txBody>
          <a:bodyPr wrap="square" rtlCol="0">
            <a:spAutoFit/>
          </a:bodyPr>
          <a:lstStyle/>
          <a:p>
            <a:pPr>
              <a:lnSpc>
                <a:spcPct val="150000"/>
              </a:lnSpc>
            </a:pPr>
            <a:r>
              <a:rPr lang="en-US" altLang="zh-CN">
                <a:latin typeface="Arial" panose="020B0604020202020204" pitchFamily="34" charset="0"/>
                <a:sym typeface="+mn-ea"/>
              </a:rPr>
              <a:t>The Command Line Calculator project has yielded a functional and efficient solution for parsing and evaluating arithmetic expressions in the C programming language</a:t>
            </a:r>
            <a:endParaRPr lang="en-US" altLang="zh-CN">
              <a:latin typeface="Arial" panose="020B0604020202020204" pitchFamily="34" charset="0"/>
              <a:sym typeface="+mn-ea"/>
            </a:endParaRPr>
          </a:p>
        </p:txBody>
      </p:sp>
      <p:pic>
        <p:nvPicPr>
          <p:cNvPr id="14" name="图片 2"/>
          <p:cNvPicPr>
            <a:picLocks noChangeAspect="1"/>
          </p:cNvPicPr>
          <p:nvPr>
            <p:ph idx="1"/>
            <p:custDataLst>
              <p:tags r:id="rId1"/>
            </p:custDataLst>
          </p:nvPr>
        </p:nvPicPr>
        <p:blipFill rotWithShape="1">
          <a:blip r:embed="rId2" cstate="print">
            <a:extLst>
              <a:ext uri="{28A0092B-C50C-407E-A947-70E740481C1C}">
                <a14:useLocalDpi xmlns:a14="http://schemas.microsoft.com/office/drawing/2010/main" val="0"/>
              </a:ext>
            </a:extLst>
          </a:blip>
          <a:srcRect/>
          <a:stretch>
            <a:fillRect/>
          </a:stretch>
        </p:blipFill>
        <p:spPr>
          <a:xfrm>
            <a:off x="6830060" y="808355"/>
            <a:ext cx="4375150" cy="51060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0" y="-2694465"/>
            <a:ext cx="3339428" cy="3339428"/>
          </a:xfrm>
          <a:prstGeom prst="ellipse">
            <a:avLst/>
          </a:prstGeom>
          <a:solidFill>
            <a:srgbClr val="E96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5" name="椭圆 4"/>
          <p:cNvSpPr/>
          <p:nvPr/>
        </p:nvSpPr>
        <p:spPr>
          <a:xfrm>
            <a:off x="12026365" y="5786060"/>
            <a:ext cx="907747" cy="907747"/>
          </a:xfrm>
          <a:prstGeom prst="ellipse">
            <a:avLst/>
          </a:prstGeom>
          <a:solidFill>
            <a:srgbClr val="C33D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6" name="椭圆 5"/>
          <p:cNvSpPr/>
          <p:nvPr/>
        </p:nvSpPr>
        <p:spPr>
          <a:xfrm>
            <a:off x="3339428" y="6337299"/>
            <a:ext cx="1941370" cy="1941370"/>
          </a:xfrm>
          <a:prstGeom prst="ellipse">
            <a:avLst/>
          </a:prstGeom>
          <a:solidFill>
            <a:srgbClr val="8FB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7" name="椭圆 6"/>
          <p:cNvSpPr/>
          <p:nvPr/>
        </p:nvSpPr>
        <p:spPr>
          <a:xfrm>
            <a:off x="10464148" y="-1024751"/>
            <a:ext cx="1443684" cy="1443684"/>
          </a:xfrm>
          <a:prstGeom prst="ellipse">
            <a:avLst/>
          </a:prstGeom>
          <a:solidFill>
            <a:srgbClr val="90B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8" name="矩形 7"/>
          <p:cNvSpPr/>
          <p:nvPr/>
        </p:nvSpPr>
        <p:spPr>
          <a:xfrm>
            <a:off x="5200016" y="518003"/>
            <a:ext cx="1791970" cy="645160"/>
          </a:xfrm>
          <a:prstGeom prst="rect">
            <a:avLst/>
          </a:prstGeom>
        </p:spPr>
        <p:txBody>
          <a:bodyPr wrap="none">
            <a:spAutoFit/>
          </a:bodyPr>
          <a:lstStyle/>
          <a:p>
            <a:pPr algn="ctr"/>
            <a:r>
              <a:rPr lang="en-US" altLang="zh-CN" sz="3600" b="1" dirty="0">
                <a:solidFill>
                  <a:schemeClr val="tx1">
                    <a:lumMod val="75000"/>
                    <a:lumOff val="25000"/>
                  </a:schemeClr>
                </a:solidFill>
                <a:latin typeface="Century Gothic" panose="020B0502020202020204" pitchFamily="34" charset="0"/>
                <a:ea typeface="Arial" panose="020B0604020202020204" pitchFamily="34" charset="0"/>
              </a:rPr>
              <a:t>OUTPUT</a:t>
            </a:r>
            <a:endParaRPr lang="en-US" altLang="zh-CN" sz="3600" b="1" dirty="0">
              <a:solidFill>
                <a:schemeClr val="tx1">
                  <a:lumMod val="75000"/>
                  <a:lumOff val="25000"/>
                </a:schemeClr>
              </a:solidFill>
              <a:latin typeface="Century Gothic" panose="020B0502020202020204" pitchFamily="34" charset="0"/>
              <a:ea typeface="Arial" panose="020B0604020202020204" pitchFamily="34" charset="0"/>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161925" y="5146040"/>
            <a:ext cx="1672590" cy="1725295"/>
          </a:xfrm>
          <a:prstGeom prst="rect">
            <a:avLst/>
          </a:prstGeom>
        </p:spPr>
      </p:pic>
      <p:sp>
        <p:nvSpPr>
          <p:cNvPr id="11" name="矩形 10"/>
          <p:cNvSpPr/>
          <p:nvPr/>
        </p:nvSpPr>
        <p:spPr>
          <a:xfrm>
            <a:off x="6168957" y="5353188"/>
            <a:ext cx="397933" cy="2480735"/>
          </a:xfrm>
          <a:prstGeom prst="rect">
            <a:avLst/>
          </a:prstGeom>
          <a:solidFill>
            <a:srgbClr val="F5D45D"/>
          </a:solidFill>
          <a:ln>
            <a:noFill/>
          </a:ln>
          <a:scene3d>
            <a:camera prst="orthographicFront">
              <a:rot lat="1200000" lon="24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2" name="矩形 11"/>
          <p:cNvSpPr/>
          <p:nvPr/>
        </p:nvSpPr>
        <p:spPr>
          <a:xfrm>
            <a:off x="6829357" y="6066155"/>
            <a:ext cx="397933" cy="1767768"/>
          </a:xfrm>
          <a:prstGeom prst="rect">
            <a:avLst/>
          </a:prstGeom>
          <a:solidFill>
            <a:srgbClr val="F5D45D"/>
          </a:solidFill>
          <a:ln>
            <a:noFill/>
          </a:ln>
          <a:scene3d>
            <a:camera prst="orthographicFront">
              <a:rot lat="1200000" lon="24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3" name="矩形 12"/>
          <p:cNvSpPr/>
          <p:nvPr/>
        </p:nvSpPr>
        <p:spPr>
          <a:xfrm>
            <a:off x="8147772" y="5353188"/>
            <a:ext cx="397933" cy="2480735"/>
          </a:xfrm>
          <a:prstGeom prst="rect">
            <a:avLst/>
          </a:prstGeom>
          <a:solidFill>
            <a:srgbClr val="E9629B"/>
          </a:solidFill>
          <a:ln>
            <a:noFill/>
          </a:ln>
          <a:scene3d>
            <a:camera prst="orthographicFront">
              <a:rot lat="1200000" lon="24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4" name="矩形 13"/>
          <p:cNvSpPr/>
          <p:nvPr/>
        </p:nvSpPr>
        <p:spPr>
          <a:xfrm>
            <a:off x="8808172" y="6066155"/>
            <a:ext cx="397933" cy="1767768"/>
          </a:xfrm>
          <a:prstGeom prst="rect">
            <a:avLst/>
          </a:prstGeom>
          <a:solidFill>
            <a:srgbClr val="E9629B"/>
          </a:solidFill>
          <a:ln>
            <a:noFill/>
          </a:ln>
          <a:scene3d>
            <a:camera prst="orthographicFront">
              <a:rot lat="1200000" lon="24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5" name="矩形 14"/>
          <p:cNvSpPr/>
          <p:nvPr/>
        </p:nvSpPr>
        <p:spPr>
          <a:xfrm>
            <a:off x="10126587" y="5353188"/>
            <a:ext cx="397933" cy="2480735"/>
          </a:xfrm>
          <a:prstGeom prst="rect">
            <a:avLst/>
          </a:prstGeom>
          <a:solidFill>
            <a:srgbClr val="8EB9E2"/>
          </a:solidFill>
          <a:ln>
            <a:noFill/>
          </a:ln>
          <a:scene3d>
            <a:camera prst="orthographicFront">
              <a:rot lat="1200000" lon="24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6" name="矩形 15"/>
          <p:cNvSpPr/>
          <p:nvPr/>
        </p:nvSpPr>
        <p:spPr>
          <a:xfrm>
            <a:off x="10786987" y="6066155"/>
            <a:ext cx="397933" cy="1767768"/>
          </a:xfrm>
          <a:prstGeom prst="rect">
            <a:avLst/>
          </a:prstGeom>
          <a:solidFill>
            <a:srgbClr val="8EB9E2"/>
          </a:solidFill>
          <a:ln>
            <a:noFill/>
          </a:ln>
          <a:scene3d>
            <a:camera prst="orthographicFront">
              <a:rot lat="1200000" lon="24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grpSp>
        <p:nvGrpSpPr>
          <p:cNvPr id="17" name="组合 16"/>
          <p:cNvGrpSpPr/>
          <p:nvPr/>
        </p:nvGrpSpPr>
        <p:grpSpPr>
          <a:xfrm>
            <a:off x="10020957" y="8168432"/>
            <a:ext cx="503563" cy="503563"/>
            <a:chOff x="1963" y="2817"/>
            <a:chExt cx="1014" cy="1014"/>
          </a:xfrm>
        </p:grpSpPr>
        <p:sp>
          <p:nvSpPr>
            <p:cNvPr id="18" name="椭圆 17"/>
            <p:cNvSpPr/>
            <p:nvPr/>
          </p:nvSpPr>
          <p:spPr>
            <a:xfrm>
              <a:off x="1963" y="2817"/>
              <a:ext cx="1015" cy="1015"/>
            </a:xfrm>
            <a:prstGeom prst="ellipse">
              <a:avLst/>
            </a:prstGeom>
            <a:solidFill>
              <a:srgbClr val="8E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grpSp>
          <p:nvGrpSpPr>
            <p:cNvPr id="19" name="Group 39"/>
            <p:cNvGrpSpPr/>
            <p:nvPr/>
          </p:nvGrpSpPr>
          <p:grpSpPr>
            <a:xfrm>
              <a:off x="2220" y="3042"/>
              <a:ext cx="565" cy="565"/>
              <a:chOff x="1839913" y="1474788"/>
              <a:chExt cx="358775" cy="358775"/>
            </a:xfrm>
            <a:solidFill>
              <a:schemeClr val="bg1"/>
            </a:solidFill>
          </p:grpSpPr>
          <p:sp>
            <p:nvSpPr>
              <p:cNvPr id="20" name="Freeform 12"/>
              <p:cNvSpPr/>
              <p:nvPr/>
            </p:nvSpPr>
            <p:spPr bwMode="auto">
              <a:xfrm>
                <a:off x="1930400" y="1565276"/>
                <a:ext cx="138112" cy="136525"/>
              </a:xfrm>
              <a:custGeom>
                <a:avLst/>
                <a:gdLst>
                  <a:gd name="T0" fmla="*/ 58 w 87"/>
                  <a:gd name="T1" fmla="*/ 0 h 86"/>
                  <a:gd name="T2" fmla="*/ 29 w 87"/>
                  <a:gd name="T3" fmla="*/ 0 h 86"/>
                  <a:gd name="T4" fmla="*/ 29 w 87"/>
                  <a:gd name="T5" fmla="*/ 29 h 86"/>
                  <a:gd name="T6" fmla="*/ 0 w 87"/>
                  <a:gd name="T7" fmla="*/ 29 h 86"/>
                  <a:gd name="T8" fmla="*/ 0 w 87"/>
                  <a:gd name="T9" fmla="*/ 58 h 86"/>
                  <a:gd name="T10" fmla="*/ 29 w 87"/>
                  <a:gd name="T11" fmla="*/ 58 h 86"/>
                  <a:gd name="T12" fmla="*/ 29 w 87"/>
                  <a:gd name="T13" fmla="*/ 86 h 86"/>
                  <a:gd name="T14" fmla="*/ 58 w 87"/>
                  <a:gd name="T15" fmla="*/ 86 h 86"/>
                  <a:gd name="T16" fmla="*/ 58 w 87"/>
                  <a:gd name="T17" fmla="*/ 58 h 86"/>
                  <a:gd name="T18" fmla="*/ 87 w 87"/>
                  <a:gd name="T19" fmla="*/ 58 h 86"/>
                  <a:gd name="T20" fmla="*/ 87 w 87"/>
                  <a:gd name="T21" fmla="*/ 29 h 86"/>
                  <a:gd name="T22" fmla="*/ 58 w 87"/>
                  <a:gd name="T23" fmla="*/ 29 h 86"/>
                  <a:gd name="T24" fmla="*/ 58 w 87"/>
                  <a:gd name="T2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86">
                    <a:moveTo>
                      <a:pt x="58" y="0"/>
                    </a:moveTo>
                    <a:lnTo>
                      <a:pt x="29" y="0"/>
                    </a:lnTo>
                    <a:lnTo>
                      <a:pt x="29" y="29"/>
                    </a:lnTo>
                    <a:lnTo>
                      <a:pt x="0" y="29"/>
                    </a:lnTo>
                    <a:lnTo>
                      <a:pt x="0" y="58"/>
                    </a:lnTo>
                    <a:lnTo>
                      <a:pt x="29" y="58"/>
                    </a:lnTo>
                    <a:lnTo>
                      <a:pt x="29" y="86"/>
                    </a:lnTo>
                    <a:lnTo>
                      <a:pt x="58" y="86"/>
                    </a:lnTo>
                    <a:lnTo>
                      <a:pt x="58" y="58"/>
                    </a:lnTo>
                    <a:lnTo>
                      <a:pt x="87" y="58"/>
                    </a:lnTo>
                    <a:lnTo>
                      <a:pt x="87" y="29"/>
                    </a:lnTo>
                    <a:lnTo>
                      <a:pt x="58" y="29"/>
                    </a:lnTo>
                    <a:lnTo>
                      <a:pt x="58" y="0"/>
                    </a:lnTo>
                    <a:close/>
                  </a:path>
                </a:pathLst>
              </a:custGeom>
              <a:grpFill/>
              <a:ln>
                <a:noFill/>
              </a:ln>
            </p:spPr>
            <p:txBody>
              <a:bodyPr vert="horz" wrap="square" lIns="91440" tIns="45720" rIns="91440" bIns="45720" numCol="1" anchor="t" anchorCtr="0" compatLnSpc="1"/>
              <a:lstStyle/>
              <a:p>
                <a:endParaRPr lang="id-ID">
                  <a:latin typeface="Arial" panose="020B0604020202020204" pitchFamily="34" charset="0"/>
                </a:endParaRPr>
              </a:p>
            </p:txBody>
          </p:sp>
          <p:sp>
            <p:nvSpPr>
              <p:cNvPr id="21" name="Freeform 13"/>
              <p:cNvSpPr>
                <a:spLocks noEditPoints="1"/>
              </p:cNvSpPr>
              <p:nvPr/>
            </p:nvSpPr>
            <p:spPr bwMode="auto">
              <a:xfrm>
                <a:off x="1839913" y="1474788"/>
                <a:ext cx="358775" cy="358775"/>
              </a:xfrm>
              <a:custGeom>
                <a:avLst/>
                <a:gdLst>
                  <a:gd name="T0" fmla="*/ 62 w 63"/>
                  <a:gd name="T1" fmla="*/ 54 h 63"/>
                  <a:gd name="T2" fmla="*/ 51 w 63"/>
                  <a:gd name="T3" fmla="*/ 43 h 63"/>
                  <a:gd name="T4" fmla="*/ 56 w 63"/>
                  <a:gd name="T5" fmla="*/ 28 h 63"/>
                  <a:gd name="T6" fmla="*/ 28 w 63"/>
                  <a:gd name="T7" fmla="*/ 0 h 63"/>
                  <a:gd name="T8" fmla="*/ 0 w 63"/>
                  <a:gd name="T9" fmla="*/ 28 h 63"/>
                  <a:gd name="T10" fmla="*/ 28 w 63"/>
                  <a:gd name="T11" fmla="*/ 56 h 63"/>
                  <a:gd name="T12" fmla="*/ 43 w 63"/>
                  <a:gd name="T13" fmla="*/ 52 h 63"/>
                  <a:gd name="T14" fmla="*/ 54 w 63"/>
                  <a:gd name="T15" fmla="*/ 63 h 63"/>
                  <a:gd name="T16" fmla="*/ 57 w 63"/>
                  <a:gd name="T17" fmla="*/ 63 h 63"/>
                  <a:gd name="T18" fmla="*/ 62 w 63"/>
                  <a:gd name="T19" fmla="*/ 57 h 63"/>
                  <a:gd name="T20" fmla="*/ 62 w 63"/>
                  <a:gd name="T21" fmla="*/ 54 h 63"/>
                  <a:gd name="T22" fmla="*/ 28 w 63"/>
                  <a:gd name="T23" fmla="*/ 48 h 63"/>
                  <a:gd name="T24" fmla="*/ 8 w 63"/>
                  <a:gd name="T25" fmla="*/ 28 h 63"/>
                  <a:gd name="T26" fmla="*/ 28 w 63"/>
                  <a:gd name="T27" fmla="*/ 8 h 63"/>
                  <a:gd name="T28" fmla="*/ 48 w 63"/>
                  <a:gd name="T29" fmla="*/ 28 h 63"/>
                  <a:gd name="T30" fmla="*/ 28 w 63"/>
                  <a:gd name="T31" fmla="*/ 4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 h="63">
                    <a:moveTo>
                      <a:pt x="62" y="54"/>
                    </a:moveTo>
                    <a:cubicBezTo>
                      <a:pt x="51" y="43"/>
                      <a:pt x="51" y="43"/>
                      <a:pt x="51" y="43"/>
                    </a:cubicBezTo>
                    <a:cubicBezTo>
                      <a:pt x="54" y="39"/>
                      <a:pt x="56" y="34"/>
                      <a:pt x="56" y="28"/>
                    </a:cubicBezTo>
                    <a:cubicBezTo>
                      <a:pt x="56" y="13"/>
                      <a:pt x="43" y="0"/>
                      <a:pt x="28" y="0"/>
                    </a:cubicBezTo>
                    <a:cubicBezTo>
                      <a:pt x="12" y="0"/>
                      <a:pt x="0" y="13"/>
                      <a:pt x="0" y="28"/>
                    </a:cubicBezTo>
                    <a:cubicBezTo>
                      <a:pt x="0" y="43"/>
                      <a:pt x="12" y="56"/>
                      <a:pt x="28" y="56"/>
                    </a:cubicBezTo>
                    <a:cubicBezTo>
                      <a:pt x="33" y="56"/>
                      <a:pt x="39" y="54"/>
                      <a:pt x="43" y="52"/>
                    </a:cubicBezTo>
                    <a:cubicBezTo>
                      <a:pt x="54" y="63"/>
                      <a:pt x="54" y="63"/>
                      <a:pt x="54" y="63"/>
                    </a:cubicBezTo>
                    <a:cubicBezTo>
                      <a:pt x="55" y="63"/>
                      <a:pt x="56" y="63"/>
                      <a:pt x="57" y="63"/>
                    </a:cubicBezTo>
                    <a:cubicBezTo>
                      <a:pt x="62" y="57"/>
                      <a:pt x="62" y="57"/>
                      <a:pt x="62" y="57"/>
                    </a:cubicBezTo>
                    <a:cubicBezTo>
                      <a:pt x="63" y="56"/>
                      <a:pt x="63" y="55"/>
                      <a:pt x="62" y="54"/>
                    </a:cubicBezTo>
                    <a:close/>
                    <a:moveTo>
                      <a:pt x="28" y="48"/>
                    </a:moveTo>
                    <a:cubicBezTo>
                      <a:pt x="17" y="48"/>
                      <a:pt x="8" y="39"/>
                      <a:pt x="8" y="28"/>
                    </a:cubicBezTo>
                    <a:cubicBezTo>
                      <a:pt x="8" y="17"/>
                      <a:pt x="17" y="8"/>
                      <a:pt x="28" y="8"/>
                    </a:cubicBezTo>
                    <a:cubicBezTo>
                      <a:pt x="39" y="8"/>
                      <a:pt x="48" y="17"/>
                      <a:pt x="48" y="28"/>
                    </a:cubicBezTo>
                    <a:cubicBezTo>
                      <a:pt x="48" y="39"/>
                      <a:pt x="39" y="48"/>
                      <a:pt x="28" y="48"/>
                    </a:cubicBezTo>
                    <a:close/>
                  </a:path>
                </a:pathLst>
              </a:custGeom>
              <a:grpFill/>
              <a:ln>
                <a:noFill/>
              </a:ln>
            </p:spPr>
            <p:txBody>
              <a:bodyPr vert="horz" wrap="square" lIns="91440" tIns="45720" rIns="91440" bIns="45720" numCol="1" anchor="t" anchorCtr="0" compatLnSpc="1"/>
              <a:lstStyle/>
              <a:p>
                <a:endParaRPr lang="id-ID">
                  <a:latin typeface="Arial" panose="020B0604020202020204" pitchFamily="34" charset="0"/>
                </a:endParaRPr>
              </a:p>
            </p:txBody>
          </p:sp>
        </p:grpSp>
      </p:grpSp>
      <p:grpSp>
        <p:nvGrpSpPr>
          <p:cNvPr id="22" name="组合 21"/>
          <p:cNvGrpSpPr/>
          <p:nvPr/>
        </p:nvGrpSpPr>
        <p:grpSpPr>
          <a:xfrm>
            <a:off x="6081386" y="8168432"/>
            <a:ext cx="503563" cy="503563"/>
            <a:chOff x="1995" y="8113"/>
            <a:chExt cx="1014" cy="1014"/>
          </a:xfrm>
        </p:grpSpPr>
        <p:sp>
          <p:nvSpPr>
            <p:cNvPr id="23" name="椭圆 22"/>
            <p:cNvSpPr/>
            <p:nvPr/>
          </p:nvSpPr>
          <p:spPr>
            <a:xfrm>
              <a:off x="1995" y="8113"/>
              <a:ext cx="1015" cy="1015"/>
            </a:xfrm>
            <a:prstGeom prst="ellipse">
              <a:avLst/>
            </a:prstGeom>
            <a:solidFill>
              <a:srgbClr val="F5D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grpSp>
          <p:nvGrpSpPr>
            <p:cNvPr id="24" name="Group 52"/>
            <p:cNvGrpSpPr/>
            <p:nvPr/>
          </p:nvGrpSpPr>
          <p:grpSpPr>
            <a:xfrm>
              <a:off x="2111" y="8230"/>
              <a:ext cx="783" cy="782"/>
              <a:chOff x="3275013" y="2108200"/>
              <a:chExt cx="376238" cy="376238"/>
            </a:xfrm>
            <a:solidFill>
              <a:schemeClr val="bg1"/>
            </a:solidFill>
          </p:grpSpPr>
          <p:sp>
            <p:nvSpPr>
              <p:cNvPr id="25" name="Freeform 58"/>
              <p:cNvSpPr/>
              <p:nvPr/>
            </p:nvSpPr>
            <p:spPr bwMode="auto">
              <a:xfrm>
                <a:off x="3333750" y="2149475"/>
                <a:ext cx="41275" cy="41275"/>
              </a:xfrm>
              <a:custGeom>
                <a:avLst/>
                <a:gdLst>
                  <a:gd name="T0" fmla="*/ 6 w 7"/>
                  <a:gd name="T1" fmla="*/ 4 h 7"/>
                  <a:gd name="T2" fmla="*/ 4 w 7"/>
                  <a:gd name="T3" fmla="*/ 1 h 7"/>
                  <a:gd name="T4" fmla="*/ 1 w 7"/>
                  <a:gd name="T5" fmla="*/ 1 h 7"/>
                  <a:gd name="T6" fmla="*/ 1 w 7"/>
                  <a:gd name="T7" fmla="*/ 4 h 7"/>
                  <a:gd name="T8" fmla="*/ 4 w 7"/>
                  <a:gd name="T9" fmla="*/ 7 h 7"/>
                  <a:gd name="T10" fmla="*/ 6 w 7"/>
                  <a:gd name="T11" fmla="*/ 7 h 7"/>
                  <a:gd name="T12" fmla="*/ 6 w 7"/>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6" y="4"/>
                    </a:moveTo>
                    <a:cubicBezTo>
                      <a:pt x="4" y="1"/>
                      <a:pt x="4" y="1"/>
                      <a:pt x="4" y="1"/>
                    </a:cubicBezTo>
                    <a:cubicBezTo>
                      <a:pt x="3" y="0"/>
                      <a:pt x="2" y="0"/>
                      <a:pt x="1" y="1"/>
                    </a:cubicBezTo>
                    <a:cubicBezTo>
                      <a:pt x="0" y="2"/>
                      <a:pt x="0" y="3"/>
                      <a:pt x="1" y="4"/>
                    </a:cubicBezTo>
                    <a:cubicBezTo>
                      <a:pt x="4" y="7"/>
                      <a:pt x="4" y="7"/>
                      <a:pt x="4" y="7"/>
                    </a:cubicBezTo>
                    <a:cubicBezTo>
                      <a:pt x="4" y="7"/>
                      <a:pt x="6" y="7"/>
                      <a:pt x="6" y="7"/>
                    </a:cubicBezTo>
                    <a:cubicBezTo>
                      <a:pt x="7" y="6"/>
                      <a:pt x="7" y="5"/>
                      <a:pt x="6" y="4"/>
                    </a:cubicBezTo>
                    <a:close/>
                  </a:path>
                </a:pathLst>
              </a:custGeom>
              <a:grpFill/>
              <a:ln>
                <a:noFill/>
              </a:ln>
            </p:spPr>
            <p:txBody>
              <a:bodyPr vert="horz" wrap="square" lIns="91440" tIns="45720" rIns="91440" bIns="45720" numCol="1" anchor="t" anchorCtr="0" compatLnSpc="1"/>
              <a:lstStyle/>
              <a:p>
                <a:endParaRPr lang="id-ID">
                  <a:latin typeface="Arial" panose="020B0604020202020204" pitchFamily="34" charset="0"/>
                </a:endParaRPr>
              </a:p>
            </p:txBody>
          </p:sp>
          <p:sp>
            <p:nvSpPr>
              <p:cNvPr id="26" name="Freeform 59"/>
              <p:cNvSpPr/>
              <p:nvPr/>
            </p:nvSpPr>
            <p:spPr bwMode="auto">
              <a:xfrm>
                <a:off x="3275013" y="2273300"/>
                <a:ext cx="47625" cy="22225"/>
              </a:xfrm>
              <a:custGeom>
                <a:avLst/>
                <a:gdLst>
                  <a:gd name="T0" fmla="*/ 6 w 8"/>
                  <a:gd name="T1" fmla="*/ 0 h 4"/>
                  <a:gd name="T2" fmla="*/ 2 w 8"/>
                  <a:gd name="T3" fmla="*/ 0 h 4"/>
                  <a:gd name="T4" fmla="*/ 0 w 8"/>
                  <a:gd name="T5" fmla="*/ 2 h 4"/>
                  <a:gd name="T6" fmla="*/ 2 w 8"/>
                  <a:gd name="T7" fmla="*/ 4 h 4"/>
                  <a:gd name="T8" fmla="*/ 6 w 8"/>
                  <a:gd name="T9" fmla="*/ 4 h 4"/>
                  <a:gd name="T10" fmla="*/ 8 w 8"/>
                  <a:gd name="T11" fmla="*/ 2 h 4"/>
                  <a:gd name="T12" fmla="*/ 6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0"/>
                    </a:moveTo>
                    <a:cubicBezTo>
                      <a:pt x="2" y="0"/>
                      <a:pt x="2" y="0"/>
                      <a:pt x="2" y="0"/>
                    </a:cubicBezTo>
                    <a:cubicBezTo>
                      <a:pt x="1" y="0"/>
                      <a:pt x="0" y="1"/>
                      <a:pt x="0" y="2"/>
                    </a:cubicBezTo>
                    <a:cubicBezTo>
                      <a:pt x="0" y="3"/>
                      <a:pt x="1" y="4"/>
                      <a:pt x="2" y="4"/>
                    </a:cubicBezTo>
                    <a:cubicBezTo>
                      <a:pt x="6" y="4"/>
                      <a:pt x="6" y="4"/>
                      <a:pt x="6" y="4"/>
                    </a:cubicBezTo>
                    <a:cubicBezTo>
                      <a:pt x="7" y="4"/>
                      <a:pt x="8" y="3"/>
                      <a:pt x="8" y="2"/>
                    </a:cubicBezTo>
                    <a:cubicBezTo>
                      <a:pt x="8" y="1"/>
                      <a:pt x="7" y="0"/>
                      <a:pt x="6" y="0"/>
                    </a:cubicBezTo>
                    <a:close/>
                  </a:path>
                </a:pathLst>
              </a:custGeom>
              <a:grpFill/>
              <a:ln>
                <a:noFill/>
              </a:ln>
            </p:spPr>
            <p:txBody>
              <a:bodyPr vert="horz" wrap="square" lIns="91440" tIns="45720" rIns="91440" bIns="45720" numCol="1" anchor="t" anchorCtr="0" compatLnSpc="1"/>
              <a:lstStyle/>
              <a:p>
                <a:endParaRPr lang="id-ID">
                  <a:latin typeface="Arial" panose="020B0604020202020204" pitchFamily="34" charset="0"/>
                </a:endParaRPr>
              </a:p>
            </p:txBody>
          </p:sp>
          <p:sp>
            <p:nvSpPr>
              <p:cNvPr id="27" name="Freeform 60"/>
              <p:cNvSpPr/>
              <p:nvPr/>
            </p:nvSpPr>
            <p:spPr bwMode="auto">
              <a:xfrm>
                <a:off x="3605213" y="2295525"/>
                <a:ext cx="46038" cy="23813"/>
              </a:xfrm>
              <a:custGeom>
                <a:avLst/>
                <a:gdLst>
                  <a:gd name="T0" fmla="*/ 6 w 8"/>
                  <a:gd name="T1" fmla="*/ 0 h 4"/>
                  <a:gd name="T2" fmla="*/ 2 w 8"/>
                  <a:gd name="T3" fmla="*/ 0 h 4"/>
                  <a:gd name="T4" fmla="*/ 0 w 8"/>
                  <a:gd name="T5" fmla="*/ 2 h 4"/>
                  <a:gd name="T6" fmla="*/ 2 w 8"/>
                  <a:gd name="T7" fmla="*/ 4 h 4"/>
                  <a:gd name="T8" fmla="*/ 6 w 8"/>
                  <a:gd name="T9" fmla="*/ 4 h 4"/>
                  <a:gd name="T10" fmla="*/ 8 w 8"/>
                  <a:gd name="T11" fmla="*/ 2 h 4"/>
                  <a:gd name="T12" fmla="*/ 6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0"/>
                    </a:moveTo>
                    <a:cubicBezTo>
                      <a:pt x="2" y="0"/>
                      <a:pt x="2" y="0"/>
                      <a:pt x="2" y="0"/>
                    </a:cubicBezTo>
                    <a:cubicBezTo>
                      <a:pt x="1" y="0"/>
                      <a:pt x="0" y="1"/>
                      <a:pt x="0" y="2"/>
                    </a:cubicBezTo>
                    <a:cubicBezTo>
                      <a:pt x="0" y="3"/>
                      <a:pt x="1" y="4"/>
                      <a:pt x="2" y="4"/>
                    </a:cubicBezTo>
                    <a:cubicBezTo>
                      <a:pt x="6" y="4"/>
                      <a:pt x="6" y="4"/>
                      <a:pt x="6" y="4"/>
                    </a:cubicBezTo>
                    <a:cubicBezTo>
                      <a:pt x="7" y="4"/>
                      <a:pt x="8" y="3"/>
                      <a:pt x="8" y="2"/>
                    </a:cubicBezTo>
                    <a:cubicBezTo>
                      <a:pt x="8" y="1"/>
                      <a:pt x="7" y="0"/>
                      <a:pt x="6" y="0"/>
                    </a:cubicBezTo>
                    <a:close/>
                  </a:path>
                </a:pathLst>
              </a:custGeom>
              <a:grpFill/>
              <a:ln>
                <a:noFill/>
              </a:ln>
            </p:spPr>
            <p:txBody>
              <a:bodyPr vert="horz" wrap="square" lIns="91440" tIns="45720" rIns="91440" bIns="45720" numCol="1" anchor="t" anchorCtr="0" compatLnSpc="1"/>
              <a:lstStyle/>
              <a:p>
                <a:endParaRPr lang="id-ID">
                  <a:latin typeface="Arial" panose="020B0604020202020204" pitchFamily="34" charset="0"/>
                </a:endParaRPr>
              </a:p>
            </p:txBody>
          </p:sp>
          <p:sp>
            <p:nvSpPr>
              <p:cNvPr id="28" name="Freeform 61"/>
              <p:cNvSpPr/>
              <p:nvPr/>
            </p:nvSpPr>
            <p:spPr bwMode="auto">
              <a:xfrm>
                <a:off x="3568700" y="2166938"/>
                <a:ext cx="41275" cy="41275"/>
              </a:xfrm>
              <a:custGeom>
                <a:avLst/>
                <a:gdLst>
                  <a:gd name="T0" fmla="*/ 6 w 7"/>
                  <a:gd name="T1" fmla="*/ 1 h 7"/>
                  <a:gd name="T2" fmla="*/ 3 w 7"/>
                  <a:gd name="T3" fmla="*/ 1 h 7"/>
                  <a:gd name="T4" fmla="*/ 0 w 7"/>
                  <a:gd name="T5" fmla="*/ 4 h 7"/>
                  <a:gd name="T6" fmla="*/ 0 w 7"/>
                  <a:gd name="T7" fmla="*/ 6 h 7"/>
                  <a:gd name="T8" fmla="*/ 3 w 7"/>
                  <a:gd name="T9" fmla="*/ 6 h 7"/>
                  <a:gd name="T10" fmla="*/ 6 w 7"/>
                  <a:gd name="T11" fmla="*/ 4 h 7"/>
                  <a:gd name="T12" fmla="*/ 6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6" y="1"/>
                    </a:moveTo>
                    <a:cubicBezTo>
                      <a:pt x="5" y="0"/>
                      <a:pt x="4" y="0"/>
                      <a:pt x="3" y="1"/>
                    </a:cubicBezTo>
                    <a:cubicBezTo>
                      <a:pt x="0" y="4"/>
                      <a:pt x="0" y="4"/>
                      <a:pt x="0" y="4"/>
                    </a:cubicBezTo>
                    <a:cubicBezTo>
                      <a:pt x="0" y="4"/>
                      <a:pt x="0" y="6"/>
                      <a:pt x="0" y="6"/>
                    </a:cubicBezTo>
                    <a:cubicBezTo>
                      <a:pt x="1" y="7"/>
                      <a:pt x="2" y="7"/>
                      <a:pt x="3" y="6"/>
                    </a:cubicBezTo>
                    <a:cubicBezTo>
                      <a:pt x="6" y="4"/>
                      <a:pt x="6" y="4"/>
                      <a:pt x="6" y="4"/>
                    </a:cubicBezTo>
                    <a:cubicBezTo>
                      <a:pt x="7" y="3"/>
                      <a:pt x="7" y="2"/>
                      <a:pt x="6" y="1"/>
                    </a:cubicBezTo>
                    <a:close/>
                  </a:path>
                </a:pathLst>
              </a:custGeom>
              <a:grpFill/>
              <a:ln>
                <a:noFill/>
              </a:ln>
            </p:spPr>
            <p:txBody>
              <a:bodyPr vert="horz" wrap="square" lIns="91440" tIns="45720" rIns="91440" bIns="45720" numCol="1" anchor="t" anchorCtr="0" compatLnSpc="1"/>
              <a:lstStyle/>
              <a:p>
                <a:endParaRPr lang="id-ID">
                  <a:latin typeface="Arial" panose="020B0604020202020204" pitchFamily="34" charset="0"/>
                </a:endParaRPr>
              </a:p>
            </p:txBody>
          </p:sp>
          <p:sp>
            <p:nvSpPr>
              <p:cNvPr id="29" name="Freeform 62"/>
              <p:cNvSpPr/>
              <p:nvPr/>
            </p:nvSpPr>
            <p:spPr bwMode="auto">
              <a:xfrm>
                <a:off x="3463925" y="2108200"/>
                <a:ext cx="23813" cy="47625"/>
              </a:xfrm>
              <a:custGeom>
                <a:avLst/>
                <a:gdLst>
                  <a:gd name="T0" fmla="*/ 2 w 4"/>
                  <a:gd name="T1" fmla="*/ 8 h 8"/>
                  <a:gd name="T2" fmla="*/ 3 w 4"/>
                  <a:gd name="T3" fmla="*/ 7 h 8"/>
                  <a:gd name="T4" fmla="*/ 4 w 4"/>
                  <a:gd name="T5" fmla="*/ 6 h 8"/>
                  <a:gd name="T6" fmla="*/ 4 w 4"/>
                  <a:gd name="T7" fmla="*/ 2 h 8"/>
                  <a:gd name="T8" fmla="*/ 2 w 4"/>
                  <a:gd name="T9" fmla="*/ 0 h 8"/>
                  <a:gd name="T10" fmla="*/ 0 w 4"/>
                  <a:gd name="T11" fmla="*/ 1 h 8"/>
                  <a:gd name="T12" fmla="*/ 0 w 4"/>
                  <a:gd name="T13" fmla="*/ 2 h 8"/>
                  <a:gd name="T14" fmla="*/ 0 w 4"/>
                  <a:gd name="T15" fmla="*/ 6 h 8"/>
                  <a:gd name="T16" fmla="*/ 2 w 4"/>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8"/>
                    </a:moveTo>
                    <a:cubicBezTo>
                      <a:pt x="3" y="8"/>
                      <a:pt x="3" y="8"/>
                      <a:pt x="3" y="7"/>
                    </a:cubicBezTo>
                    <a:cubicBezTo>
                      <a:pt x="4" y="7"/>
                      <a:pt x="4" y="7"/>
                      <a:pt x="4" y="6"/>
                    </a:cubicBezTo>
                    <a:cubicBezTo>
                      <a:pt x="4" y="2"/>
                      <a:pt x="4" y="2"/>
                      <a:pt x="4" y="2"/>
                    </a:cubicBezTo>
                    <a:cubicBezTo>
                      <a:pt x="4" y="1"/>
                      <a:pt x="3" y="0"/>
                      <a:pt x="2" y="0"/>
                    </a:cubicBezTo>
                    <a:cubicBezTo>
                      <a:pt x="1" y="0"/>
                      <a:pt x="0" y="1"/>
                      <a:pt x="0" y="1"/>
                    </a:cubicBezTo>
                    <a:cubicBezTo>
                      <a:pt x="0" y="2"/>
                      <a:pt x="0" y="2"/>
                      <a:pt x="0" y="2"/>
                    </a:cubicBezTo>
                    <a:cubicBezTo>
                      <a:pt x="0" y="6"/>
                      <a:pt x="0" y="6"/>
                      <a:pt x="0" y="6"/>
                    </a:cubicBezTo>
                    <a:cubicBezTo>
                      <a:pt x="0" y="7"/>
                      <a:pt x="1" y="8"/>
                      <a:pt x="2" y="8"/>
                    </a:cubicBezTo>
                    <a:close/>
                  </a:path>
                </a:pathLst>
              </a:custGeom>
              <a:grpFill/>
              <a:ln>
                <a:noFill/>
              </a:ln>
            </p:spPr>
            <p:txBody>
              <a:bodyPr vert="horz" wrap="square" lIns="91440" tIns="45720" rIns="91440" bIns="45720" numCol="1" anchor="t" anchorCtr="0" compatLnSpc="1"/>
              <a:lstStyle/>
              <a:p>
                <a:endParaRPr lang="id-ID">
                  <a:latin typeface="Arial" panose="020B0604020202020204" pitchFamily="34" charset="0"/>
                </a:endParaRPr>
              </a:p>
            </p:txBody>
          </p:sp>
          <p:sp>
            <p:nvSpPr>
              <p:cNvPr id="30" name="Freeform 63"/>
              <p:cNvSpPr>
                <a:spLocks noEditPoints="1"/>
              </p:cNvSpPr>
              <p:nvPr/>
            </p:nvSpPr>
            <p:spPr bwMode="auto">
              <a:xfrm>
                <a:off x="3368675" y="2201863"/>
                <a:ext cx="188913" cy="211138"/>
              </a:xfrm>
              <a:custGeom>
                <a:avLst/>
                <a:gdLst>
                  <a:gd name="T0" fmla="*/ 16 w 32"/>
                  <a:gd name="T1" fmla="*/ 0 h 36"/>
                  <a:gd name="T2" fmla="*/ 0 w 32"/>
                  <a:gd name="T3" fmla="*/ 16 h 36"/>
                  <a:gd name="T4" fmla="*/ 8 w 32"/>
                  <a:gd name="T5" fmla="*/ 30 h 36"/>
                  <a:gd name="T6" fmla="*/ 8 w 32"/>
                  <a:gd name="T7" fmla="*/ 36 h 36"/>
                  <a:gd name="T8" fmla="*/ 24 w 32"/>
                  <a:gd name="T9" fmla="*/ 36 h 36"/>
                  <a:gd name="T10" fmla="*/ 24 w 32"/>
                  <a:gd name="T11" fmla="*/ 30 h 36"/>
                  <a:gd name="T12" fmla="*/ 32 w 32"/>
                  <a:gd name="T13" fmla="*/ 16 h 36"/>
                  <a:gd name="T14" fmla="*/ 16 w 32"/>
                  <a:gd name="T15" fmla="*/ 0 h 36"/>
                  <a:gd name="T16" fmla="*/ 22 w 32"/>
                  <a:gd name="T17" fmla="*/ 26 h 36"/>
                  <a:gd name="T18" fmla="*/ 20 w 32"/>
                  <a:gd name="T19" fmla="*/ 27 h 36"/>
                  <a:gd name="T20" fmla="*/ 20 w 32"/>
                  <a:gd name="T21" fmla="*/ 30 h 36"/>
                  <a:gd name="T22" fmla="*/ 20 w 32"/>
                  <a:gd name="T23" fmla="*/ 32 h 36"/>
                  <a:gd name="T24" fmla="*/ 12 w 32"/>
                  <a:gd name="T25" fmla="*/ 32 h 36"/>
                  <a:gd name="T26" fmla="*/ 12 w 32"/>
                  <a:gd name="T27" fmla="*/ 30 h 36"/>
                  <a:gd name="T28" fmla="*/ 12 w 32"/>
                  <a:gd name="T29" fmla="*/ 27 h 36"/>
                  <a:gd name="T30" fmla="*/ 10 w 32"/>
                  <a:gd name="T31" fmla="*/ 26 h 36"/>
                  <a:gd name="T32" fmla="*/ 4 w 32"/>
                  <a:gd name="T33" fmla="*/ 16 h 36"/>
                  <a:gd name="T34" fmla="*/ 16 w 32"/>
                  <a:gd name="T35" fmla="*/ 4 h 36"/>
                  <a:gd name="T36" fmla="*/ 28 w 32"/>
                  <a:gd name="T37" fmla="*/ 16 h 36"/>
                  <a:gd name="T38" fmla="*/ 22 w 32"/>
                  <a:gd name="T39"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36">
                    <a:moveTo>
                      <a:pt x="16" y="0"/>
                    </a:moveTo>
                    <a:cubicBezTo>
                      <a:pt x="7" y="0"/>
                      <a:pt x="0" y="7"/>
                      <a:pt x="0" y="16"/>
                    </a:cubicBezTo>
                    <a:cubicBezTo>
                      <a:pt x="0" y="22"/>
                      <a:pt x="3" y="27"/>
                      <a:pt x="8" y="30"/>
                    </a:cubicBezTo>
                    <a:cubicBezTo>
                      <a:pt x="8" y="36"/>
                      <a:pt x="8" y="36"/>
                      <a:pt x="8" y="36"/>
                    </a:cubicBezTo>
                    <a:cubicBezTo>
                      <a:pt x="24" y="36"/>
                      <a:pt x="24" y="36"/>
                      <a:pt x="24" y="36"/>
                    </a:cubicBezTo>
                    <a:cubicBezTo>
                      <a:pt x="24" y="30"/>
                      <a:pt x="24" y="30"/>
                      <a:pt x="24" y="30"/>
                    </a:cubicBezTo>
                    <a:cubicBezTo>
                      <a:pt x="29" y="27"/>
                      <a:pt x="32" y="22"/>
                      <a:pt x="32" y="16"/>
                    </a:cubicBezTo>
                    <a:cubicBezTo>
                      <a:pt x="32" y="7"/>
                      <a:pt x="25" y="0"/>
                      <a:pt x="16" y="0"/>
                    </a:cubicBezTo>
                    <a:close/>
                    <a:moveTo>
                      <a:pt x="22" y="26"/>
                    </a:moveTo>
                    <a:cubicBezTo>
                      <a:pt x="20" y="27"/>
                      <a:pt x="20" y="27"/>
                      <a:pt x="20" y="27"/>
                    </a:cubicBezTo>
                    <a:cubicBezTo>
                      <a:pt x="20" y="30"/>
                      <a:pt x="20" y="30"/>
                      <a:pt x="20" y="30"/>
                    </a:cubicBezTo>
                    <a:cubicBezTo>
                      <a:pt x="20" y="32"/>
                      <a:pt x="20" y="32"/>
                      <a:pt x="20" y="32"/>
                    </a:cubicBezTo>
                    <a:cubicBezTo>
                      <a:pt x="12" y="32"/>
                      <a:pt x="12" y="32"/>
                      <a:pt x="12" y="32"/>
                    </a:cubicBezTo>
                    <a:cubicBezTo>
                      <a:pt x="12" y="30"/>
                      <a:pt x="12" y="30"/>
                      <a:pt x="12" y="30"/>
                    </a:cubicBezTo>
                    <a:cubicBezTo>
                      <a:pt x="12" y="27"/>
                      <a:pt x="12" y="27"/>
                      <a:pt x="12" y="27"/>
                    </a:cubicBezTo>
                    <a:cubicBezTo>
                      <a:pt x="10" y="26"/>
                      <a:pt x="10" y="26"/>
                      <a:pt x="10" y="26"/>
                    </a:cubicBezTo>
                    <a:cubicBezTo>
                      <a:pt x="6" y="24"/>
                      <a:pt x="4" y="20"/>
                      <a:pt x="4" y="16"/>
                    </a:cubicBezTo>
                    <a:cubicBezTo>
                      <a:pt x="4" y="9"/>
                      <a:pt x="9" y="4"/>
                      <a:pt x="16" y="4"/>
                    </a:cubicBezTo>
                    <a:cubicBezTo>
                      <a:pt x="23" y="4"/>
                      <a:pt x="28" y="9"/>
                      <a:pt x="28" y="16"/>
                    </a:cubicBezTo>
                    <a:cubicBezTo>
                      <a:pt x="28" y="20"/>
                      <a:pt x="26" y="24"/>
                      <a:pt x="22" y="26"/>
                    </a:cubicBezTo>
                    <a:close/>
                  </a:path>
                </a:pathLst>
              </a:custGeom>
              <a:grpFill/>
              <a:ln>
                <a:noFill/>
              </a:ln>
            </p:spPr>
            <p:txBody>
              <a:bodyPr vert="horz" wrap="square" lIns="91440" tIns="45720" rIns="91440" bIns="45720" numCol="1" anchor="t" anchorCtr="0" compatLnSpc="1"/>
              <a:lstStyle/>
              <a:p>
                <a:endParaRPr lang="id-ID">
                  <a:latin typeface="Arial" panose="020B0604020202020204" pitchFamily="34" charset="0"/>
                </a:endParaRPr>
              </a:p>
            </p:txBody>
          </p:sp>
          <p:sp>
            <p:nvSpPr>
              <p:cNvPr id="31" name="Freeform 64"/>
              <p:cNvSpPr/>
              <p:nvPr/>
            </p:nvSpPr>
            <p:spPr bwMode="auto">
              <a:xfrm>
                <a:off x="3416300" y="2436813"/>
                <a:ext cx="93663" cy="47625"/>
              </a:xfrm>
              <a:custGeom>
                <a:avLst/>
                <a:gdLst>
                  <a:gd name="T0" fmla="*/ 0 w 16"/>
                  <a:gd name="T1" fmla="*/ 4 h 8"/>
                  <a:gd name="T2" fmla="*/ 4 w 16"/>
                  <a:gd name="T3" fmla="*/ 4 h 8"/>
                  <a:gd name="T4" fmla="*/ 4 w 16"/>
                  <a:gd name="T5" fmla="*/ 4 h 8"/>
                  <a:gd name="T6" fmla="*/ 8 w 16"/>
                  <a:gd name="T7" fmla="*/ 8 h 8"/>
                  <a:gd name="T8" fmla="*/ 12 w 16"/>
                  <a:gd name="T9" fmla="*/ 4 h 8"/>
                  <a:gd name="T10" fmla="*/ 12 w 16"/>
                  <a:gd name="T11" fmla="*/ 4 h 8"/>
                  <a:gd name="T12" fmla="*/ 16 w 16"/>
                  <a:gd name="T13" fmla="*/ 4 h 8"/>
                  <a:gd name="T14" fmla="*/ 16 w 16"/>
                  <a:gd name="T15" fmla="*/ 0 h 8"/>
                  <a:gd name="T16" fmla="*/ 0 w 16"/>
                  <a:gd name="T17" fmla="*/ 0 h 8"/>
                  <a:gd name="T18" fmla="*/ 0 w 16"/>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8">
                    <a:moveTo>
                      <a:pt x="0" y="4"/>
                    </a:moveTo>
                    <a:cubicBezTo>
                      <a:pt x="4" y="4"/>
                      <a:pt x="4" y="4"/>
                      <a:pt x="4" y="4"/>
                    </a:cubicBezTo>
                    <a:cubicBezTo>
                      <a:pt x="4" y="4"/>
                      <a:pt x="4" y="4"/>
                      <a:pt x="4" y="4"/>
                    </a:cubicBezTo>
                    <a:cubicBezTo>
                      <a:pt x="4" y="6"/>
                      <a:pt x="6" y="8"/>
                      <a:pt x="8" y="8"/>
                    </a:cubicBezTo>
                    <a:cubicBezTo>
                      <a:pt x="10" y="8"/>
                      <a:pt x="12" y="6"/>
                      <a:pt x="12" y="4"/>
                    </a:cubicBezTo>
                    <a:cubicBezTo>
                      <a:pt x="12" y="4"/>
                      <a:pt x="12" y="4"/>
                      <a:pt x="12" y="4"/>
                    </a:cubicBezTo>
                    <a:cubicBezTo>
                      <a:pt x="16" y="4"/>
                      <a:pt x="16" y="4"/>
                      <a:pt x="16" y="4"/>
                    </a:cubicBezTo>
                    <a:cubicBezTo>
                      <a:pt x="16" y="0"/>
                      <a:pt x="16" y="0"/>
                      <a:pt x="16" y="0"/>
                    </a:cubicBezTo>
                    <a:cubicBezTo>
                      <a:pt x="0" y="0"/>
                      <a:pt x="0" y="0"/>
                      <a:pt x="0" y="0"/>
                    </a:cubicBezTo>
                    <a:lnTo>
                      <a:pt x="0" y="4"/>
                    </a:lnTo>
                    <a:close/>
                  </a:path>
                </a:pathLst>
              </a:custGeom>
              <a:grpFill/>
              <a:ln>
                <a:noFill/>
              </a:ln>
            </p:spPr>
            <p:txBody>
              <a:bodyPr vert="horz" wrap="square" lIns="91440" tIns="45720" rIns="91440" bIns="45720" numCol="1" anchor="t" anchorCtr="0" compatLnSpc="1"/>
              <a:lstStyle/>
              <a:p>
                <a:endParaRPr lang="id-ID">
                  <a:latin typeface="Arial" panose="020B0604020202020204" pitchFamily="34" charset="0"/>
                </a:endParaRPr>
              </a:p>
            </p:txBody>
          </p:sp>
        </p:grpSp>
      </p:grpSp>
      <p:grpSp>
        <p:nvGrpSpPr>
          <p:cNvPr id="32" name="组合 31"/>
          <p:cNvGrpSpPr/>
          <p:nvPr/>
        </p:nvGrpSpPr>
        <p:grpSpPr>
          <a:xfrm>
            <a:off x="8029466" y="8167860"/>
            <a:ext cx="504060" cy="504060"/>
            <a:chOff x="2021" y="5408"/>
            <a:chExt cx="1015" cy="1015"/>
          </a:xfrm>
        </p:grpSpPr>
        <p:sp>
          <p:nvSpPr>
            <p:cNvPr id="33" name="椭圆 32"/>
            <p:cNvSpPr/>
            <p:nvPr/>
          </p:nvSpPr>
          <p:spPr>
            <a:xfrm>
              <a:off x="2021" y="5408"/>
              <a:ext cx="1015" cy="1015"/>
            </a:xfrm>
            <a:prstGeom prst="ellipse">
              <a:avLst/>
            </a:prstGeom>
            <a:solidFill>
              <a:srgbClr val="E96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34" name="Freeform 22"/>
            <p:cNvSpPr>
              <a:spLocks noEditPoints="1"/>
            </p:cNvSpPr>
            <p:nvPr/>
          </p:nvSpPr>
          <p:spPr bwMode="auto">
            <a:xfrm>
              <a:off x="2276" y="5645"/>
              <a:ext cx="547" cy="547"/>
            </a:xfrm>
            <a:custGeom>
              <a:avLst/>
              <a:gdLst>
                <a:gd name="T0" fmla="*/ 42 w 44"/>
                <a:gd name="T1" fmla="*/ 18 h 44"/>
                <a:gd name="T2" fmla="*/ 35 w 44"/>
                <a:gd name="T3" fmla="*/ 18 h 44"/>
                <a:gd name="T4" fmla="*/ 34 w 44"/>
                <a:gd name="T5" fmla="*/ 14 h 44"/>
                <a:gd name="T6" fmla="*/ 38 w 44"/>
                <a:gd name="T7" fmla="*/ 10 h 44"/>
                <a:gd name="T8" fmla="*/ 38 w 44"/>
                <a:gd name="T9" fmla="*/ 7 h 44"/>
                <a:gd name="T10" fmla="*/ 36 w 44"/>
                <a:gd name="T11" fmla="*/ 5 h 44"/>
                <a:gd name="T12" fmla="*/ 33 w 44"/>
                <a:gd name="T13" fmla="*/ 5 h 44"/>
                <a:gd name="T14" fmla="*/ 29 w 44"/>
                <a:gd name="T15" fmla="*/ 9 h 44"/>
                <a:gd name="T16" fmla="*/ 25 w 44"/>
                <a:gd name="T17" fmla="*/ 8 h 44"/>
                <a:gd name="T18" fmla="*/ 25 w 44"/>
                <a:gd name="T19" fmla="*/ 2 h 44"/>
                <a:gd name="T20" fmla="*/ 23 w 44"/>
                <a:gd name="T21" fmla="*/ 0 h 44"/>
                <a:gd name="T22" fmla="*/ 20 w 44"/>
                <a:gd name="T23" fmla="*/ 0 h 44"/>
                <a:gd name="T24" fmla="*/ 18 w 44"/>
                <a:gd name="T25" fmla="*/ 2 h 44"/>
                <a:gd name="T26" fmla="*/ 18 w 44"/>
                <a:gd name="T27" fmla="*/ 8 h 44"/>
                <a:gd name="T28" fmla="*/ 14 w 44"/>
                <a:gd name="T29" fmla="*/ 9 h 44"/>
                <a:gd name="T30" fmla="*/ 10 w 44"/>
                <a:gd name="T31" fmla="*/ 6 h 44"/>
                <a:gd name="T32" fmla="*/ 7 w 44"/>
                <a:gd name="T33" fmla="*/ 6 h 44"/>
                <a:gd name="T34" fmla="*/ 5 w 44"/>
                <a:gd name="T35" fmla="*/ 8 h 44"/>
                <a:gd name="T36" fmla="*/ 5 w 44"/>
                <a:gd name="T37" fmla="*/ 11 h 44"/>
                <a:gd name="T38" fmla="*/ 9 w 44"/>
                <a:gd name="T39" fmla="*/ 15 h 44"/>
                <a:gd name="T40" fmla="*/ 7 w 44"/>
                <a:gd name="T41" fmla="*/ 19 h 44"/>
                <a:gd name="T42" fmla="*/ 2 w 44"/>
                <a:gd name="T43" fmla="*/ 19 h 44"/>
                <a:gd name="T44" fmla="*/ 0 w 44"/>
                <a:gd name="T45" fmla="*/ 21 h 44"/>
                <a:gd name="T46" fmla="*/ 0 w 44"/>
                <a:gd name="T47" fmla="*/ 24 h 44"/>
                <a:gd name="T48" fmla="*/ 2 w 44"/>
                <a:gd name="T49" fmla="*/ 26 h 44"/>
                <a:gd name="T50" fmla="*/ 7 w 44"/>
                <a:gd name="T51" fmla="*/ 26 h 44"/>
                <a:gd name="T52" fmla="*/ 9 w 44"/>
                <a:gd name="T53" fmla="*/ 30 h 44"/>
                <a:gd name="T54" fmla="*/ 6 w 44"/>
                <a:gd name="T55" fmla="*/ 34 h 44"/>
                <a:gd name="T56" fmla="*/ 6 w 44"/>
                <a:gd name="T57" fmla="*/ 37 h 44"/>
                <a:gd name="T58" fmla="*/ 8 w 44"/>
                <a:gd name="T59" fmla="*/ 39 h 44"/>
                <a:gd name="T60" fmla="*/ 11 w 44"/>
                <a:gd name="T61" fmla="*/ 39 h 44"/>
                <a:gd name="T62" fmla="*/ 15 w 44"/>
                <a:gd name="T63" fmla="*/ 35 h 44"/>
                <a:gd name="T64" fmla="*/ 19 w 44"/>
                <a:gd name="T65" fmla="*/ 36 h 44"/>
                <a:gd name="T66" fmla="*/ 19 w 44"/>
                <a:gd name="T67" fmla="*/ 42 h 44"/>
                <a:gd name="T68" fmla="*/ 21 w 44"/>
                <a:gd name="T69" fmla="*/ 44 h 44"/>
                <a:gd name="T70" fmla="*/ 24 w 44"/>
                <a:gd name="T71" fmla="*/ 44 h 44"/>
                <a:gd name="T72" fmla="*/ 26 w 44"/>
                <a:gd name="T73" fmla="*/ 42 h 44"/>
                <a:gd name="T74" fmla="*/ 26 w 44"/>
                <a:gd name="T75" fmla="*/ 36 h 44"/>
                <a:gd name="T76" fmla="*/ 30 w 44"/>
                <a:gd name="T77" fmla="*/ 34 h 44"/>
                <a:gd name="T78" fmla="*/ 34 w 44"/>
                <a:gd name="T79" fmla="*/ 38 h 44"/>
                <a:gd name="T80" fmla="*/ 37 w 44"/>
                <a:gd name="T81" fmla="*/ 38 h 44"/>
                <a:gd name="T82" fmla="*/ 39 w 44"/>
                <a:gd name="T83" fmla="*/ 36 h 44"/>
                <a:gd name="T84" fmla="*/ 39 w 44"/>
                <a:gd name="T85" fmla="*/ 33 h 44"/>
                <a:gd name="T86" fmla="*/ 35 w 44"/>
                <a:gd name="T87" fmla="*/ 28 h 44"/>
                <a:gd name="T88" fmla="*/ 36 w 44"/>
                <a:gd name="T89" fmla="*/ 25 h 44"/>
                <a:gd name="T90" fmla="*/ 42 w 44"/>
                <a:gd name="T91" fmla="*/ 25 h 44"/>
                <a:gd name="T92" fmla="*/ 44 w 44"/>
                <a:gd name="T93" fmla="*/ 23 h 44"/>
                <a:gd name="T94" fmla="*/ 44 w 44"/>
                <a:gd name="T95" fmla="*/ 20 h 44"/>
                <a:gd name="T96" fmla="*/ 42 w 44"/>
                <a:gd name="T97" fmla="*/ 18 h 44"/>
                <a:gd name="T98" fmla="*/ 21 w 44"/>
                <a:gd name="T99" fmla="*/ 28 h 44"/>
                <a:gd name="T100" fmla="*/ 15 w 44"/>
                <a:gd name="T101" fmla="*/ 22 h 44"/>
                <a:gd name="T102" fmla="*/ 21 w 44"/>
                <a:gd name="T103" fmla="*/ 16 h 44"/>
                <a:gd name="T104" fmla="*/ 28 w 44"/>
                <a:gd name="T105" fmla="*/ 22 h 44"/>
                <a:gd name="T106" fmla="*/ 21 w 44"/>
                <a:gd name="T107"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 h="44">
                  <a:moveTo>
                    <a:pt x="42" y="18"/>
                  </a:moveTo>
                  <a:cubicBezTo>
                    <a:pt x="35" y="18"/>
                    <a:pt x="35" y="18"/>
                    <a:pt x="35" y="18"/>
                  </a:cubicBezTo>
                  <a:cubicBezTo>
                    <a:pt x="35" y="17"/>
                    <a:pt x="35" y="15"/>
                    <a:pt x="34" y="14"/>
                  </a:cubicBezTo>
                  <a:cubicBezTo>
                    <a:pt x="38" y="10"/>
                    <a:pt x="38" y="10"/>
                    <a:pt x="38" y="10"/>
                  </a:cubicBezTo>
                  <a:cubicBezTo>
                    <a:pt x="39" y="9"/>
                    <a:pt x="39" y="8"/>
                    <a:pt x="38" y="7"/>
                  </a:cubicBezTo>
                  <a:cubicBezTo>
                    <a:pt x="36" y="5"/>
                    <a:pt x="36" y="5"/>
                    <a:pt x="36" y="5"/>
                  </a:cubicBezTo>
                  <a:cubicBezTo>
                    <a:pt x="35" y="4"/>
                    <a:pt x="34" y="4"/>
                    <a:pt x="33" y="5"/>
                  </a:cubicBezTo>
                  <a:cubicBezTo>
                    <a:pt x="29" y="9"/>
                    <a:pt x="29" y="9"/>
                    <a:pt x="29" y="9"/>
                  </a:cubicBezTo>
                  <a:cubicBezTo>
                    <a:pt x="28" y="9"/>
                    <a:pt x="26" y="8"/>
                    <a:pt x="25" y="8"/>
                  </a:cubicBezTo>
                  <a:cubicBezTo>
                    <a:pt x="25" y="2"/>
                    <a:pt x="25" y="2"/>
                    <a:pt x="25" y="2"/>
                  </a:cubicBezTo>
                  <a:cubicBezTo>
                    <a:pt x="25" y="1"/>
                    <a:pt x="24" y="0"/>
                    <a:pt x="23" y="0"/>
                  </a:cubicBezTo>
                  <a:cubicBezTo>
                    <a:pt x="20" y="0"/>
                    <a:pt x="20" y="0"/>
                    <a:pt x="20" y="0"/>
                  </a:cubicBezTo>
                  <a:cubicBezTo>
                    <a:pt x="19" y="0"/>
                    <a:pt x="18" y="1"/>
                    <a:pt x="18" y="2"/>
                  </a:cubicBezTo>
                  <a:cubicBezTo>
                    <a:pt x="18" y="8"/>
                    <a:pt x="18" y="8"/>
                    <a:pt x="18" y="8"/>
                  </a:cubicBezTo>
                  <a:cubicBezTo>
                    <a:pt x="16" y="8"/>
                    <a:pt x="15" y="9"/>
                    <a:pt x="14" y="9"/>
                  </a:cubicBezTo>
                  <a:cubicBezTo>
                    <a:pt x="10" y="6"/>
                    <a:pt x="10" y="6"/>
                    <a:pt x="10" y="6"/>
                  </a:cubicBezTo>
                  <a:cubicBezTo>
                    <a:pt x="9" y="5"/>
                    <a:pt x="8" y="5"/>
                    <a:pt x="7" y="6"/>
                  </a:cubicBezTo>
                  <a:cubicBezTo>
                    <a:pt x="5" y="8"/>
                    <a:pt x="5" y="8"/>
                    <a:pt x="5" y="8"/>
                  </a:cubicBezTo>
                  <a:cubicBezTo>
                    <a:pt x="4" y="9"/>
                    <a:pt x="4" y="10"/>
                    <a:pt x="5" y="11"/>
                  </a:cubicBezTo>
                  <a:cubicBezTo>
                    <a:pt x="9" y="15"/>
                    <a:pt x="9" y="15"/>
                    <a:pt x="9" y="15"/>
                  </a:cubicBezTo>
                  <a:cubicBezTo>
                    <a:pt x="8" y="16"/>
                    <a:pt x="7" y="17"/>
                    <a:pt x="7" y="19"/>
                  </a:cubicBezTo>
                  <a:cubicBezTo>
                    <a:pt x="2" y="19"/>
                    <a:pt x="2" y="19"/>
                    <a:pt x="2" y="19"/>
                  </a:cubicBezTo>
                  <a:cubicBezTo>
                    <a:pt x="1" y="19"/>
                    <a:pt x="0" y="20"/>
                    <a:pt x="0" y="21"/>
                  </a:cubicBezTo>
                  <a:cubicBezTo>
                    <a:pt x="0" y="24"/>
                    <a:pt x="0" y="24"/>
                    <a:pt x="0" y="24"/>
                  </a:cubicBezTo>
                  <a:cubicBezTo>
                    <a:pt x="0" y="25"/>
                    <a:pt x="1" y="26"/>
                    <a:pt x="2" y="26"/>
                  </a:cubicBezTo>
                  <a:cubicBezTo>
                    <a:pt x="7" y="26"/>
                    <a:pt x="7" y="26"/>
                    <a:pt x="7" y="26"/>
                  </a:cubicBezTo>
                  <a:cubicBezTo>
                    <a:pt x="8" y="28"/>
                    <a:pt x="8" y="29"/>
                    <a:pt x="9" y="30"/>
                  </a:cubicBezTo>
                  <a:cubicBezTo>
                    <a:pt x="6" y="34"/>
                    <a:pt x="6" y="34"/>
                    <a:pt x="6" y="34"/>
                  </a:cubicBezTo>
                  <a:cubicBezTo>
                    <a:pt x="5" y="35"/>
                    <a:pt x="5" y="36"/>
                    <a:pt x="6" y="37"/>
                  </a:cubicBezTo>
                  <a:cubicBezTo>
                    <a:pt x="8" y="39"/>
                    <a:pt x="8" y="39"/>
                    <a:pt x="8" y="39"/>
                  </a:cubicBezTo>
                  <a:cubicBezTo>
                    <a:pt x="9" y="40"/>
                    <a:pt x="10" y="40"/>
                    <a:pt x="11" y="39"/>
                  </a:cubicBezTo>
                  <a:cubicBezTo>
                    <a:pt x="15" y="35"/>
                    <a:pt x="15" y="35"/>
                    <a:pt x="15" y="35"/>
                  </a:cubicBezTo>
                  <a:cubicBezTo>
                    <a:pt x="16" y="36"/>
                    <a:pt x="18" y="36"/>
                    <a:pt x="19" y="36"/>
                  </a:cubicBezTo>
                  <a:cubicBezTo>
                    <a:pt x="19" y="42"/>
                    <a:pt x="19" y="42"/>
                    <a:pt x="19" y="42"/>
                  </a:cubicBezTo>
                  <a:cubicBezTo>
                    <a:pt x="19" y="43"/>
                    <a:pt x="20" y="44"/>
                    <a:pt x="21" y="44"/>
                  </a:cubicBezTo>
                  <a:cubicBezTo>
                    <a:pt x="24" y="44"/>
                    <a:pt x="24" y="44"/>
                    <a:pt x="24" y="44"/>
                  </a:cubicBezTo>
                  <a:cubicBezTo>
                    <a:pt x="25" y="44"/>
                    <a:pt x="26" y="43"/>
                    <a:pt x="26" y="42"/>
                  </a:cubicBezTo>
                  <a:cubicBezTo>
                    <a:pt x="26" y="36"/>
                    <a:pt x="26" y="36"/>
                    <a:pt x="26" y="36"/>
                  </a:cubicBezTo>
                  <a:cubicBezTo>
                    <a:pt x="28" y="35"/>
                    <a:pt x="29" y="35"/>
                    <a:pt x="30" y="34"/>
                  </a:cubicBezTo>
                  <a:cubicBezTo>
                    <a:pt x="34" y="38"/>
                    <a:pt x="34" y="38"/>
                    <a:pt x="34" y="38"/>
                  </a:cubicBezTo>
                  <a:cubicBezTo>
                    <a:pt x="35" y="39"/>
                    <a:pt x="36" y="39"/>
                    <a:pt x="37" y="38"/>
                  </a:cubicBezTo>
                  <a:cubicBezTo>
                    <a:pt x="39" y="36"/>
                    <a:pt x="39" y="36"/>
                    <a:pt x="39" y="36"/>
                  </a:cubicBezTo>
                  <a:cubicBezTo>
                    <a:pt x="40" y="35"/>
                    <a:pt x="40" y="34"/>
                    <a:pt x="39" y="33"/>
                  </a:cubicBezTo>
                  <a:cubicBezTo>
                    <a:pt x="35" y="28"/>
                    <a:pt x="35" y="28"/>
                    <a:pt x="35" y="28"/>
                  </a:cubicBezTo>
                  <a:cubicBezTo>
                    <a:pt x="35" y="27"/>
                    <a:pt x="35" y="26"/>
                    <a:pt x="36" y="25"/>
                  </a:cubicBezTo>
                  <a:cubicBezTo>
                    <a:pt x="42" y="25"/>
                    <a:pt x="42" y="25"/>
                    <a:pt x="42" y="25"/>
                  </a:cubicBezTo>
                  <a:cubicBezTo>
                    <a:pt x="43" y="25"/>
                    <a:pt x="44" y="24"/>
                    <a:pt x="44" y="23"/>
                  </a:cubicBezTo>
                  <a:cubicBezTo>
                    <a:pt x="44" y="20"/>
                    <a:pt x="44" y="20"/>
                    <a:pt x="44" y="20"/>
                  </a:cubicBezTo>
                  <a:cubicBezTo>
                    <a:pt x="44" y="19"/>
                    <a:pt x="43" y="18"/>
                    <a:pt x="42" y="18"/>
                  </a:cubicBezTo>
                  <a:close/>
                  <a:moveTo>
                    <a:pt x="21" y="28"/>
                  </a:moveTo>
                  <a:cubicBezTo>
                    <a:pt x="18" y="28"/>
                    <a:pt x="15" y="25"/>
                    <a:pt x="15" y="22"/>
                  </a:cubicBezTo>
                  <a:cubicBezTo>
                    <a:pt x="15" y="19"/>
                    <a:pt x="18" y="16"/>
                    <a:pt x="21" y="16"/>
                  </a:cubicBezTo>
                  <a:cubicBezTo>
                    <a:pt x="25" y="16"/>
                    <a:pt x="28" y="19"/>
                    <a:pt x="28" y="22"/>
                  </a:cubicBezTo>
                  <a:cubicBezTo>
                    <a:pt x="28" y="25"/>
                    <a:pt x="25" y="28"/>
                    <a:pt x="21" y="28"/>
                  </a:cubicBezTo>
                  <a:close/>
                </a:path>
              </a:pathLst>
            </a:custGeom>
            <a:solidFill>
              <a:schemeClr val="bg1"/>
            </a:solidFill>
            <a:ln>
              <a:noFill/>
            </a:ln>
          </p:spPr>
          <p:txBody>
            <a:bodyPr vert="horz" wrap="square" lIns="91440" tIns="45720" rIns="91440" bIns="45720" numCol="1" anchor="t" anchorCtr="0" compatLnSpc="1"/>
            <a:lstStyle/>
            <a:p>
              <a:endParaRPr lang="id-ID">
                <a:latin typeface="Arial" panose="020B0604020202020204" pitchFamily="34" charset="0"/>
              </a:endParaRPr>
            </a:p>
          </p:txBody>
        </p:sp>
      </p:grpSp>
      <p:pic>
        <p:nvPicPr>
          <p:cNvPr id="36" name="Content Placeholder 35" descr="Screenshot 2024-06-22 113846"/>
          <p:cNvPicPr>
            <a:picLocks noChangeAspect="1"/>
          </p:cNvPicPr>
          <p:nvPr>
            <p:ph sz="half" idx="1"/>
          </p:nvPr>
        </p:nvPicPr>
        <p:blipFill>
          <a:blip r:embed="rId2"/>
          <a:stretch>
            <a:fillRect/>
          </a:stretch>
        </p:blipFill>
        <p:spPr>
          <a:xfrm>
            <a:off x="838200" y="1842135"/>
            <a:ext cx="5181600" cy="3855085"/>
          </a:xfrm>
          <a:prstGeom prst="rect">
            <a:avLst/>
          </a:prstGeom>
        </p:spPr>
      </p:pic>
      <p:pic>
        <p:nvPicPr>
          <p:cNvPr id="37" name="Content Placeholder 36" descr="a"/>
          <p:cNvPicPr>
            <a:picLocks noChangeAspect="1"/>
          </p:cNvPicPr>
          <p:nvPr>
            <p:ph sz="half" idx="2"/>
          </p:nvPr>
        </p:nvPicPr>
        <p:blipFill>
          <a:blip r:embed="rId3"/>
          <a:stretch>
            <a:fillRect/>
          </a:stretch>
        </p:blipFill>
        <p:spPr>
          <a:xfrm>
            <a:off x="6172200" y="1842135"/>
            <a:ext cx="5181600" cy="38550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2307</Words>
  <Application>WPS Presentation</Application>
  <PresentationFormat>宽屏</PresentationFormat>
  <Paragraphs>105</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Century Gothic</vt:lpstr>
      <vt:lpstr>Microsoft YaHei</vt:lpstr>
      <vt:lpstr>Arial Unicode MS</vt:lpstr>
      <vt:lpstr>Calibri</vt:lpstr>
      <vt:lpstr>sans-serif</vt:lpstr>
      <vt:lpstr>Siyam Rupali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DELL</cp:lastModifiedBy>
  <cp:revision>33</cp:revision>
  <dcterms:created xsi:type="dcterms:W3CDTF">2019-11-24T03:48:00Z</dcterms:created>
  <dcterms:modified xsi:type="dcterms:W3CDTF">2024-06-23T04:54:23Z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1033-12.2.0.17119</vt:lpwstr>
  </property>
  <property fmtid="{D5CDD505-2E9C-101B-9397-08002B2CF9AE}" pid="3" name="ICV">
    <vt:lpwstr>A08492B198624C8EA158FF5DD314B9A0_13</vt:lpwstr>
  </property>
</Properties>
</file>