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A66B-5ADA-044E-BC47-78AD5EAF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A86FE-339D-1A42-9B83-AD13D4C10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EF66-3C7F-7B43-8A87-9ACA7A12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58EF-CB90-4A48-8DC7-7D76A500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5266-0537-F34E-A6AF-007D6965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57CA-CB15-2543-8FB3-6F450157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42B8A-F677-C146-B542-0B5B4367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DA09-E462-6C4B-9A17-1C491FD0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EF47-82A8-9842-8825-BF204F97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9742-6453-784F-AFC3-5BB7FE49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3CE08-6394-794B-9D9D-BC575A7D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947E8-6621-7140-9716-2D031ECA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B033-7BA9-F044-8A04-57541587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F893-F7FE-BF4B-84EC-E92A4490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1DBF-35E3-4040-9BC3-E22F05AE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47AF-4BDF-BE41-997C-AF34405D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2A8E-70B8-3C40-B67C-407F9829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9532-6683-BB49-B9FF-D5C5DC38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0064-0877-1547-B776-A93FE60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7436-5D8F-FA43-9E73-09EB0142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2670-F43C-AD46-B931-6C829C07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6209-06A8-5D43-BCE9-8A99834A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B18C-409C-A244-9156-6A11A2DE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545E8-9D66-3644-B77C-0807D64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A44D-ECE5-374F-864A-397A9FDC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E46B-7015-7A4A-9421-916779DA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D9E2-D082-CD4B-AECD-88C68BE79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E23B-BF93-7A45-BFCF-19F9CF81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866E-C64E-E943-98E3-7CCA790F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3F2D-52A6-F941-A824-426D222A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DBB9-7298-1944-B82F-A2E0876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3CF2-2218-BA41-A9BE-380F4BEE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9CB7-35CA-A447-AD9C-2B9397788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9756C-21D0-3345-A0D2-3BDCA674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F2407-8B97-7A41-B57B-CC9BC81D6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34DBE-E49D-9049-998C-2CB40E49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53B29-6E81-974C-AA47-7DB74FE9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0BBD0-9969-6048-BF99-61C2F19C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5F7EC-0D0E-F945-A960-E078EF89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7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8062-F954-6B47-93B4-111834ED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F7CE4-FD49-EA4F-B0CB-474285D4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779D-00BA-2343-A880-6333BF60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7EAA2-1D34-3C4C-B3B2-54A142BE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15FB4-B223-5848-A184-9F38D172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753AE-4925-A74E-A9AE-786B6E69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B6263-DD22-784C-9735-9AA3A6AC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4A56-6B38-5C4C-9878-0495D25D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9636-DFAA-2D43-A137-650B301E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13587-0C86-4C47-A576-58F78BE38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3B1F2-9A43-1E49-A8D1-ADC40767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9AA7-B45F-994A-AFF2-A8079B88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6847-C773-EA4C-B2BD-35922A2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BF5C-4A60-6648-A949-06D188F8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2B94E-F2D0-D746-B33B-94BCFEAA7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8781-7076-764E-A840-4C87E012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0A79C-11E8-6746-BE81-07C29FE9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ACBC9-D15C-DC4A-9861-61D96406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2ACC-CA3E-6448-87E5-8A6B529C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75744-1D0A-8B41-BCE9-B05D177A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60ADB-0771-9146-8C18-5176810A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2E88-7B10-4643-945A-6329D58AE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63FD0-479D-4E40-8AA0-C0AC1B6AD8C2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8B92-C6D0-CB4B-B676-EBB57163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95E8-9BDD-F64C-A73A-43281453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CEB0-00F5-754D-A7B5-EB0CBFFD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9F1F-6F19-554E-AFD5-2EE75CD38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C57E-E06E-A740-881F-0889D9BAB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B4EA7BE-9801-B544-B8E9-033494DD9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54976"/>
            <a:ext cx="8100804" cy="4703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BA0F3-84EB-D14A-ABAA-4A231110E4D7}"/>
              </a:ext>
            </a:extLst>
          </p:cNvPr>
          <p:cNvSpPr/>
          <p:nvPr/>
        </p:nvSpPr>
        <p:spPr>
          <a:xfrm>
            <a:off x="2431152" y="0"/>
            <a:ext cx="6704079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Persuasion Strategies in Multiplayer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Deduction Game</a:t>
            </a:r>
          </a:p>
        </p:txBody>
      </p:sp>
    </p:spTree>
    <p:extLst>
      <p:ext uri="{BB962C8B-B14F-4D97-AF65-F5344CB8AC3E}">
        <p14:creationId xmlns:p14="http://schemas.microsoft.com/office/powerpoint/2010/main" val="196651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Pariani, Aryan J</dc:creator>
  <cp:lastModifiedBy>Pariani, Aryan J</cp:lastModifiedBy>
  <cp:revision>1</cp:revision>
  <dcterms:created xsi:type="dcterms:W3CDTF">2022-11-14T04:43:56Z</dcterms:created>
  <dcterms:modified xsi:type="dcterms:W3CDTF">2022-11-14T04:46:04Z</dcterms:modified>
</cp:coreProperties>
</file>