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handoutMasterIdLst>
    <p:handoutMasterId r:id="rId20"/>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0" autoAdjust="0"/>
    <p:restoredTop sz="94660"/>
  </p:normalViewPr>
  <p:slideViewPr>
    <p:cSldViewPr>
      <p:cViewPr varScale="1">
        <p:scale>
          <a:sx n="74" d="100"/>
          <a:sy n="74" d="100"/>
        </p:scale>
        <p:origin x="-1188"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11B1AFA-C2FD-46C0-85CB-BC3F435CE20E}" type="datetimeFigureOut">
              <a:rPr lang="en-IN" smtClean="0"/>
              <a:t>06-07-2021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CE51D-C1C7-4E85-AEB0-7B48DB8C524C}" type="slidenum">
              <a:rPr lang="en-IN" smtClean="0"/>
              <a:t>‹#›</a:t>
            </a:fld>
            <a:endParaRPr lang="en-IN"/>
          </a:p>
        </p:txBody>
      </p:sp>
    </p:spTree>
    <p:extLst>
      <p:ext uri="{BB962C8B-B14F-4D97-AF65-F5344CB8AC3E}">
        <p14:creationId xmlns:p14="http://schemas.microsoft.com/office/powerpoint/2010/main" val="24046186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8154FB-5517-40ED-836A-8C36EF5B99A4}" type="datetimeFigureOut">
              <a:rPr lang="en-IN" smtClean="0"/>
              <a:t>06-07-2021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EB1D16-1E77-4352-ADF7-C8BC468D2D1C}" type="slidenum">
              <a:rPr lang="en-IN" smtClean="0"/>
              <a:t>‹#›</a:t>
            </a:fld>
            <a:endParaRPr lang="en-IN"/>
          </a:p>
        </p:txBody>
      </p:sp>
    </p:spTree>
    <p:extLst>
      <p:ext uri="{BB962C8B-B14F-4D97-AF65-F5344CB8AC3E}">
        <p14:creationId xmlns:p14="http://schemas.microsoft.com/office/powerpoint/2010/main" val="162726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3</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12</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13</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14</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15</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16</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17</a:t>
            </a:fld>
            <a:endParaRPr lang="en-IN"/>
          </a:p>
        </p:txBody>
      </p:sp>
    </p:spTree>
    <p:extLst>
      <p:ext uri="{BB962C8B-B14F-4D97-AF65-F5344CB8AC3E}">
        <p14:creationId xmlns:p14="http://schemas.microsoft.com/office/powerpoint/2010/main" val="131864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4</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5</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6</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7</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8</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9</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10</a:t>
            </a:fld>
            <a:endParaRPr lang="en-IN"/>
          </a:p>
        </p:txBody>
      </p:sp>
    </p:spTree>
    <p:extLst>
      <p:ext uri="{BB962C8B-B14F-4D97-AF65-F5344CB8AC3E}">
        <p14:creationId xmlns:p14="http://schemas.microsoft.com/office/powerpoint/2010/main" val="6890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3EB1D16-1E77-4352-ADF7-C8BC468D2D1C}" type="slidenum">
              <a:rPr lang="en-IN" smtClean="0"/>
              <a:t>11</a:t>
            </a:fld>
            <a:endParaRPr lang="en-IN"/>
          </a:p>
        </p:txBody>
      </p:sp>
    </p:spTree>
    <p:extLst>
      <p:ext uri="{BB962C8B-B14F-4D97-AF65-F5344CB8AC3E}">
        <p14:creationId xmlns:p14="http://schemas.microsoft.com/office/powerpoint/2010/main" val="68902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smtClean="0"/>
              <a:t>Click to edit Master title style</a:t>
            </a:r>
            <a:endParaRPr lang="en-US" dirty="0"/>
          </a:p>
        </p:txBody>
      </p:sp>
      <p:sp>
        <p:nvSpPr>
          <p:cNvPr id="11" name="Date Placeholder 10"/>
          <p:cNvSpPr>
            <a:spLocks noGrp="1"/>
          </p:cNvSpPr>
          <p:nvPr>
            <p:ph type="dt" sz="half" idx="10"/>
          </p:nvPr>
        </p:nvSpPr>
        <p:spPr bwMode="black"/>
        <p:txBody>
          <a:bodyPr/>
          <a:lstStyle/>
          <a:p>
            <a:fld id="{71E417C2-010D-4B68-8728-E26214EC16C2}" type="datetime1">
              <a:rPr lang="en-IN" smtClean="0"/>
              <a:t>06-07-2021</a:t>
            </a:fld>
            <a:endParaRPr lang="en-IN"/>
          </a:p>
        </p:txBody>
      </p:sp>
      <p:sp>
        <p:nvSpPr>
          <p:cNvPr id="17" name="Slide Number Placeholder 16"/>
          <p:cNvSpPr>
            <a:spLocks noGrp="1"/>
          </p:cNvSpPr>
          <p:nvPr>
            <p:ph type="sldNum" sz="quarter" idx="11"/>
          </p:nvPr>
        </p:nvSpPr>
        <p:spPr/>
        <p:txBody>
          <a:bodyPr/>
          <a:lstStyle/>
          <a:p>
            <a:fld id="{FA2B8138-CD7B-4E55-AB99-819A593FDA6B}" type="slidenum">
              <a:rPr lang="en-IN" smtClean="0"/>
              <a:t>‹#›</a:t>
            </a:fld>
            <a:endParaRPr lang="en-IN"/>
          </a:p>
        </p:txBody>
      </p:sp>
      <p:sp>
        <p:nvSpPr>
          <p:cNvPr id="19" name="Footer Placeholder 18"/>
          <p:cNvSpPr>
            <a:spLocks noGrp="1"/>
          </p:cNvSpPr>
          <p:nvPr>
            <p:ph type="ftr" sz="quarter" idx="12"/>
          </p:nvPr>
        </p:nvSpPr>
        <p:spPr/>
        <p:txBody>
          <a:bodyPr/>
          <a:lstStyle/>
          <a:p>
            <a:r>
              <a:rPr lang="en-IN" smtClean="0"/>
              <a:t>@Aryan_Jade</a:t>
            </a:r>
            <a:endParaRPr lang="en-IN"/>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194F57-E533-405E-98F1-A77627783AA9}" type="datetime1">
              <a:rPr lang="en-IN" smtClean="0"/>
              <a:t>06-07-2021</a:t>
            </a:fld>
            <a:endParaRPr lang="en-IN"/>
          </a:p>
        </p:txBody>
      </p:sp>
      <p:sp>
        <p:nvSpPr>
          <p:cNvPr id="5" name="Footer Placeholder 4"/>
          <p:cNvSpPr>
            <a:spLocks noGrp="1"/>
          </p:cNvSpPr>
          <p:nvPr>
            <p:ph type="ftr" sz="quarter" idx="11"/>
          </p:nvPr>
        </p:nvSpPr>
        <p:spPr/>
        <p:txBody>
          <a:bodyPr/>
          <a:lstStyle/>
          <a:p>
            <a:r>
              <a:rPr lang="en-IN" smtClean="0"/>
              <a:t>@Aryan_Jade</a:t>
            </a:r>
            <a:endParaRPr lang="en-IN"/>
          </a:p>
        </p:txBody>
      </p:sp>
      <p:sp>
        <p:nvSpPr>
          <p:cNvPr id="6" name="Slide Number Placeholder 5"/>
          <p:cNvSpPr>
            <a:spLocks noGrp="1"/>
          </p:cNvSpPr>
          <p:nvPr>
            <p:ph type="sldNum" sz="quarter" idx="12"/>
          </p:nvPr>
        </p:nvSpPr>
        <p:spPr/>
        <p:txBody>
          <a:bodyPr/>
          <a:lstStyle/>
          <a:p>
            <a:fld id="{FA2B8138-CD7B-4E55-AB99-819A593FDA6B}"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ACC50E-17E9-47F8-ABF6-FB35C2AED70B}" type="datetime1">
              <a:rPr lang="en-IN" smtClean="0"/>
              <a:t>06-07-2021</a:t>
            </a:fld>
            <a:endParaRPr lang="en-IN"/>
          </a:p>
        </p:txBody>
      </p:sp>
      <p:sp>
        <p:nvSpPr>
          <p:cNvPr id="5" name="Footer Placeholder 4"/>
          <p:cNvSpPr>
            <a:spLocks noGrp="1"/>
          </p:cNvSpPr>
          <p:nvPr>
            <p:ph type="ftr" sz="quarter" idx="11"/>
          </p:nvPr>
        </p:nvSpPr>
        <p:spPr/>
        <p:txBody>
          <a:bodyPr/>
          <a:lstStyle/>
          <a:p>
            <a:r>
              <a:rPr lang="en-IN" smtClean="0"/>
              <a:t>@Aryan_Jade</a:t>
            </a:r>
            <a:endParaRPr lang="en-IN"/>
          </a:p>
        </p:txBody>
      </p:sp>
      <p:sp>
        <p:nvSpPr>
          <p:cNvPr id="6" name="Slide Number Placeholder 5"/>
          <p:cNvSpPr>
            <a:spLocks noGrp="1"/>
          </p:cNvSpPr>
          <p:nvPr>
            <p:ph type="sldNum" sz="quarter" idx="12"/>
          </p:nvPr>
        </p:nvSpPr>
        <p:spPr/>
        <p:txBody>
          <a:bodyPr/>
          <a:lstStyle/>
          <a:p>
            <a:fld id="{FA2B8138-CD7B-4E55-AB99-819A593FDA6B}" type="slidenum">
              <a:rPr lang="en-IN" smtClean="0"/>
              <a:t>‹#›</a:t>
            </a:fld>
            <a:endParaRPr lang="en-IN"/>
          </a:p>
        </p:txBody>
      </p:sp>
      <p:sp>
        <p:nvSpPr>
          <p:cNvPr id="2" name="Vertical Title 1"/>
          <p:cNvSpPr>
            <a:spLocks noGrp="1"/>
          </p:cNvSpPr>
          <p:nvPr>
            <p:ph type="title" orient="vert"/>
          </p:nvPr>
        </p:nvSpPr>
        <p:spPr>
          <a:xfrm>
            <a:off x="7239000" y="914401"/>
            <a:ext cx="926980" cy="5029200"/>
          </a:xfrm>
        </p:spPr>
        <p:txBody>
          <a:bodyPr vert="eaVert"/>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8"/>
          <p:cNvSpPr>
            <a:spLocks noGrp="1"/>
          </p:cNvSpPr>
          <p:nvPr>
            <p:ph type="title"/>
          </p:nvPr>
        </p:nvSpPr>
        <p:spPr/>
        <p:txBody>
          <a:bodyPr/>
          <a:lstStyle/>
          <a:p>
            <a:r>
              <a:rPr lang="en-US" smtClean="0"/>
              <a:t>Click to edit Master title style</a:t>
            </a:r>
            <a:endParaRPr lang="en-US"/>
          </a:p>
        </p:txBody>
      </p:sp>
      <p:sp>
        <p:nvSpPr>
          <p:cNvPr id="11" name="Date Placeholder 10"/>
          <p:cNvSpPr>
            <a:spLocks noGrp="1"/>
          </p:cNvSpPr>
          <p:nvPr>
            <p:ph type="dt" sz="half" idx="14"/>
          </p:nvPr>
        </p:nvSpPr>
        <p:spPr/>
        <p:txBody>
          <a:bodyPr/>
          <a:lstStyle/>
          <a:p>
            <a:fld id="{27CCE047-8B5B-46AA-8F1F-B6A47ED71D57}" type="datetime1">
              <a:rPr lang="en-IN" smtClean="0"/>
              <a:t>06-07-2021</a:t>
            </a:fld>
            <a:endParaRPr lang="en-IN"/>
          </a:p>
        </p:txBody>
      </p:sp>
      <p:sp>
        <p:nvSpPr>
          <p:cNvPr id="12" name="Slide Number Placeholder 11"/>
          <p:cNvSpPr>
            <a:spLocks noGrp="1"/>
          </p:cNvSpPr>
          <p:nvPr>
            <p:ph type="sldNum" sz="quarter" idx="15"/>
          </p:nvPr>
        </p:nvSpPr>
        <p:spPr/>
        <p:txBody>
          <a:bodyPr/>
          <a:lstStyle/>
          <a:p>
            <a:fld id="{FA2B8138-CD7B-4E55-AB99-819A593FDA6B}" type="slidenum">
              <a:rPr lang="en-IN" smtClean="0"/>
              <a:t>‹#›</a:t>
            </a:fld>
            <a:endParaRPr lang="en-IN"/>
          </a:p>
        </p:txBody>
      </p:sp>
      <p:sp>
        <p:nvSpPr>
          <p:cNvPr id="13" name="Footer Placeholder 12"/>
          <p:cNvSpPr>
            <a:spLocks noGrp="1"/>
          </p:cNvSpPr>
          <p:nvPr>
            <p:ph type="ftr" sz="quarter" idx="16"/>
          </p:nvPr>
        </p:nvSpPr>
        <p:spPr/>
        <p:txBody>
          <a:bodyPr/>
          <a:lstStyle/>
          <a:p>
            <a:r>
              <a:rPr lang="en-IN" smtClean="0"/>
              <a:t>@Aryan_Jade</a:t>
            </a:r>
            <a:endParaRPr lang="en-IN"/>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smtClean="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smtClean="0"/>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Date Placeholder 12"/>
          <p:cNvSpPr>
            <a:spLocks noGrp="1"/>
          </p:cNvSpPr>
          <p:nvPr>
            <p:ph type="dt" sz="half" idx="10"/>
          </p:nvPr>
        </p:nvSpPr>
        <p:spPr/>
        <p:txBody>
          <a:bodyPr/>
          <a:lstStyle/>
          <a:p>
            <a:fld id="{6CDD2E5D-AFCE-4F63-91F8-3D90035F784A}" type="datetime1">
              <a:rPr lang="en-IN" smtClean="0"/>
              <a:t>06-07-2021</a:t>
            </a:fld>
            <a:endParaRPr lang="en-IN"/>
          </a:p>
        </p:txBody>
      </p:sp>
      <p:sp>
        <p:nvSpPr>
          <p:cNvPr id="14" name="Slide Number Placeholder 13"/>
          <p:cNvSpPr>
            <a:spLocks noGrp="1"/>
          </p:cNvSpPr>
          <p:nvPr>
            <p:ph type="sldNum" sz="quarter" idx="11"/>
          </p:nvPr>
        </p:nvSpPr>
        <p:spPr/>
        <p:txBody>
          <a:bodyPr/>
          <a:lstStyle/>
          <a:p>
            <a:fld id="{FA2B8138-CD7B-4E55-AB99-819A593FDA6B}" type="slidenum">
              <a:rPr lang="en-IN" smtClean="0"/>
              <a:t>‹#›</a:t>
            </a:fld>
            <a:endParaRPr lang="en-IN"/>
          </a:p>
        </p:txBody>
      </p:sp>
      <p:sp>
        <p:nvSpPr>
          <p:cNvPr id="15" name="Footer Placeholder 14"/>
          <p:cNvSpPr>
            <a:spLocks noGrp="1"/>
          </p:cNvSpPr>
          <p:nvPr>
            <p:ph type="ftr" sz="quarter" idx="12"/>
          </p:nvPr>
        </p:nvSpPr>
        <p:spPr/>
        <p:txBody>
          <a:bodyPr/>
          <a:lstStyle/>
          <a:p>
            <a:r>
              <a:rPr lang="en-IN" smtClean="0"/>
              <a:t>@Aryan_Jade</a:t>
            </a:r>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Date Placeholder 8"/>
          <p:cNvSpPr>
            <a:spLocks noGrp="1"/>
          </p:cNvSpPr>
          <p:nvPr>
            <p:ph type="dt" sz="half" idx="15"/>
          </p:nvPr>
        </p:nvSpPr>
        <p:spPr/>
        <p:txBody>
          <a:bodyPr/>
          <a:lstStyle/>
          <a:p>
            <a:fld id="{A423B30E-EC58-4956-868D-6CF75348F847}" type="datetime1">
              <a:rPr lang="en-IN" smtClean="0"/>
              <a:t>06-07-2021</a:t>
            </a:fld>
            <a:endParaRPr lang="en-IN"/>
          </a:p>
        </p:txBody>
      </p:sp>
      <p:sp>
        <p:nvSpPr>
          <p:cNvPr id="12" name="Slide Number Placeholder 11"/>
          <p:cNvSpPr>
            <a:spLocks noGrp="1"/>
          </p:cNvSpPr>
          <p:nvPr>
            <p:ph type="sldNum" sz="quarter" idx="16"/>
          </p:nvPr>
        </p:nvSpPr>
        <p:spPr/>
        <p:txBody>
          <a:bodyPr/>
          <a:lstStyle/>
          <a:p>
            <a:fld id="{FA2B8138-CD7B-4E55-AB99-819A593FDA6B}" type="slidenum">
              <a:rPr lang="en-IN" smtClean="0"/>
              <a:t>‹#›</a:t>
            </a:fld>
            <a:endParaRPr lang="en-IN"/>
          </a:p>
        </p:txBody>
      </p:sp>
      <p:sp>
        <p:nvSpPr>
          <p:cNvPr id="13" name="Footer Placeholder 12"/>
          <p:cNvSpPr>
            <a:spLocks noGrp="1"/>
          </p:cNvSpPr>
          <p:nvPr>
            <p:ph type="ftr" sz="quarter" idx="17"/>
          </p:nvPr>
        </p:nvSpPr>
        <p:spPr/>
        <p:txBody>
          <a:bodyPr/>
          <a:lstStyle/>
          <a:p>
            <a:r>
              <a:rPr lang="en-IN" smtClean="0"/>
              <a:t>@Aryan_Jade</a:t>
            </a:r>
            <a:endParaRPr lang="en-IN"/>
          </a:p>
        </p:txBody>
      </p:sp>
      <p:sp>
        <p:nvSpPr>
          <p:cNvPr id="16" name="Title 15"/>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smtClean="0"/>
              <a:t>Click to edit Master text styles</a:t>
            </a:r>
          </a:p>
        </p:txBody>
      </p:sp>
      <p:sp>
        <p:nvSpPr>
          <p:cNvPr id="11" name="Date Placeholder 10"/>
          <p:cNvSpPr>
            <a:spLocks noGrp="1"/>
          </p:cNvSpPr>
          <p:nvPr>
            <p:ph type="dt" sz="half" idx="16"/>
          </p:nvPr>
        </p:nvSpPr>
        <p:spPr/>
        <p:txBody>
          <a:bodyPr/>
          <a:lstStyle/>
          <a:p>
            <a:fld id="{EAB992CE-BABF-47BF-9C86-332CD6F0C34A}" type="datetime1">
              <a:rPr lang="en-IN" smtClean="0"/>
              <a:t>06-07-2021</a:t>
            </a:fld>
            <a:endParaRPr lang="en-IN"/>
          </a:p>
        </p:txBody>
      </p:sp>
      <p:sp>
        <p:nvSpPr>
          <p:cNvPr id="12" name="Slide Number Placeholder 11"/>
          <p:cNvSpPr>
            <a:spLocks noGrp="1"/>
          </p:cNvSpPr>
          <p:nvPr>
            <p:ph type="sldNum" sz="quarter" idx="17"/>
          </p:nvPr>
        </p:nvSpPr>
        <p:spPr/>
        <p:txBody>
          <a:bodyPr/>
          <a:lstStyle/>
          <a:p>
            <a:fld id="{FA2B8138-CD7B-4E55-AB99-819A593FDA6B}" type="slidenum">
              <a:rPr lang="en-IN" smtClean="0"/>
              <a:t>‹#›</a:t>
            </a:fld>
            <a:endParaRPr lang="en-IN"/>
          </a:p>
        </p:txBody>
      </p:sp>
      <p:sp>
        <p:nvSpPr>
          <p:cNvPr id="13" name="Footer Placeholder 12"/>
          <p:cNvSpPr>
            <a:spLocks noGrp="1"/>
          </p:cNvSpPr>
          <p:nvPr>
            <p:ph type="ftr" sz="quarter" idx="18"/>
          </p:nvPr>
        </p:nvSpPr>
        <p:spPr/>
        <p:txBody>
          <a:bodyPr/>
          <a:lstStyle/>
          <a:p>
            <a:r>
              <a:rPr lang="en-IN" smtClean="0"/>
              <a:t>@Aryan_Jade</a:t>
            </a:r>
            <a:endParaRPr lang="en-IN"/>
          </a:p>
        </p:txBody>
      </p:sp>
      <p:sp>
        <p:nvSpPr>
          <p:cNvPr id="18" name="Title 17"/>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smtClean="0"/>
              <a:t>Click to edit Master title style</a:t>
            </a:r>
            <a:endParaRPr lang="en-US"/>
          </a:p>
        </p:txBody>
      </p:sp>
      <p:sp>
        <p:nvSpPr>
          <p:cNvPr id="15" name="Date Placeholder 14"/>
          <p:cNvSpPr>
            <a:spLocks noGrp="1"/>
          </p:cNvSpPr>
          <p:nvPr>
            <p:ph type="dt" sz="half" idx="10"/>
          </p:nvPr>
        </p:nvSpPr>
        <p:spPr/>
        <p:txBody>
          <a:bodyPr/>
          <a:lstStyle/>
          <a:p>
            <a:fld id="{7D0F3D42-1B8A-487A-AD2D-6BBF2A7B63B3}" type="datetime1">
              <a:rPr lang="en-IN" smtClean="0"/>
              <a:t>06-07-2021</a:t>
            </a:fld>
            <a:endParaRPr lang="en-IN"/>
          </a:p>
        </p:txBody>
      </p:sp>
      <p:sp>
        <p:nvSpPr>
          <p:cNvPr id="16" name="Slide Number Placeholder 15"/>
          <p:cNvSpPr>
            <a:spLocks noGrp="1"/>
          </p:cNvSpPr>
          <p:nvPr>
            <p:ph type="sldNum" sz="quarter" idx="11"/>
          </p:nvPr>
        </p:nvSpPr>
        <p:spPr/>
        <p:txBody>
          <a:bodyPr/>
          <a:lstStyle/>
          <a:p>
            <a:fld id="{FA2B8138-CD7B-4E55-AB99-819A593FDA6B}" type="slidenum">
              <a:rPr lang="en-IN" smtClean="0"/>
              <a:t>‹#›</a:t>
            </a:fld>
            <a:endParaRPr lang="en-IN"/>
          </a:p>
        </p:txBody>
      </p:sp>
      <p:sp>
        <p:nvSpPr>
          <p:cNvPr id="17" name="Footer Placeholder 16"/>
          <p:cNvSpPr>
            <a:spLocks noGrp="1"/>
          </p:cNvSpPr>
          <p:nvPr>
            <p:ph type="ftr" sz="quarter" idx="12"/>
          </p:nvPr>
        </p:nvSpPr>
        <p:spPr/>
        <p:txBody>
          <a:bodyPr/>
          <a:lstStyle/>
          <a:p>
            <a:r>
              <a:rPr lang="en-IN" smtClean="0"/>
              <a:t>@Aryan_Jade</a:t>
            </a:r>
            <a:endParaRPr lang="en-IN"/>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93B4B3B9-C87A-48C6-A3A9-5820E92EFF28}" type="datetime1">
              <a:rPr lang="en-IN" smtClean="0"/>
              <a:t>06-07-2021</a:t>
            </a:fld>
            <a:endParaRPr lang="en-IN"/>
          </a:p>
        </p:txBody>
      </p:sp>
      <p:sp>
        <p:nvSpPr>
          <p:cNvPr id="8" name="Slide Number Placeholder 7"/>
          <p:cNvSpPr>
            <a:spLocks noGrp="1"/>
          </p:cNvSpPr>
          <p:nvPr>
            <p:ph type="sldNum" sz="quarter" idx="11"/>
          </p:nvPr>
        </p:nvSpPr>
        <p:spPr/>
        <p:txBody>
          <a:bodyPr/>
          <a:lstStyle/>
          <a:p>
            <a:fld id="{FA2B8138-CD7B-4E55-AB99-819A593FDA6B}" type="slidenum">
              <a:rPr lang="en-IN" smtClean="0"/>
              <a:t>‹#›</a:t>
            </a:fld>
            <a:endParaRPr lang="en-IN"/>
          </a:p>
        </p:txBody>
      </p:sp>
      <p:sp>
        <p:nvSpPr>
          <p:cNvPr id="9" name="Footer Placeholder 8"/>
          <p:cNvSpPr>
            <a:spLocks noGrp="1"/>
          </p:cNvSpPr>
          <p:nvPr>
            <p:ph type="ftr" sz="quarter" idx="12"/>
          </p:nvPr>
        </p:nvSpPr>
        <p:spPr/>
        <p:txBody>
          <a:bodyPr/>
          <a:lstStyle/>
          <a:p>
            <a:r>
              <a:rPr lang="en-IN" smtClean="0"/>
              <a:t>@Aryan_Jade</a:t>
            </a:r>
            <a:endParaRPr lang="en-IN"/>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6" name="Date Placeholder 15"/>
          <p:cNvSpPr>
            <a:spLocks noGrp="1"/>
          </p:cNvSpPr>
          <p:nvPr>
            <p:ph type="dt" sz="half" idx="15"/>
          </p:nvPr>
        </p:nvSpPr>
        <p:spPr/>
        <p:txBody>
          <a:bodyPr/>
          <a:lstStyle/>
          <a:p>
            <a:fld id="{99D528D8-CB01-4EC9-8176-4940C6682ADA}" type="datetime1">
              <a:rPr lang="en-IN" smtClean="0"/>
              <a:t>06-07-2021</a:t>
            </a:fld>
            <a:endParaRPr lang="en-IN"/>
          </a:p>
        </p:txBody>
      </p:sp>
      <p:sp>
        <p:nvSpPr>
          <p:cNvPr id="19" name="Slide Number Placeholder 18"/>
          <p:cNvSpPr>
            <a:spLocks noGrp="1"/>
          </p:cNvSpPr>
          <p:nvPr>
            <p:ph type="sldNum" sz="quarter" idx="16"/>
          </p:nvPr>
        </p:nvSpPr>
        <p:spPr/>
        <p:txBody>
          <a:bodyPr/>
          <a:lstStyle/>
          <a:p>
            <a:fld id="{FA2B8138-CD7B-4E55-AB99-819A593FDA6B}" type="slidenum">
              <a:rPr lang="en-IN" smtClean="0"/>
              <a:t>‹#›</a:t>
            </a:fld>
            <a:endParaRPr lang="en-IN"/>
          </a:p>
        </p:txBody>
      </p:sp>
      <p:sp>
        <p:nvSpPr>
          <p:cNvPr id="23" name="Footer Placeholder 22"/>
          <p:cNvSpPr>
            <a:spLocks noGrp="1"/>
          </p:cNvSpPr>
          <p:nvPr>
            <p:ph type="ftr" sz="quarter" idx="17"/>
          </p:nvPr>
        </p:nvSpPr>
        <p:spPr/>
        <p:txBody>
          <a:bodyPr/>
          <a:lstStyle/>
          <a:p>
            <a:r>
              <a:rPr lang="en-IN" smtClean="0"/>
              <a:t>@Aryan_Jade</a:t>
            </a:r>
            <a:endParaRPr lang="en-IN"/>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smtClean="0"/>
              <a:t>Click to edit Master text styles</a:t>
            </a:r>
          </a:p>
        </p:txBody>
      </p:sp>
      <p:sp>
        <p:nvSpPr>
          <p:cNvPr id="12" name="Title 11"/>
          <p:cNvSpPr>
            <a:spLocks noGrp="1"/>
          </p:cNvSpPr>
          <p:nvPr>
            <p:ph type="title"/>
          </p:nvPr>
        </p:nvSpPr>
        <p:spPr>
          <a:xfrm>
            <a:off x="2514600" y="975360"/>
            <a:ext cx="4114800" cy="701040"/>
          </a:xfrm>
        </p:spPr>
        <p:txBody>
          <a:bodyPr/>
          <a:lstStyle/>
          <a:p>
            <a:r>
              <a:rPr lang="en-US" smtClean="0"/>
              <a:t>Click to edit Master title style</a:t>
            </a:r>
            <a:endParaRPr lang="en-US"/>
          </a:p>
        </p:txBody>
      </p:sp>
      <p:sp>
        <p:nvSpPr>
          <p:cNvPr id="13" name="Date Placeholder 12"/>
          <p:cNvSpPr>
            <a:spLocks noGrp="1"/>
          </p:cNvSpPr>
          <p:nvPr>
            <p:ph type="dt" sz="half" idx="14"/>
          </p:nvPr>
        </p:nvSpPr>
        <p:spPr>
          <a:xfrm>
            <a:off x="2981325" y="273180"/>
            <a:ext cx="3181350" cy="292100"/>
          </a:xfrm>
        </p:spPr>
        <p:txBody>
          <a:bodyPr/>
          <a:lstStyle/>
          <a:p>
            <a:fld id="{826689D5-45A5-4F64-B8FD-20DB41710FAF}" type="datetime1">
              <a:rPr lang="en-IN" smtClean="0"/>
              <a:t>06-07-2021</a:t>
            </a:fld>
            <a:endParaRPr lang="en-IN"/>
          </a:p>
        </p:txBody>
      </p:sp>
      <p:sp>
        <p:nvSpPr>
          <p:cNvPr id="14" name="Slide Number Placeholder 13"/>
          <p:cNvSpPr>
            <a:spLocks noGrp="1"/>
          </p:cNvSpPr>
          <p:nvPr>
            <p:ph type="sldNum" sz="quarter" idx="15"/>
          </p:nvPr>
        </p:nvSpPr>
        <p:spPr>
          <a:xfrm>
            <a:off x="4038600" y="6172200"/>
            <a:ext cx="1066800" cy="304800"/>
          </a:xfrm>
        </p:spPr>
        <p:txBody>
          <a:bodyPr/>
          <a:lstStyle/>
          <a:p>
            <a:fld id="{FA2B8138-CD7B-4E55-AB99-819A593FDA6B}" type="slidenum">
              <a:rPr lang="en-IN" smtClean="0"/>
              <a:t>‹#›</a:t>
            </a:fld>
            <a:endParaRPr lang="en-IN"/>
          </a:p>
        </p:txBody>
      </p:sp>
      <p:sp>
        <p:nvSpPr>
          <p:cNvPr id="15" name="Footer Placeholder 14"/>
          <p:cNvSpPr>
            <a:spLocks noGrp="1"/>
          </p:cNvSpPr>
          <p:nvPr>
            <p:ph type="ftr" sz="quarter" idx="16"/>
          </p:nvPr>
        </p:nvSpPr>
        <p:spPr>
          <a:xfrm>
            <a:off x="1447800" y="6486525"/>
            <a:ext cx="6248400" cy="292100"/>
          </a:xfrm>
        </p:spPr>
        <p:txBody>
          <a:bodyPr/>
          <a:lstStyle/>
          <a:p>
            <a:r>
              <a:rPr lang="en-IN" smtClean="0"/>
              <a:t>@Aryan_Jade</a:t>
            </a:r>
            <a:endParaRPr lang="en-IN"/>
          </a:p>
        </p:txBody>
      </p:sp>
    </p:spTree>
  </p:cSld>
  <p:clrMapOvr>
    <a:masterClrMapping/>
  </p:clrMapOvr>
  <mc:AlternateContent xmlns:mc="http://schemas.openxmlformats.org/markup-compatibility/2006" xmlns:p14="http://schemas.microsoft.com/office/powerpoint/2010/main">
    <mc:Choice Requires="p14">
      <p:transition spd="slow" p14:dur="7500">
        <p:split orient="vert"/>
        <p:sndAc>
          <p:stSnd>
            <p:snd r:embed="rId1" name="drumroll.wav"/>
          </p:stSnd>
        </p:sndAc>
      </p:transition>
    </mc:Choice>
    <mc:Fallback xmlns="">
      <p:transition spd="slow">
        <p:split orient="vert"/>
        <p:sndAc>
          <p:stSnd>
            <p:snd r:embed="rId3" name="drumroll.wav"/>
          </p:stSnd>
        </p:sndAc>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9A23FB95-2F45-43F4-8E7B-2CD02757D1F3}" type="datetime1">
              <a:rPr lang="en-IN" smtClean="0"/>
              <a:t>06-07-2021</a:t>
            </a:fld>
            <a:endParaRPr lang="en-IN"/>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r>
              <a:rPr lang="en-IN" smtClean="0"/>
              <a:t>@Aryan_Jade</a:t>
            </a:r>
            <a:endParaRPr lang="en-IN"/>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FA2B8138-CD7B-4E55-AB99-819A593FDA6B}" type="slidenum">
              <a:rPr lang="en-IN" smtClean="0"/>
              <a:t>‹#›</a:t>
            </a:fld>
            <a:endParaRPr lang="en-IN"/>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7500">
        <p:split orient="vert"/>
        <p:sndAc>
          <p:stSnd>
            <p:snd r:embed="rId13" name="drumroll.wav"/>
          </p:stSnd>
        </p:sndAc>
      </p:transition>
    </mc:Choice>
    <mc:Fallback xmlns="">
      <p:transition spd="slow">
        <p:split orient="vert"/>
        <p:sndAc>
          <p:stSnd>
            <p:snd r:embed="rId14" name="drumroll.wav"/>
          </p:stSnd>
        </p:sndAc>
      </p:transition>
    </mc:Fallback>
  </mc:AlternateContent>
  <p:timing>
    <p:tnLst>
      <p:par>
        <p:cTn id="1" dur="indefinite" restart="never" nodeType="tmRoot"/>
      </p:par>
    </p:tnLst>
  </p:timing>
  <p:hf sldNum="0" hdr="0" dt="0"/>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10.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audio" Target="../media/audio5.wav"/></Relationships>
</file>

<file path=ppt/slides/_rels/slide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audio" Target="../media/audio4.wav"/><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3376" y="692696"/>
            <a:ext cx="8217248" cy="2554545"/>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4000" b="1" cap="none" spc="0" dirty="0" smtClean="0">
                <a:ln w="50800"/>
                <a:solidFill>
                  <a:srgbClr val="00B0F0"/>
                </a:solidFill>
                <a:effectLst/>
                <a:latin typeface="Wide Latin" pitchFamily="18" charset="0"/>
              </a:rPr>
              <a:t>NASHIK </a:t>
            </a:r>
          </a:p>
          <a:p>
            <a:pPr algn="ctr"/>
            <a:r>
              <a:rPr lang="en-US" sz="4000" b="1" dirty="0" smtClean="0">
                <a:ln w="50800"/>
                <a:solidFill>
                  <a:srgbClr val="00B0F0"/>
                </a:solidFill>
                <a:latin typeface="Wide Latin" pitchFamily="18" charset="0"/>
              </a:rPr>
              <a:t>Virtual </a:t>
            </a:r>
            <a:r>
              <a:rPr lang="en-US" sz="4000" b="1" cap="none" spc="0" dirty="0" smtClean="0">
                <a:ln w="50800"/>
                <a:solidFill>
                  <a:srgbClr val="00B0F0"/>
                </a:solidFill>
                <a:effectLst/>
                <a:latin typeface="Wide Latin" pitchFamily="18" charset="0"/>
              </a:rPr>
              <a:t>Tour </a:t>
            </a:r>
          </a:p>
          <a:p>
            <a:pPr algn="ctr"/>
            <a:r>
              <a:rPr lang="en-US" sz="4000" b="1" dirty="0" smtClean="0">
                <a:ln w="50800"/>
                <a:solidFill>
                  <a:srgbClr val="00B0F0"/>
                </a:solidFill>
                <a:latin typeface="Wide Latin" pitchFamily="18" charset="0"/>
              </a:rPr>
              <a:t>By </a:t>
            </a:r>
          </a:p>
          <a:p>
            <a:pPr algn="ctr"/>
            <a:r>
              <a:rPr lang="en-US" sz="4000" b="1" cap="none" spc="0" dirty="0" smtClean="0">
                <a:ln w="50800"/>
                <a:solidFill>
                  <a:srgbClr val="00B0F0"/>
                </a:solidFill>
                <a:effectLst/>
                <a:latin typeface="Wide Latin" pitchFamily="18" charset="0"/>
              </a:rPr>
              <a:t>Aryan Jade</a:t>
            </a:r>
            <a:endParaRPr lang="en-US" sz="4000" b="1" cap="none" spc="0" dirty="0">
              <a:ln w="50800"/>
              <a:solidFill>
                <a:srgbClr val="00B0F0"/>
              </a:solidFill>
              <a:effectLst/>
              <a:latin typeface="Wide Latin" pitchFamily="18" charset="0"/>
            </a:endParaRPr>
          </a:p>
        </p:txBody>
      </p:sp>
      <p:pic>
        <p:nvPicPr>
          <p:cNvPr id="1033" name="Picture 9" descr="C:\Users\UMESH\AppData\Local\Microsoft\Windows\INetCache\IE\JEOR6ML7\welcome_PNG108[1].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516" y="4149080"/>
            <a:ext cx="9159815" cy="210136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2"/>
          </p:nvPr>
        </p:nvSpPr>
        <p:spPr/>
        <p:txBody>
          <a:bodyPr/>
          <a:lstStyle/>
          <a:p>
            <a:r>
              <a:rPr lang="en-IN" smtClean="0"/>
              <a:t>@Aryan_Jade</a:t>
            </a:r>
            <a:endParaRPr lang="en-IN"/>
          </a:p>
        </p:txBody>
      </p:sp>
    </p:spTree>
    <p:extLst>
      <p:ext uri="{BB962C8B-B14F-4D97-AF65-F5344CB8AC3E}">
        <p14:creationId xmlns:p14="http://schemas.microsoft.com/office/powerpoint/2010/main" val="2698821537"/>
      </p:ext>
    </p:extLst>
  </p:cSld>
  <p:clrMapOvr>
    <a:masterClrMapping/>
  </p:clrMapOvr>
  <mc:AlternateContent xmlns:mc="http://schemas.openxmlformats.org/markup-compatibility/2006" xmlns:p14="http://schemas.microsoft.com/office/powerpoint/2010/main">
    <mc:Choice Requires="p14">
      <p:transition spd="slow" p14:dur="1500" advTm="7000">
        <p:split orient="vert"/>
        <p:sndAc>
          <p:stSnd>
            <p:snd r:embed="rId2" name="chimes.wav"/>
          </p:stSnd>
        </p:sndAc>
      </p:transition>
    </mc:Choice>
    <mc:Fallback xmlns="">
      <p:transition spd="slow" advTm="7000">
        <p:split orient="vert"/>
        <p:sndAc>
          <p:stSnd>
            <p:snd r:embed="rId4"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circle(out)">
                                      <p:cBhvr>
                                        <p:cTn id="7" dur="20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516880"/>
            <a:ext cx="8568952" cy="1152480"/>
          </a:xfrm>
        </p:spPr>
        <p:txBody>
          <a:bodyPr>
            <a:noAutofit/>
          </a:bodyPr>
          <a:lstStyle/>
          <a:p>
            <a:r>
              <a:rPr lang="en-IN" sz="1600" dirty="0"/>
              <a:t>Amongst all the places to visit in </a:t>
            </a:r>
            <a:r>
              <a:rPr lang="en-IN" sz="1600" dirty="0" err="1"/>
              <a:t>Nashik</a:t>
            </a:r>
            <a:r>
              <a:rPr lang="en-IN" sz="1600" dirty="0"/>
              <a:t>, the </a:t>
            </a:r>
            <a:r>
              <a:rPr lang="en-IN" sz="1600" dirty="0" err="1"/>
              <a:t>Gangapur</a:t>
            </a:r>
            <a:r>
              <a:rPr lang="en-IN" sz="1600" dirty="0"/>
              <a:t> Dam is a must. Approximately 10 KM away from the main city of </a:t>
            </a:r>
            <a:r>
              <a:rPr lang="en-IN" sz="1600" dirty="0" err="1"/>
              <a:t>Nashik</a:t>
            </a:r>
            <a:r>
              <a:rPr lang="en-IN" sz="1600" dirty="0"/>
              <a:t> is the </a:t>
            </a:r>
            <a:r>
              <a:rPr lang="en-IN" sz="1600" dirty="0" err="1"/>
              <a:t>Gangapur</a:t>
            </a:r>
            <a:r>
              <a:rPr lang="en-IN" sz="1600" dirty="0"/>
              <a:t> Dam, a highly fascinating tourist spot. It is situated on the banks of the sacred Godavari River. Being constructed in the year 1954, it is built in conventional style using stones, clay, mud, and sand.</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fontScale="90000"/>
          </a:bodyPr>
          <a:lstStyle/>
          <a:p>
            <a:r>
              <a:rPr lang="en-IN" sz="6700" dirty="0">
                <a:solidFill>
                  <a:schemeClr val="tx1"/>
                </a:solidFill>
              </a:rPr>
              <a:t>8. </a:t>
            </a:r>
            <a:r>
              <a:rPr lang="en-IN" sz="5300" dirty="0" err="1">
                <a:solidFill>
                  <a:schemeClr val="tx1"/>
                </a:solidFill>
              </a:rPr>
              <a:t>Gangapur</a:t>
            </a:r>
            <a:r>
              <a:rPr lang="en-IN" sz="5300" dirty="0">
                <a:solidFill>
                  <a:schemeClr val="tx1"/>
                </a:solidFill>
              </a:rPr>
              <a:t> </a:t>
            </a:r>
            <a:r>
              <a:rPr lang="en-IN" sz="5300" dirty="0" smtClean="0">
                <a:solidFill>
                  <a:schemeClr val="tx1"/>
                </a:solidFill>
              </a:rPr>
              <a:t>Dam</a:t>
            </a:r>
            <a:endParaRPr lang="en-IN" sz="3000" dirty="0">
              <a:solidFill>
                <a:schemeClr val="tx1"/>
              </a:solidFill>
              <a:latin typeface="Arial Black" pitchFamily="34" charset="0"/>
            </a:endParaRPr>
          </a:p>
        </p:txBody>
      </p:sp>
      <p:pic>
        <p:nvPicPr>
          <p:cNvPr id="5" name="Picture Placeholder 4"/>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23528" y="1700808"/>
            <a:ext cx="8496944" cy="3744416"/>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255656109"/>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445224"/>
            <a:ext cx="8568952" cy="1152480"/>
          </a:xfrm>
        </p:spPr>
        <p:txBody>
          <a:bodyPr>
            <a:noAutofit/>
          </a:bodyPr>
          <a:lstStyle/>
          <a:p>
            <a:r>
              <a:rPr lang="en-IN" sz="1600" dirty="0" err="1"/>
              <a:t>Dugarwadi</a:t>
            </a:r>
            <a:r>
              <a:rPr lang="en-IN" sz="1600" dirty="0"/>
              <a:t> waterfall is one of the most enchanting places to visit in </a:t>
            </a:r>
            <a:r>
              <a:rPr lang="en-IN" sz="1600" dirty="0" err="1"/>
              <a:t>Nashik</a:t>
            </a:r>
            <a:r>
              <a:rPr lang="en-IN" sz="1600" dirty="0"/>
              <a:t>. It is a majestic waterfall located just 30 km away from </a:t>
            </a:r>
            <a:r>
              <a:rPr lang="en-IN" sz="1600" dirty="0" err="1"/>
              <a:t>Nashik</a:t>
            </a:r>
            <a:r>
              <a:rPr lang="en-IN" sz="1600" dirty="0"/>
              <a:t>. The cascading falls and the surrounding beauty is sure to soothe the eyes of every </a:t>
            </a:r>
            <a:r>
              <a:rPr lang="en-IN" sz="1600" dirty="0" err="1" smtClean="0"/>
              <a:t>visitor.It</a:t>
            </a:r>
            <a:r>
              <a:rPr lang="en-IN" sz="1600" dirty="0" smtClean="0"/>
              <a:t> </a:t>
            </a:r>
            <a:r>
              <a:rPr lang="en-IN" sz="1600" dirty="0"/>
              <a:t>is one of the best tourist places in the city for a one-day outing with friends and family</a:t>
            </a:r>
            <a:r>
              <a:rPr lang="en-IN" sz="1600" dirty="0" smtClean="0"/>
              <a:t>.</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a:bodyPr>
          <a:lstStyle/>
          <a:p>
            <a:r>
              <a:rPr lang="en-IN" sz="4000" dirty="0">
                <a:solidFill>
                  <a:schemeClr val="tx1"/>
                </a:solidFill>
              </a:rPr>
              <a:t>9. </a:t>
            </a:r>
            <a:r>
              <a:rPr lang="en-IN" sz="3200" dirty="0" err="1">
                <a:solidFill>
                  <a:schemeClr val="tx1"/>
                </a:solidFill>
              </a:rPr>
              <a:t>Dugarwadi</a:t>
            </a:r>
            <a:r>
              <a:rPr lang="en-IN" sz="3200" dirty="0">
                <a:solidFill>
                  <a:schemeClr val="tx1"/>
                </a:solidFill>
              </a:rPr>
              <a:t> </a:t>
            </a:r>
            <a:r>
              <a:rPr lang="en-IN" sz="3200" dirty="0" smtClean="0">
                <a:solidFill>
                  <a:schemeClr val="tx1"/>
                </a:solidFill>
              </a:rPr>
              <a:t>Waterfall</a:t>
            </a:r>
            <a:endParaRPr lang="en-IN" sz="3000" dirty="0">
              <a:solidFill>
                <a:schemeClr val="tx1"/>
              </a:solidFill>
              <a:latin typeface="Arial Black" pitchFamily="34" charset="0"/>
            </a:endParaRPr>
          </a:p>
        </p:txBody>
      </p:sp>
      <p:pic>
        <p:nvPicPr>
          <p:cNvPr id="6" name="Picture Placeholder 5"/>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23528" y="1772816"/>
            <a:ext cx="8496943" cy="3744416"/>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3297146671"/>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445224"/>
            <a:ext cx="8568952" cy="1152480"/>
          </a:xfrm>
        </p:spPr>
        <p:txBody>
          <a:bodyPr>
            <a:noAutofit/>
          </a:bodyPr>
          <a:lstStyle/>
          <a:p>
            <a:r>
              <a:rPr lang="en-IN" sz="1600" dirty="0"/>
              <a:t>The </a:t>
            </a:r>
            <a:r>
              <a:rPr lang="en-IN" sz="1600" dirty="0" err="1"/>
              <a:t>Kalaram</a:t>
            </a:r>
            <a:r>
              <a:rPr lang="en-IN" sz="1600" dirty="0"/>
              <a:t> temple in </a:t>
            </a:r>
            <a:r>
              <a:rPr lang="en-IN" sz="1600" dirty="0" err="1"/>
              <a:t>Nashik</a:t>
            </a:r>
            <a:r>
              <a:rPr lang="en-IN" sz="1600" dirty="0"/>
              <a:t> is one of the most religious </a:t>
            </a:r>
            <a:r>
              <a:rPr lang="en-IN" sz="1600" dirty="0" err="1"/>
              <a:t>Nashik</a:t>
            </a:r>
            <a:r>
              <a:rPr lang="en-IN" sz="1600" dirty="0"/>
              <a:t> tourist places. The </a:t>
            </a:r>
            <a:r>
              <a:rPr lang="en-IN" sz="1600" dirty="0" err="1"/>
              <a:t>Kalaram</a:t>
            </a:r>
            <a:r>
              <a:rPr lang="en-IN" sz="1600" dirty="0"/>
              <a:t> temple is a very old Hindu place of worship which is dedicated to Lord Rama and it was built around 1788 by </a:t>
            </a:r>
            <a:r>
              <a:rPr lang="en-IN" sz="1600" dirty="0" err="1"/>
              <a:t>Sardar</a:t>
            </a:r>
            <a:r>
              <a:rPr lang="en-IN" sz="1600" dirty="0"/>
              <a:t> </a:t>
            </a:r>
            <a:r>
              <a:rPr lang="en-IN" sz="1600" dirty="0" err="1"/>
              <a:t>Rangarao</a:t>
            </a:r>
            <a:r>
              <a:rPr lang="en-IN" sz="1600" dirty="0"/>
              <a:t> </a:t>
            </a:r>
            <a:r>
              <a:rPr lang="en-IN" sz="1600" dirty="0" err="1"/>
              <a:t>Odhekar</a:t>
            </a:r>
            <a:r>
              <a:rPr lang="en-IN" sz="1600" dirty="0" smtClean="0"/>
              <a:t>.</a:t>
            </a:r>
            <a:r>
              <a:rPr lang="en-IN" sz="1600" dirty="0"/>
              <a:t/>
            </a:r>
            <a:br>
              <a:rPr lang="en-IN" sz="1600" dirty="0"/>
            </a:br>
            <a:r>
              <a:rPr lang="en-IN" sz="1600" dirty="0"/>
              <a:t>The temple is named as such because the statue of Lord Rama present in the temple is black.</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fontScale="90000"/>
          </a:bodyPr>
          <a:lstStyle/>
          <a:p>
            <a:r>
              <a:rPr lang="en-IN" sz="4800" dirty="0">
                <a:solidFill>
                  <a:schemeClr val="tx1"/>
                </a:solidFill>
              </a:rPr>
              <a:t>10. </a:t>
            </a:r>
            <a:r>
              <a:rPr lang="en-IN" sz="4000" dirty="0" err="1">
                <a:solidFill>
                  <a:schemeClr val="tx1"/>
                </a:solidFill>
              </a:rPr>
              <a:t>Kalaram</a:t>
            </a:r>
            <a:r>
              <a:rPr lang="en-IN" sz="4000" dirty="0">
                <a:solidFill>
                  <a:schemeClr val="tx1"/>
                </a:solidFill>
              </a:rPr>
              <a:t> Temple</a:t>
            </a:r>
          </a:p>
        </p:txBody>
      </p:sp>
      <p:pic>
        <p:nvPicPr>
          <p:cNvPr id="5" name="Picture Placeholder 4"/>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23528" y="1772816"/>
            <a:ext cx="8496943" cy="3672408"/>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3348045639"/>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517232"/>
            <a:ext cx="8568952" cy="1152480"/>
          </a:xfrm>
        </p:spPr>
        <p:txBody>
          <a:bodyPr>
            <a:noAutofit/>
          </a:bodyPr>
          <a:lstStyle/>
          <a:p>
            <a:r>
              <a:rPr lang="en-IN" sz="1600" dirty="0"/>
              <a:t>Located 48 km from </a:t>
            </a:r>
            <a:r>
              <a:rPr lang="en-IN" sz="1600" dirty="0" err="1"/>
              <a:t>Igatpuri</a:t>
            </a:r>
            <a:r>
              <a:rPr lang="en-IN" sz="1600" dirty="0"/>
              <a:t>, </a:t>
            </a:r>
            <a:r>
              <a:rPr lang="en-IN" sz="1600" dirty="0" err="1"/>
              <a:t>Harihar</a:t>
            </a:r>
            <a:r>
              <a:rPr lang="en-IN" sz="1600" dirty="0"/>
              <a:t> fort is an important fort of </a:t>
            </a:r>
            <a:r>
              <a:rPr lang="en-IN" sz="1600" dirty="0" err="1"/>
              <a:t>Nashik</a:t>
            </a:r>
            <a:r>
              <a:rPr lang="en-IN" sz="1600" dirty="0"/>
              <a:t> district. The fort captures the attention of the visitors because of its peculiar rock-cut steps and its one of the famous </a:t>
            </a:r>
            <a:r>
              <a:rPr lang="en-IN" sz="1600" dirty="0" err="1"/>
              <a:t>Nashik</a:t>
            </a:r>
            <a:r>
              <a:rPr lang="en-IN" sz="1600" dirty="0"/>
              <a:t> tourist </a:t>
            </a:r>
            <a:r>
              <a:rPr lang="en-IN" sz="1600" dirty="0" err="1" smtClean="0"/>
              <a:t>places.The</a:t>
            </a:r>
            <a:r>
              <a:rPr lang="en-IN" sz="1600" dirty="0" smtClean="0"/>
              <a:t> </a:t>
            </a:r>
            <a:r>
              <a:rPr lang="en-IN" sz="1600" dirty="0"/>
              <a:t>fort is very old and it mostly is in ruins at present except for a storage house and a few rock-cut cisterns</a:t>
            </a:r>
            <a:r>
              <a:rPr lang="en-IN" sz="1600" dirty="0" smtClean="0"/>
              <a:t>.</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fontScale="90000"/>
          </a:bodyPr>
          <a:lstStyle/>
          <a:p>
            <a:r>
              <a:rPr lang="en-IN" sz="5400" dirty="0">
                <a:solidFill>
                  <a:schemeClr val="tx1"/>
                </a:solidFill>
              </a:rPr>
              <a:t>11. </a:t>
            </a:r>
            <a:r>
              <a:rPr lang="en-IN" sz="4800" dirty="0" err="1">
                <a:solidFill>
                  <a:schemeClr val="tx1"/>
                </a:solidFill>
              </a:rPr>
              <a:t>Harihar</a:t>
            </a:r>
            <a:r>
              <a:rPr lang="en-IN" sz="4800" dirty="0">
                <a:solidFill>
                  <a:schemeClr val="tx1"/>
                </a:solidFill>
              </a:rPr>
              <a:t> </a:t>
            </a:r>
            <a:r>
              <a:rPr lang="en-IN" sz="4800" dirty="0" smtClean="0">
                <a:solidFill>
                  <a:schemeClr val="tx1"/>
                </a:solidFill>
              </a:rPr>
              <a:t>Fort</a:t>
            </a:r>
            <a:endParaRPr lang="en-IN" sz="4000" dirty="0">
              <a:solidFill>
                <a:schemeClr val="tx1"/>
              </a:solidFill>
            </a:endParaRPr>
          </a:p>
        </p:txBody>
      </p:sp>
      <p:pic>
        <p:nvPicPr>
          <p:cNvPr id="6" name="Picture Placeholder 5"/>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95536" y="1844824"/>
            <a:ext cx="8424935" cy="3600400"/>
          </a:xfrm>
        </p:spPr>
      </p:pic>
      <p:sp>
        <p:nvSpPr>
          <p:cNvPr id="2" name="Footer Placeholder 1"/>
          <p:cNvSpPr>
            <a:spLocks noGrp="1"/>
          </p:cNvSpPr>
          <p:nvPr>
            <p:ph type="ftr" sz="quarter" idx="16"/>
          </p:nvPr>
        </p:nvSpPr>
        <p:spPr/>
        <p:txBody>
          <a:bodyPr/>
          <a:lstStyle/>
          <a:p>
            <a:r>
              <a:rPr lang="en-IN" dirty="0" smtClean="0"/>
              <a:t>@</a:t>
            </a:r>
            <a:r>
              <a:rPr lang="en-IN" dirty="0" err="1" smtClean="0"/>
              <a:t>Aryan_Jade</a:t>
            </a:r>
            <a:endParaRPr lang="en-IN" dirty="0"/>
          </a:p>
        </p:txBody>
      </p:sp>
    </p:spTree>
    <p:extLst>
      <p:ext uri="{BB962C8B-B14F-4D97-AF65-F5344CB8AC3E}">
        <p14:creationId xmlns:p14="http://schemas.microsoft.com/office/powerpoint/2010/main" val="4044848467"/>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445224"/>
            <a:ext cx="8568952" cy="1152480"/>
          </a:xfrm>
        </p:spPr>
        <p:txBody>
          <a:bodyPr>
            <a:noAutofit/>
          </a:bodyPr>
          <a:lstStyle/>
          <a:p>
            <a:r>
              <a:rPr lang="en-IN" sz="1600" dirty="0"/>
              <a:t>The </a:t>
            </a:r>
            <a:r>
              <a:rPr lang="en-IN" sz="1600" dirty="0" err="1"/>
              <a:t>Vihigaon</a:t>
            </a:r>
            <a:r>
              <a:rPr lang="en-IN" sz="1600" dirty="0"/>
              <a:t> Waterfall is one of the most alluring places to visit in </a:t>
            </a:r>
            <a:r>
              <a:rPr lang="en-IN" sz="1600" dirty="0" err="1"/>
              <a:t>Nashik</a:t>
            </a:r>
            <a:r>
              <a:rPr lang="en-IN" sz="1600" dirty="0"/>
              <a:t>. It is based in the in the heart of the forest, in the Western Ghats. It is so popular for its natural beauty that it has been utilised as a prominent location in several films, short as well as </a:t>
            </a:r>
            <a:r>
              <a:rPr lang="en-IN" sz="1600" dirty="0" err="1" smtClean="0"/>
              <a:t>feature.The</a:t>
            </a:r>
            <a:r>
              <a:rPr lang="en-IN" sz="1600" dirty="0" smtClean="0"/>
              <a:t> </a:t>
            </a:r>
            <a:r>
              <a:rPr lang="en-IN" sz="1600" dirty="0"/>
              <a:t>best time to visit this place is during monsoon, as heavy rainfall bejewels the panorama</a:t>
            </a:r>
            <a:r>
              <a:rPr lang="en-IN" sz="1600" dirty="0" smtClean="0"/>
              <a:t>.</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a:bodyPr>
          <a:lstStyle/>
          <a:p>
            <a:r>
              <a:rPr lang="en-IN" sz="4000" dirty="0">
                <a:solidFill>
                  <a:schemeClr val="tx1"/>
                </a:solidFill>
              </a:rPr>
              <a:t>12. </a:t>
            </a:r>
            <a:r>
              <a:rPr lang="en-IN" sz="4000" dirty="0" err="1">
                <a:solidFill>
                  <a:schemeClr val="tx1"/>
                </a:solidFill>
              </a:rPr>
              <a:t>Vihigaon</a:t>
            </a:r>
            <a:r>
              <a:rPr lang="en-IN" sz="4000" dirty="0">
                <a:solidFill>
                  <a:schemeClr val="tx1"/>
                </a:solidFill>
              </a:rPr>
              <a:t> </a:t>
            </a:r>
            <a:r>
              <a:rPr lang="en-IN" sz="4000" dirty="0" smtClean="0">
                <a:solidFill>
                  <a:schemeClr val="tx1"/>
                </a:solidFill>
              </a:rPr>
              <a:t>Waterfall</a:t>
            </a:r>
            <a:endParaRPr lang="en-IN" sz="4000" dirty="0">
              <a:solidFill>
                <a:schemeClr val="tx1"/>
              </a:solidFill>
            </a:endParaRPr>
          </a:p>
        </p:txBody>
      </p:sp>
      <p:pic>
        <p:nvPicPr>
          <p:cNvPr id="5" name="Picture Placeholder 4"/>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23528" y="1844824"/>
            <a:ext cx="8424935" cy="3600400"/>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3181319719"/>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445224"/>
            <a:ext cx="8568952" cy="1152480"/>
          </a:xfrm>
        </p:spPr>
        <p:txBody>
          <a:bodyPr>
            <a:noAutofit/>
          </a:bodyPr>
          <a:lstStyle/>
          <a:p>
            <a:r>
              <a:rPr lang="en-IN" sz="1600" dirty="0" err="1"/>
              <a:t>Sundarnarayan</a:t>
            </a:r>
            <a:r>
              <a:rPr lang="en-IN" sz="1600" dirty="0"/>
              <a:t> temple in </a:t>
            </a:r>
            <a:r>
              <a:rPr lang="en-IN" sz="1600" dirty="0" err="1"/>
              <a:t>Nashik</a:t>
            </a:r>
            <a:r>
              <a:rPr lang="en-IN" sz="1600" dirty="0"/>
              <a:t> is a must visit place for the devotees of Lord Vishnu. The Temple was constructed in 1756 by </a:t>
            </a:r>
            <a:r>
              <a:rPr lang="en-IN" sz="1600" dirty="0" err="1"/>
              <a:t>Gangadhar</a:t>
            </a:r>
            <a:r>
              <a:rPr lang="en-IN" sz="1600" dirty="0"/>
              <a:t> </a:t>
            </a:r>
            <a:r>
              <a:rPr lang="en-IN" sz="1600" dirty="0" err="1"/>
              <a:t>Yashwant</a:t>
            </a:r>
            <a:r>
              <a:rPr lang="en-IN" sz="1600" dirty="0"/>
              <a:t> </a:t>
            </a:r>
            <a:r>
              <a:rPr lang="en-IN" sz="1600" dirty="0" err="1" smtClean="0"/>
              <a:t>Chandrachud.Temple</a:t>
            </a:r>
            <a:r>
              <a:rPr lang="en-IN" sz="1600" dirty="0" smtClean="0"/>
              <a:t> </a:t>
            </a:r>
            <a:r>
              <a:rPr lang="en-IN" sz="1600" dirty="0"/>
              <a:t>is very beautiful and it is adorned by intricate carvings and paintings and its imposing architecture inspired by Mughal sculpture is bound to please the art lover in you.</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fontScale="90000"/>
          </a:bodyPr>
          <a:lstStyle/>
          <a:p>
            <a:r>
              <a:rPr lang="en-IN" sz="4800" dirty="0">
                <a:solidFill>
                  <a:schemeClr val="tx1"/>
                </a:solidFill>
              </a:rPr>
              <a:t>13. </a:t>
            </a:r>
            <a:r>
              <a:rPr lang="en-IN" sz="4000" dirty="0" err="1">
                <a:solidFill>
                  <a:schemeClr val="tx1"/>
                </a:solidFill>
              </a:rPr>
              <a:t>Sundarnarayan</a:t>
            </a:r>
            <a:r>
              <a:rPr lang="en-IN" sz="4000" dirty="0">
                <a:solidFill>
                  <a:schemeClr val="tx1"/>
                </a:solidFill>
              </a:rPr>
              <a:t> </a:t>
            </a:r>
            <a:r>
              <a:rPr lang="en-IN" sz="4000" dirty="0" smtClean="0">
                <a:solidFill>
                  <a:schemeClr val="tx1"/>
                </a:solidFill>
              </a:rPr>
              <a:t>Temple</a:t>
            </a:r>
            <a:endParaRPr lang="en-IN" sz="4000" dirty="0">
              <a:solidFill>
                <a:schemeClr val="tx1"/>
              </a:solidFill>
            </a:endParaRPr>
          </a:p>
        </p:txBody>
      </p:sp>
      <p:pic>
        <p:nvPicPr>
          <p:cNvPr id="6" name="Picture Placeholder 5"/>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95536" y="1772816"/>
            <a:ext cx="8424935" cy="3672408"/>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2093920709"/>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445224"/>
            <a:ext cx="8568952" cy="1152480"/>
          </a:xfrm>
        </p:spPr>
        <p:txBody>
          <a:bodyPr>
            <a:noAutofit/>
          </a:bodyPr>
          <a:lstStyle/>
          <a:p>
            <a:r>
              <a:rPr lang="en-IN" sz="1600" dirty="0"/>
              <a:t>The word </a:t>
            </a:r>
            <a:r>
              <a:rPr lang="en-IN" sz="1600" dirty="0" err="1"/>
              <a:t>Brahmagiri</a:t>
            </a:r>
            <a:r>
              <a:rPr lang="en-IN" sz="1600" dirty="0"/>
              <a:t> translates to Hill of Lord Brahma. With mythological stories intricately woven into the history of this place, the </a:t>
            </a:r>
            <a:r>
              <a:rPr lang="en-IN" sz="1600" dirty="0" err="1"/>
              <a:t>Brahmagiri</a:t>
            </a:r>
            <a:r>
              <a:rPr lang="en-IN" sz="1600" dirty="0"/>
              <a:t> hill is one of the famous </a:t>
            </a:r>
            <a:r>
              <a:rPr lang="en-IN" sz="1600" dirty="0" err="1"/>
              <a:t>Nashik</a:t>
            </a:r>
            <a:r>
              <a:rPr lang="en-IN" sz="1600" dirty="0"/>
              <a:t> tourist </a:t>
            </a:r>
            <a:r>
              <a:rPr lang="en-IN" sz="1600" dirty="0" err="1" smtClean="0"/>
              <a:t>places.The</a:t>
            </a:r>
            <a:r>
              <a:rPr lang="en-IN" sz="1600" dirty="0" smtClean="0"/>
              <a:t> </a:t>
            </a:r>
            <a:r>
              <a:rPr lang="en-IN" sz="1600" dirty="0"/>
              <a:t>ascent to </a:t>
            </a:r>
            <a:r>
              <a:rPr lang="en-IN" sz="1600" dirty="0" err="1"/>
              <a:t>Brahmagiri</a:t>
            </a:r>
            <a:r>
              <a:rPr lang="en-IN" sz="1600" dirty="0"/>
              <a:t> hill can be started from </a:t>
            </a:r>
            <a:r>
              <a:rPr lang="en-IN" sz="1600" dirty="0" err="1"/>
              <a:t>Trimbakeshwar</a:t>
            </a:r>
            <a:r>
              <a:rPr lang="en-IN" sz="1600" dirty="0"/>
              <a:t>. It takes about 2 hours for one to reach the top of </a:t>
            </a:r>
            <a:r>
              <a:rPr lang="en-IN" sz="1600" dirty="0" err="1"/>
              <a:t>Brahmagiri</a:t>
            </a:r>
            <a:r>
              <a:rPr lang="en-IN" sz="1600" dirty="0"/>
              <a:t> hill from </a:t>
            </a:r>
            <a:r>
              <a:rPr lang="en-IN" sz="1600" dirty="0" err="1"/>
              <a:t>Trimbakeshwar</a:t>
            </a:r>
            <a:r>
              <a:rPr lang="en-IN" sz="1600" dirty="0" smtClean="0"/>
              <a:t>.</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fontScale="90000"/>
          </a:bodyPr>
          <a:lstStyle/>
          <a:p>
            <a:r>
              <a:rPr lang="en-IN" sz="6000" dirty="0">
                <a:solidFill>
                  <a:schemeClr val="tx1"/>
                </a:solidFill>
              </a:rPr>
              <a:t>14. </a:t>
            </a:r>
            <a:r>
              <a:rPr lang="en-IN" sz="4800" dirty="0" err="1">
                <a:solidFill>
                  <a:schemeClr val="tx1"/>
                </a:solidFill>
              </a:rPr>
              <a:t>Brahmagiri</a:t>
            </a:r>
            <a:r>
              <a:rPr lang="en-IN" sz="4800" dirty="0">
                <a:solidFill>
                  <a:schemeClr val="tx1"/>
                </a:solidFill>
              </a:rPr>
              <a:t> Hill</a:t>
            </a:r>
            <a:endParaRPr lang="en-IN" sz="3200" dirty="0">
              <a:solidFill>
                <a:schemeClr val="tx1"/>
              </a:solidFill>
            </a:endParaRPr>
          </a:p>
        </p:txBody>
      </p:sp>
      <p:pic>
        <p:nvPicPr>
          <p:cNvPr id="5" name="Picture Placeholder 4"/>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23528" y="1844824"/>
            <a:ext cx="8496943" cy="3672408"/>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1936093262"/>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971951"/>
            <a:ext cx="8879943" cy="92333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extrusionH="57150" contourW="6350" prstMaterial="metal">
              <a:bevelT w="127000" h="31750" prst="hardEdge"/>
              <a:contourClr>
                <a:schemeClr val="accent1">
                  <a:shade val="75000"/>
                </a:schemeClr>
              </a:contourClr>
            </a:sp3d>
          </a:bodyPr>
          <a:lstStyle/>
          <a:p>
            <a:pPr algn="ctr"/>
            <a:r>
              <a:rPr lang="en-US" sz="5400" b="1" cap="all" spc="0" dirty="0" smtClean="0">
                <a:ln w="0"/>
                <a:solidFill>
                  <a:srgbClr val="0070C0"/>
                </a:solidFill>
                <a:effectLst>
                  <a:glow rad="228600">
                    <a:srgbClr val="0070C0">
                      <a:alpha val="40000"/>
                    </a:srgbClr>
                  </a:glow>
                  <a:outerShdw blurRad="75057" dist="38100" dir="5400000" sy="-20000" rotWithShape="0">
                    <a:prstClr val="black">
                      <a:alpha val="25000"/>
                    </a:prstClr>
                  </a:outerShdw>
                  <a:reflection blurRad="6350" stA="55000" endA="50" endPos="85000" dist="60007" dir="5400000" sy="-100000" algn="bl" rotWithShape="0"/>
                </a:effectLst>
              </a:rPr>
              <a:t>Thank you</a:t>
            </a:r>
            <a:endParaRPr lang="en-US" sz="5400" b="1" cap="all" spc="0" dirty="0">
              <a:ln w="0"/>
              <a:solidFill>
                <a:srgbClr val="0070C0"/>
              </a:solidFill>
              <a:effectLst>
                <a:glow rad="228600">
                  <a:srgbClr val="0070C0">
                    <a:alpha val="40000"/>
                  </a:srgbClr>
                </a:glow>
                <a:outerShdw blurRad="75057" dist="38100" dir="5400000" sy="-20000" rotWithShape="0">
                  <a:prstClr val="black">
                    <a:alpha val="25000"/>
                  </a:prstClr>
                </a:outerShdw>
                <a:reflection blurRad="6350" stA="55000" endA="50" endPos="85000" dist="60007" dir="5400000" sy="-100000" algn="bl" rotWithShape="0"/>
              </a:effectLst>
            </a:endParaRPr>
          </a:p>
        </p:txBody>
      </p:sp>
      <p:sp>
        <p:nvSpPr>
          <p:cNvPr id="3" name="Footer Placeholder 2"/>
          <p:cNvSpPr>
            <a:spLocks noGrp="1"/>
          </p:cNvSpPr>
          <p:nvPr>
            <p:ph type="ftr" sz="quarter" idx="12"/>
          </p:nvPr>
        </p:nvSpPr>
        <p:spPr/>
        <p:txBody>
          <a:bodyPr/>
          <a:lstStyle/>
          <a:p>
            <a:r>
              <a:rPr lang="en-IN" dirty="0" smtClean="0"/>
              <a:t>@</a:t>
            </a:r>
            <a:r>
              <a:rPr lang="en-IN" dirty="0" err="1" smtClean="0"/>
              <a:t>Aryan_Jade</a:t>
            </a:r>
            <a:endParaRPr lang="en-IN" dirty="0"/>
          </a:p>
        </p:txBody>
      </p:sp>
    </p:spTree>
    <p:extLst>
      <p:ext uri="{BB962C8B-B14F-4D97-AF65-F5344CB8AC3E}">
        <p14:creationId xmlns:p14="http://schemas.microsoft.com/office/powerpoint/2010/main" val="1649822480"/>
      </p:ext>
    </p:extLst>
  </p:cSld>
  <p:clrMapOvr>
    <a:masterClrMapping/>
  </p:clrMapOvr>
  <mc:AlternateContent xmlns:mc="http://schemas.openxmlformats.org/markup-compatibility/2006" xmlns:p14="http://schemas.microsoft.com/office/powerpoint/2010/main">
    <mc:Choice Requires="p14">
      <p:transition p14:dur="250">
        <p14:doors dir="vert"/>
        <p:sndAc>
          <p:stSnd>
            <p:snd r:embed="rId3" name="applause.wav"/>
          </p:stSnd>
        </p:sndAc>
      </p:transition>
    </mc:Choice>
    <mc:Fallback xmlns="">
      <p:transition>
        <p:fade/>
        <p:sndAc>
          <p:stSnd>
            <p:snd r:embed="rId4" name="applause.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776" y="332656"/>
            <a:ext cx="4114800" cy="701040"/>
          </a:xfrm>
          <a:ln>
            <a:noFill/>
          </a:ln>
          <a:effectLst>
            <a:glow rad="228600">
              <a:schemeClr val="bg1">
                <a:lumMod val="95000"/>
                <a:lumOff val="5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ross"/>
          </a:sp3d>
        </p:spPr>
        <p:style>
          <a:lnRef idx="0">
            <a:schemeClr val="dk1"/>
          </a:lnRef>
          <a:fillRef idx="3">
            <a:schemeClr val="dk1"/>
          </a:fillRef>
          <a:effectRef idx="3">
            <a:schemeClr val="dk1"/>
          </a:effectRef>
          <a:fontRef idx="minor">
            <a:schemeClr val="lt1"/>
          </a:fontRef>
        </p:style>
        <p:txBody>
          <a:bodyPr>
            <a:normAutofit/>
          </a:bodyPr>
          <a:lstStyle/>
          <a:p>
            <a:r>
              <a:rPr lang="en-IN" sz="3600" dirty="0" smtClean="0"/>
              <a:t>Title</a:t>
            </a:r>
            <a:endParaRPr lang="en-IN" sz="3600" dirty="0"/>
          </a:p>
        </p:txBody>
      </p:sp>
      <p:sp>
        <p:nvSpPr>
          <p:cNvPr id="3" name="Title 1"/>
          <p:cNvSpPr txBox="1">
            <a:spLocks/>
          </p:cNvSpPr>
          <p:nvPr/>
        </p:nvSpPr>
        <p:spPr>
          <a:xfrm>
            <a:off x="179512" y="1556792"/>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00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1. </a:t>
            </a:r>
            <a:r>
              <a:rPr lang="en-IN" sz="3600" dirty="0" err="1" smtClean="0"/>
              <a:t>PandavlenI</a:t>
            </a:r>
            <a:r>
              <a:rPr lang="en-IN" sz="3600" dirty="0" smtClean="0"/>
              <a:t> caves</a:t>
            </a:r>
            <a:endParaRPr lang="en-IN" sz="3600" dirty="0"/>
          </a:p>
        </p:txBody>
      </p:sp>
      <p:sp>
        <p:nvSpPr>
          <p:cNvPr id="7" name="Title 1"/>
          <p:cNvSpPr txBox="1">
            <a:spLocks/>
          </p:cNvSpPr>
          <p:nvPr/>
        </p:nvSpPr>
        <p:spPr>
          <a:xfrm>
            <a:off x="200975" y="2264188"/>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2. </a:t>
            </a:r>
            <a:r>
              <a:rPr lang="en-IN" sz="2800" dirty="0" err="1"/>
              <a:t>Saptashrungi</a:t>
            </a:r>
            <a:endParaRPr lang="en-IN" sz="3600" dirty="0"/>
          </a:p>
        </p:txBody>
      </p:sp>
      <p:sp>
        <p:nvSpPr>
          <p:cNvPr id="8" name="Title 1"/>
          <p:cNvSpPr txBox="1">
            <a:spLocks/>
          </p:cNvSpPr>
          <p:nvPr/>
        </p:nvSpPr>
        <p:spPr>
          <a:xfrm>
            <a:off x="179512" y="3037484"/>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3. </a:t>
            </a:r>
            <a:r>
              <a:rPr lang="en-IN" sz="2800" dirty="0"/>
              <a:t> </a:t>
            </a:r>
            <a:r>
              <a:rPr lang="en-IN" sz="2800" dirty="0" err="1"/>
              <a:t>Anjneri</a:t>
            </a:r>
            <a:r>
              <a:rPr lang="en-IN" sz="2800" dirty="0"/>
              <a:t> Hills</a:t>
            </a:r>
            <a:endParaRPr lang="en-IN" sz="3600" dirty="0"/>
          </a:p>
        </p:txBody>
      </p:sp>
      <p:sp>
        <p:nvSpPr>
          <p:cNvPr id="9" name="Title 1"/>
          <p:cNvSpPr txBox="1">
            <a:spLocks/>
          </p:cNvSpPr>
          <p:nvPr/>
        </p:nvSpPr>
        <p:spPr>
          <a:xfrm>
            <a:off x="201331" y="3801723"/>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4.</a:t>
            </a:r>
            <a:r>
              <a:rPr lang="en-IN" sz="2800" dirty="0"/>
              <a:t> </a:t>
            </a:r>
            <a:r>
              <a:rPr lang="en-IN" sz="2800" dirty="0" err="1"/>
              <a:t>Ramkund</a:t>
            </a:r>
            <a:endParaRPr lang="en-IN" sz="2800" dirty="0"/>
          </a:p>
          <a:p>
            <a:endParaRPr lang="en-IN" sz="3600" dirty="0"/>
          </a:p>
        </p:txBody>
      </p:sp>
      <p:sp>
        <p:nvSpPr>
          <p:cNvPr id="10" name="Title 1"/>
          <p:cNvSpPr txBox="1">
            <a:spLocks/>
          </p:cNvSpPr>
          <p:nvPr/>
        </p:nvSpPr>
        <p:spPr>
          <a:xfrm>
            <a:off x="222794" y="4509119"/>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5. </a:t>
            </a:r>
            <a:r>
              <a:rPr lang="en-IN" sz="2800" dirty="0" err="1"/>
              <a:t>Dudhsagar</a:t>
            </a:r>
            <a:r>
              <a:rPr lang="en-IN" sz="2800" dirty="0"/>
              <a:t> Falls</a:t>
            </a:r>
          </a:p>
          <a:p>
            <a:endParaRPr lang="en-IN" sz="3600" dirty="0"/>
          </a:p>
        </p:txBody>
      </p:sp>
      <p:sp>
        <p:nvSpPr>
          <p:cNvPr id="11" name="Title 1"/>
          <p:cNvSpPr txBox="1">
            <a:spLocks/>
          </p:cNvSpPr>
          <p:nvPr/>
        </p:nvSpPr>
        <p:spPr>
          <a:xfrm>
            <a:off x="201331" y="5282415"/>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62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6. </a:t>
            </a:r>
            <a:r>
              <a:rPr lang="en-IN" sz="2800" dirty="0" err="1"/>
              <a:t>Trimbakeshwar</a:t>
            </a:r>
            <a:r>
              <a:rPr lang="en-IN" sz="2800" dirty="0"/>
              <a:t> Temple</a:t>
            </a:r>
          </a:p>
          <a:p>
            <a:endParaRPr lang="en-IN" sz="3600" dirty="0"/>
          </a:p>
        </p:txBody>
      </p:sp>
      <p:sp>
        <p:nvSpPr>
          <p:cNvPr id="12" name="Title 1"/>
          <p:cNvSpPr txBox="1">
            <a:spLocks/>
          </p:cNvSpPr>
          <p:nvPr/>
        </p:nvSpPr>
        <p:spPr>
          <a:xfrm>
            <a:off x="222794" y="6062588"/>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7. </a:t>
            </a:r>
            <a:r>
              <a:rPr lang="en-IN" sz="2000" dirty="0" err="1"/>
              <a:t>Sita</a:t>
            </a:r>
            <a:r>
              <a:rPr lang="en-IN" sz="2000" dirty="0"/>
              <a:t> </a:t>
            </a:r>
            <a:r>
              <a:rPr lang="en-IN" sz="2000" dirty="0" err="1"/>
              <a:t>Gumpha</a:t>
            </a:r>
            <a:endParaRPr lang="en-IN" sz="2000" dirty="0"/>
          </a:p>
          <a:p>
            <a:endParaRPr lang="en-IN" sz="2800" dirty="0"/>
          </a:p>
          <a:p>
            <a:endParaRPr lang="en-IN" sz="3600" dirty="0"/>
          </a:p>
        </p:txBody>
      </p:sp>
      <p:sp>
        <p:nvSpPr>
          <p:cNvPr id="13" name="Title 1"/>
          <p:cNvSpPr txBox="1">
            <a:spLocks/>
          </p:cNvSpPr>
          <p:nvPr/>
        </p:nvSpPr>
        <p:spPr>
          <a:xfrm>
            <a:off x="5054237" y="1556791"/>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8. </a:t>
            </a:r>
            <a:r>
              <a:rPr lang="en-IN" sz="2800" dirty="0" err="1"/>
              <a:t>Gangapur</a:t>
            </a:r>
            <a:r>
              <a:rPr lang="en-IN" sz="2800" dirty="0"/>
              <a:t> Dam</a:t>
            </a:r>
          </a:p>
          <a:p>
            <a:endParaRPr lang="en-IN" sz="3600" dirty="0"/>
          </a:p>
        </p:txBody>
      </p:sp>
      <p:sp>
        <p:nvSpPr>
          <p:cNvPr id="14" name="Title 1"/>
          <p:cNvSpPr txBox="1">
            <a:spLocks/>
          </p:cNvSpPr>
          <p:nvPr/>
        </p:nvSpPr>
        <p:spPr>
          <a:xfrm>
            <a:off x="5075700" y="2264187"/>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00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9. </a:t>
            </a:r>
            <a:r>
              <a:rPr lang="en-IN" sz="2800" dirty="0" err="1"/>
              <a:t>Dugarwadi</a:t>
            </a:r>
            <a:r>
              <a:rPr lang="en-IN" sz="2800" dirty="0"/>
              <a:t> Waterfall</a:t>
            </a:r>
          </a:p>
          <a:p>
            <a:endParaRPr lang="en-IN" sz="3600" dirty="0"/>
          </a:p>
        </p:txBody>
      </p:sp>
      <p:sp>
        <p:nvSpPr>
          <p:cNvPr id="15" name="Title 1"/>
          <p:cNvSpPr txBox="1">
            <a:spLocks/>
          </p:cNvSpPr>
          <p:nvPr/>
        </p:nvSpPr>
        <p:spPr>
          <a:xfrm>
            <a:off x="5054237" y="3037483"/>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10. </a:t>
            </a:r>
            <a:r>
              <a:rPr lang="en-IN" sz="2800" dirty="0" err="1"/>
              <a:t>Kalaram</a:t>
            </a:r>
            <a:r>
              <a:rPr lang="en-IN" sz="2800" dirty="0"/>
              <a:t> Temple</a:t>
            </a:r>
          </a:p>
          <a:p>
            <a:endParaRPr lang="en-IN" sz="3600" dirty="0"/>
          </a:p>
        </p:txBody>
      </p:sp>
      <p:sp>
        <p:nvSpPr>
          <p:cNvPr id="16" name="Title 1"/>
          <p:cNvSpPr txBox="1">
            <a:spLocks/>
          </p:cNvSpPr>
          <p:nvPr/>
        </p:nvSpPr>
        <p:spPr>
          <a:xfrm>
            <a:off x="5076056" y="3801722"/>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11. </a:t>
            </a:r>
            <a:r>
              <a:rPr lang="en-IN" sz="3100" dirty="0" err="1"/>
              <a:t>Harihar</a:t>
            </a:r>
            <a:r>
              <a:rPr lang="en-IN" sz="3100" dirty="0"/>
              <a:t> Fort</a:t>
            </a:r>
            <a:endParaRPr lang="en-IN" sz="1600" dirty="0"/>
          </a:p>
          <a:p>
            <a:endParaRPr lang="en-IN" sz="2000" dirty="0"/>
          </a:p>
          <a:p>
            <a:endParaRPr lang="en-IN" sz="2800" dirty="0"/>
          </a:p>
          <a:p>
            <a:endParaRPr lang="en-IN" sz="3600" dirty="0"/>
          </a:p>
        </p:txBody>
      </p:sp>
      <p:sp>
        <p:nvSpPr>
          <p:cNvPr id="17" name="Title 1"/>
          <p:cNvSpPr txBox="1">
            <a:spLocks/>
          </p:cNvSpPr>
          <p:nvPr/>
        </p:nvSpPr>
        <p:spPr>
          <a:xfrm>
            <a:off x="5097519" y="4509118"/>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00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2800" dirty="0" smtClean="0"/>
              <a:t>12. </a:t>
            </a:r>
            <a:r>
              <a:rPr lang="en-IN" sz="2800" dirty="0" err="1"/>
              <a:t>Vihigaon</a:t>
            </a:r>
            <a:r>
              <a:rPr lang="en-IN" sz="2800" dirty="0"/>
              <a:t> Waterfall</a:t>
            </a:r>
          </a:p>
          <a:p>
            <a:endParaRPr lang="en-IN" sz="2800" dirty="0"/>
          </a:p>
        </p:txBody>
      </p:sp>
      <p:sp>
        <p:nvSpPr>
          <p:cNvPr id="18" name="Title 1"/>
          <p:cNvSpPr txBox="1">
            <a:spLocks/>
          </p:cNvSpPr>
          <p:nvPr/>
        </p:nvSpPr>
        <p:spPr>
          <a:xfrm>
            <a:off x="5076056" y="5282414"/>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00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13. </a:t>
            </a:r>
            <a:r>
              <a:rPr lang="en-IN" sz="2600" dirty="0" err="1"/>
              <a:t>Sundarnarayan</a:t>
            </a:r>
            <a:r>
              <a:rPr lang="en-IN" sz="2600" dirty="0"/>
              <a:t> Temple</a:t>
            </a:r>
          </a:p>
          <a:p>
            <a:endParaRPr lang="en-IN" sz="2800" dirty="0"/>
          </a:p>
          <a:p>
            <a:endParaRPr lang="en-IN" sz="3600" dirty="0"/>
          </a:p>
        </p:txBody>
      </p:sp>
      <p:sp>
        <p:nvSpPr>
          <p:cNvPr id="19" name="Title 1"/>
          <p:cNvSpPr txBox="1">
            <a:spLocks/>
          </p:cNvSpPr>
          <p:nvPr/>
        </p:nvSpPr>
        <p:spPr>
          <a:xfrm>
            <a:off x="5097519" y="6062587"/>
            <a:ext cx="3816424" cy="436667"/>
          </a:xfrm>
          <a:prstGeom prst="rect">
            <a:avLst/>
          </a:prstGeom>
          <a:ln w="76200" cmpd="thinThick">
            <a:noFill/>
            <a:miter lim="800000"/>
          </a:ln>
          <a:effectLst>
            <a:glow rad="228600">
              <a:schemeClr val="bg1">
                <a:lumMod val="50000"/>
                <a:lumOff val="50000"/>
                <a:alpha val="40000"/>
              </a:schemeClr>
            </a:glow>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threePt" dir="t"/>
          </a:scene3d>
          <a:sp3d>
            <a:bevelT w="190500" h="38100" prst="cross"/>
          </a:sp3d>
        </p:spPr>
        <p:style>
          <a:lnRef idx="0">
            <a:schemeClr val="dk1"/>
          </a:lnRef>
          <a:fillRef idx="3">
            <a:schemeClr val="dk1"/>
          </a:fillRef>
          <a:effectRef idx="3">
            <a:schemeClr val="dk1"/>
          </a:effectRef>
          <a:fontRef idx="minor">
            <a:schemeClr val="lt1"/>
          </a:fontRef>
        </p:style>
        <p:txBody>
          <a:bodyPr vert="horz" lIns="91440" tIns="45720" rIns="91440" bIns="45720" rtlCol="0" anchor="t" anchorCtr="0">
            <a:normAutofit fontScale="77500" lnSpcReduction="20000"/>
            <a:sp3d prstMaterial="matte"/>
          </a:bodyPr>
          <a:lstStyle>
            <a:lvl1pPr algn="ctr" defTabSz="914400" rtl="0" eaLnBrk="1" latinLnBrk="0" hangingPunct="1">
              <a:spcBef>
                <a:spcPts val="400"/>
              </a:spcBef>
              <a:buNone/>
              <a:defRPr sz="1800" b="1" kern="1200" cap="all" spc="0" baseline="0">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IN" sz="3600" dirty="0" smtClean="0"/>
              <a:t>14. </a:t>
            </a:r>
            <a:r>
              <a:rPr lang="en-IN" sz="2600" dirty="0" err="1"/>
              <a:t>Brahmagiri</a:t>
            </a:r>
            <a:r>
              <a:rPr lang="en-IN" sz="2600" dirty="0"/>
              <a:t> Hill</a:t>
            </a:r>
            <a:endParaRPr lang="en-IN" sz="1600" dirty="0"/>
          </a:p>
          <a:p>
            <a:endParaRPr lang="en-IN" sz="2000" dirty="0"/>
          </a:p>
          <a:p>
            <a:endParaRPr lang="en-IN" sz="2800" dirty="0"/>
          </a:p>
          <a:p>
            <a:endParaRPr lang="en-IN" sz="3600" dirty="0"/>
          </a:p>
        </p:txBody>
      </p:sp>
      <p:sp>
        <p:nvSpPr>
          <p:cNvPr id="4" name="Footer Placeholder 3"/>
          <p:cNvSpPr>
            <a:spLocks noGrp="1"/>
          </p:cNvSpPr>
          <p:nvPr>
            <p:ph type="ftr" sz="quarter" idx="12"/>
          </p:nvPr>
        </p:nvSpPr>
        <p:spPr/>
        <p:txBody>
          <a:bodyPr/>
          <a:lstStyle/>
          <a:p>
            <a:r>
              <a:rPr lang="en-IN" smtClean="0"/>
              <a:t>@Aryan_Jade</a:t>
            </a:r>
            <a:endParaRPr lang="en-IN"/>
          </a:p>
        </p:txBody>
      </p:sp>
    </p:spTree>
    <p:extLst>
      <p:ext uri="{BB962C8B-B14F-4D97-AF65-F5344CB8AC3E}">
        <p14:creationId xmlns:p14="http://schemas.microsoft.com/office/powerpoint/2010/main" val="2402567092"/>
      </p:ext>
    </p:extLst>
  </p:cSld>
  <p:clrMapOvr>
    <a:masterClrMapping/>
  </p:clrMapOvr>
  <mc:AlternateContent xmlns:mc="http://schemas.openxmlformats.org/markup-compatibility/2006" xmlns:p14="http://schemas.microsoft.com/office/powerpoint/2010/main">
    <mc:Choice Requires="p14">
      <p:transition p14:dur="250">
        <p:pull dir="d"/>
        <p:sndAc>
          <p:stSnd>
            <p:snd r:embed="rId2" name="voltage.wav"/>
          </p:stSnd>
        </p:sndAc>
      </p:transition>
    </mc:Choice>
    <mc:Fallback xmlns="">
      <p:transition>
        <p:pull dir="d"/>
        <p:sndAc>
          <p:stSnd>
            <p:snd r:embed="rId3" name="voltag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95536" y="1844824"/>
            <a:ext cx="8208911" cy="3600400"/>
          </a:xfrm>
        </p:spPr>
      </p:pic>
      <p:sp>
        <p:nvSpPr>
          <p:cNvPr id="3" name="Text Placeholder 2"/>
          <p:cNvSpPr>
            <a:spLocks noGrp="1"/>
          </p:cNvSpPr>
          <p:nvPr>
            <p:ph type="body" sz="quarter" idx="13"/>
          </p:nvPr>
        </p:nvSpPr>
        <p:spPr>
          <a:xfrm>
            <a:off x="323528" y="5516880"/>
            <a:ext cx="8352928" cy="1152480"/>
          </a:xfrm>
        </p:spPr>
        <p:txBody>
          <a:bodyPr>
            <a:noAutofit/>
          </a:bodyPr>
          <a:lstStyle/>
          <a:p>
            <a:r>
              <a:rPr lang="en-IN" sz="1600" dirty="0"/>
              <a:t>All you adventurous and thrill-seeking people, an enthralling experience awaits at the </a:t>
            </a:r>
            <a:r>
              <a:rPr lang="en-IN" sz="1600" dirty="0" err="1"/>
              <a:t>Pandavleni</a:t>
            </a:r>
            <a:r>
              <a:rPr lang="en-IN" sz="1600" dirty="0"/>
              <a:t> caves in </a:t>
            </a:r>
            <a:r>
              <a:rPr lang="en-IN" sz="1600" dirty="0" err="1"/>
              <a:t>Nashik</a:t>
            </a:r>
            <a:r>
              <a:rPr lang="en-IN" sz="1600" dirty="0"/>
              <a:t>. If you like mountaineering and trekking then you have to tread the trail towards these caves, as they are situated on a hammock. Located at a height of approximately 300 </a:t>
            </a:r>
            <a:r>
              <a:rPr lang="en-IN" sz="1600" dirty="0" err="1"/>
              <a:t>ft</a:t>
            </a:r>
            <a:r>
              <a:rPr lang="en-IN" sz="1600" dirty="0"/>
              <a:t>, amidst a thick green forest, these caves also make a perfect destination for peace lovers and </a:t>
            </a:r>
            <a:r>
              <a:rPr lang="en-IN" sz="1600" dirty="0" smtClean="0"/>
              <a:t>nature</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a:bodyPr>
          <a:lstStyle/>
          <a:p>
            <a:r>
              <a:rPr lang="en-IN" sz="3200" dirty="0">
                <a:solidFill>
                  <a:schemeClr val="tx1"/>
                </a:solidFill>
                <a:latin typeface="Arial Black" pitchFamily="34" charset="0"/>
              </a:rPr>
              <a:t>1. </a:t>
            </a:r>
            <a:r>
              <a:rPr lang="en-IN" sz="3200" dirty="0" err="1">
                <a:solidFill>
                  <a:schemeClr val="tx1"/>
                </a:solidFill>
                <a:latin typeface="Arial Black" pitchFamily="34" charset="0"/>
              </a:rPr>
              <a:t>PandavlenI</a:t>
            </a:r>
            <a:r>
              <a:rPr lang="en-IN" sz="3200" dirty="0">
                <a:latin typeface="Arial Black" pitchFamily="34" charset="0"/>
              </a:rPr>
              <a:t> </a:t>
            </a:r>
            <a:r>
              <a:rPr lang="en-IN" sz="3200" dirty="0">
                <a:solidFill>
                  <a:schemeClr val="tx1"/>
                </a:solidFill>
                <a:latin typeface="Arial Black" pitchFamily="34" charset="0"/>
              </a:rPr>
              <a:t>caves</a:t>
            </a:r>
            <a:endParaRPr lang="en-IN" sz="3000" dirty="0">
              <a:solidFill>
                <a:schemeClr val="tx1"/>
              </a:solidFill>
              <a:latin typeface="Arial Black" pitchFamily="34" charset="0"/>
            </a:endParaRPr>
          </a:p>
        </p:txBody>
      </p:sp>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629146448"/>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445224"/>
            <a:ext cx="8352928" cy="1152480"/>
          </a:xfrm>
        </p:spPr>
        <p:txBody>
          <a:bodyPr>
            <a:noAutofit/>
          </a:bodyPr>
          <a:lstStyle/>
          <a:p>
            <a:r>
              <a:rPr lang="en-IN" sz="1600" dirty="0"/>
              <a:t>The </a:t>
            </a:r>
            <a:r>
              <a:rPr lang="en-IN" sz="1600" dirty="0" err="1"/>
              <a:t>Saptshrungi</a:t>
            </a:r>
            <a:r>
              <a:rPr lang="en-IN" sz="1600" dirty="0"/>
              <a:t> </a:t>
            </a:r>
            <a:r>
              <a:rPr lang="en-IN" sz="1600" dirty="0" err="1"/>
              <a:t>Garh</a:t>
            </a:r>
            <a:r>
              <a:rPr lang="en-IN" sz="1600" dirty="0"/>
              <a:t> is a holy place situated approximately at a distance of 60 KM from </a:t>
            </a:r>
            <a:r>
              <a:rPr lang="en-IN" sz="1600" dirty="0" err="1"/>
              <a:t>Nashik</a:t>
            </a:r>
            <a:r>
              <a:rPr lang="en-IN" sz="1600" dirty="0"/>
              <a:t>. According to the mythology, it is an abode of Goddess </a:t>
            </a:r>
            <a:r>
              <a:rPr lang="en-IN" sz="1600" dirty="0" err="1"/>
              <a:t>Bhagawati</a:t>
            </a:r>
            <a:r>
              <a:rPr lang="en-IN" sz="1600" dirty="0"/>
              <a:t>. Innumerable </a:t>
            </a:r>
            <a:r>
              <a:rPr lang="en-IN" sz="1600" dirty="0" err="1"/>
              <a:t>travelers</a:t>
            </a:r>
            <a:r>
              <a:rPr lang="en-IN" sz="1600" dirty="0"/>
              <a:t> and pilgrims visit </a:t>
            </a:r>
            <a:r>
              <a:rPr lang="en-IN" sz="1600" dirty="0" err="1"/>
              <a:t>Saptshrungi</a:t>
            </a:r>
            <a:r>
              <a:rPr lang="en-IN" sz="1600" dirty="0"/>
              <a:t> every year. The name </a:t>
            </a:r>
            <a:r>
              <a:rPr lang="en-IN" sz="1600" dirty="0" err="1"/>
              <a:t>Saptshrungi</a:t>
            </a:r>
            <a:r>
              <a:rPr lang="en-IN" sz="1600" dirty="0"/>
              <a:t> means seven mountain pinnacles. There are around 108 water reservoirs on this Mountain, which are known as </a:t>
            </a:r>
            <a:r>
              <a:rPr lang="en-IN" sz="1600" dirty="0" err="1"/>
              <a:t>Kundas</a:t>
            </a:r>
            <a:r>
              <a:rPr lang="en-IN" sz="1600" dirty="0"/>
              <a:t> and it is one of the popular places to visit in </a:t>
            </a:r>
            <a:r>
              <a:rPr lang="en-IN" sz="1600" dirty="0" err="1"/>
              <a:t>Nashik</a:t>
            </a:r>
            <a:r>
              <a:rPr lang="en-IN" sz="1600" dirty="0"/>
              <a:t>.</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a:bodyPr>
          <a:lstStyle/>
          <a:p>
            <a:r>
              <a:rPr lang="en-IN" sz="4000" dirty="0" smtClean="0">
                <a:solidFill>
                  <a:schemeClr val="tx1"/>
                </a:solidFill>
                <a:latin typeface="Arial Black" pitchFamily="34" charset="0"/>
              </a:rPr>
              <a:t>2. </a:t>
            </a:r>
            <a:r>
              <a:rPr lang="en-IN" sz="3200" dirty="0" err="1" smtClean="0">
                <a:solidFill>
                  <a:schemeClr val="tx1"/>
                </a:solidFill>
                <a:latin typeface="Arial Black" pitchFamily="34" charset="0"/>
              </a:rPr>
              <a:t>Saptashrungi</a:t>
            </a:r>
            <a:endParaRPr lang="en-IN" sz="3000" dirty="0">
              <a:solidFill>
                <a:schemeClr val="tx1"/>
              </a:solidFill>
              <a:latin typeface="Arial Black" pitchFamily="34" charset="0"/>
            </a:endParaRPr>
          </a:p>
        </p:txBody>
      </p:sp>
      <p:pic>
        <p:nvPicPr>
          <p:cNvPr id="6" name="Picture Placeholder 5"/>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95536" y="1772816"/>
            <a:ext cx="8280919" cy="3517852"/>
          </a:xfrm>
        </p:spPr>
      </p:pic>
      <p:sp>
        <p:nvSpPr>
          <p:cNvPr id="2" name="Footer Placeholder 1"/>
          <p:cNvSpPr>
            <a:spLocks noGrp="1"/>
          </p:cNvSpPr>
          <p:nvPr>
            <p:ph type="ftr" sz="quarter" idx="16"/>
          </p:nvPr>
        </p:nvSpPr>
        <p:spPr>
          <a:xfrm>
            <a:off x="1403648" y="6565900"/>
            <a:ext cx="6248400" cy="292100"/>
          </a:xfrm>
        </p:spPr>
        <p:txBody>
          <a:bodyPr/>
          <a:lstStyle/>
          <a:p>
            <a:r>
              <a:rPr lang="en-IN" dirty="0" smtClean="0"/>
              <a:t>@</a:t>
            </a:r>
            <a:r>
              <a:rPr lang="en-IN" dirty="0" err="1" smtClean="0"/>
              <a:t>Aryan_Jade</a:t>
            </a:r>
            <a:endParaRPr lang="en-IN" dirty="0"/>
          </a:p>
        </p:txBody>
      </p:sp>
    </p:spTree>
    <p:extLst>
      <p:ext uri="{BB962C8B-B14F-4D97-AF65-F5344CB8AC3E}">
        <p14:creationId xmlns:p14="http://schemas.microsoft.com/office/powerpoint/2010/main" val="15589652"/>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67544" y="5445224"/>
            <a:ext cx="8424936" cy="1152480"/>
          </a:xfrm>
        </p:spPr>
        <p:txBody>
          <a:bodyPr>
            <a:noAutofit/>
          </a:bodyPr>
          <a:lstStyle/>
          <a:p>
            <a:r>
              <a:rPr lang="en-IN" sz="1600" dirty="0"/>
              <a:t>The </a:t>
            </a:r>
            <a:r>
              <a:rPr lang="en-IN" sz="1600" dirty="0" err="1"/>
              <a:t>Anjaneri</a:t>
            </a:r>
            <a:r>
              <a:rPr lang="en-IN" sz="1600" dirty="0"/>
              <a:t> hills derive their name from Goddess </a:t>
            </a:r>
            <a:r>
              <a:rPr lang="en-IN" sz="1600" dirty="0" err="1"/>
              <a:t>Anjana</a:t>
            </a:r>
            <a:r>
              <a:rPr lang="en-IN" sz="1600" dirty="0"/>
              <a:t>, as the locals say that the Goddess </a:t>
            </a:r>
            <a:r>
              <a:rPr lang="en-IN" sz="1600" dirty="0" err="1"/>
              <a:t>Anjana</a:t>
            </a:r>
            <a:r>
              <a:rPr lang="en-IN" sz="1600" dirty="0"/>
              <a:t> gave birth to Lord Hanuman in the cave atop the hill and it is one of the holy places to visit in </a:t>
            </a:r>
            <a:r>
              <a:rPr lang="en-IN" sz="1600" dirty="0" err="1" smtClean="0"/>
              <a:t>Nashik.Among</a:t>
            </a:r>
            <a:r>
              <a:rPr lang="en-IN" sz="1600" dirty="0" smtClean="0"/>
              <a:t> </a:t>
            </a:r>
            <a:r>
              <a:rPr lang="en-IN" sz="1600" dirty="0"/>
              <a:t>the </a:t>
            </a:r>
            <a:r>
              <a:rPr lang="en-IN" sz="1600" dirty="0" err="1"/>
              <a:t>Nashik</a:t>
            </a:r>
            <a:r>
              <a:rPr lang="en-IN" sz="1600" dirty="0"/>
              <a:t> tourist places, reaching </a:t>
            </a:r>
            <a:r>
              <a:rPr lang="en-IN" sz="1600" dirty="0" err="1"/>
              <a:t>Anjaneri</a:t>
            </a:r>
            <a:r>
              <a:rPr lang="en-IN" sz="1600" dirty="0"/>
              <a:t> hills is comparatively harder. </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a:bodyPr>
          <a:lstStyle/>
          <a:p>
            <a:r>
              <a:rPr lang="en-IN" sz="4000" dirty="0">
                <a:solidFill>
                  <a:schemeClr val="tx1"/>
                </a:solidFill>
              </a:rPr>
              <a:t>3. </a:t>
            </a:r>
            <a:r>
              <a:rPr lang="en-IN" sz="3200" dirty="0">
                <a:solidFill>
                  <a:schemeClr val="tx1"/>
                </a:solidFill>
              </a:rPr>
              <a:t> </a:t>
            </a:r>
            <a:r>
              <a:rPr lang="en-IN" sz="3200" dirty="0" err="1">
                <a:solidFill>
                  <a:schemeClr val="tx1"/>
                </a:solidFill>
              </a:rPr>
              <a:t>Anjneri</a:t>
            </a:r>
            <a:r>
              <a:rPr lang="en-IN" sz="3200" dirty="0">
                <a:solidFill>
                  <a:schemeClr val="tx1"/>
                </a:solidFill>
              </a:rPr>
              <a:t> </a:t>
            </a:r>
            <a:r>
              <a:rPr lang="en-IN" sz="3200" dirty="0" smtClean="0">
                <a:solidFill>
                  <a:schemeClr val="tx1"/>
                </a:solidFill>
              </a:rPr>
              <a:t>Hills</a:t>
            </a:r>
            <a:endParaRPr lang="en-IN" sz="3000" dirty="0">
              <a:solidFill>
                <a:schemeClr val="tx1"/>
              </a:solidFill>
              <a:latin typeface="Arial Black" pitchFamily="34" charset="0"/>
            </a:endParaRPr>
          </a:p>
        </p:txBody>
      </p:sp>
      <p:pic>
        <p:nvPicPr>
          <p:cNvPr id="6" name="Picture Placeholder 5"/>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467544" y="1772816"/>
            <a:ext cx="8352928" cy="3744416"/>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306598744"/>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373216"/>
            <a:ext cx="8352928" cy="1152480"/>
          </a:xfrm>
        </p:spPr>
        <p:txBody>
          <a:bodyPr>
            <a:noAutofit/>
          </a:bodyPr>
          <a:lstStyle/>
          <a:p>
            <a:r>
              <a:rPr lang="en-IN" sz="1600" dirty="0"/>
              <a:t>A sacred bathing </a:t>
            </a:r>
            <a:r>
              <a:rPr lang="en-IN" sz="1600" dirty="0" err="1"/>
              <a:t>ghat</a:t>
            </a:r>
            <a:r>
              <a:rPr lang="en-IN" sz="1600" dirty="0"/>
              <a:t> in </a:t>
            </a:r>
            <a:r>
              <a:rPr lang="en-IN" sz="1600" dirty="0" err="1"/>
              <a:t>Nashik</a:t>
            </a:r>
            <a:r>
              <a:rPr lang="en-IN" sz="1600" dirty="0"/>
              <a:t>, </a:t>
            </a:r>
            <a:r>
              <a:rPr lang="en-IN" sz="1600" dirty="0" err="1"/>
              <a:t>Ramkund</a:t>
            </a:r>
            <a:r>
              <a:rPr lang="en-IN" sz="1600" dirty="0"/>
              <a:t> is situated at the bank of the Godavari River. The place is considered to be the holiest place in </a:t>
            </a:r>
            <a:r>
              <a:rPr lang="en-IN" sz="1600" dirty="0" err="1"/>
              <a:t>Nashik</a:t>
            </a:r>
            <a:r>
              <a:rPr lang="en-IN" sz="1600" dirty="0"/>
              <a:t> and is surrounded with folklores and various mythological </a:t>
            </a:r>
            <a:r>
              <a:rPr lang="en-IN" sz="1600" dirty="0" err="1" smtClean="0"/>
              <a:t>stories.Every</a:t>
            </a:r>
            <a:r>
              <a:rPr lang="en-IN" sz="1600" dirty="0" smtClean="0"/>
              <a:t> year, thousands of Hindus visit the </a:t>
            </a:r>
            <a:r>
              <a:rPr lang="en-IN" sz="1600" dirty="0" err="1" smtClean="0"/>
              <a:t>Kund</a:t>
            </a:r>
            <a:r>
              <a:rPr lang="en-IN" sz="1600" dirty="0" smtClean="0"/>
              <a:t> to pray and take.</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fontScale="90000"/>
          </a:bodyPr>
          <a:lstStyle/>
          <a:p>
            <a:r>
              <a:rPr lang="en-IN" sz="4800" dirty="0">
                <a:solidFill>
                  <a:schemeClr val="tx1"/>
                </a:solidFill>
              </a:rPr>
              <a:t>4.</a:t>
            </a:r>
            <a:r>
              <a:rPr lang="en-IN" sz="4000" dirty="0">
                <a:solidFill>
                  <a:schemeClr val="tx1"/>
                </a:solidFill>
              </a:rPr>
              <a:t> </a:t>
            </a:r>
            <a:r>
              <a:rPr lang="en-IN" sz="4000" dirty="0" err="1" smtClean="0">
                <a:solidFill>
                  <a:schemeClr val="tx1"/>
                </a:solidFill>
              </a:rPr>
              <a:t>Ramkund</a:t>
            </a:r>
            <a:endParaRPr lang="en-IN" sz="3000" dirty="0">
              <a:solidFill>
                <a:schemeClr val="tx1"/>
              </a:solidFill>
              <a:latin typeface="Arial Black" pitchFamily="34" charset="0"/>
            </a:endParaRPr>
          </a:p>
        </p:txBody>
      </p:sp>
      <p:pic>
        <p:nvPicPr>
          <p:cNvPr id="5" name="Picture Placeholder 4"/>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95536" y="1772816"/>
            <a:ext cx="8352927" cy="3517852"/>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3584650427"/>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95536" y="5445224"/>
            <a:ext cx="8424936" cy="1152128"/>
          </a:xfrm>
        </p:spPr>
        <p:txBody>
          <a:bodyPr>
            <a:noAutofit/>
          </a:bodyPr>
          <a:lstStyle/>
          <a:p>
            <a:r>
              <a:rPr lang="en-IN" sz="1600" dirty="0" err="1"/>
              <a:t>Dudhsagar</a:t>
            </a:r>
            <a:r>
              <a:rPr lang="en-IN" sz="1600" dirty="0"/>
              <a:t> Falls, also known as </a:t>
            </a:r>
            <a:r>
              <a:rPr lang="en-IN" sz="1600" dirty="0" err="1"/>
              <a:t>Someshwar</a:t>
            </a:r>
            <a:r>
              <a:rPr lang="en-IN" sz="1600" dirty="0"/>
              <a:t> Falls, is one of the most captivating </a:t>
            </a:r>
            <a:r>
              <a:rPr lang="en-IN" sz="1600" dirty="0" err="1"/>
              <a:t>Nashik</a:t>
            </a:r>
            <a:r>
              <a:rPr lang="en-IN" sz="1600" dirty="0"/>
              <a:t> tourist places that you can </a:t>
            </a:r>
            <a:r>
              <a:rPr lang="en-IN" sz="1600" dirty="0" err="1"/>
              <a:t>visit.Just</a:t>
            </a:r>
            <a:r>
              <a:rPr lang="en-IN" sz="1600" dirty="0"/>
              <a:t> 9 km away from </a:t>
            </a:r>
            <a:r>
              <a:rPr lang="en-IN" sz="1600" dirty="0" err="1"/>
              <a:t>Nashik</a:t>
            </a:r>
            <a:r>
              <a:rPr lang="en-IN" sz="1600" dirty="0"/>
              <a:t> Central Bus Station, the waterfall has a height of 10 </a:t>
            </a:r>
            <a:r>
              <a:rPr lang="en-IN" sz="1600" dirty="0" err="1" smtClean="0"/>
              <a:t>meters.Best</a:t>
            </a:r>
            <a:r>
              <a:rPr lang="en-IN" sz="1600" dirty="0" smtClean="0"/>
              <a:t> </a:t>
            </a:r>
            <a:r>
              <a:rPr lang="en-IN" sz="1600" dirty="0"/>
              <a:t>time to visit the </a:t>
            </a:r>
            <a:r>
              <a:rPr lang="en-IN" sz="1600" dirty="0" err="1"/>
              <a:t>Dudhsagar</a:t>
            </a:r>
            <a:r>
              <a:rPr lang="en-IN" sz="1600" dirty="0"/>
              <a:t> Falls is during monsoon, when everything around the place becomes more beautiful and attractive</a:t>
            </a:r>
            <a:r>
              <a:rPr lang="en-IN" sz="1600" dirty="0" smtClean="0"/>
              <a:t>.</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a:bodyPr>
          <a:lstStyle/>
          <a:p>
            <a:r>
              <a:rPr lang="en-IN" sz="4000" dirty="0">
                <a:solidFill>
                  <a:schemeClr val="tx1"/>
                </a:solidFill>
              </a:rPr>
              <a:t>5. </a:t>
            </a:r>
            <a:r>
              <a:rPr lang="en-IN" sz="3200" dirty="0" err="1">
                <a:solidFill>
                  <a:schemeClr val="tx1"/>
                </a:solidFill>
              </a:rPr>
              <a:t>Dudhsagar</a:t>
            </a:r>
            <a:r>
              <a:rPr lang="en-IN" sz="3200" dirty="0">
                <a:solidFill>
                  <a:schemeClr val="tx1"/>
                </a:solidFill>
              </a:rPr>
              <a:t> </a:t>
            </a:r>
            <a:r>
              <a:rPr lang="en-IN" sz="3200" dirty="0" smtClean="0">
                <a:solidFill>
                  <a:schemeClr val="tx1"/>
                </a:solidFill>
              </a:rPr>
              <a:t>Falls</a:t>
            </a:r>
            <a:endParaRPr lang="en-IN" sz="3000" dirty="0">
              <a:solidFill>
                <a:schemeClr val="tx1"/>
              </a:solidFill>
              <a:latin typeface="Arial Black" pitchFamily="34" charset="0"/>
            </a:endParaRPr>
          </a:p>
        </p:txBody>
      </p:sp>
      <p:pic>
        <p:nvPicPr>
          <p:cNvPr id="6" name="Picture Placeholder 5"/>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23528" y="1772816"/>
            <a:ext cx="8496944" cy="3672408"/>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20430286"/>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67544" y="5589240"/>
            <a:ext cx="8064896" cy="1008464"/>
          </a:xfrm>
        </p:spPr>
        <p:txBody>
          <a:bodyPr>
            <a:noAutofit/>
          </a:bodyPr>
          <a:lstStyle/>
          <a:p>
            <a:r>
              <a:rPr lang="en-IN" sz="1600" dirty="0"/>
              <a:t>One of the most popular places of worship, </a:t>
            </a:r>
            <a:r>
              <a:rPr lang="en-IN" sz="1600" dirty="0" err="1"/>
              <a:t>Trimbakeshwar</a:t>
            </a:r>
            <a:r>
              <a:rPr lang="en-IN" sz="1600" dirty="0"/>
              <a:t> is located in </a:t>
            </a:r>
            <a:r>
              <a:rPr lang="en-IN" sz="1600" dirty="0" err="1"/>
              <a:t>Nashik</a:t>
            </a:r>
            <a:r>
              <a:rPr lang="en-IN" sz="1600" dirty="0"/>
              <a:t>. People all across India visit </a:t>
            </a:r>
            <a:r>
              <a:rPr lang="en-IN" sz="1600" dirty="0" err="1"/>
              <a:t>Trimbakeshwar</a:t>
            </a:r>
            <a:r>
              <a:rPr lang="en-IN" sz="1600" dirty="0"/>
              <a:t> to express their faith and devotion. It is one amongst the twelve </a:t>
            </a:r>
            <a:r>
              <a:rPr lang="en-IN" sz="1600" dirty="0" err="1"/>
              <a:t>Jyotirlingas</a:t>
            </a:r>
            <a:r>
              <a:rPr lang="en-IN" sz="1600" dirty="0"/>
              <a:t> of Lord Shiva. The temple is located at the base of the </a:t>
            </a:r>
            <a:r>
              <a:rPr lang="en-IN" sz="1600" dirty="0" err="1"/>
              <a:t>Bramhagiri</a:t>
            </a:r>
            <a:r>
              <a:rPr lang="en-IN" sz="1600" dirty="0"/>
              <a:t> Mountain and it is one of the best </a:t>
            </a:r>
            <a:r>
              <a:rPr lang="en-IN" sz="1600" dirty="0" err="1"/>
              <a:t>Nashik</a:t>
            </a:r>
            <a:r>
              <a:rPr lang="en-IN" sz="1600" dirty="0"/>
              <a:t> tourist </a:t>
            </a:r>
            <a:r>
              <a:rPr lang="en-IN" sz="1600" dirty="0" smtClean="0"/>
              <a:t>places. It </a:t>
            </a:r>
            <a:r>
              <a:rPr lang="en-IN" sz="1600" dirty="0"/>
              <a:t>is considered holy as the sacred Godavari River originates from here</a:t>
            </a:r>
            <a:r>
              <a:rPr lang="en-IN" sz="1600" dirty="0" smtClean="0"/>
              <a:t>.</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fontScale="90000"/>
          </a:bodyPr>
          <a:lstStyle/>
          <a:p>
            <a:r>
              <a:rPr lang="en-IN" sz="4800" dirty="0">
                <a:solidFill>
                  <a:schemeClr val="tx1"/>
                </a:solidFill>
              </a:rPr>
              <a:t>6. </a:t>
            </a:r>
            <a:r>
              <a:rPr lang="en-IN" sz="4000" dirty="0" err="1">
                <a:solidFill>
                  <a:schemeClr val="tx1"/>
                </a:solidFill>
              </a:rPr>
              <a:t>Trimbakeshwar</a:t>
            </a:r>
            <a:r>
              <a:rPr lang="en-IN" sz="4000" dirty="0">
                <a:solidFill>
                  <a:schemeClr val="tx1"/>
                </a:solidFill>
              </a:rPr>
              <a:t> </a:t>
            </a:r>
            <a:r>
              <a:rPr lang="en-IN" sz="4000" dirty="0" smtClean="0">
                <a:solidFill>
                  <a:schemeClr val="tx1"/>
                </a:solidFill>
              </a:rPr>
              <a:t>Temple</a:t>
            </a:r>
            <a:endParaRPr lang="en-IN" sz="3000" dirty="0">
              <a:solidFill>
                <a:schemeClr val="tx1"/>
              </a:solidFill>
              <a:latin typeface="Arial Black" pitchFamily="34" charset="0"/>
            </a:endParaRPr>
          </a:p>
        </p:txBody>
      </p:sp>
      <p:pic>
        <p:nvPicPr>
          <p:cNvPr id="5" name="Picture Placeholder 4"/>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95536" y="1772816"/>
            <a:ext cx="8424935" cy="3672408"/>
          </a:xfrm>
        </p:spPr>
      </p:pic>
      <p:sp>
        <p:nvSpPr>
          <p:cNvPr id="2" name="Footer Placeholder 1"/>
          <p:cNvSpPr>
            <a:spLocks noGrp="1"/>
          </p:cNvSpPr>
          <p:nvPr>
            <p:ph type="ftr" sz="quarter" idx="16"/>
          </p:nvPr>
        </p:nvSpPr>
        <p:spPr>
          <a:xfrm>
            <a:off x="1475656" y="6649613"/>
            <a:ext cx="6248400" cy="292100"/>
          </a:xfrm>
        </p:spPr>
        <p:txBody>
          <a:bodyPr/>
          <a:lstStyle/>
          <a:p>
            <a:r>
              <a:rPr lang="en-IN" dirty="0" smtClean="0"/>
              <a:t>@</a:t>
            </a:r>
            <a:r>
              <a:rPr lang="en-IN" dirty="0" err="1" smtClean="0"/>
              <a:t>Aryan_Jade</a:t>
            </a:r>
            <a:endParaRPr lang="en-IN" dirty="0"/>
          </a:p>
        </p:txBody>
      </p:sp>
    </p:spTree>
    <p:extLst>
      <p:ext uri="{BB962C8B-B14F-4D97-AF65-F5344CB8AC3E}">
        <p14:creationId xmlns:p14="http://schemas.microsoft.com/office/powerpoint/2010/main" val="3964633839"/>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23528" y="5516880"/>
            <a:ext cx="8568952" cy="1152480"/>
          </a:xfrm>
        </p:spPr>
        <p:txBody>
          <a:bodyPr>
            <a:noAutofit/>
          </a:bodyPr>
          <a:lstStyle/>
          <a:p>
            <a:r>
              <a:rPr lang="en-IN" sz="1600" dirty="0"/>
              <a:t>If you are an explorer intrigued by the Indian ancient legends, then the </a:t>
            </a:r>
            <a:r>
              <a:rPr lang="en-IN" sz="1600" dirty="0" err="1"/>
              <a:t>Sita</a:t>
            </a:r>
            <a:r>
              <a:rPr lang="en-IN" sz="1600" dirty="0"/>
              <a:t> </a:t>
            </a:r>
            <a:r>
              <a:rPr lang="en-IN" sz="1600" dirty="0" err="1"/>
              <a:t>Gumpha</a:t>
            </a:r>
            <a:r>
              <a:rPr lang="en-IN" sz="1600" dirty="0"/>
              <a:t> is one of the places to visit in </a:t>
            </a:r>
            <a:r>
              <a:rPr lang="en-IN" sz="1600" dirty="0" err="1"/>
              <a:t>Nashik</a:t>
            </a:r>
            <a:r>
              <a:rPr lang="en-IN" sz="1600" dirty="0"/>
              <a:t>. It is situated near the </a:t>
            </a:r>
            <a:r>
              <a:rPr lang="en-IN" sz="1600" dirty="0" err="1"/>
              <a:t>Kalaram</a:t>
            </a:r>
            <a:r>
              <a:rPr lang="en-IN" sz="1600" dirty="0"/>
              <a:t> Temple, where </a:t>
            </a:r>
            <a:r>
              <a:rPr lang="en-IN" sz="1600" dirty="0" err="1"/>
              <a:t>Sita</a:t>
            </a:r>
            <a:r>
              <a:rPr lang="en-IN" sz="1600" dirty="0"/>
              <a:t> expressed her devotion for Lord Shiva. The </a:t>
            </a:r>
            <a:r>
              <a:rPr lang="en-IN" sz="1600" dirty="0" err="1"/>
              <a:t>Sita</a:t>
            </a:r>
            <a:r>
              <a:rPr lang="en-IN" sz="1600" dirty="0"/>
              <a:t> </a:t>
            </a:r>
            <a:r>
              <a:rPr lang="en-IN" sz="1600" dirty="0" err="1"/>
              <a:t>Gumpha</a:t>
            </a:r>
            <a:r>
              <a:rPr lang="en-IN" sz="1600" dirty="0"/>
              <a:t> that is also known as </a:t>
            </a:r>
            <a:r>
              <a:rPr lang="en-IN" sz="1600" dirty="0" err="1"/>
              <a:t>Sita</a:t>
            </a:r>
            <a:r>
              <a:rPr lang="en-IN" sz="1600" dirty="0"/>
              <a:t> </a:t>
            </a:r>
            <a:r>
              <a:rPr lang="en-IN" sz="1600" dirty="0" err="1"/>
              <a:t>Gupha</a:t>
            </a:r>
            <a:r>
              <a:rPr lang="en-IN" sz="1600" dirty="0"/>
              <a:t> attracts innumerable devotees every year.</a:t>
            </a:r>
            <a:endParaRPr lang="en-IN" sz="500" dirty="0"/>
          </a:p>
        </p:txBody>
      </p:sp>
      <p:sp>
        <p:nvSpPr>
          <p:cNvPr id="4" name="Title 3"/>
          <p:cNvSpPr>
            <a:spLocks noGrp="1"/>
          </p:cNvSpPr>
          <p:nvPr>
            <p:ph type="title"/>
          </p:nvPr>
        </p:nvSpPr>
        <p:spPr>
          <a:xfrm>
            <a:off x="323528" y="260648"/>
            <a:ext cx="8496944" cy="811948"/>
          </a:xfrm>
          <a:solidFill>
            <a:schemeClr val="bg1">
              <a:lumMod val="95000"/>
              <a:lumOff val="5000"/>
            </a:schemeClr>
          </a:solidFill>
          <a:ln>
            <a:noFill/>
          </a:ln>
          <a:effectLst>
            <a:glow rad="228600">
              <a:schemeClr val="tx1">
                <a:lumMod val="95000"/>
                <a:alpha val="40000"/>
              </a:schemeClr>
            </a:glow>
            <a:outerShdw blurRad="152400" dist="317500" dir="5400000" sx="90000" sy="-19000" rotWithShape="0">
              <a:prstClr val="black">
                <a:alpha val="15000"/>
              </a:prst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prst="coolSlant"/>
          </a:sp3d>
        </p:spPr>
        <p:txBody>
          <a:bodyPr>
            <a:normAutofit fontScale="90000"/>
          </a:bodyPr>
          <a:lstStyle/>
          <a:p>
            <a:r>
              <a:rPr lang="en-IN" sz="7200" dirty="0">
                <a:solidFill>
                  <a:schemeClr val="tx1"/>
                </a:solidFill>
              </a:rPr>
              <a:t>7. </a:t>
            </a:r>
            <a:r>
              <a:rPr lang="en-IN" sz="4800" dirty="0" err="1">
                <a:solidFill>
                  <a:schemeClr val="tx1"/>
                </a:solidFill>
              </a:rPr>
              <a:t>Sita</a:t>
            </a:r>
            <a:r>
              <a:rPr lang="en-IN" sz="4800" dirty="0">
                <a:solidFill>
                  <a:schemeClr val="tx1"/>
                </a:solidFill>
              </a:rPr>
              <a:t> </a:t>
            </a:r>
            <a:r>
              <a:rPr lang="en-IN" sz="4800" dirty="0" err="1" smtClean="0">
                <a:solidFill>
                  <a:schemeClr val="tx1"/>
                </a:solidFill>
              </a:rPr>
              <a:t>Gumpha</a:t>
            </a:r>
            <a:endParaRPr lang="en-IN" sz="3000" dirty="0">
              <a:solidFill>
                <a:schemeClr val="tx1"/>
              </a:solidFill>
              <a:latin typeface="Arial Black" pitchFamily="34" charset="0"/>
            </a:endParaRPr>
          </a:p>
        </p:txBody>
      </p:sp>
      <p:pic>
        <p:nvPicPr>
          <p:cNvPr id="6" name="Picture Placeholder 5"/>
          <p:cNvPicPr>
            <a:picLocks noGrp="1" noChangeAspect="1"/>
          </p:cNvPicPr>
          <p:nvPr>
            <p:ph type="pic" idx="1"/>
          </p:nvPr>
        </p:nvPicPr>
        <p:blipFill>
          <a:blip r:embed="rId4" cstate="email">
            <a:extLst>
              <a:ext uri="{28A0092B-C50C-407E-A947-70E740481C1C}">
                <a14:useLocalDpi xmlns:a14="http://schemas.microsoft.com/office/drawing/2010/main"/>
              </a:ext>
            </a:extLst>
          </a:blip>
          <a:srcRect/>
          <a:stretch>
            <a:fillRect/>
          </a:stretch>
        </p:blipFill>
        <p:spPr>
          <a:xfrm>
            <a:off x="323528" y="1772816"/>
            <a:ext cx="8496943" cy="3672408"/>
          </a:xfrm>
        </p:spPr>
      </p:pic>
      <p:sp>
        <p:nvSpPr>
          <p:cNvPr id="2" name="Footer Placeholder 1"/>
          <p:cNvSpPr>
            <a:spLocks noGrp="1"/>
          </p:cNvSpPr>
          <p:nvPr>
            <p:ph type="ftr" sz="quarter" idx="16"/>
          </p:nvPr>
        </p:nvSpPr>
        <p:spPr/>
        <p:txBody>
          <a:bodyPr/>
          <a:lstStyle/>
          <a:p>
            <a:r>
              <a:rPr lang="en-IN" smtClean="0"/>
              <a:t>@Aryan_Jade</a:t>
            </a:r>
            <a:endParaRPr lang="en-IN"/>
          </a:p>
        </p:txBody>
      </p:sp>
    </p:spTree>
    <p:extLst>
      <p:ext uri="{BB962C8B-B14F-4D97-AF65-F5344CB8AC3E}">
        <p14:creationId xmlns:p14="http://schemas.microsoft.com/office/powerpoint/2010/main" val="3928636816"/>
      </p:ext>
    </p:extLst>
  </p:cSld>
  <p:clrMapOvr>
    <a:masterClrMapping/>
  </p:clrMapOvr>
  <mc:AlternateContent xmlns:mc="http://schemas.openxmlformats.org/markup-compatibility/2006" xmlns:p14="http://schemas.microsoft.com/office/powerpoint/2010/main">
    <mc:Choice Requires="p14">
      <p:transition p14:dur="250">
        <p14:ripple/>
        <p:sndAc>
          <p:stSnd>
            <p:snd r:embed="rId3" name="explode.wav"/>
          </p:stSnd>
        </p:sndAc>
      </p:transition>
    </mc:Choice>
    <mc:Fallback xmlns="">
      <p:transition>
        <p:fade/>
        <p:sndAc>
          <p:stSnd>
            <p:snd r:embed="rId5" name="explod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down)">
                                      <p:cBhvr>
                                        <p:cTn id="2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250</TotalTime>
  <Words>902</Words>
  <Application>Microsoft Office PowerPoint</Application>
  <PresentationFormat>On-screen Show (4:3)</PresentationFormat>
  <Paragraphs>82</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BlackTie</vt:lpstr>
      <vt:lpstr>PowerPoint Presentation</vt:lpstr>
      <vt:lpstr>Title</vt:lpstr>
      <vt:lpstr>1. PandavlenI caves</vt:lpstr>
      <vt:lpstr>2. Saptashrungi</vt:lpstr>
      <vt:lpstr>3.  Anjneri Hills</vt:lpstr>
      <vt:lpstr>4. Ramkund</vt:lpstr>
      <vt:lpstr>5. Dudhsagar Falls</vt:lpstr>
      <vt:lpstr>6. Trimbakeshwar Temple</vt:lpstr>
      <vt:lpstr>7. Sita Gumpha</vt:lpstr>
      <vt:lpstr>8. Gangapur Dam</vt:lpstr>
      <vt:lpstr>9. Dugarwadi Waterfall</vt:lpstr>
      <vt:lpstr>10. Kalaram Temple</vt:lpstr>
      <vt:lpstr>11. Harihar Fort</vt:lpstr>
      <vt:lpstr>12. Vihigaon Waterfall</vt:lpstr>
      <vt:lpstr>13. Sundarnarayan Temple</vt:lpstr>
      <vt:lpstr>14. Brahmagiri Hill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dc:creator>
  <cp:lastModifiedBy>UMESH</cp:lastModifiedBy>
  <cp:revision>21</cp:revision>
  <dcterms:created xsi:type="dcterms:W3CDTF">2021-07-06T05:55:25Z</dcterms:created>
  <dcterms:modified xsi:type="dcterms:W3CDTF">2021-07-06T16:16:56Z</dcterms:modified>
</cp:coreProperties>
</file>