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5F0CD86-C2EE-4D64-92F0-52BE32DC670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WashingtonHouseSales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A73127F-F84C-493A-AA91-3C389B12240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03-10-2024 01:13:54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 Chart" id="2" name="slide2">
            <a:extLst>
              <a:ext uri="{FF2B5EF4-FFF2-40B4-BE49-F238E27FC236}">
                <a16:creationId xmlns:a16="http://schemas.microsoft.com/office/drawing/2014/main" id="{96E90B71-1C25-41BB-B1C3-EC2B2F8E38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66"/>
            <a:ext cx="12192000" cy="68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3" name="slide3">
            <a:extLst>
              <a:ext uri="{FF2B5EF4-FFF2-40B4-BE49-F238E27FC236}">
                <a16:creationId xmlns:a16="http://schemas.microsoft.com/office/drawing/2014/main" id="{5920B00D-49BE-4E2C-A6C5-89CD35C286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926"/>
            <a:ext cx="12192000" cy="619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HousePrice" id="4" name="slide4">
            <a:extLst>
              <a:ext uri="{FF2B5EF4-FFF2-40B4-BE49-F238E27FC236}">
                <a16:creationId xmlns:a16="http://schemas.microsoft.com/office/drawing/2014/main" id="{7C9A4360-8176-4102-9879-2CC62DF3B7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4" y="0"/>
            <a:ext cx="12042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Bedrooms" id="5" name="slide5">
            <a:extLst>
              <a:ext uri="{FF2B5EF4-FFF2-40B4-BE49-F238E27FC236}">
                <a16:creationId xmlns:a16="http://schemas.microsoft.com/office/drawing/2014/main" id="{6B1F9C23-F084-4149-A1CD-106CD2DEDF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4" y="0"/>
            <a:ext cx="12042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Bathrooms" id="6" name="slide6">
            <a:extLst>
              <a:ext uri="{FF2B5EF4-FFF2-40B4-BE49-F238E27FC236}">
                <a16:creationId xmlns:a16="http://schemas.microsoft.com/office/drawing/2014/main" id="{03D5EDBB-D869-43D6-B0F8-0A7C5698C1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4" y="0"/>
            <a:ext cx="12042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tmap" id="7" name="slide7">
            <a:extLst>
              <a:ext uri="{FF2B5EF4-FFF2-40B4-BE49-F238E27FC236}">
                <a16:creationId xmlns:a16="http://schemas.microsoft.com/office/drawing/2014/main" id="{59E37506-576E-49EF-9BEA-EE93D3FAEF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1785937"/>
            <a:ext cx="50673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ender" id="8" name="slide8">
            <a:extLst>
              <a:ext uri="{FF2B5EF4-FFF2-40B4-BE49-F238E27FC236}">
                <a16:creationId xmlns:a16="http://schemas.microsoft.com/office/drawing/2014/main" id="{79CCBCC8-5777-4B22-911E-6B873EEC39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2028825"/>
            <a:ext cx="54483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2024-10-03T17:13:57Z</dcterms:created>
  <dcterms:modified xsi:type="dcterms:W3CDTF">2024-10-03T17:13:57Z</dcterms:modified>
</cp:coreProperties>
</file>