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885BAA-80B1-47DC-96F6-267A2FF086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WashingtonHouseSales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5275E1-2C6D-4642-8E1B-F31BBB12B9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03-10-2024 01:15:24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ingtonHouseSales" id="2" name="slide2">
            <a:extLst>
              <a:ext uri="{FF2B5EF4-FFF2-40B4-BE49-F238E27FC236}">
                <a16:creationId xmlns:a16="http://schemas.microsoft.com/office/drawing/2014/main" id="{40E3B30C-E957-423E-BD21-1FEC49097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42"/>
            <a:ext cx="12192000" cy="6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2024-10-03T17:15:26Z</dcterms:created>
  <dcterms:modified xsi:type="dcterms:W3CDTF">2024-10-03T17:15:26Z</dcterms:modified>
</cp:coreProperties>
</file>