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96856" y="148149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Kerala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SIH1322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Domestic Waste Management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Mind Flayers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Abhay Verma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Dr. Akhilesh Das Gupta Institute Of   Technology and Management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Clean and Green Technology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6" y="0"/>
            <a:ext cx="597171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800" dirty="0"/>
              <a:t>Idea/Approach Details</a:t>
            </a:r>
            <a:endParaRPr sz="28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6" y="565573"/>
            <a:ext cx="7378575" cy="639581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As part of our commitment to addressing waste management challenges, we have developed an Android and web-based application that serves as a comprehensive platform for the public to engage, learn, collaborate, and contribute to a cleaner and greener environment. Explore the key features of our solution below: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1.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Implementing a leading edge complaint registration system integrated with </a:t>
            </a:r>
            <a:r>
              <a:rPr lang="en-US" sz="1300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Google Maps API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2.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Utilizing advanced </a:t>
            </a:r>
            <a:r>
              <a:rPr lang="en-US" sz="1300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Geographic Information System(GIS)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&amp; </a:t>
            </a:r>
            <a:r>
              <a:rPr lang="en-US" sz="1300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Machine Learning Algorithm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 to dynamically identify and designate </a:t>
            </a:r>
            <a:r>
              <a:rPr lang="en-US" sz="1300" dirty="0">
                <a:solidFill>
                  <a:srgbClr val="C00000"/>
                </a:solidFill>
                <a:latin typeface="+mj-lt"/>
                <a:ea typeface="Franklin Gothic"/>
                <a:cs typeface="Franklin Gothic"/>
                <a:sym typeface="Franklin Gothic"/>
              </a:rPr>
              <a:t>RED ZONES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based on the volume of user complaints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originating from specific areas.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b="0" i="0" dirty="0">
              <a:solidFill>
                <a:srgbClr val="202124"/>
              </a:solidFill>
              <a:effectLst/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3. Effortless NGO registration for waste management campaigns. Integration with schools, promoting youth involvement for effective community engagement.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dirty="0">
              <a:solidFill>
                <a:srgbClr val="202124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4. Developing interactive waste management quizzes using </a:t>
            </a:r>
            <a:r>
              <a:rPr lang="en-US" sz="1300" b="1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Artificial Intelligence(AI) </a:t>
            </a: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which</a:t>
            </a:r>
            <a:r>
              <a:rPr lang="en-US" sz="1300" b="1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includes</a:t>
            </a:r>
            <a:r>
              <a:rPr lang="en-US" sz="1300" b="1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 Database integration </a:t>
            </a: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for question storage</a:t>
            </a:r>
            <a:r>
              <a:rPr lang="en-US" sz="1300" b="1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,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a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Content Management System (CMS)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for content management,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Google Analytics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for insights, and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Web Sockets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 for real-time </a:t>
            </a: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data synchronization.</a:t>
            </a:r>
          </a:p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13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5.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j-lt"/>
              </a:rPr>
              <a:t>Leveraging </a:t>
            </a:r>
            <a:r>
              <a:rPr lang="en-US" sz="1300" b="1" i="0" dirty="0">
                <a:solidFill>
                  <a:schemeClr val="tx1"/>
                </a:solidFill>
                <a:effectLst/>
                <a:latin typeface="+mj-lt"/>
              </a:rPr>
              <a:t>Blockchain Technology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j-lt"/>
              </a:rPr>
              <a:t>for secure and transparent access to nearest MCD offices with contact details, enhancing user transparency and accessibility.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6.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"Monthly Clean and Green Society" competition, allowing societies to register and compete with the assistance of advanced technologies for fair judging and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AI-driven environmental monitoring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,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data analytics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, and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online voting systems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 can enhance the competition's fairness and transparency.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dirty="0">
              <a:solidFill>
                <a:srgbClr val="202124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300" dirty="0">
                <a:solidFill>
                  <a:srgbClr val="202124"/>
                </a:solidFill>
                <a:latin typeface="+mj-lt"/>
                <a:ea typeface="Franklin Gothic"/>
                <a:cs typeface="Franklin Gothic"/>
                <a:sym typeface="Franklin Gothic"/>
              </a:rPr>
              <a:t>7.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A tech-savvy hub for coordinating cleanup campaigns and waste management. Users can register for events, explore ongoing projects, and engage in promoting community cleanliness through intuitive event management and </a:t>
            </a:r>
            <a:r>
              <a:rPr lang="en-US" sz="1300" b="1" i="0" dirty="0">
                <a:solidFill>
                  <a:srgbClr val="202124"/>
                </a:solidFill>
                <a:effectLst/>
                <a:latin typeface="+mj-lt"/>
              </a:rPr>
              <a:t>real-time tracking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13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3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4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252823" y="67137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502861" y="144261"/>
            <a:ext cx="4564852" cy="36550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502861" y="3902299"/>
            <a:ext cx="4564851" cy="28114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62792" y="-239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400" dirty="0"/>
              <a:t>Idea/Approach Details</a:t>
            </a:r>
            <a:endParaRPr sz="24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62792" y="30863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r>
              <a:rPr lang="en-US" dirty="0"/>
              <a:t> </a:t>
            </a:r>
            <a:r>
              <a:rPr lang="en-US" sz="1800" dirty="0"/>
              <a:t>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62792" y="604845"/>
            <a:ext cx="5907808" cy="61919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1.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Users can simply take snapshots of waste issues and upload them to our platform from the comfort of their homes, enabling them to lodge complaints effortlessly.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300" dirty="0">
              <a:solidFill>
                <a:srgbClr val="202124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dirty="0">
                <a:solidFill>
                  <a:srgbClr val="202124"/>
                </a:solidFill>
                <a:latin typeface="+mj-lt"/>
              </a:rPr>
              <a:t>2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. Users can easily report areas which lack cleanliness by uploading images, with our site automatically tracking and marking the most problematic areas as red zones on our map.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300" b="0" i="0" dirty="0">
              <a:solidFill>
                <a:srgbClr val="202124"/>
              </a:solidFill>
              <a:effectLst/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dirty="0">
                <a:solidFill>
                  <a:srgbClr val="202124"/>
                </a:solidFill>
                <a:latin typeface="+mj-lt"/>
              </a:rPr>
              <a:t>3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. 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data is then stored and made available for NGOs to plan targeted outreach campaigns and community clean-ups.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3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4</a:t>
            </a:r>
            <a:r>
              <a:rPr lang="en-IN" sz="1300" b="0" i="0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IN" sz="1300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These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NGOs can easily register on our site, gaining access to a comprehensive system for hosting waste management campaigns without the hassle of finding locations.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300" b="0" i="0" dirty="0">
              <a:solidFill>
                <a:srgbClr val="202124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300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5</a:t>
            </a:r>
            <a:r>
              <a:rPr lang="en-IN" sz="1300" dirty="0">
                <a:solidFill>
                  <a:srgbClr val="202124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Students can also derive benefits from our website by engaging in waste management quizzes, accompanied by informative modules.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dirty="0">
                <a:solidFill>
                  <a:srgbClr val="202124"/>
                </a:solidFill>
                <a:latin typeface="Roboto" panose="02000000000000000000" pitchFamily="2" charset="0"/>
              </a:rPr>
              <a:t>6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Those who excel in these quizzes will be prominently showcased in the "Achievers" section on our website and will be awarded certificates.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300" dirty="0">
              <a:solidFill>
                <a:srgbClr val="202124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dirty="0">
                <a:solidFill>
                  <a:srgbClr val="202124"/>
                </a:solidFill>
                <a:latin typeface="+mj-lt"/>
              </a:rPr>
              <a:t>7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. 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Our website serves as a centralized platform</a:t>
            </a:r>
            <a:r>
              <a:rPr lang="en-US" sz="1300" dirty="0">
                <a:solidFill>
                  <a:srgbClr val="20212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Users can easily register for events, discover ongoing initiatives, and actively contribute to cleanliness efforts, fostering community involvement.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300" b="0" i="0" dirty="0">
              <a:solidFill>
                <a:srgbClr val="202124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IN" sz="1300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8</a:t>
            </a:r>
            <a:r>
              <a:rPr lang="en-IN" sz="1300" dirty="0">
                <a:solidFill>
                  <a:srgbClr val="202124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Societies have a dedicated section on our website where they will be awarded for "Cleanest and Greenest Society of the Month" which will motivate communities to maintain cleanliness and green practices.</a:t>
            </a:r>
          </a:p>
          <a:p>
            <a:pPr marL="0" indent="0">
              <a:spcBef>
                <a:spcPts val="0"/>
              </a:spcBef>
            </a:pPr>
            <a:endParaRPr lang="en-IN" sz="13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IN" sz="13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3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+mj-lt"/>
              </a:rPr>
              <a:t>Using an automated system, our platform identifies the closest Municipal Corporations, providing users with comprehensive contact information which greatly improves transparency and accessibility for them.</a:t>
            </a:r>
            <a:endParaRPr lang="en-IN" sz="13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300" b="0" i="0" dirty="0">
              <a:solidFill>
                <a:srgbClr val="202124"/>
              </a:solidFill>
              <a:effectLst/>
              <a:latin typeface="+mj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315915"/>
            <a:ext cx="5780809" cy="64197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9A0E68-1639-42E0-2DE5-F7B610BB1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15636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</a:rPr>
              <a:t>Abhay Verma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>
                <a:solidFill>
                  <a:schemeClr val="tx1"/>
                </a:solidFill>
              </a:rPr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</a:t>
            </a:r>
            <a:r>
              <a:rPr lang="en-US" sz="1200" dirty="0"/>
              <a:t>			Year (I,II,III,IV):   </a:t>
            </a:r>
            <a:r>
              <a:rPr lang="en-US" sz="1200" b="1" dirty="0"/>
              <a:t>III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 </a:t>
            </a:r>
            <a:r>
              <a:rPr lang="en-US" sz="1200" b="1" dirty="0">
                <a:solidFill>
                  <a:schemeClr val="tx1"/>
                </a:solidFill>
              </a:rPr>
              <a:t>Ayush Kumar Gupta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/>
              <a:t>Btech</a:t>
            </a:r>
            <a:r>
              <a:rPr lang="en-US" sz="1200" b="1" dirty="0"/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	</a:t>
            </a:r>
            <a:r>
              <a:rPr lang="en-US" sz="1200" dirty="0"/>
              <a:t>		Year (I,II,III,IV):   </a:t>
            </a:r>
            <a:r>
              <a:rPr lang="en-US" sz="1200" b="1" dirty="0"/>
              <a:t>III</a:t>
            </a: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 </a:t>
            </a:r>
            <a:r>
              <a:rPr lang="en-US" sz="1200" b="1" dirty="0">
                <a:solidFill>
                  <a:schemeClr val="tx1"/>
                </a:solidFill>
              </a:rPr>
              <a:t>Aashi Tripathi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>
                <a:solidFill>
                  <a:schemeClr val="tx1"/>
                </a:solidFill>
              </a:rPr>
              <a:t>Btech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	</a:t>
            </a:r>
            <a:r>
              <a:rPr lang="en-US" sz="1200" dirty="0"/>
              <a:t>		Year (I,II,III,IV):   </a:t>
            </a:r>
            <a:r>
              <a:rPr lang="en-US" sz="1200" b="1" dirty="0"/>
              <a:t>III</a:t>
            </a: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</a:t>
            </a:r>
            <a:r>
              <a:rPr lang="en-US" sz="1200" b="1" dirty="0">
                <a:solidFill>
                  <a:schemeClr val="tx1"/>
                </a:solidFill>
              </a:rPr>
              <a:t>Aayush Sharma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/>
              <a:t>Btech</a:t>
            </a:r>
            <a:r>
              <a:rPr lang="en-US" sz="1200" b="1" dirty="0"/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	</a:t>
            </a:r>
            <a:r>
              <a:rPr lang="en-US" sz="1200" dirty="0"/>
              <a:t>		Year (I,II,III,IV):   </a:t>
            </a:r>
            <a:r>
              <a:rPr lang="en-US" sz="1200" b="1" dirty="0"/>
              <a:t>III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>
                <a:solidFill>
                  <a:schemeClr val="tx1"/>
                </a:solidFill>
              </a:rPr>
              <a:t>Aryan Kohli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/>
              <a:t>Btech</a:t>
            </a:r>
            <a:r>
              <a:rPr lang="en-US" sz="1200" b="1" dirty="0"/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	</a:t>
            </a:r>
            <a:r>
              <a:rPr lang="en-US" sz="1200" dirty="0"/>
              <a:t>		Year (I,II,III,IV):   </a:t>
            </a:r>
            <a:r>
              <a:rPr lang="en-US" sz="1200" b="1" dirty="0"/>
              <a:t>III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 </a:t>
            </a:r>
            <a:r>
              <a:rPr lang="en-US" sz="1200" b="1" dirty="0">
                <a:solidFill>
                  <a:schemeClr val="tx1"/>
                </a:solidFill>
              </a:rPr>
              <a:t>Diksha Garg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 err="1"/>
              <a:t>Btech</a:t>
            </a:r>
            <a:r>
              <a:rPr lang="en-US" sz="1200" b="1" dirty="0"/>
              <a:t>	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b="1" dirty="0"/>
              <a:t>IT	</a:t>
            </a:r>
            <a:r>
              <a:rPr lang="en-US" sz="1200" dirty="0"/>
              <a:t>		Year (I,II,III,IV):   </a:t>
            </a:r>
            <a:r>
              <a:rPr lang="en-US" sz="1200" b="1" dirty="0"/>
              <a:t>III</a:t>
            </a:r>
            <a:r>
              <a:rPr lang="en-US" sz="1200" dirty="0"/>
              <a:t>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43700" y="657987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1088</Words>
  <Application>Microsoft Office PowerPoint</Application>
  <PresentationFormat>Widescreen</PresentationFormat>
  <Paragraphs>85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Franklin Gothic</vt:lpstr>
      <vt:lpstr>Roboto</vt:lpstr>
      <vt:lpstr>Libre Franklin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PowerPoint Presentation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Ayush Gupta</cp:lastModifiedBy>
  <cp:revision>10</cp:revision>
  <dcterms:created xsi:type="dcterms:W3CDTF">2022-02-11T07:14:46Z</dcterms:created>
  <dcterms:modified xsi:type="dcterms:W3CDTF">2023-09-10T18:09:26Z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