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demonstrate end-to-end data science skills.</a:t>
            </a:r>
          </a:p>
          <a:p>
            <a:r>
              <a:t>Includes data collection, wrangling, exploratory analysis, visualization, predictive modeling, and dashboarding.</a:t>
            </a:r>
          </a:p>
          <a:p>
            <a:r>
              <a:t>Tools used: Python, Pandas, SQL, Seaborn, Matplotlib, Plotly Dash, Folium.</a:t>
            </a:r>
          </a:p>
          <a:p>
            <a:r>
              <a:t>Dataset: Real estate and economic data during recession and non-recession periods.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with Plotly Dash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Drop-down filters by year and vehicle type</a:t>
            </a:r>
          </a:p>
          <a:p>
            <a:r>
              <a:t>Displays sales trends, GDP comparison, and advertising breakdown</a:t>
            </a:r>
          </a:p>
          <a:p>
            <a:r>
              <a:t>Real-time interactivity to support business decisions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Recession significantly impacted sales trends</a:t>
            </a:r>
          </a:p>
          <a:p>
            <a:r>
              <a:t>Data visualization and regression provide key business insights</a:t>
            </a:r>
          </a:p>
          <a:p>
            <a:r>
              <a:t>Dashboards and maps enhance decision-making</a:t>
            </a:r>
          </a:p>
          <a:p>
            <a:r>
              <a:t>Project demonstrated full-stack data science capability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Superminicar sales declined sharply during downturns</a:t>
            </a:r>
          </a:p>
          <a:p>
            <a:r>
              <a:t>Advertising shifted more toward high-performing vehicle types</a:t>
            </a:r>
          </a:p>
          <a:p>
            <a:r>
              <a:t>Ridge Regression helped smooth volatile predictions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https://github.com/aryanmohanty/applied-ds-capstone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To analyze the impact of economic factors on automobile and real estate sales.</a:t>
            </a:r>
          </a:p>
          <a:p>
            <a:r>
              <a:t>Techniques: Data extraction, data visualization, regression modeling.</a:t>
            </a:r>
          </a:p>
          <a:p>
            <a:r>
              <a:t>Relevance: Insight into economic trends for strategic business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Sources:</a:t>
            </a:r>
          </a:p>
          <a:p>
            <a:r>
              <a:t>- Automobile Sales Dataset</a:t>
            </a:r>
          </a:p>
          <a:p>
            <a:r>
              <a:t>- GDP &amp; Recession Indicators</a:t>
            </a:r>
          </a:p>
          <a:p>
            <a:r>
              <a:t>- Real Estate Housing Dataset from Kaggle</a:t>
            </a:r>
          </a:p>
          <a:p>
            <a:r>
              <a:t>Wrangling Techniques:</a:t>
            </a:r>
          </a:p>
          <a:p>
            <a:r>
              <a:t>- Dropping irrelevant columns</a:t>
            </a:r>
          </a:p>
          <a:p>
            <a:r>
              <a:t>- Handling NaNs</a:t>
            </a:r>
          </a:p>
          <a:p>
            <a:r>
              <a:t>- Merging datasets</a:t>
            </a:r>
          </a:p>
          <a:p>
            <a:r>
              <a:t>- Data type conversions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 Analytics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 Seaborn, Matplotlib</a:t>
            </a:r>
          </a:p>
          <a:p>
            <a:r>
              <a:t>Line plots show drop in sales during 2008-09 recession</a:t>
            </a:r>
          </a:p>
          <a:p>
            <a:r>
              <a:t>Boxplots visualize price outliers with/without waterfront 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 Analytics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Bubble plots show seasonality in sales</a:t>
            </a:r>
          </a:p>
          <a:p>
            <a:r>
              <a:t>Scatter plots for correlation between vehicle price and volume</a:t>
            </a:r>
          </a:p>
          <a:p>
            <a:r>
              <a:t>Pie charts for ad spend breakdown during economic periods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with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Connected to database using SQLite3</a:t>
            </a:r>
          </a:p>
          <a:p>
            <a:r>
              <a:t>Queries performed:</a:t>
            </a:r>
          </a:p>
          <a:p>
            <a:r>
              <a:t>- Average price by location</a:t>
            </a:r>
          </a:p>
          <a:p>
            <a:r>
              <a:t>- Most common house types</a:t>
            </a:r>
          </a:p>
          <a:p>
            <a:r>
              <a:t>- Sales grouped by year and region</a:t>
            </a:r>
          </a:p>
          <a:p>
            <a:r>
              <a:t>Result visualized with Pandas and SQL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-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sklearn LinearRegression</a:t>
            </a:r>
          </a:p>
          <a:p>
            <a:r>
              <a:t>Predictors: sqft_living, grade, view, etc.</a:t>
            </a:r>
          </a:p>
          <a:p>
            <a:r>
              <a:t>Model R^2 Score: ~0.76</a:t>
            </a:r>
          </a:p>
          <a:p>
            <a:r>
              <a:t>Visualized prediction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Analysis - Ridge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Ridge with alpha=0.1</a:t>
            </a:r>
          </a:p>
          <a:p>
            <a:r>
              <a:t>Improved regularization, reduced overfitting</a:t>
            </a:r>
          </a:p>
          <a:p>
            <a:r>
              <a:t>R^2 Score on test data: ~0.71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Map with Folium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Choropleth map of offices during recession</a:t>
            </a:r>
          </a:p>
          <a:p>
            <a:r>
              <a:t>Colored by sales impact</a:t>
            </a:r>
          </a:p>
          <a:p>
            <a:r>
              <a:t>Highlights regional variance in economic recovery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On-screen Show (4:3)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Mali SemiBold</vt:lpstr>
      <vt:lpstr>AMGDT</vt:lpstr>
      <vt:lpstr>Green Color</vt:lpstr>
      <vt:lpstr>Executive Summary</vt:lpstr>
      <vt:lpstr>Introduction</vt:lpstr>
      <vt:lpstr>Data Collection &amp; Wrangling</vt:lpstr>
      <vt:lpstr>EDA &amp; Visual Analytics (I)</vt:lpstr>
      <vt:lpstr>EDA &amp; Visual Analytics (II)</vt:lpstr>
      <vt:lpstr>EDA with SQL</vt:lpstr>
      <vt:lpstr>Predictive Analysis - Linear Regression</vt:lpstr>
      <vt:lpstr>Predictive Analysis - Ridge Regression</vt:lpstr>
      <vt:lpstr>Interactive Map with Folium</vt:lpstr>
      <vt:lpstr>Interactive Dashboard with Plotly Dash</vt:lpstr>
      <vt:lpstr>Conclusion</vt:lpstr>
      <vt:lpstr>Additional Insights</vt:lpstr>
      <vt:lpstr>GitHub URL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</cp:lastModifiedBy>
  <cp:revision>5</cp:revision>
  <dcterms:created xsi:type="dcterms:W3CDTF">2013-01-27T09:14:00Z</dcterms:created>
  <dcterms:modified xsi:type="dcterms:W3CDTF">2025-06-28T12:08:36Z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ABE2F886F25F4A1DB1898B5F4E881CB1_13</vt:lpwstr>
  </property>
  <property fmtid="{D5CDD505-2E9C-101B-9397-08002B2CF9AE}" pid="3" name="KSOProductBuildVer">
    <vt:lpwstr>1033-12.2.0.21546</vt:lpwstr>
  </property>
</Properties>
</file>