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9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3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6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8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3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4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5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484F-B43E-4241-AFDC-A3D1DF55F574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EF5F-3A73-4E25-AA58-7630F16AE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ACL EXTENDED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3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</a:t>
            </a:r>
            <a:r>
              <a:rPr lang="en-IN" dirty="0" smtClean="0"/>
              <a:t>tatic / en</a:t>
            </a:r>
          </a:p>
          <a:p>
            <a:r>
              <a:rPr lang="en-IN" dirty="0" err="1"/>
              <a:t>c</a:t>
            </a:r>
            <a:r>
              <a:rPr lang="en-IN" dirty="0" err="1" smtClean="0"/>
              <a:t>onfig</a:t>
            </a:r>
            <a:r>
              <a:rPr lang="en-IN" dirty="0" smtClean="0"/>
              <a:t> t</a:t>
            </a:r>
            <a:endParaRPr lang="en-IN" dirty="0" smtClean="0"/>
          </a:p>
          <a:p>
            <a:r>
              <a:rPr lang="en-IN" dirty="0" err="1" smtClean="0"/>
              <a:t>ip</a:t>
            </a:r>
            <a:r>
              <a:rPr lang="en-IN" dirty="0" smtClean="0"/>
              <a:t> </a:t>
            </a:r>
            <a:r>
              <a:rPr lang="en-IN" dirty="0"/>
              <a:t>access-list </a:t>
            </a:r>
            <a:r>
              <a:rPr lang="en-IN" dirty="0" smtClean="0"/>
              <a:t>?</a:t>
            </a:r>
          </a:p>
          <a:p>
            <a:r>
              <a:rPr lang="en-IN" dirty="0" err="1"/>
              <a:t>ip</a:t>
            </a:r>
            <a:r>
              <a:rPr lang="en-IN" dirty="0"/>
              <a:t> access-list </a:t>
            </a:r>
            <a:r>
              <a:rPr lang="en-IN" dirty="0" smtClean="0"/>
              <a:t>extended ?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access-list extended 101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permit  ?</a:t>
            </a:r>
          </a:p>
          <a:p>
            <a:r>
              <a:rPr lang="en-IN" dirty="0" smtClean="0"/>
              <a:t>permit  </a:t>
            </a:r>
            <a:r>
              <a:rPr lang="en-IN" dirty="0" err="1" smtClean="0"/>
              <a:t>tcp</a:t>
            </a:r>
            <a:r>
              <a:rPr lang="en-IN" dirty="0" smtClean="0"/>
              <a:t> ?</a:t>
            </a:r>
          </a:p>
          <a:p>
            <a:r>
              <a:rPr lang="en-IN" dirty="0" smtClean="0"/>
              <a:t>permit  </a:t>
            </a:r>
            <a:r>
              <a:rPr lang="en-IN" dirty="0" err="1" smtClean="0"/>
              <a:t>tcp</a:t>
            </a:r>
            <a:r>
              <a:rPr lang="en-IN" dirty="0" smtClean="0"/>
              <a:t> 192.168.10.0 0.0.0.255 ?</a:t>
            </a:r>
          </a:p>
          <a:p>
            <a:r>
              <a:rPr lang="en-IN" dirty="0" smtClean="0"/>
              <a:t>permit  </a:t>
            </a:r>
            <a:r>
              <a:rPr lang="en-IN" dirty="0" err="1" smtClean="0"/>
              <a:t>tcp</a:t>
            </a:r>
            <a:r>
              <a:rPr lang="en-IN" dirty="0" smtClean="0"/>
              <a:t> 192.168.10.0 0.0.0.255 host 10.10.10.1 ?</a:t>
            </a:r>
          </a:p>
          <a:p>
            <a:r>
              <a:rPr lang="en-IN" dirty="0" smtClean="0"/>
              <a:t>permit  </a:t>
            </a:r>
            <a:r>
              <a:rPr lang="en-IN" dirty="0" err="1" smtClean="0"/>
              <a:t>tcp</a:t>
            </a:r>
            <a:r>
              <a:rPr lang="en-IN" dirty="0" smtClean="0"/>
              <a:t> 192.168.10.0 0.0.0.255 host 10.10.10.1 </a:t>
            </a:r>
            <a:r>
              <a:rPr lang="en-IN" dirty="0" err="1" smtClean="0"/>
              <a:t>eq</a:t>
            </a:r>
            <a:r>
              <a:rPr lang="en-IN" dirty="0" smtClean="0"/>
              <a:t> 80</a:t>
            </a:r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3587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</a:t>
            </a:r>
            <a:r>
              <a:rPr lang="en-US" dirty="0" smtClean="0"/>
              <a:t>o show </a:t>
            </a:r>
            <a:r>
              <a:rPr lang="en-US" dirty="0" err="1" smtClean="0"/>
              <a:t>ip</a:t>
            </a:r>
            <a:r>
              <a:rPr lang="en-US" dirty="0" smtClean="0"/>
              <a:t> access-list 101</a:t>
            </a:r>
          </a:p>
          <a:p>
            <a:endParaRPr lang="en-IN" dirty="0" smtClean="0"/>
          </a:p>
          <a:p>
            <a:r>
              <a:rPr lang="en-IN" dirty="0" err="1" smtClean="0"/>
              <a:t>int</a:t>
            </a:r>
            <a:r>
              <a:rPr lang="en-IN" dirty="0" smtClean="0"/>
              <a:t> Fa0/0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</a:t>
            </a:r>
            <a:r>
              <a:rPr lang="en-US" dirty="0" err="1" smtClean="0"/>
              <a:t>ip</a:t>
            </a:r>
            <a:r>
              <a:rPr lang="en-US" dirty="0" smtClean="0"/>
              <a:t> access-group 101 in</a:t>
            </a:r>
          </a:p>
          <a:p>
            <a:pPr marL="0" indent="0"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-if)#exit</a:t>
            </a:r>
          </a:p>
          <a:p>
            <a:pPr marL="0" indent="0"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US" dirty="0" err="1" smtClean="0"/>
              <a:t>ip</a:t>
            </a:r>
            <a:r>
              <a:rPr lang="en-US" dirty="0" smtClean="0"/>
              <a:t> access-list extended 101</a:t>
            </a:r>
          </a:p>
          <a:p>
            <a:pPr marL="0" indent="0">
              <a:buNone/>
            </a:pPr>
            <a:r>
              <a:rPr lang="en-IN" dirty="0" smtClean="0"/>
              <a:t>permit  </a:t>
            </a:r>
            <a:r>
              <a:rPr lang="en-IN" dirty="0" err="1" smtClean="0"/>
              <a:t>icmp</a:t>
            </a:r>
            <a:r>
              <a:rPr lang="en-IN" dirty="0" smtClean="0"/>
              <a:t> 192.168.10.0 0.0.0.255 host 10.10.10.1 </a:t>
            </a:r>
          </a:p>
          <a:p>
            <a:pPr marL="0" indent="0">
              <a:buNone/>
            </a:pPr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 exit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5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75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ACL EXTENDED</vt:lpstr>
      <vt:lpstr>Commands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EXTENDED</dc:title>
  <dc:creator>ELCOT</dc:creator>
  <cp:lastModifiedBy>ELCOT</cp:lastModifiedBy>
  <cp:revision>2</cp:revision>
  <dcterms:created xsi:type="dcterms:W3CDTF">2023-01-05T02:35:22Z</dcterms:created>
  <dcterms:modified xsi:type="dcterms:W3CDTF">2023-01-05T02:57:02Z</dcterms:modified>
</cp:coreProperties>
</file>