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>
      <p:cViewPr>
        <p:scale>
          <a:sx n="120" d="100"/>
          <a:sy n="120" d="100"/>
        </p:scale>
        <p:origin x="138" y="17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7E4B-C69D-45CB-A3A2-7B7CE1656BD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CA64-3FB0-4BEF-B41D-BBB0E85A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6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List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0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8458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8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09" y="1371600"/>
            <a:ext cx="804949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18779"/>
            <a:ext cx="8686800" cy="46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26" y="1371600"/>
            <a:ext cx="65462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5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746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9916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2" y="1600200"/>
            <a:ext cx="79802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3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static</a:t>
            </a:r>
          </a:p>
          <a:p>
            <a:r>
              <a:rPr lang="en-IN" dirty="0" err="1" smtClean="0"/>
              <a:t>ip</a:t>
            </a:r>
            <a:r>
              <a:rPr lang="en-IN" dirty="0" smtClean="0"/>
              <a:t> </a:t>
            </a:r>
            <a:r>
              <a:rPr lang="en-IN" dirty="0"/>
              <a:t>access-list </a:t>
            </a:r>
            <a:r>
              <a:rPr lang="en-IN" dirty="0" smtClean="0"/>
              <a:t>?</a:t>
            </a:r>
          </a:p>
          <a:p>
            <a:r>
              <a:rPr lang="en-IN" dirty="0" err="1"/>
              <a:t>ip</a:t>
            </a:r>
            <a:r>
              <a:rPr lang="en-IN" dirty="0"/>
              <a:t> access-list </a:t>
            </a:r>
            <a:r>
              <a:rPr lang="en-IN" dirty="0" smtClean="0"/>
              <a:t>standard ?</a:t>
            </a:r>
            <a:endParaRPr lang="en-IN" dirty="0"/>
          </a:p>
          <a:p>
            <a:r>
              <a:rPr lang="en-IN" dirty="0"/>
              <a:t>permit 10.0.1.1 </a:t>
            </a:r>
            <a:r>
              <a:rPr lang="en-IN" dirty="0" smtClean="0"/>
              <a:t>0.0.0.0</a:t>
            </a:r>
          </a:p>
          <a:p>
            <a:r>
              <a:rPr lang="en-IN" dirty="0"/>
              <a:t>deny 10.0.1.2 </a:t>
            </a:r>
            <a:r>
              <a:rPr lang="en-IN" dirty="0" smtClean="0"/>
              <a:t>0.0.0.0           -    exit</a:t>
            </a:r>
            <a:endParaRPr lang="en-IN" dirty="0" smtClean="0"/>
          </a:p>
          <a:p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Fa0/0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err="1"/>
              <a:t>ip</a:t>
            </a:r>
            <a:r>
              <a:rPr lang="en-US" dirty="0"/>
              <a:t> access-group ?</a:t>
            </a:r>
          </a:p>
          <a:p>
            <a:pPr marL="0" indent="0">
              <a:buNone/>
            </a:pPr>
            <a:r>
              <a:rPr lang="en-US" dirty="0"/>
              <a:t>&lt;1-199&gt; IP access list (standard or extended)</a:t>
            </a:r>
          </a:p>
          <a:p>
            <a:pPr marL="0" indent="0">
              <a:buNone/>
            </a:pPr>
            <a:r>
              <a:rPr lang="en-US" dirty="0"/>
              <a:t>WORD Access-list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77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Router(</a:t>
            </a:r>
            <a:r>
              <a:rPr lang="en-US" sz="2400" dirty="0" err="1"/>
              <a:t>config</a:t>
            </a:r>
            <a:r>
              <a:rPr lang="en-US" sz="2400" dirty="0"/>
              <a:t>-if)#</a:t>
            </a:r>
            <a:r>
              <a:rPr lang="en-US" sz="2400" dirty="0" err="1"/>
              <a:t>ip</a:t>
            </a:r>
            <a:r>
              <a:rPr lang="en-US" sz="2400" dirty="0"/>
              <a:t> access-group 10 out</a:t>
            </a:r>
          </a:p>
          <a:p>
            <a:pPr marL="0" indent="0">
              <a:buNone/>
            </a:pPr>
            <a:r>
              <a:rPr lang="en-US" sz="2400" dirty="0"/>
              <a:t>Router(</a:t>
            </a:r>
            <a:r>
              <a:rPr lang="en-US" sz="2400" dirty="0" err="1"/>
              <a:t>config</a:t>
            </a:r>
            <a:r>
              <a:rPr lang="en-US" sz="2400" dirty="0"/>
              <a:t>-if)#exit</a:t>
            </a:r>
          </a:p>
          <a:p>
            <a:pPr marL="0" indent="0">
              <a:buNone/>
            </a:pPr>
            <a:r>
              <a:rPr lang="en-US" sz="2400" dirty="0"/>
              <a:t>Router(</a:t>
            </a:r>
            <a:r>
              <a:rPr lang="en-US" sz="2400" dirty="0" err="1"/>
              <a:t>config</a:t>
            </a:r>
            <a:r>
              <a:rPr lang="en-US" sz="2400" dirty="0"/>
              <a:t>)#exit</a:t>
            </a:r>
          </a:p>
          <a:p>
            <a:pPr marL="0" indent="0">
              <a:buNone/>
            </a:pPr>
            <a:r>
              <a:rPr lang="en-US" sz="2400" dirty="0"/>
              <a:t>Router</a:t>
            </a:r>
            <a:r>
              <a:rPr lang="en-US" sz="2400" dirty="0" smtClean="0"/>
              <a:t>#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%SYS-5-CONFIG_I: Configured from console by console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Router#</a:t>
            </a:r>
          </a:p>
          <a:p>
            <a:pPr marL="0" indent="0">
              <a:buNone/>
            </a:pPr>
            <a:r>
              <a:rPr lang="en-US" sz="2400" dirty="0"/>
              <a:t>Router#</a:t>
            </a:r>
          </a:p>
          <a:p>
            <a:pPr marL="0" indent="0">
              <a:buNone/>
            </a:pPr>
            <a:r>
              <a:rPr lang="en-US" sz="2400" dirty="0" err="1"/>
              <a:t>Router#show</a:t>
            </a:r>
            <a:r>
              <a:rPr lang="en-US" sz="2400" dirty="0"/>
              <a:t> </a:t>
            </a:r>
            <a:r>
              <a:rPr lang="en-US" sz="2400" dirty="0" err="1"/>
              <a:t>ip</a:t>
            </a:r>
            <a:r>
              <a:rPr lang="en-US" sz="2400" dirty="0"/>
              <a:t> access-list 10</a:t>
            </a:r>
          </a:p>
          <a:p>
            <a:pPr marL="0" indent="0">
              <a:buNone/>
            </a:pPr>
            <a:r>
              <a:rPr lang="en-US" sz="2400" dirty="0"/>
              <a:t>Standard IP access list 10</a:t>
            </a:r>
          </a:p>
          <a:p>
            <a:pPr marL="0" indent="0">
              <a:buNone/>
            </a:pPr>
            <a:r>
              <a:rPr lang="en-US" sz="2400" dirty="0"/>
              <a:t>permit host 10.0.1.1</a:t>
            </a:r>
          </a:p>
          <a:p>
            <a:pPr marL="0" indent="0">
              <a:buNone/>
            </a:pPr>
            <a:r>
              <a:rPr lang="en-US" sz="2400" dirty="0"/>
              <a:t>deny host </a:t>
            </a:r>
            <a:r>
              <a:rPr lang="en-US" sz="2400" dirty="0" smtClean="0"/>
              <a:t>10.0.1.2</a:t>
            </a:r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54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6400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5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3733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0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523134"/>
            <a:ext cx="6477000" cy="25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1571624"/>
            <a:ext cx="7696200" cy="43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60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Access List </vt:lpstr>
      <vt:lpstr>PowerPoint Presentation</vt:lpstr>
      <vt:lpstr>PowerPoint Presentation</vt:lpstr>
      <vt:lpstr>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VIT-Laptop</dc:creator>
  <cp:lastModifiedBy>ELCOT</cp:lastModifiedBy>
  <cp:revision>8</cp:revision>
  <dcterms:created xsi:type="dcterms:W3CDTF">2021-02-08T08:00:02Z</dcterms:created>
  <dcterms:modified xsi:type="dcterms:W3CDTF">2022-12-15T03:51:59Z</dcterms:modified>
</cp:coreProperties>
</file>