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-1_1633860364100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A472A1-A55F-4E01-80B6-A57704DC3B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-1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277C6D-440A-4CCC-A572-194AEAE98C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10/23/2021 11:23:11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." id="2" name="slide2">
            <a:extLst>
              <a:ext uri="{FF2B5EF4-FFF2-40B4-BE49-F238E27FC236}">
                <a16:creationId xmlns:a16="http://schemas.microsoft.com/office/drawing/2014/main" id="{3CED34BF-E1B5-42E7-BFF3-299168656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74" y="0"/>
            <a:ext cx="5172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" id="3" name="slide3">
            <a:extLst>
              <a:ext uri="{FF2B5EF4-FFF2-40B4-BE49-F238E27FC236}">
                <a16:creationId xmlns:a16="http://schemas.microsoft.com/office/drawing/2014/main" id="{D53A60DD-9B53-498D-99CE-D38F6B668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100137"/>
            <a:ext cx="110775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ummary" id="4" name="slide4">
            <a:extLst>
              <a:ext uri="{FF2B5EF4-FFF2-40B4-BE49-F238E27FC236}">
                <a16:creationId xmlns:a16="http://schemas.microsoft.com/office/drawing/2014/main" id="{1AEBEF28-32FE-4C39-8A88-01520622B1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62" y="0"/>
            <a:ext cx="6823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nsportation." id="5" name="slide5">
            <a:extLst>
              <a:ext uri="{FF2B5EF4-FFF2-40B4-BE49-F238E27FC236}">
                <a16:creationId xmlns:a16="http://schemas.microsoft.com/office/drawing/2014/main" id="{71317F35-B515-4EE5-A0A3-832FED67F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78" y="0"/>
            <a:ext cx="5423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5CDA16C1-6E56-4466-80D1-C9903DF0F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3A232743-D022-4E65-840C-32E2E748C7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05C319BA-A8B6-469A-A6D3-2A53BFB9C3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7EE338E1-AF24-47F6-A9A6-F57994B627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2021-10-23T11:23:13Z</dcterms:created>
  <dcterms:modified xsi:type="dcterms:W3CDTF">2021-10-23T11:23:13Z</dcterms:modified>
</cp:coreProperties>
</file>