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8"/>
  </p:notesMasterIdLst>
  <p:sldIdLst>
    <p:sldId id="256" r:id="rId2"/>
    <p:sldId id="258" r:id="rId3"/>
    <p:sldId id="260" r:id="rId4"/>
    <p:sldId id="310" r:id="rId5"/>
    <p:sldId id="311" r:id="rId6"/>
    <p:sldId id="268" r:id="rId7"/>
  </p:sldIdLst>
  <p:sldSz cx="9144000" cy="5143500" type="screen16x9"/>
  <p:notesSz cx="6858000" cy="9144000"/>
  <p:embeddedFontLst>
    <p:embeddedFont>
      <p:font typeface="Audiowide" panose="020B0604020202020204" charset="0"/>
      <p:regular r:id="rId9"/>
    </p:embeddedFont>
    <p:embeddedFont>
      <p:font typeface="Cabin"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C7BBC8-BD61-4920-989A-0CD38192F0BF}">
  <a:tblStyle styleId="{66C7BBC8-BD61-4920-989A-0CD38192F0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3c11b8991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3c11b8991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3c11b8991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3c11b8991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89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3c11b8991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3c11b8991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97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13c11b8991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13c11b8991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0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171650" y="1311207"/>
            <a:ext cx="6800700" cy="1970700"/>
          </a:xfrm>
          <a:prstGeom prst="rect">
            <a:avLst/>
          </a:prstGeom>
          <a:noFill/>
        </p:spPr>
        <p:txBody>
          <a:bodyPr spcFirstLastPara="1" wrap="square" lIns="91425" tIns="91425" rIns="91425" bIns="91425" anchor="t" anchorCtr="0">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2601750" y="3466600"/>
            <a:ext cx="3940500" cy="4572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2" name="Google Shape;12;p2"/>
          <p:cNvGrpSpPr/>
          <p:nvPr/>
        </p:nvGrpSpPr>
        <p:grpSpPr>
          <a:xfrm>
            <a:off x="-7524" y="0"/>
            <a:ext cx="9151517" cy="5143439"/>
            <a:chOff x="-7524" y="0"/>
            <a:chExt cx="9151517" cy="5143439"/>
          </a:xfrm>
        </p:grpSpPr>
        <p:sp>
          <p:nvSpPr>
            <p:cNvPr id="13" name="Google Shape;13;p2"/>
            <p:cNvSpPr/>
            <p:nvPr/>
          </p:nvSpPr>
          <p:spPr>
            <a:xfrm flipH="1">
              <a:off x="-7524" y="2"/>
              <a:ext cx="4174216" cy="5143437"/>
            </a:xfrm>
            <a:custGeom>
              <a:avLst/>
              <a:gdLst/>
              <a:ahLst/>
              <a:cxnLst/>
              <a:rect l="l" t="t" r="r" b="b"/>
              <a:pathLst>
                <a:path w="49459" h="60943" extrusionOk="0">
                  <a:moveTo>
                    <a:pt x="7900" y="0"/>
                  </a:moveTo>
                  <a:lnTo>
                    <a:pt x="0" y="7900"/>
                  </a:lnTo>
                  <a:lnTo>
                    <a:pt x="15202" y="23101"/>
                  </a:lnTo>
                  <a:lnTo>
                    <a:pt x="1946" y="36357"/>
                  </a:lnTo>
                  <a:lnTo>
                    <a:pt x="26512" y="60942"/>
                  </a:lnTo>
                  <a:lnTo>
                    <a:pt x="41059" y="60942"/>
                  </a:lnTo>
                  <a:lnTo>
                    <a:pt x="12447" y="32311"/>
                  </a:lnTo>
                  <a:lnTo>
                    <a:pt x="21830" y="22928"/>
                  </a:lnTo>
                  <a:lnTo>
                    <a:pt x="9268" y="10385"/>
                  </a:lnTo>
                  <a:lnTo>
                    <a:pt x="14952" y="10385"/>
                  </a:lnTo>
                  <a:lnTo>
                    <a:pt x="30693" y="26126"/>
                  </a:lnTo>
                  <a:lnTo>
                    <a:pt x="24489" y="32350"/>
                  </a:lnTo>
                  <a:lnTo>
                    <a:pt x="49459" y="57320"/>
                  </a:lnTo>
                  <a:lnTo>
                    <a:pt x="49459" y="12466"/>
                  </a:lnTo>
                  <a:lnTo>
                    <a:pt x="37301" y="12466"/>
                  </a:lnTo>
                  <a:lnTo>
                    <a:pt x="41290"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286200" y="0"/>
              <a:ext cx="1857793" cy="2020218"/>
            </a:xfrm>
            <a:custGeom>
              <a:avLst/>
              <a:gdLst/>
              <a:ahLst/>
              <a:cxnLst/>
              <a:rect l="l" t="t" r="r" b="b"/>
              <a:pathLst>
                <a:path w="35915" h="39055" extrusionOk="0">
                  <a:moveTo>
                    <a:pt x="1" y="0"/>
                  </a:moveTo>
                  <a:lnTo>
                    <a:pt x="1" y="39055"/>
                  </a:lnTo>
                  <a:lnTo>
                    <a:pt x="12004" y="39055"/>
                  </a:lnTo>
                  <a:lnTo>
                    <a:pt x="35915" y="15164"/>
                  </a:lnTo>
                  <a:lnTo>
                    <a:pt x="20752"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6439350" y="274875"/>
            <a:ext cx="2494175" cy="214575"/>
          </a:xfrm>
          <a:custGeom>
            <a:avLst/>
            <a:gdLst/>
            <a:ahLst/>
            <a:cxnLst/>
            <a:rect l="l" t="t" r="r" b="b"/>
            <a:pathLst>
              <a:path w="99767" h="8583" extrusionOk="0">
                <a:moveTo>
                  <a:pt x="398" y="1"/>
                </a:moveTo>
                <a:lnTo>
                  <a:pt x="0" y="358"/>
                </a:lnTo>
                <a:lnTo>
                  <a:pt x="1510" y="1868"/>
                </a:lnTo>
                <a:lnTo>
                  <a:pt x="8225" y="8583"/>
                </a:lnTo>
                <a:lnTo>
                  <a:pt x="99766" y="8583"/>
                </a:lnTo>
                <a:lnTo>
                  <a:pt x="99766" y="8066"/>
                </a:lnTo>
                <a:lnTo>
                  <a:pt x="8463" y="8066"/>
                </a:lnTo>
                <a:lnTo>
                  <a:pt x="1868" y="1471"/>
                </a:lnTo>
                <a:lnTo>
                  <a:pt x="398"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880850" y="228200"/>
            <a:ext cx="105325" cy="106300"/>
          </a:xfrm>
          <a:custGeom>
            <a:avLst/>
            <a:gdLst/>
            <a:ahLst/>
            <a:cxnLst/>
            <a:rect l="l" t="t" r="r" b="b"/>
            <a:pathLst>
              <a:path w="4213" h="4252" extrusionOk="0">
                <a:moveTo>
                  <a:pt x="2106" y="1"/>
                </a:move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80" y="2782"/>
                </a:lnTo>
                <a:lnTo>
                  <a:pt x="199" y="3139"/>
                </a:lnTo>
                <a:lnTo>
                  <a:pt x="438" y="3457"/>
                </a:lnTo>
                <a:lnTo>
                  <a:pt x="676" y="3735"/>
                </a:lnTo>
                <a:lnTo>
                  <a:pt x="994" y="3934"/>
                </a:lnTo>
                <a:lnTo>
                  <a:pt x="1312" y="4093"/>
                </a:lnTo>
                <a:lnTo>
                  <a:pt x="1709" y="4212"/>
                </a:lnTo>
                <a:lnTo>
                  <a:pt x="2106" y="4252"/>
                </a:lnTo>
                <a:lnTo>
                  <a:pt x="2504" y="4212"/>
                </a:lnTo>
                <a:lnTo>
                  <a:pt x="2941" y="4093"/>
                </a:lnTo>
                <a:lnTo>
                  <a:pt x="3298" y="3894"/>
                </a:lnTo>
                <a:lnTo>
                  <a:pt x="3616" y="3616"/>
                </a:lnTo>
                <a:lnTo>
                  <a:pt x="3855" y="3298"/>
                </a:lnTo>
                <a:lnTo>
                  <a:pt x="4053" y="2941"/>
                </a:lnTo>
                <a:lnTo>
                  <a:pt x="4172" y="2544"/>
                </a:lnTo>
                <a:lnTo>
                  <a:pt x="4212" y="2146"/>
                </a:lnTo>
                <a:lnTo>
                  <a:pt x="4172" y="1709"/>
                </a:lnTo>
                <a:lnTo>
                  <a:pt x="4053" y="1312"/>
                </a:lnTo>
                <a:lnTo>
                  <a:pt x="3855" y="954"/>
                </a:lnTo>
                <a:lnTo>
                  <a:pt x="3616" y="636"/>
                </a:lnTo>
                <a:lnTo>
                  <a:pt x="3298" y="358"/>
                </a:lnTo>
                <a:lnTo>
                  <a:pt x="2941" y="160"/>
                </a:lnTo>
                <a:lnTo>
                  <a:pt x="2504" y="40"/>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880850" y="228200"/>
            <a:ext cx="105325" cy="106300"/>
          </a:xfrm>
          <a:custGeom>
            <a:avLst/>
            <a:gdLst/>
            <a:ahLst/>
            <a:cxnLst/>
            <a:rect l="l" t="t" r="r" b="b"/>
            <a:pathLst>
              <a:path w="4213" h="4252" fill="none" extrusionOk="0">
                <a:moveTo>
                  <a:pt x="2106" y="1"/>
                </a:moveTo>
                <a:lnTo>
                  <a:pt x="2106" y="1"/>
                </a:ln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1" y="2385"/>
                </a:lnTo>
                <a:lnTo>
                  <a:pt x="80" y="2782"/>
                </a:lnTo>
                <a:lnTo>
                  <a:pt x="199" y="3139"/>
                </a:lnTo>
                <a:lnTo>
                  <a:pt x="438" y="3457"/>
                </a:lnTo>
                <a:lnTo>
                  <a:pt x="676" y="3735"/>
                </a:lnTo>
                <a:lnTo>
                  <a:pt x="994" y="3934"/>
                </a:lnTo>
                <a:lnTo>
                  <a:pt x="1312" y="4093"/>
                </a:lnTo>
                <a:lnTo>
                  <a:pt x="1709" y="4212"/>
                </a:lnTo>
                <a:lnTo>
                  <a:pt x="2106" y="4252"/>
                </a:lnTo>
                <a:lnTo>
                  <a:pt x="2106" y="4252"/>
                </a:lnTo>
                <a:lnTo>
                  <a:pt x="2504" y="4212"/>
                </a:lnTo>
                <a:lnTo>
                  <a:pt x="2941" y="4093"/>
                </a:lnTo>
                <a:lnTo>
                  <a:pt x="3298" y="3894"/>
                </a:lnTo>
                <a:lnTo>
                  <a:pt x="3616" y="3616"/>
                </a:lnTo>
                <a:lnTo>
                  <a:pt x="3855" y="3298"/>
                </a:lnTo>
                <a:lnTo>
                  <a:pt x="4053" y="2941"/>
                </a:lnTo>
                <a:lnTo>
                  <a:pt x="4172" y="2544"/>
                </a:lnTo>
                <a:lnTo>
                  <a:pt x="4212" y="2146"/>
                </a:lnTo>
                <a:lnTo>
                  <a:pt x="4212" y="2146"/>
                </a:lnTo>
                <a:lnTo>
                  <a:pt x="4172" y="1709"/>
                </a:lnTo>
                <a:lnTo>
                  <a:pt x="4053" y="1312"/>
                </a:lnTo>
                <a:lnTo>
                  <a:pt x="3855" y="954"/>
                </a:lnTo>
                <a:lnTo>
                  <a:pt x="3616" y="636"/>
                </a:lnTo>
                <a:lnTo>
                  <a:pt x="3298" y="358"/>
                </a:lnTo>
                <a:lnTo>
                  <a:pt x="2941" y="160"/>
                </a:lnTo>
                <a:lnTo>
                  <a:pt x="2504" y="40"/>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6390675" y="431800"/>
            <a:ext cx="106300" cy="106325"/>
          </a:xfrm>
          <a:custGeom>
            <a:avLst/>
            <a:gdLst/>
            <a:ahLst/>
            <a:cxnLst/>
            <a:rect l="l" t="t" r="r" b="b"/>
            <a:pathLst>
              <a:path w="4252" h="4253" extrusionOk="0">
                <a:moveTo>
                  <a:pt x="2146" y="1"/>
                </a:moveTo>
                <a:lnTo>
                  <a:pt x="1709" y="40"/>
                </a:lnTo>
                <a:lnTo>
                  <a:pt x="1312" y="160"/>
                </a:lnTo>
                <a:lnTo>
                  <a:pt x="954" y="358"/>
                </a:lnTo>
                <a:lnTo>
                  <a:pt x="636" y="636"/>
                </a:lnTo>
                <a:lnTo>
                  <a:pt x="398" y="954"/>
                </a:lnTo>
                <a:lnTo>
                  <a:pt x="199" y="1312"/>
                </a:lnTo>
                <a:lnTo>
                  <a:pt x="80" y="1709"/>
                </a:lnTo>
                <a:lnTo>
                  <a:pt x="0" y="2107"/>
                </a:lnTo>
                <a:lnTo>
                  <a:pt x="80" y="2544"/>
                </a:lnTo>
                <a:lnTo>
                  <a:pt x="199" y="2941"/>
                </a:lnTo>
                <a:lnTo>
                  <a:pt x="398" y="3298"/>
                </a:lnTo>
                <a:lnTo>
                  <a:pt x="636" y="3616"/>
                </a:lnTo>
                <a:lnTo>
                  <a:pt x="954" y="3894"/>
                </a:lnTo>
                <a:lnTo>
                  <a:pt x="1312" y="4093"/>
                </a:lnTo>
                <a:lnTo>
                  <a:pt x="1709" y="4212"/>
                </a:lnTo>
                <a:lnTo>
                  <a:pt x="2146" y="4252"/>
                </a:lnTo>
                <a:lnTo>
                  <a:pt x="2503" y="4212"/>
                </a:lnTo>
                <a:lnTo>
                  <a:pt x="2861" y="4133"/>
                </a:lnTo>
                <a:lnTo>
                  <a:pt x="3179" y="3974"/>
                </a:lnTo>
                <a:lnTo>
                  <a:pt x="3457" y="3815"/>
                </a:lnTo>
                <a:lnTo>
                  <a:pt x="1947" y="2305"/>
                </a:lnTo>
                <a:lnTo>
                  <a:pt x="2345" y="1948"/>
                </a:lnTo>
                <a:lnTo>
                  <a:pt x="3815" y="3418"/>
                </a:lnTo>
                <a:lnTo>
                  <a:pt x="4013" y="3140"/>
                </a:lnTo>
                <a:lnTo>
                  <a:pt x="4132" y="2822"/>
                </a:lnTo>
                <a:lnTo>
                  <a:pt x="4252" y="2504"/>
                </a:lnTo>
                <a:lnTo>
                  <a:pt x="4252" y="2107"/>
                </a:lnTo>
                <a:lnTo>
                  <a:pt x="4212" y="1709"/>
                </a:lnTo>
                <a:lnTo>
                  <a:pt x="4093" y="1312"/>
                </a:lnTo>
                <a:lnTo>
                  <a:pt x="3894" y="954"/>
                </a:lnTo>
                <a:lnTo>
                  <a:pt x="3656" y="636"/>
                </a:lnTo>
                <a:lnTo>
                  <a:pt x="3338" y="358"/>
                </a:lnTo>
                <a:lnTo>
                  <a:pt x="2980" y="160"/>
                </a:lnTo>
                <a:lnTo>
                  <a:pt x="258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6390675" y="431800"/>
            <a:ext cx="106300" cy="106325"/>
          </a:xfrm>
          <a:custGeom>
            <a:avLst/>
            <a:gdLst/>
            <a:ahLst/>
            <a:cxnLst/>
            <a:rect l="l" t="t" r="r" b="b"/>
            <a:pathLst>
              <a:path w="4252" h="4253" fill="none" extrusionOk="0">
                <a:moveTo>
                  <a:pt x="2146" y="1"/>
                </a:moveTo>
                <a:lnTo>
                  <a:pt x="2146" y="1"/>
                </a:lnTo>
                <a:lnTo>
                  <a:pt x="1709" y="40"/>
                </a:lnTo>
                <a:lnTo>
                  <a:pt x="1312" y="160"/>
                </a:lnTo>
                <a:lnTo>
                  <a:pt x="954" y="358"/>
                </a:lnTo>
                <a:lnTo>
                  <a:pt x="636" y="636"/>
                </a:lnTo>
                <a:lnTo>
                  <a:pt x="398" y="954"/>
                </a:lnTo>
                <a:lnTo>
                  <a:pt x="199" y="1312"/>
                </a:lnTo>
                <a:lnTo>
                  <a:pt x="80" y="1709"/>
                </a:lnTo>
                <a:lnTo>
                  <a:pt x="0" y="2107"/>
                </a:lnTo>
                <a:lnTo>
                  <a:pt x="0" y="2107"/>
                </a:lnTo>
                <a:lnTo>
                  <a:pt x="80" y="2544"/>
                </a:lnTo>
                <a:lnTo>
                  <a:pt x="199" y="2941"/>
                </a:lnTo>
                <a:lnTo>
                  <a:pt x="398" y="3298"/>
                </a:lnTo>
                <a:lnTo>
                  <a:pt x="636" y="3616"/>
                </a:lnTo>
                <a:lnTo>
                  <a:pt x="954" y="3894"/>
                </a:lnTo>
                <a:lnTo>
                  <a:pt x="1312" y="4093"/>
                </a:lnTo>
                <a:lnTo>
                  <a:pt x="1709" y="4212"/>
                </a:lnTo>
                <a:lnTo>
                  <a:pt x="2146" y="4252"/>
                </a:lnTo>
                <a:lnTo>
                  <a:pt x="2146" y="4252"/>
                </a:lnTo>
                <a:lnTo>
                  <a:pt x="2503" y="4212"/>
                </a:lnTo>
                <a:lnTo>
                  <a:pt x="2861" y="4133"/>
                </a:lnTo>
                <a:lnTo>
                  <a:pt x="3179" y="3974"/>
                </a:lnTo>
                <a:lnTo>
                  <a:pt x="3457" y="3815"/>
                </a:lnTo>
                <a:lnTo>
                  <a:pt x="1947" y="2305"/>
                </a:lnTo>
                <a:lnTo>
                  <a:pt x="2345" y="1948"/>
                </a:lnTo>
                <a:lnTo>
                  <a:pt x="3815" y="3418"/>
                </a:lnTo>
                <a:lnTo>
                  <a:pt x="3815" y="3418"/>
                </a:lnTo>
                <a:lnTo>
                  <a:pt x="4013" y="3140"/>
                </a:lnTo>
                <a:lnTo>
                  <a:pt x="4132" y="2822"/>
                </a:lnTo>
                <a:lnTo>
                  <a:pt x="4252" y="2504"/>
                </a:lnTo>
                <a:lnTo>
                  <a:pt x="4252" y="2107"/>
                </a:lnTo>
                <a:lnTo>
                  <a:pt x="4252" y="2107"/>
                </a:lnTo>
                <a:lnTo>
                  <a:pt x="4212" y="1709"/>
                </a:lnTo>
                <a:lnTo>
                  <a:pt x="4093" y="1312"/>
                </a:lnTo>
                <a:lnTo>
                  <a:pt x="3894" y="954"/>
                </a:lnTo>
                <a:lnTo>
                  <a:pt x="3656" y="636"/>
                </a:lnTo>
                <a:lnTo>
                  <a:pt x="3338" y="358"/>
                </a:lnTo>
                <a:lnTo>
                  <a:pt x="2980" y="160"/>
                </a:lnTo>
                <a:lnTo>
                  <a:pt x="258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rot="10800000">
            <a:off x="146725" y="4115550"/>
            <a:ext cx="5108500" cy="819500"/>
            <a:chOff x="-7965750" y="-1604175"/>
            <a:chExt cx="5108500" cy="819500"/>
          </a:xfrm>
        </p:grpSpPr>
        <p:sp>
          <p:nvSpPr>
            <p:cNvPr id="21" name="Google Shape;21;p2"/>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10800000">
            <a:off x="5860122" y="4236515"/>
            <a:ext cx="3354657" cy="2194380"/>
            <a:chOff x="-81870" y="-594237"/>
            <a:chExt cx="3055800" cy="1998889"/>
          </a:xfrm>
        </p:grpSpPr>
        <p:grpSp>
          <p:nvGrpSpPr>
            <p:cNvPr id="28" name="Google Shape;28;p2"/>
            <p:cNvGrpSpPr/>
            <p:nvPr/>
          </p:nvGrpSpPr>
          <p:grpSpPr>
            <a:xfrm>
              <a:off x="-81870" y="-9598"/>
              <a:ext cx="3055800" cy="1414250"/>
              <a:chOff x="299125" y="0"/>
              <a:chExt cx="3055800" cy="1414250"/>
            </a:xfrm>
          </p:grpSpPr>
          <p:sp>
            <p:nvSpPr>
              <p:cNvPr id="29" name="Google Shape;29;p2"/>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951495" y="-594237"/>
              <a:ext cx="1594931" cy="977909"/>
              <a:chOff x="1243375" y="2522725"/>
              <a:chExt cx="1043325" cy="639700"/>
            </a:xfrm>
          </p:grpSpPr>
          <p:sp>
            <p:nvSpPr>
              <p:cNvPr id="41" name="Google Shape;41;p2"/>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10800000">
            <a:off x="5007990" y="4599418"/>
            <a:ext cx="1750908" cy="1073545"/>
            <a:chOff x="1243375" y="2522725"/>
            <a:chExt cx="1043325" cy="639700"/>
          </a:xfrm>
        </p:grpSpPr>
        <p:sp>
          <p:nvSpPr>
            <p:cNvPr id="60" name="Google Shape;60;p2"/>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2"/>
          <p:cNvGrpSpPr/>
          <p:nvPr/>
        </p:nvGrpSpPr>
        <p:grpSpPr>
          <a:xfrm>
            <a:off x="-81878" y="-1291979"/>
            <a:ext cx="3354657" cy="2194380"/>
            <a:chOff x="-81870" y="-594237"/>
            <a:chExt cx="3055800" cy="1998889"/>
          </a:xfrm>
        </p:grpSpPr>
        <p:grpSp>
          <p:nvGrpSpPr>
            <p:cNvPr id="79" name="Google Shape;79;p2"/>
            <p:cNvGrpSpPr/>
            <p:nvPr/>
          </p:nvGrpSpPr>
          <p:grpSpPr>
            <a:xfrm>
              <a:off x="-81870" y="-9598"/>
              <a:ext cx="3055800" cy="1414250"/>
              <a:chOff x="299125" y="0"/>
              <a:chExt cx="3055800" cy="1414250"/>
            </a:xfrm>
          </p:grpSpPr>
          <p:sp>
            <p:nvSpPr>
              <p:cNvPr id="80" name="Google Shape;80;p2"/>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2"/>
            <p:cNvGrpSpPr/>
            <p:nvPr/>
          </p:nvGrpSpPr>
          <p:grpSpPr>
            <a:xfrm rot="10800000">
              <a:off x="951495" y="-594237"/>
              <a:ext cx="1594931" cy="977909"/>
              <a:chOff x="1243375" y="2522725"/>
              <a:chExt cx="1043325" cy="639700"/>
            </a:xfrm>
          </p:grpSpPr>
          <p:sp>
            <p:nvSpPr>
              <p:cNvPr id="92" name="Google Shape;92;p2"/>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2"/>
          <p:cNvGrpSpPr/>
          <p:nvPr/>
        </p:nvGrpSpPr>
        <p:grpSpPr>
          <a:xfrm rot="10800000">
            <a:off x="2546715" y="-534032"/>
            <a:ext cx="1750908" cy="1073545"/>
            <a:chOff x="1243375" y="2522725"/>
            <a:chExt cx="1043325" cy="639700"/>
          </a:xfrm>
        </p:grpSpPr>
        <p:sp>
          <p:nvSpPr>
            <p:cNvPr id="111" name="Google Shape;111;p2"/>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9"/>
        <p:cNvGrpSpPr/>
        <p:nvPr/>
      </p:nvGrpSpPr>
      <p:grpSpPr>
        <a:xfrm>
          <a:off x="0" y="0"/>
          <a:ext cx="0" cy="0"/>
          <a:chOff x="0" y="0"/>
          <a:chExt cx="0" cy="0"/>
        </a:xfrm>
      </p:grpSpPr>
      <p:pic>
        <p:nvPicPr>
          <p:cNvPr id="440" name="Google Shape;440;p9"/>
          <p:cNvPicPr preferRelativeResize="0"/>
          <p:nvPr/>
        </p:nvPicPr>
        <p:blipFill>
          <a:blip r:embed="rId2">
            <a:alphaModFix amt="70000"/>
          </a:blip>
          <a:stretch>
            <a:fillRect/>
          </a:stretch>
        </p:blipFill>
        <p:spPr>
          <a:xfrm>
            <a:off x="0" y="0"/>
            <a:ext cx="9144000" cy="5143500"/>
          </a:xfrm>
          <a:prstGeom prst="rect">
            <a:avLst/>
          </a:prstGeom>
          <a:noFill/>
          <a:ln>
            <a:noFill/>
          </a:ln>
        </p:spPr>
      </p:pic>
      <p:sp>
        <p:nvSpPr>
          <p:cNvPr id="441" name="Google Shape;441;p9"/>
          <p:cNvSpPr txBox="1">
            <a:spLocks noGrp="1"/>
          </p:cNvSpPr>
          <p:nvPr>
            <p:ph type="title"/>
          </p:nvPr>
        </p:nvSpPr>
        <p:spPr>
          <a:xfrm>
            <a:off x="1321350" y="1702502"/>
            <a:ext cx="6501300" cy="8229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2" name="Google Shape;442;p9"/>
          <p:cNvSpPr txBox="1">
            <a:spLocks noGrp="1"/>
          </p:cNvSpPr>
          <p:nvPr>
            <p:ph type="subTitle" idx="1"/>
          </p:nvPr>
        </p:nvSpPr>
        <p:spPr>
          <a:xfrm>
            <a:off x="1321350" y="2526598"/>
            <a:ext cx="6501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43" name="Google Shape;443;p9"/>
          <p:cNvGrpSpPr/>
          <p:nvPr/>
        </p:nvGrpSpPr>
        <p:grpSpPr>
          <a:xfrm rot="10800000">
            <a:off x="152275" y="228200"/>
            <a:ext cx="2595500" cy="309925"/>
            <a:chOff x="-4598500" y="-2669975"/>
            <a:chExt cx="2595500" cy="309925"/>
          </a:xfrm>
        </p:grpSpPr>
        <p:sp>
          <p:nvSpPr>
            <p:cNvPr id="444" name="Google Shape;444;p9"/>
            <p:cNvSpPr/>
            <p:nvPr/>
          </p:nvSpPr>
          <p:spPr>
            <a:xfrm>
              <a:off x="-4549825" y="-2621300"/>
              <a:ext cx="2494175" cy="214575"/>
            </a:xfrm>
            <a:custGeom>
              <a:avLst/>
              <a:gdLst/>
              <a:ahLst/>
              <a:cxnLst/>
              <a:rect l="l" t="t" r="r" b="b"/>
              <a:pathLst>
                <a:path w="99767" h="8583" extrusionOk="0">
                  <a:moveTo>
                    <a:pt x="398" y="1"/>
                  </a:moveTo>
                  <a:lnTo>
                    <a:pt x="0" y="358"/>
                  </a:lnTo>
                  <a:lnTo>
                    <a:pt x="1510" y="1868"/>
                  </a:lnTo>
                  <a:lnTo>
                    <a:pt x="8225" y="8583"/>
                  </a:lnTo>
                  <a:lnTo>
                    <a:pt x="99766" y="8583"/>
                  </a:lnTo>
                  <a:lnTo>
                    <a:pt x="99766" y="8066"/>
                  </a:lnTo>
                  <a:lnTo>
                    <a:pt x="8463" y="8066"/>
                  </a:lnTo>
                  <a:lnTo>
                    <a:pt x="1868" y="1471"/>
                  </a:lnTo>
                  <a:lnTo>
                    <a:pt x="398"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108325" y="-2466350"/>
              <a:ext cx="105325" cy="106300"/>
            </a:xfrm>
            <a:custGeom>
              <a:avLst/>
              <a:gdLst/>
              <a:ahLst/>
              <a:cxnLst/>
              <a:rect l="l" t="t" r="r" b="b"/>
              <a:pathLst>
                <a:path w="4213" h="4252" extrusionOk="0">
                  <a:moveTo>
                    <a:pt x="2106" y="1"/>
                  </a:move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80" y="2782"/>
                  </a:lnTo>
                  <a:lnTo>
                    <a:pt x="199" y="3139"/>
                  </a:lnTo>
                  <a:lnTo>
                    <a:pt x="438" y="3457"/>
                  </a:lnTo>
                  <a:lnTo>
                    <a:pt x="676" y="3735"/>
                  </a:lnTo>
                  <a:lnTo>
                    <a:pt x="994" y="3934"/>
                  </a:lnTo>
                  <a:lnTo>
                    <a:pt x="1312" y="4093"/>
                  </a:lnTo>
                  <a:lnTo>
                    <a:pt x="1709" y="4212"/>
                  </a:lnTo>
                  <a:lnTo>
                    <a:pt x="2106" y="4252"/>
                  </a:lnTo>
                  <a:lnTo>
                    <a:pt x="2504" y="4212"/>
                  </a:lnTo>
                  <a:lnTo>
                    <a:pt x="2941" y="4093"/>
                  </a:lnTo>
                  <a:lnTo>
                    <a:pt x="3298" y="3894"/>
                  </a:lnTo>
                  <a:lnTo>
                    <a:pt x="3616" y="3616"/>
                  </a:lnTo>
                  <a:lnTo>
                    <a:pt x="3855" y="3298"/>
                  </a:lnTo>
                  <a:lnTo>
                    <a:pt x="4053" y="2941"/>
                  </a:lnTo>
                  <a:lnTo>
                    <a:pt x="4172" y="2544"/>
                  </a:lnTo>
                  <a:lnTo>
                    <a:pt x="4212" y="2146"/>
                  </a:lnTo>
                  <a:lnTo>
                    <a:pt x="4172" y="1709"/>
                  </a:lnTo>
                  <a:lnTo>
                    <a:pt x="4053" y="1312"/>
                  </a:lnTo>
                  <a:lnTo>
                    <a:pt x="3855" y="954"/>
                  </a:lnTo>
                  <a:lnTo>
                    <a:pt x="3616" y="636"/>
                  </a:lnTo>
                  <a:lnTo>
                    <a:pt x="3298" y="358"/>
                  </a:lnTo>
                  <a:lnTo>
                    <a:pt x="2941" y="160"/>
                  </a:lnTo>
                  <a:lnTo>
                    <a:pt x="2504" y="40"/>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2108325" y="-2466350"/>
              <a:ext cx="105325" cy="106300"/>
            </a:xfrm>
            <a:custGeom>
              <a:avLst/>
              <a:gdLst/>
              <a:ahLst/>
              <a:cxnLst/>
              <a:rect l="l" t="t" r="r" b="b"/>
              <a:pathLst>
                <a:path w="4213" h="4252" fill="none" extrusionOk="0">
                  <a:moveTo>
                    <a:pt x="2106" y="1"/>
                  </a:moveTo>
                  <a:lnTo>
                    <a:pt x="2106" y="1"/>
                  </a:ln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1" y="2385"/>
                  </a:lnTo>
                  <a:lnTo>
                    <a:pt x="80" y="2782"/>
                  </a:lnTo>
                  <a:lnTo>
                    <a:pt x="199" y="3139"/>
                  </a:lnTo>
                  <a:lnTo>
                    <a:pt x="438" y="3457"/>
                  </a:lnTo>
                  <a:lnTo>
                    <a:pt x="676" y="3735"/>
                  </a:lnTo>
                  <a:lnTo>
                    <a:pt x="994" y="3934"/>
                  </a:lnTo>
                  <a:lnTo>
                    <a:pt x="1312" y="4093"/>
                  </a:lnTo>
                  <a:lnTo>
                    <a:pt x="1709" y="4212"/>
                  </a:lnTo>
                  <a:lnTo>
                    <a:pt x="2106" y="4252"/>
                  </a:lnTo>
                  <a:lnTo>
                    <a:pt x="2106" y="4252"/>
                  </a:lnTo>
                  <a:lnTo>
                    <a:pt x="2504" y="4212"/>
                  </a:lnTo>
                  <a:lnTo>
                    <a:pt x="2941" y="4093"/>
                  </a:lnTo>
                  <a:lnTo>
                    <a:pt x="3298" y="3894"/>
                  </a:lnTo>
                  <a:lnTo>
                    <a:pt x="3616" y="3616"/>
                  </a:lnTo>
                  <a:lnTo>
                    <a:pt x="3855" y="3298"/>
                  </a:lnTo>
                  <a:lnTo>
                    <a:pt x="4053" y="2941"/>
                  </a:lnTo>
                  <a:lnTo>
                    <a:pt x="4172" y="2544"/>
                  </a:lnTo>
                  <a:lnTo>
                    <a:pt x="4212" y="2146"/>
                  </a:lnTo>
                  <a:lnTo>
                    <a:pt x="4212" y="2146"/>
                  </a:lnTo>
                  <a:lnTo>
                    <a:pt x="4172" y="1709"/>
                  </a:lnTo>
                  <a:lnTo>
                    <a:pt x="4053" y="1312"/>
                  </a:lnTo>
                  <a:lnTo>
                    <a:pt x="3855" y="954"/>
                  </a:lnTo>
                  <a:lnTo>
                    <a:pt x="3616" y="636"/>
                  </a:lnTo>
                  <a:lnTo>
                    <a:pt x="3298" y="358"/>
                  </a:lnTo>
                  <a:lnTo>
                    <a:pt x="2941" y="160"/>
                  </a:lnTo>
                  <a:lnTo>
                    <a:pt x="2504" y="40"/>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4598500" y="-2669975"/>
              <a:ext cx="106300" cy="106325"/>
            </a:xfrm>
            <a:custGeom>
              <a:avLst/>
              <a:gdLst/>
              <a:ahLst/>
              <a:cxnLst/>
              <a:rect l="l" t="t" r="r" b="b"/>
              <a:pathLst>
                <a:path w="4252" h="4253" extrusionOk="0">
                  <a:moveTo>
                    <a:pt x="2146" y="1"/>
                  </a:moveTo>
                  <a:lnTo>
                    <a:pt x="1709" y="40"/>
                  </a:lnTo>
                  <a:lnTo>
                    <a:pt x="1312" y="160"/>
                  </a:lnTo>
                  <a:lnTo>
                    <a:pt x="954" y="358"/>
                  </a:lnTo>
                  <a:lnTo>
                    <a:pt x="636" y="636"/>
                  </a:lnTo>
                  <a:lnTo>
                    <a:pt x="398" y="954"/>
                  </a:lnTo>
                  <a:lnTo>
                    <a:pt x="199" y="1312"/>
                  </a:lnTo>
                  <a:lnTo>
                    <a:pt x="80" y="1709"/>
                  </a:lnTo>
                  <a:lnTo>
                    <a:pt x="0" y="2107"/>
                  </a:lnTo>
                  <a:lnTo>
                    <a:pt x="80" y="2544"/>
                  </a:lnTo>
                  <a:lnTo>
                    <a:pt x="199" y="2941"/>
                  </a:lnTo>
                  <a:lnTo>
                    <a:pt x="398" y="3298"/>
                  </a:lnTo>
                  <a:lnTo>
                    <a:pt x="636" y="3616"/>
                  </a:lnTo>
                  <a:lnTo>
                    <a:pt x="954" y="3894"/>
                  </a:lnTo>
                  <a:lnTo>
                    <a:pt x="1312" y="4093"/>
                  </a:lnTo>
                  <a:lnTo>
                    <a:pt x="1709" y="4212"/>
                  </a:lnTo>
                  <a:lnTo>
                    <a:pt x="2146" y="4252"/>
                  </a:lnTo>
                  <a:lnTo>
                    <a:pt x="2503" y="4212"/>
                  </a:lnTo>
                  <a:lnTo>
                    <a:pt x="2861" y="4133"/>
                  </a:lnTo>
                  <a:lnTo>
                    <a:pt x="3179" y="3974"/>
                  </a:lnTo>
                  <a:lnTo>
                    <a:pt x="3457" y="3815"/>
                  </a:lnTo>
                  <a:lnTo>
                    <a:pt x="1947" y="2305"/>
                  </a:lnTo>
                  <a:lnTo>
                    <a:pt x="2345" y="1948"/>
                  </a:lnTo>
                  <a:lnTo>
                    <a:pt x="3815" y="3418"/>
                  </a:lnTo>
                  <a:lnTo>
                    <a:pt x="4013" y="3140"/>
                  </a:lnTo>
                  <a:lnTo>
                    <a:pt x="4132" y="2822"/>
                  </a:lnTo>
                  <a:lnTo>
                    <a:pt x="4252" y="2504"/>
                  </a:lnTo>
                  <a:lnTo>
                    <a:pt x="4252" y="2107"/>
                  </a:lnTo>
                  <a:lnTo>
                    <a:pt x="4212" y="1709"/>
                  </a:lnTo>
                  <a:lnTo>
                    <a:pt x="4093" y="1312"/>
                  </a:lnTo>
                  <a:lnTo>
                    <a:pt x="3894" y="954"/>
                  </a:lnTo>
                  <a:lnTo>
                    <a:pt x="3656" y="636"/>
                  </a:lnTo>
                  <a:lnTo>
                    <a:pt x="3338" y="358"/>
                  </a:lnTo>
                  <a:lnTo>
                    <a:pt x="2980" y="160"/>
                  </a:lnTo>
                  <a:lnTo>
                    <a:pt x="258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4598500" y="-2669975"/>
              <a:ext cx="106300" cy="106325"/>
            </a:xfrm>
            <a:custGeom>
              <a:avLst/>
              <a:gdLst/>
              <a:ahLst/>
              <a:cxnLst/>
              <a:rect l="l" t="t" r="r" b="b"/>
              <a:pathLst>
                <a:path w="4252" h="4253" fill="none" extrusionOk="0">
                  <a:moveTo>
                    <a:pt x="2146" y="1"/>
                  </a:moveTo>
                  <a:lnTo>
                    <a:pt x="2146" y="1"/>
                  </a:lnTo>
                  <a:lnTo>
                    <a:pt x="1709" y="40"/>
                  </a:lnTo>
                  <a:lnTo>
                    <a:pt x="1312" y="160"/>
                  </a:lnTo>
                  <a:lnTo>
                    <a:pt x="954" y="358"/>
                  </a:lnTo>
                  <a:lnTo>
                    <a:pt x="636" y="636"/>
                  </a:lnTo>
                  <a:lnTo>
                    <a:pt x="398" y="954"/>
                  </a:lnTo>
                  <a:lnTo>
                    <a:pt x="199" y="1312"/>
                  </a:lnTo>
                  <a:lnTo>
                    <a:pt x="80" y="1709"/>
                  </a:lnTo>
                  <a:lnTo>
                    <a:pt x="0" y="2107"/>
                  </a:lnTo>
                  <a:lnTo>
                    <a:pt x="0" y="2107"/>
                  </a:lnTo>
                  <a:lnTo>
                    <a:pt x="80" y="2544"/>
                  </a:lnTo>
                  <a:lnTo>
                    <a:pt x="199" y="2941"/>
                  </a:lnTo>
                  <a:lnTo>
                    <a:pt x="398" y="3298"/>
                  </a:lnTo>
                  <a:lnTo>
                    <a:pt x="636" y="3616"/>
                  </a:lnTo>
                  <a:lnTo>
                    <a:pt x="954" y="3894"/>
                  </a:lnTo>
                  <a:lnTo>
                    <a:pt x="1312" y="4093"/>
                  </a:lnTo>
                  <a:lnTo>
                    <a:pt x="1709" y="4212"/>
                  </a:lnTo>
                  <a:lnTo>
                    <a:pt x="2146" y="4252"/>
                  </a:lnTo>
                  <a:lnTo>
                    <a:pt x="2146" y="4252"/>
                  </a:lnTo>
                  <a:lnTo>
                    <a:pt x="2503" y="4212"/>
                  </a:lnTo>
                  <a:lnTo>
                    <a:pt x="2861" y="4133"/>
                  </a:lnTo>
                  <a:lnTo>
                    <a:pt x="3179" y="3974"/>
                  </a:lnTo>
                  <a:lnTo>
                    <a:pt x="3457" y="3815"/>
                  </a:lnTo>
                  <a:lnTo>
                    <a:pt x="1947" y="2305"/>
                  </a:lnTo>
                  <a:lnTo>
                    <a:pt x="2345" y="1948"/>
                  </a:lnTo>
                  <a:lnTo>
                    <a:pt x="3815" y="3418"/>
                  </a:lnTo>
                  <a:lnTo>
                    <a:pt x="3815" y="3418"/>
                  </a:lnTo>
                  <a:lnTo>
                    <a:pt x="4013" y="3140"/>
                  </a:lnTo>
                  <a:lnTo>
                    <a:pt x="4132" y="2822"/>
                  </a:lnTo>
                  <a:lnTo>
                    <a:pt x="4252" y="2504"/>
                  </a:lnTo>
                  <a:lnTo>
                    <a:pt x="4252" y="2107"/>
                  </a:lnTo>
                  <a:lnTo>
                    <a:pt x="4252" y="2107"/>
                  </a:lnTo>
                  <a:lnTo>
                    <a:pt x="4212" y="1709"/>
                  </a:lnTo>
                  <a:lnTo>
                    <a:pt x="4093" y="1312"/>
                  </a:lnTo>
                  <a:lnTo>
                    <a:pt x="3894" y="954"/>
                  </a:lnTo>
                  <a:lnTo>
                    <a:pt x="3656" y="636"/>
                  </a:lnTo>
                  <a:lnTo>
                    <a:pt x="3338" y="358"/>
                  </a:lnTo>
                  <a:lnTo>
                    <a:pt x="2980" y="160"/>
                  </a:lnTo>
                  <a:lnTo>
                    <a:pt x="258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9"/>
          <p:cNvGrpSpPr/>
          <p:nvPr/>
        </p:nvGrpSpPr>
        <p:grpSpPr>
          <a:xfrm rot="10800000" flipH="1">
            <a:off x="3883225" y="4115550"/>
            <a:ext cx="5108500" cy="819500"/>
            <a:chOff x="-7965750" y="-1604175"/>
            <a:chExt cx="5108500" cy="819500"/>
          </a:xfrm>
        </p:grpSpPr>
        <p:sp>
          <p:nvSpPr>
            <p:cNvPr id="450" name="Google Shape;450;p9"/>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9"/>
          <p:cNvGrpSpPr/>
          <p:nvPr/>
        </p:nvGrpSpPr>
        <p:grpSpPr>
          <a:xfrm rot="10800000" flipH="1">
            <a:off x="-76329" y="4236515"/>
            <a:ext cx="3354657" cy="2194380"/>
            <a:chOff x="-81870" y="-594237"/>
            <a:chExt cx="3055800" cy="1998889"/>
          </a:xfrm>
        </p:grpSpPr>
        <p:grpSp>
          <p:nvGrpSpPr>
            <p:cNvPr id="457" name="Google Shape;457;p9"/>
            <p:cNvGrpSpPr/>
            <p:nvPr/>
          </p:nvGrpSpPr>
          <p:grpSpPr>
            <a:xfrm>
              <a:off x="-81870" y="-9598"/>
              <a:ext cx="3055800" cy="1414250"/>
              <a:chOff x="299125" y="0"/>
              <a:chExt cx="3055800" cy="1414250"/>
            </a:xfrm>
          </p:grpSpPr>
          <p:sp>
            <p:nvSpPr>
              <p:cNvPr id="458" name="Google Shape;458;p9"/>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9"/>
            <p:cNvGrpSpPr/>
            <p:nvPr/>
          </p:nvGrpSpPr>
          <p:grpSpPr>
            <a:xfrm rot="10800000">
              <a:off x="951495" y="-594237"/>
              <a:ext cx="1594931" cy="977909"/>
              <a:chOff x="1243375" y="2522725"/>
              <a:chExt cx="1043325" cy="639700"/>
            </a:xfrm>
          </p:grpSpPr>
          <p:sp>
            <p:nvSpPr>
              <p:cNvPr id="470" name="Google Shape;470;p9"/>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9"/>
          <p:cNvGrpSpPr/>
          <p:nvPr/>
        </p:nvGrpSpPr>
        <p:grpSpPr>
          <a:xfrm flipH="1">
            <a:off x="5865671" y="-1291979"/>
            <a:ext cx="3354657" cy="2194380"/>
            <a:chOff x="-81870" y="-594237"/>
            <a:chExt cx="3055800" cy="1998889"/>
          </a:xfrm>
        </p:grpSpPr>
        <p:grpSp>
          <p:nvGrpSpPr>
            <p:cNvPr id="489" name="Google Shape;489;p9"/>
            <p:cNvGrpSpPr/>
            <p:nvPr/>
          </p:nvGrpSpPr>
          <p:grpSpPr>
            <a:xfrm>
              <a:off x="-81870" y="-9598"/>
              <a:ext cx="3055800" cy="1414250"/>
              <a:chOff x="299125" y="0"/>
              <a:chExt cx="3055800" cy="1414250"/>
            </a:xfrm>
          </p:grpSpPr>
          <p:sp>
            <p:nvSpPr>
              <p:cNvPr id="490" name="Google Shape;490;p9"/>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9"/>
            <p:cNvGrpSpPr/>
            <p:nvPr/>
          </p:nvGrpSpPr>
          <p:grpSpPr>
            <a:xfrm rot="10800000">
              <a:off x="951495" y="-594237"/>
              <a:ext cx="1594931" cy="977909"/>
              <a:chOff x="1243375" y="2522725"/>
              <a:chExt cx="1043325" cy="639700"/>
            </a:xfrm>
          </p:grpSpPr>
          <p:sp>
            <p:nvSpPr>
              <p:cNvPr id="502" name="Google Shape;502;p9"/>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9"/>
          <p:cNvGrpSpPr/>
          <p:nvPr/>
        </p:nvGrpSpPr>
        <p:grpSpPr>
          <a:xfrm>
            <a:off x="-7524" y="0"/>
            <a:ext cx="9151517" cy="5143439"/>
            <a:chOff x="-7524" y="0"/>
            <a:chExt cx="9151517" cy="5143439"/>
          </a:xfrm>
        </p:grpSpPr>
        <p:sp>
          <p:nvSpPr>
            <p:cNvPr id="521" name="Google Shape;521;p9"/>
            <p:cNvSpPr/>
            <p:nvPr/>
          </p:nvSpPr>
          <p:spPr>
            <a:xfrm flipH="1">
              <a:off x="-7524" y="2"/>
              <a:ext cx="4174216" cy="5143437"/>
            </a:xfrm>
            <a:custGeom>
              <a:avLst/>
              <a:gdLst/>
              <a:ahLst/>
              <a:cxnLst/>
              <a:rect l="l" t="t" r="r" b="b"/>
              <a:pathLst>
                <a:path w="49459" h="60943" extrusionOk="0">
                  <a:moveTo>
                    <a:pt x="7900" y="0"/>
                  </a:moveTo>
                  <a:lnTo>
                    <a:pt x="0" y="7900"/>
                  </a:lnTo>
                  <a:lnTo>
                    <a:pt x="15202" y="23101"/>
                  </a:lnTo>
                  <a:lnTo>
                    <a:pt x="1946" y="36357"/>
                  </a:lnTo>
                  <a:lnTo>
                    <a:pt x="26512" y="60942"/>
                  </a:lnTo>
                  <a:lnTo>
                    <a:pt x="41059" y="60942"/>
                  </a:lnTo>
                  <a:lnTo>
                    <a:pt x="12447" y="32311"/>
                  </a:lnTo>
                  <a:lnTo>
                    <a:pt x="21830" y="22928"/>
                  </a:lnTo>
                  <a:lnTo>
                    <a:pt x="9268" y="10385"/>
                  </a:lnTo>
                  <a:lnTo>
                    <a:pt x="14952" y="10385"/>
                  </a:lnTo>
                  <a:lnTo>
                    <a:pt x="30693" y="26126"/>
                  </a:lnTo>
                  <a:lnTo>
                    <a:pt x="24489" y="32350"/>
                  </a:lnTo>
                  <a:lnTo>
                    <a:pt x="49459" y="57320"/>
                  </a:lnTo>
                  <a:lnTo>
                    <a:pt x="49459" y="12466"/>
                  </a:lnTo>
                  <a:lnTo>
                    <a:pt x="37301" y="12466"/>
                  </a:lnTo>
                  <a:lnTo>
                    <a:pt x="41290"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flipH="1">
              <a:off x="7286200" y="0"/>
              <a:ext cx="1857793" cy="2020218"/>
            </a:xfrm>
            <a:custGeom>
              <a:avLst/>
              <a:gdLst/>
              <a:ahLst/>
              <a:cxnLst/>
              <a:rect l="l" t="t" r="r" b="b"/>
              <a:pathLst>
                <a:path w="35915" h="39055" extrusionOk="0">
                  <a:moveTo>
                    <a:pt x="1" y="0"/>
                  </a:moveTo>
                  <a:lnTo>
                    <a:pt x="1" y="39055"/>
                  </a:lnTo>
                  <a:lnTo>
                    <a:pt x="12004" y="39055"/>
                  </a:lnTo>
                  <a:lnTo>
                    <a:pt x="35915" y="15164"/>
                  </a:lnTo>
                  <a:lnTo>
                    <a:pt x="20752"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22"/>
        <p:cNvGrpSpPr/>
        <p:nvPr/>
      </p:nvGrpSpPr>
      <p:grpSpPr>
        <a:xfrm>
          <a:off x="0" y="0"/>
          <a:ext cx="0" cy="0"/>
          <a:chOff x="0" y="0"/>
          <a:chExt cx="0" cy="0"/>
        </a:xfrm>
      </p:grpSpPr>
      <p:pic>
        <p:nvPicPr>
          <p:cNvPr id="623" name="Google Shape;623;p13"/>
          <p:cNvPicPr preferRelativeResize="0"/>
          <p:nvPr/>
        </p:nvPicPr>
        <p:blipFill>
          <a:blip r:embed="rId2">
            <a:alphaModFix amt="70000"/>
          </a:blip>
          <a:stretch>
            <a:fillRect/>
          </a:stretch>
        </p:blipFill>
        <p:spPr>
          <a:xfrm>
            <a:off x="0" y="0"/>
            <a:ext cx="9144000" cy="5143500"/>
          </a:xfrm>
          <a:prstGeom prst="rect">
            <a:avLst/>
          </a:prstGeom>
          <a:noFill/>
          <a:ln>
            <a:noFill/>
          </a:ln>
        </p:spPr>
      </p:pic>
      <p:grpSp>
        <p:nvGrpSpPr>
          <p:cNvPr id="624" name="Google Shape;624;p13"/>
          <p:cNvGrpSpPr/>
          <p:nvPr/>
        </p:nvGrpSpPr>
        <p:grpSpPr>
          <a:xfrm rot="10800000" flipH="1">
            <a:off x="-7524" y="0"/>
            <a:ext cx="9151517" cy="5143439"/>
            <a:chOff x="-7524" y="0"/>
            <a:chExt cx="9151517" cy="5143439"/>
          </a:xfrm>
        </p:grpSpPr>
        <p:sp>
          <p:nvSpPr>
            <p:cNvPr id="625" name="Google Shape;625;p13"/>
            <p:cNvSpPr/>
            <p:nvPr/>
          </p:nvSpPr>
          <p:spPr>
            <a:xfrm flipH="1">
              <a:off x="-7524" y="2"/>
              <a:ext cx="4174216" cy="5143437"/>
            </a:xfrm>
            <a:custGeom>
              <a:avLst/>
              <a:gdLst/>
              <a:ahLst/>
              <a:cxnLst/>
              <a:rect l="l" t="t" r="r" b="b"/>
              <a:pathLst>
                <a:path w="49459" h="60943" extrusionOk="0">
                  <a:moveTo>
                    <a:pt x="7900" y="0"/>
                  </a:moveTo>
                  <a:lnTo>
                    <a:pt x="0" y="7900"/>
                  </a:lnTo>
                  <a:lnTo>
                    <a:pt x="15202" y="23101"/>
                  </a:lnTo>
                  <a:lnTo>
                    <a:pt x="1946" y="36357"/>
                  </a:lnTo>
                  <a:lnTo>
                    <a:pt x="26512" y="60942"/>
                  </a:lnTo>
                  <a:lnTo>
                    <a:pt x="41059" y="60942"/>
                  </a:lnTo>
                  <a:lnTo>
                    <a:pt x="12447" y="32311"/>
                  </a:lnTo>
                  <a:lnTo>
                    <a:pt x="21830" y="22928"/>
                  </a:lnTo>
                  <a:lnTo>
                    <a:pt x="9268" y="10385"/>
                  </a:lnTo>
                  <a:lnTo>
                    <a:pt x="14952" y="10385"/>
                  </a:lnTo>
                  <a:lnTo>
                    <a:pt x="30693" y="26126"/>
                  </a:lnTo>
                  <a:lnTo>
                    <a:pt x="24489" y="32350"/>
                  </a:lnTo>
                  <a:lnTo>
                    <a:pt x="49459" y="57320"/>
                  </a:lnTo>
                  <a:lnTo>
                    <a:pt x="49459" y="12466"/>
                  </a:lnTo>
                  <a:lnTo>
                    <a:pt x="37301" y="12466"/>
                  </a:lnTo>
                  <a:lnTo>
                    <a:pt x="41290"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flipH="1">
              <a:off x="7286200" y="0"/>
              <a:ext cx="1857793" cy="2020218"/>
            </a:xfrm>
            <a:custGeom>
              <a:avLst/>
              <a:gdLst/>
              <a:ahLst/>
              <a:cxnLst/>
              <a:rect l="l" t="t" r="r" b="b"/>
              <a:pathLst>
                <a:path w="35915" h="39055" extrusionOk="0">
                  <a:moveTo>
                    <a:pt x="1" y="0"/>
                  </a:moveTo>
                  <a:lnTo>
                    <a:pt x="1" y="39055"/>
                  </a:lnTo>
                  <a:lnTo>
                    <a:pt x="12004" y="39055"/>
                  </a:lnTo>
                  <a:lnTo>
                    <a:pt x="35915" y="15164"/>
                  </a:lnTo>
                  <a:lnTo>
                    <a:pt x="20752"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13"/>
          <p:cNvSpPr txBox="1">
            <a:spLocks noGrp="1"/>
          </p:cNvSpPr>
          <p:nvPr>
            <p:ph type="title"/>
          </p:nvPr>
        </p:nvSpPr>
        <p:spPr>
          <a:xfrm>
            <a:off x="1531505" y="1126683"/>
            <a:ext cx="2927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8" name="Google Shape;628;p13"/>
          <p:cNvSpPr txBox="1">
            <a:spLocks noGrp="1"/>
          </p:cNvSpPr>
          <p:nvPr>
            <p:ph type="subTitle" idx="1"/>
          </p:nvPr>
        </p:nvSpPr>
        <p:spPr>
          <a:xfrm>
            <a:off x="1531505" y="1492821"/>
            <a:ext cx="29277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9" name="Google Shape;629;p13"/>
          <p:cNvSpPr txBox="1">
            <a:spLocks noGrp="1"/>
          </p:cNvSpPr>
          <p:nvPr>
            <p:ph type="title" idx="2"/>
          </p:nvPr>
        </p:nvSpPr>
        <p:spPr>
          <a:xfrm flipH="1">
            <a:off x="5299936" y="1126675"/>
            <a:ext cx="2939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 name="Google Shape;630;p13"/>
          <p:cNvSpPr txBox="1">
            <a:spLocks noGrp="1"/>
          </p:cNvSpPr>
          <p:nvPr>
            <p:ph type="subTitle" idx="3"/>
          </p:nvPr>
        </p:nvSpPr>
        <p:spPr>
          <a:xfrm flipH="1">
            <a:off x="5299952" y="1492819"/>
            <a:ext cx="2938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1" name="Google Shape;631;p13"/>
          <p:cNvSpPr txBox="1">
            <a:spLocks noGrp="1"/>
          </p:cNvSpPr>
          <p:nvPr>
            <p:ph type="title" idx="4" hasCustomPrompt="1"/>
          </p:nvPr>
        </p:nvSpPr>
        <p:spPr>
          <a:xfrm>
            <a:off x="972177" y="130974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2" name="Google Shape;632;p13"/>
          <p:cNvSpPr txBox="1">
            <a:spLocks noGrp="1"/>
          </p:cNvSpPr>
          <p:nvPr>
            <p:ph type="title" idx="5" hasCustomPrompt="1"/>
          </p:nvPr>
        </p:nvSpPr>
        <p:spPr>
          <a:xfrm flipH="1">
            <a:off x="4728351" y="130974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3" name="Google Shape;633;p13"/>
          <p:cNvSpPr txBox="1">
            <a:spLocks noGrp="1"/>
          </p:cNvSpPr>
          <p:nvPr>
            <p:ph type="title" idx="6"/>
          </p:nvPr>
        </p:nvSpPr>
        <p:spPr>
          <a:xfrm>
            <a:off x="720000" y="384048"/>
            <a:ext cx="7704000" cy="457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34" name="Google Shape;634;p13"/>
          <p:cNvSpPr txBox="1">
            <a:spLocks noGrp="1"/>
          </p:cNvSpPr>
          <p:nvPr>
            <p:ph type="title" idx="7"/>
          </p:nvPr>
        </p:nvSpPr>
        <p:spPr>
          <a:xfrm>
            <a:off x="1531490" y="2354979"/>
            <a:ext cx="2927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5" name="Google Shape;635;p13"/>
          <p:cNvSpPr txBox="1">
            <a:spLocks noGrp="1"/>
          </p:cNvSpPr>
          <p:nvPr>
            <p:ph type="subTitle" idx="8"/>
          </p:nvPr>
        </p:nvSpPr>
        <p:spPr>
          <a:xfrm>
            <a:off x="1531490" y="2722356"/>
            <a:ext cx="2929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6" name="Google Shape;636;p13"/>
          <p:cNvSpPr txBox="1">
            <a:spLocks noGrp="1"/>
          </p:cNvSpPr>
          <p:nvPr>
            <p:ph type="title" idx="9"/>
          </p:nvPr>
        </p:nvSpPr>
        <p:spPr>
          <a:xfrm flipH="1">
            <a:off x="5286346" y="2354975"/>
            <a:ext cx="2939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7" name="Google Shape;637;p13"/>
          <p:cNvSpPr txBox="1">
            <a:spLocks noGrp="1"/>
          </p:cNvSpPr>
          <p:nvPr>
            <p:ph type="subTitle" idx="13"/>
          </p:nvPr>
        </p:nvSpPr>
        <p:spPr>
          <a:xfrm flipH="1">
            <a:off x="5286362" y="2722355"/>
            <a:ext cx="2938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8" name="Google Shape;638;p13"/>
          <p:cNvSpPr txBox="1">
            <a:spLocks noGrp="1"/>
          </p:cNvSpPr>
          <p:nvPr>
            <p:ph type="title" idx="14" hasCustomPrompt="1"/>
          </p:nvPr>
        </p:nvSpPr>
        <p:spPr>
          <a:xfrm>
            <a:off x="972177" y="2538662"/>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9" name="Google Shape;639;p13"/>
          <p:cNvSpPr txBox="1">
            <a:spLocks noGrp="1"/>
          </p:cNvSpPr>
          <p:nvPr>
            <p:ph type="title" idx="15" hasCustomPrompt="1"/>
          </p:nvPr>
        </p:nvSpPr>
        <p:spPr>
          <a:xfrm flipH="1">
            <a:off x="4728351" y="2538662"/>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640" name="Google Shape;640;p13"/>
          <p:cNvGrpSpPr/>
          <p:nvPr/>
        </p:nvGrpSpPr>
        <p:grpSpPr>
          <a:xfrm>
            <a:off x="234175" y="210895"/>
            <a:ext cx="5108500" cy="819500"/>
            <a:chOff x="-7965750" y="-1604175"/>
            <a:chExt cx="5108500" cy="819500"/>
          </a:xfrm>
        </p:grpSpPr>
        <p:sp>
          <p:nvSpPr>
            <p:cNvPr id="641" name="Google Shape;641;p13"/>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13"/>
          <p:cNvGrpSpPr/>
          <p:nvPr/>
        </p:nvGrpSpPr>
        <p:grpSpPr>
          <a:xfrm rot="10800000">
            <a:off x="3804325" y="4115550"/>
            <a:ext cx="5108500" cy="819500"/>
            <a:chOff x="-7965750" y="-1604175"/>
            <a:chExt cx="5108500" cy="819500"/>
          </a:xfrm>
        </p:grpSpPr>
        <p:sp>
          <p:nvSpPr>
            <p:cNvPr id="648" name="Google Shape;648;p13"/>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13"/>
          <p:cNvSpPr txBox="1">
            <a:spLocks noGrp="1"/>
          </p:cNvSpPr>
          <p:nvPr>
            <p:ph type="title" idx="16"/>
          </p:nvPr>
        </p:nvSpPr>
        <p:spPr>
          <a:xfrm>
            <a:off x="1531490" y="3580248"/>
            <a:ext cx="2927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5" name="Google Shape;655;p13"/>
          <p:cNvSpPr txBox="1">
            <a:spLocks noGrp="1"/>
          </p:cNvSpPr>
          <p:nvPr>
            <p:ph type="subTitle" idx="17"/>
          </p:nvPr>
        </p:nvSpPr>
        <p:spPr>
          <a:xfrm>
            <a:off x="1531490" y="3947625"/>
            <a:ext cx="2929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13"/>
          <p:cNvSpPr txBox="1">
            <a:spLocks noGrp="1"/>
          </p:cNvSpPr>
          <p:nvPr>
            <p:ph type="title" idx="18"/>
          </p:nvPr>
        </p:nvSpPr>
        <p:spPr>
          <a:xfrm flipH="1">
            <a:off x="5286346" y="3580244"/>
            <a:ext cx="2939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7" name="Google Shape;657;p13"/>
          <p:cNvSpPr txBox="1">
            <a:spLocks noGrp="1"/>
          </p:cNvSpPr>
          <p:nvPr>
            <p:ph type="subTitle" idx="19"/>
          </p:nvPr>
        </p:nvSpPr>
        <p:spPr>
          <a:xfrm flipH="1">
            <a:off x="5286362" y="3947623"/>
            <a:ext cx="2938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13"/>
          <p:cNvSpPr txBox="1">
            <a:spLocks noGrp="1"/>
          </p:cNvSpPr>
          <p:nvPr>
            <p:ph type="title" idx="20" hasCustomPrompt="1"/>
          </p:nvPr>
        </p:nvSpPr>
        <p:spPr>
          <a:xfrm>
            <a:off x="972177" y="376392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9" name="Google Shape;659;p13"/>
          <p:cNvSpPr txBox="1">
            <a:spLocks noGrp="1"/>
          </p:cNvSpPr>
          <p:nvPr>
            <p:ph type="title" idx="21" hasCustomPrompt="1"/>
          </p:nvPr>
        </p:nvSpPr>
        <p:spPr>
          <a:xfrm flipH="1">
            <a:off x="4728351" y="376392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660" name="Google Shape;660;p13"/>
          <p:cNvGrpSpPr/>
          <p:nvPr/>
        </p:nvGrpSpPr>
        <p:grpSpPr>
          <a:xfrm rot="10800000" flipH="1">
            <a:off x="-596696" y="4343138"/>
            <a:ext cx="3354657" cy="2194380"/>
            <a:chOff x="-81870" y="-594237"/>
            <a:chExt cx="3055800" cy="1998889"/>
          </a:xfrm>
        </p:grpSpPr>
        <p:grpSp>
          <p:nvGrpSpPr>
            <p:cNvPr id="661" name="Google Shape;661;p13"/>
            <p:cNvGrpSpPr/>
            <p:nvPr/>
          </p:nvGrpSpPr>
          <p:grpSpPr>
            <a:xfrm>
              <a:off x="-81870" y="-9598"/>
              <a:ext cx="3055800" cy="1414250"/>
              <a:chOff x="299125" y="0"/>
              <a:chExt cx="3055800" cy="1414250"/>
            </a:xfrm>
          </p:grpSpPr>
          <p:sp>
            <p:nvSpPr>
              <p:cNvPr id="662" name="Google Shape;662;p13"/>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3"/>
            <p:cNvGrpSpPr/>
            <p:nvPr/>
          </p:nvGrpSpPr>
          <p:grpSpPr>
            <a:xfrm rot="10800000">
              <a:off x="951495" y="-594237"/>
              <a:ext cx="1594931" cy="977909"/>
              <a:chOff x="1243375" y="2522725"/>
              <a:chExt cx="1043325" cy="639700"/>
            </a:xfrm>
          </p:grpSpPr>
          <p:sp>
            <p:nvSpPr>
              <p:cNvPr id="674" name="Google Shape;674;p13"/>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13"/>
          <p:cNvGrpSpPr/>
          <p:nvPr/>
        </p:nvGrpSpPr>
        <p:grpSpPr>
          <a:xfrm flipH="1">
            <a:off x="6377133" y="-1406634"/>
            <a:ext cx="3354657" cy="2194380"/>
            <a:chOff x="-81870" y="-594237"/>
            <a:chExt cx="3055800" cy="1998889"/>
          </a:xfrm>
        </p:grpSpPr>
        <p:grpSp>
          <p:nvGrpSpPr>
            <p:cNvPr id="693" name="Google Shape;693;p13"/>
            <p:cNvGrpSpPr/>
            <p:nvPr/>
          </p:nvGrpSpPr>
          <p:grpSpPr>
            <a:xfrm>
              <a:off x="-81870" y="-9598"/>
              <a:ext cx="3055800" cy="1414250"/>
              <a:chOff x="299125" y="0"/>
              <a:chExt cx="3055800" cy="1414250"/>
            </a:xfrm>
          </p:grpSpPr>
          <p:sp>
            <p:nvSpPr>
              <p:cNvPr id="694" name="Google Shape;694;p13"/>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13"/>
            <p:cNvGrpSpPr/>
            <p:nvPr/>
          </p:nvGrpSpPr>
          <p:grpSpPr>
            <a:xfrm rot="10800000">
              <a:off x="951495" y="-594237"/>
              <a:ext cx="1594931" cy="977909"/>
              <a:chOff x="1243375" y="2522725"/>
              <a:chExt cx="1043325" cy="639700"/>
            </a:xfrm>
          </p:grpSpPr>
          <p:sp>
            <p:nvSpPr>
              <p:cNvPr id="706" name="Google Shape;706;p13"/>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762"/>
        <p:cNvGrpSpPr/>
        <p:nvPr/>
      </p:nvGrpSpPr>
      <p:grpSpPr>
        <a:xfrm>
          <a:off x="0" y="0"/>
          <a:ext cx="0" cy="0"/>
          <a:chOff x="0" y="0"/>
          <a:chExt cx="0" cy="0"/>
        </a:xfrm>
      </p:grpSpPr>
      <p:pic>
        <p:nvPicPr>
          <p:cNvPr id="763" name="Google Shape;763;p15"/>
          <p:cNvPicPr preferRelativeResize="0"/>
          <p:nvPr/>
        </p:nvPicPr>
        <p:blipFill>
          <a:blip r:embed="rId2">
            <a:alphaModFix amt="70000"/>
          </a:blip>
          <a:stretch>
            <a:fillRect/>
          </a:stretch>
        </p:blipFill>
        <p:spPr>
          <a:xfrm>
            <a:off x="0" y="0"/>
            <a:ext cx="9144000" cy="5143500"/>
          </a:xfrm>
          <a:prstGeom prst="rect">
            <a:avLst/>
          </a:prstGeom>
          <a:noFill/>
          <a:ln>
            <a:noFill/>
          </a:ln>
        </p:spPr>
      </p:pic>
      <p:sp>
        <p:nvSpPr>
          <p:cNvPr id="764" name="Google Shape;764;p15"/>
          <p:cNvSpPr txBox="1">
            <a:spLocks noGrp="1"/>
          </p:cNvSpPr>
          <p:nvPr>
            <p:ph type="title"/>
          </p:nvPr>
        </p:nvSpPr>
        <p:spPr>
          <a:xfrm>
            <a:off x="720000" y="384048"/>
            <a:ext cx="7704000" cy="457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765" name="Google Shape;765;p15"/>
          <p:cNvGrpSpPr/>
          <p:nvPr/>
        </p:nvGrpSpPr>
        <p:grpSpPr>
          <a:xfrm rot="10800000">
            <a:off x="3804325" y="4115550"/>
            <a:ext cx="5108500" cy="819500"/>
            <a:chOff x="-7965750" y="-1604175"/>
            <a:chExt cx="5108500" cy="819500"/>
          </a:xfrm>
        </p:grpSpPr>
        <p:sp>
          <p:nvSpPr>
            <p:cNvPr id="766" name="Google Shape;766;p15"/>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5"/>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15"/>
          <p:cNvGrpSpPr/>
          <p:nvPr/>
        </p:nvGrpSpPr>
        <p:grpSpPr>
          <a:xfrm>
            <a:off x="234175" y="210895"/>
            <a:ext cx="5108500" cy="819500"/>
            <a:chOff x="-7965750" y="-1604175"/>
            <a:chExt cx="5108500" cy="819500"/>
          </a:xfrm>
        </p:grpSpPr>
        <p:sp>
          <p:nvSpPr>
            <p:cNvPr id="773" name="Google Shape;773;p15"/>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5"/>
          <p:cNvGrpSpPr/>
          <p:nvPr/>
        </p:nvGrpSpPr>
        <p:grpSpPr>
          <a:xfrm>
            <a:off x="152409" y="4462569"/>
            <a:ext cx="1956452" cy="530897"/>
            <a:chOff x="76209" y="4310169"/>
            <a:chExt cx="1956452" cy="530897"/>
          </a:xfrm>
        </p:grpSpPr>
        <p:grpSp>
          <p:nvGrpSpPr>
            <p:cNvPr id="780" name="Google Shape;780;p15"/>
            <p:cNvGrpSpPr/>
            <p:nvPr/>
          </p:nvGrpSpPr>
          <p:grpSpPr>
            <a:xfrm>
              <a:off x="409215" y="4310169"/>
              <a:ext cx="871566" cy="207911"/>
              <a:chOff x="4024826" y="-1824628"/>
              <a:chExt cx="598603" cy="142796"/>
            </a:xfrm>
          </p:grpSpPr>
          <p:sp>
            <p:nvSpPr>
              <p:cNvPr id="781" name="Google Shape;781;p15"/>
              <p:cNvSpPr/>
              <p:nvPr/>
            </p:nvSpPr>
            <p:spPr>
              <a:xfrm rot="10800000" flipH="1">
                <a:off x="4381748" y="-1824628"/>
                <a:ext cx="241681" cy="142796"/>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rot="10800000" flipH="1">
                <a:off x="4203548" y="-1824628"/>
                <a:ext cx="241159" cy="142796"/>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rot="10800000" flipH="1">
                <a:off x="4024826" y="-1824628"/>
                <a:ext cx="241132" cy="142796"/>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15"/>
            <p:cNvGrpSpPr/>
            <p:nvPr/>
          </p:nvGrpSpPr>
          <p:grpSpPr>
            <a:xfrm>
              <a:off x="76209" y="4599426"/>
              <a:ext cx="1956452" cy="241640"/>
              <a:chOff x="9" y="4599426"/>
              <a:chExt cx="1956452" cy="241640"/>
            </a:xfrm>
          </p:grpSpPr>
          <p:grpSp>
            <p:nvGrpSpPr>
              <p:cNvPr id="785" name="Google Shape;785;p15"/>
              <p:cNvGrpSpPr/>
              <p:nvPr/>
            </p:nvGrpSpPr>
            <p:grpSpPr>
              <a:xfrm>
                <a:off x="9" y="4599426"/>
                <a:ext cx="1016327" cy="241640"/>
                <a:chOff x="2033389" y="-1489387"/>
                <a:chExt cx="722901" cy="171888"/>
              </a:xfrm>
            </p:grpSpPr>
            <p:sp>
              <p:nvSpPr>
                <p:cNvPr id="786" name="Google Shape;786;p15"/>
                <p:cNvSpPr/>
                <p:nvPr/>
              </p:nvSpPr>
              <p:spPr>
                <a:xfrm rot="10800000" flipH="1">
                  <a:off x="2464879" y="-1489387"/>
                  <a:ext cx="291411" cy="171888"/>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rot="10800000" flipH="1">
                  <a:off x="2249134" y="-1489387"/>
                  <a:ext cx="291411" cy="171888"/>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rot="10800000" flipH="1">
                  <a:off x="2033389" y="-1489387"/>
                  <a:ext cx="291411" cy="171888"/>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5"/>
              <p:cNvGrpSpPr/>
              <p:nvPr/>
            </p:nvGrpSpPr>
            <p:grpSpPr>
              <a:xfrm>
                <a:off x="940134" y="4599426"/>
                <a:ext cx="1016327" cy="241640"/>
                <a:chOff x="2033389" y="-1489387"/>
                <a:chExt cx="722901" cy="171888"/>
              </a:xfrm>
            </p:grpSpPr>
            <p:sp>
              <p:nvSpPr>
                <p:cNvPr id="790" name="Google Shape;790;p15"/>
                <p:cNvSpPr/>
                <p:nvPr/>
              </p:nvSpPr>
              <p:spPr>
                <a:xfrm rot="10800000" flipH="1">
                  <a:off x="2464879" y="-1489387"/>
                  <a:ext cx="291411" cy="171888"/>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rot="10800000" flipH="1">
                  <a:off x="2249134" y="-1489387"/>
                  <a:ext cx="291411" cy="171888"/>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rot="10800000" flipH="1">
                  <a:off x="2033389" y="-1489387"/>
                  <a:ext cx="291411" cy="171888"/>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93" name="Google Shape;793;p15"/>
          <p:cNvGrpSpPr/>
          <p:nvPr/>
        </p:nvGrpSpPr>
        <p:grpSpPr>
          <a:xfrm>
            <a:off x="7139684" y="228607"/>
            <a:ext cx="1995252" cy="185089"/>
            <a:chOff x="6758684" y="7"/>
            <a:chExt cx="1995252" cy="185089"/>
          </a:xfrm>
        </p:grpSpPr>
        <p:sp>
          <p:nvSpPr>
            <p:cNvPr id="794" name="Google Shape;794;p15"/>
            <p:cNvSpPr/>
            <p:nvPr/>
          </p:nvSpPr>
          <p:spPr>
            <a:xfrm rot="10800000" flipH="1">
              <a:off x="6776249" y="7"/>
              <a:ext cx="1977687" cy="185089"/>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rot="10800000" flipH="1">
              <a:off x="6758684" y="7"/>
              <a:ext cx="1106253" cy="96250"/>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15"/>
          <p:cNvGrpSpPr/>
          <p:nvPr/>
        </p:nvGrpSpPr>
        <p:grpSpPr>
          <a:xfrm flipH="1">
            <a:off x="-7524" y="0"/>
            <a:ext cx="9151517" cy="5143439"/>
            <a:chOff x="-7524" y="0"/>
            <a:chExt cx="9151517" cy="5143439"/>
          </a:xfrm>
        </p:grpSpPr>
        <p:sp>
          <p:nvSpPr>
            <p:cNvPr id="797" name="Google Shape;797;p15"/>
            <p:cNvSpPr/>
            <p:nvPr/>
          </p:nvSpPr>
          <p:spPr>
            <a:xfrm flipH="1">
              <a:off x="-7524" y="2"/>
              <a:ext cx="4174216" cy="5143437"/>
            </a:xfrm>
            <a:custGeom>
              <a:avLst/>
              <a:gdLst/>
              <a:ahLst/>
              <a:cxnLst/>
              <a:rect l="l" t="t" r="r" b="b"/>
              <a:pathLst>
                <a:path w="49459" h="60943" extrusionOk="0">
                  <a:moveTo>
                    <a:pt x="7900" y="0"/>
                  </a:moveTo>
                  <a:lnTo>
                    <a:pt x="0" y="7900"/>
                  </a:lnTo>
                  <a:lnTo>
                    <a:pt x="15202" y="23101"/>
                  </a:lnTo>
                  <a:lnTo>
                    <a:pt x="1946" y="36357"/>
                  </a:lnTo>
                  <a:lnTo>
                    <a:pt x="26512" y="60942"/>
                  </a:lnTo>
                  <a:lnTo>
                    <a:pt x="41059" y="60942"/>
                  </a:lnTo>
                  <a:lnTo>
                    <a:pt x="12447" y="32311"/>
                  </a:lnTo>
                  <a:lnTo>
                    <a:pt x="21830" y="22928"/>
                  </a:lnTo>
                  <a:lnTo>
                    <a:pt x="9268" y="10385"/>
                  </a:lnTo>
                  <a:lnTo>
                    <a:pt x="14952" y="10385"/>
                  </a:lnTo>
                  <a:lnTo>
                    <a:pt x="30693" y="26126"/>
                  </a:lnTo>
                  <a:lnTo>
                    <a:pt x="24489" y="32350"/>
                  </a:lnTo>
                  <a:lnTo>
                    <a:pt x="49459" y="57320"/>
                  </a:lnTo>
                  <a:lnTo>
                    <a:pt x="49459" y="12466"/>
                  </a:lnTo>
                  <a:lnTo>
                    <a:pt x="37301" y="12466"/>
                  </a:lnTo>
                  <a:lnTo>
                    <a:pt x="41290"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flipH="1">
              <a:off x="7286200" y="0"/>
              <a:ext cx="1857793" cy="2020218"/>
            </a:xfrm>
            <a:custGeom>
              <a:avLst/>
              <a:gdLst/>
              <a:ahLst/>
              <a:cxnLst/>
              <a:rect l="l" t="t" r="r" b="b"/>
              <a:pathLst>
                <a:path w="35915" h="39055" extrusionOk="0">
                  <a:moveTo>
                    <a:pt x="1" y="0"/>
                  </a:moveTo>
                  <a:lnTo>
                    <a:pt x="1" y="39055"/>
                  </a:lnTo>
                  <a:lnTo>
                    <a:pt x="12004" y="39055"/>
                  </a:lnTo>
                  <a:lnTo>
                    <a:pt x="35915" y="15164"/>
                  </a:lnTo>
                  <a:lnTo>
                    <a:pt x="20752" y="0"/>
                  </a:lnTo>
                  <a:close/>
                </a:path>
              </a:pathLst>
            </a:custGeom>
            <a:solidFill>
              <a:srgbClr val="FFFFFF">
                <a:alpha val="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76"/>
        <p:cNvGrpSpPr/>
        <p:nvPr/>
      </p:nvGrpSpPr>
      <p:grpSpPr>
        <a:xfrm>
          <a:off x="0" y="0"/>
          <a:ext cx="0" cy="0"/>
          <a:chOff x="0" y="0"/>
          <a:chExt cx="0" cy="0"/>
        </a:xfrm>
      </p:grpSpPr>
      <p:pic>
        <p:nvPicPr>
          <p:cNvPr id="1577" name="Google Shape;1577;p31"/>
          <p:cNvPicPr preferRelativeResize="0"/>
          <p:nvPr/>
        </p:nvPicPr>
        <p:blipFill>
          <a:blip r:embed="rId2">
            <a:alphaModFix amt="70000"/>
          </a:blip>
          <a:stretch>
            <a:fillRect/>
          </a:stretch>
        </p:blipFill>
        <p:spPr>
          <a:xfrm>
            <a:off x="0" y="0"/>
            <a:ext cx="9144000" cy="5143500"/>
          </a:xfrm>
          <a:prstGeom prst="rect">
            <a:avLst/>
          </a:prstGeom>
          <a:noFill/>
          <a:ln>
            <a:noFill/>
          </a:ln>
        </p:spPr>
      </p:pic>
      <p:grpSp>
        <p:nvGrpSpPr>
          <p:cNvPr id="1578" name="Google Shape;1578;p31"/>
          <p:cNvGrpSpPr/>
          <p:nvPr/>
        </p:nvGrpSpPr>
        <p:grpSpPr>
          <a:xfrm>
            <a:off x="-81878" y="-1291979"/>
            <a:ext cx="3354657" cy="2194380"/>
            <a:chOff x="-81870" y="-594237"/>
            <a:chExt cx="3055800" cy="1998889"/>
          </a:xfrm>
        </p:grpSpPr>
        <p:grpSp>
          <p:nvGrpSpPr>
            <p:cNvPr id="1579" name="Google Shape;1579;p31"/>
            <p:cNvGrpSpPr/>
            <p:nvPr/>
          </p:nvGrpSpPr>
          <p:grpSpPr>
            <a:xfrm>
              <a:off x="-81870" y="-9598"/>
              <a:ext cx="3055800" cy="1414250"/>
              <a:chOff x="299125" y="0"/>
              <a:chExt cx="3055800" cy="1414250"/>
            </a:xfrm>
          </p:grpSpPr>
          <p:sp>
            <p:nvSpPr>
              <p:cNvPr id="1580" name="Google Shape;1580;p31"/>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1"/>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1"/>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1"/>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1"/>
            <p:cNvGrpSpPr/>
            <p:nvPr/>
          </p:nvGrpSpPr>
          <p:grpSpPr>
            <a:xfrm rot="10800000">
              <a:off x="951495" y="-594237"/>
              <a:ext cx="1594931" cy="977909"/>
              <a:chOff x="1243375" y="2522725"/>
              <a:chExt cx="1043325" cy="639700"/>
            </a:xfrm>
          </p:grpSpPr>
          <p:sp>
            <p:nvSpPr>
              <p:cNvPr id="1592" name="Google Shape;1592;p31"/>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1"/>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1"/>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1"/>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1"/>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1"/>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0" name="Google Shape;1610;p31"/>
          <p:cNvGrpSpPr/>
          <p:nvPr/>
        </p:nvGrpSpPr>
        <p:grpSpPr>
          <a:xfrm rot="10800000">
            <a:off x="5860122" y="4236515"/>
            <a:ext cx="3354657" cy="2194380"/>
            <a:chOff x="-81870" y="-594237"/>
            <a:chExt cx="3055800" cy="1998889"/>
          </a:xfrm>
        </p:grpSpPr>
        <p:grpSp>
          <p:nvGrpSpPr>
            <p:cNvPr id="1611" name="Google Shape;1611;p31"/>
            <p:cNvGrpSpPr/>
            <p:nvPr/>
          </p:nvGrpSpPr>
          <p:grpSpPr>
            <a:xfrm>
              <a:off x="-81870" y="-9598"/>
              <a:ext cx="3055800" cy="1414250"/>
              <a:chOff x="299125" y="0"/>
              <a:chExt cx="3055800" cy="1414250"/>
            </a:xfrm>
          </p:grpSpPr>
          <p:sp>
            <p:nvSpPr>
              <p:cNvPr id="1612" name="Google Shape;1612;p31"/>
              <p:cNvSpPr/>
              <p:nvPr/>
            </p:nvSpPr>
            <p:spPr>
              <a:xfrm>
                <a:off x="358850" y="0"/>
                <a:ext cx="2719100" cy="1212425"/>
              </a:xfrm>
              <a:custGeom>
                <a:avLst/>
                <a:gdLst/>
                <a:ahLst/>
                <a:cxnLst/>
                <a:rect l="l" t="t" r="r" b="b"/>
                <a:pathLst>
                  <a:path w="108764" h="48497" extrusionOk="0">
                    <a:moveTo>
                      <a:pt x="59960" y="36994"/>
                    </a:moveTo>
                    <a:lnTo>
                      <a:pt x="56030" y="40924"/>
                    </a:lnTo>
                    <a:lnTo>
                      <a:pt x="36628" y="40924"/>
                    </a:lnTo>
                    <a:lnTo>
                      <a:pt x="33410" y="44142"/>
                    </a:lnTo>
                    <a:lnTo>
                      <a:pt x="9480" y="44142"/>
                    </a:lnTo>
                    <a:lnTo>
                      <a:pt x="16628" y="36994"/>
                    </a:lnTo>
                    <a:close/>
                    <a:moveTo>
                      <a:pt x="1" y="1"/>
                    </a:moveTo>
                    <a:lnTo>
                      <a:pt x="1" y="3950"/>
                    </a:lnTo>
                    <a:lnTo>
                      <a:pt x="24913" y="3950"/>
                    </a:lnTo>
                    <a:lnTo>
                      <a:pt x="30424" y="9442"/>
                    </a:lnTo>
                    <a:lnTo>
                      <a:pt x="15492" y="9442"/>
                    </a:lnTo>
                    <a:lnTo>
                      <a:pt x="12178" y="6147"/>
                    </a:lnTo>
                    <a:lnTo>
                      <a:pt x="1" y="6147"/>
                    </a:lnTo>
                    <a:lnTo>
                      <a:pt x="1" y="12177"/>
                    </a:lnTo>
                    <a:lnTo>
                      <a:pt x="32659" y="12177"/>
                    </a:lnTo>
                    <a:lnTo>
                      <a:pt x="41136" y="20674"/>
                    </a:lnTo>
                    <a:lnTo>
                      <a:pt x="67397" y="20674"/>
                    </a:lnTo>
                    <a:lnTo>
                      <a:pt x="79516" y="32774"/>
                    </a:lnTo>
                    <a:lnTo>
                      <a:pt x="1" y="32774"/>
                    </a:lnTo>
                    <a:lnTo>
                      <a:pt x="1" y="48496"/>
                    </a:lnTo>
                    <a:lnTo>
                      <a:pt x="44200" y="48496"/>
                    </a:lnTo>
                    <a:lnTo>
                      <a:pt x="47764" y="44932"/>
                    </a:lnTo>
                    <a:lnTo>
                      <a:pt x="56145" y="44932"/>
                    </a:lnTo>
                    <a:lnTo>
                      <a:pt x="63910" y="37186"/>
                    </a:lnTo>
                    <a:lnTo>
                      <a:pt x="93138" y="37186"/>
                    </a:lnTo>
                    <a:lnTo>
                      <a:pt x="95816" y="39864"/>
                    </a:lnTo>
                    <a:lnTo>
                      <a:pt x="108764" y="39864"/>
                    </a:lnTo>
                    <a:lnTo>
                      <a:pt x="108764" y="34990"/>
                    </a:lnTo>
                    <a:lnTo>
                      <a:pt x="86029" y="34990"/>
                    </a:lnTo>
                    <a:lnTo>
                      <a:pt x="64006" y="12967"/>
                    </a:lnTo>
                    <a:lnTo>
                      <a:pt x="53968" y="12967"/>
                    </a:lnTo>
                    <a:lnTo>
                      <a:pt x="49036" y="17900"/>
                    </a:lnTo>
                    <a:lnTo>
                      <a:pt x="43063" y="17900"/>
                    </a:lnTo>
                    <a:lnTo>
                      <a:pt x="25164"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1044275" y="362225"/>
                <a:ext cx="265450" cy="156575"/>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1"/>
              <p:cNvSpPr/>
              <p:nvPr/>
            </p:nvSpPr>
            <p:spPr>
              <a:xfrm>
                <a:off x="847750" y="362225"/>
                <a:ext cx="265450" cy="156575"/>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1"/>
              <p:cNvSpPr/>
              <p:nvPr/>
            </p:nvSpPr>
            <p:spPr>
              <a:xfrm>
                <a:off x="651225" y="362225"/>
                <a:ext cx="265450" cy="156575"/>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2790375" y="694100"/>
                <a:ext cx="220150" cy="130075"/>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2628050" y="694100"/>
                <a:ext cx="219675" cy="130075"/>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1"/>
              <p:cNvSpPr/>
              <p:nvPr/>
            </p:nvSpPr>
            <p:spPr>
              <a:xfrm>
                <a:off x="2465250" y="694100"/>
                <a:ext cx="219650" cy="130075"/>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1"/>
              <p:cNvSpPr/>
              <p:nvPr/>
            </p:nvSpPr>
            <p:spPr>
              <a:xfrm>
                <a:off x="2429125" y="983100"/>
                <a:ext cx="925800" cy="91550"/>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1"/>
              <p:cNvSpPr/>
              <p:nvPr/>
            </p:nvSpPr>
            <p:spPr>
              <a:xfrm>
                <a:off x="320800" y="590550"/>
                <a:ext cx="1801500" cy="168600"/>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1"/>
              <p:cNvSpPr/>
              <p:nvPr/>
            </p:nvSpPr>
            <p:spPr>
              <a:xfrm>
                <a:off x="299125" y="1259600"/>
                <a:ext cx="790475" cy="154650"/>
              </a:xfrm>
              <a:custGeom>
                <a:avLst/>
                <a:gdLst/>
                <a:ahLst/>
                <a:cxnLst/>
                <a:rect l="l" t="t" r="r" b="b"/>
                <a:pathLst>
                  <a:path w="31619" h="6186" extrusionOk="0">
                    <a:moveTo>
                      <a:pt x="1" y="0"/>
                    </a:moveTo>
                    <a:lnTo>
                      <a:pt x="1" y="4509"/>
                    </a:lnTo>
                    <a:lnTo>
                      <a:pt x="19692" y="4509"/>
                    </a:lnTo>
                    <a:lnTo>
                      <a:pt x="18015" y="6185"/>
                    </a:lnTo>
                    <a:lnTo>
                      <a:pt x="25433" y="6185"/>
                    </a:lnTo>
                    <a:lnTo>
                      <a:pt x="31618"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1"/>
              <p:cNvSpPr/>
              <p:nvPr/>
            </p:nvSpPr>
            <p:spPr>
              <a:xfrm>
                <a:off x="304800" y="671475"/>
                <a:ext cx="1007700" cy="87675"/>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31"/>
            <p:cNvGrpSpPr/>
            <p:nvPr/>
          </p:nvGrpSpPr>
          <p:grpSpPr>
            <a:xfrm rot="10800000">
              <a:off x="951495" y="-594237"/>
              <a:ext cx="1594931" cy="977909"/>
              <a:chOff x="1243375" y="2522725"/>
              <a:chExt cx="1043325" cy="639700"/>
            </a:xfrm>
          </p:grpSpPr>
          <p:sp>
            <p:nvSpPr>
              <p:cNvPr id="1624" name="Google Shape;1624;p31"/>
              <p:cNvSpPr/>
              <p:nvPr/>
            </p:nvSpPr>
            <p:spPr>
              <a:xfrm>
                <a:off x="16470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16470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1596925" y="2522725"/>
                <a:ext cx="639200" cy="639700"/>
              </a:xfrm>
              <a:custGeom>
                <a:avLst/>
                <a:gdLst/>
                <a:ahLst/>
                <a:cxnLst/>
                <a:rect l="l" t="t" r="r" b="b"/>
                <a:pathLst>
                  <a:path w="25568" h="25588" extrusionOk="0">
                    <a:moveTo>
                      <a:pt x="212" y="0"/>
                    </a:moveTo>
                    <a:lnTo>
                      <a:pt x="0" y="212"/>
                    </a:lnTo>
                    <a:lnTo>
                      <a:pt x="25356" y="25587"/>
                    </a:lnTo>
                    <a:lnTo>
                      <a:pt x="25568"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1596925" y="2522725"/>
                <a:ext cx="639200" cy="639700"/>
              </a:xfrm>
              <a:custGeom>
                <a:avLst/>
                <a:gdLst/>
                <a:ahLst/>
                <a:cxnLst/>
                <a:rect l="l" t="t" r="r" b="b"/>
                <a:pathLst>
                  <a:path w="25568" h="25588" fill="none" extrusionOk="0">
                    <a:moveTo>
                      <a:pt x="212" y="0"/>
                    </a:moveTo>
                    <a:lnTo>
                      <a:pt x="0" y="212"/>
                    </a:lnTo>
                    <a:lnTo>
                      <a:pt x="25356" y="25587"/>
                    </a:lnTo>
                    <a:lnTo>
                      <a:pt x="25568"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15463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15463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1495750" y="2522725"/>
                <a:ext cx="639700" cy="639700"/>
              </a:xfrm>
              <a:custGeom>
                <a:avLst/>
                <a:gdLst/>
                <a:ahLst/>
                <a:cxnLst/>
                <a:rect l="l" t="t" r="r" b="b"/>
                <a:pathLst>
                  <a:path w="25588" h="25588" extrusionOk="0">
                    <a:moveTo>
                      <a:pt x="213" y="0"/>
                    </a:moveTo>
                    <a:lnTo>
                      <a:pt x="1" y="212"/>
                    </a:lnTo>
                    <a:lnTo>
                      <a:pt x="25357"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1495750" y="2522725"/>
                <a:ext cx="639700" cy="639700"/>
              </a:xfrm>
              <a:custGeom>
                <a:avLst/>
                <a:gdLst/>
                <a:ahLst/>
                <a:cxnLst/>
                <a:rect l="l" t="t" r="r" b="b"/>
                <a:pathLst>
                  <a:path w="25588" h="25588" fill="none" extrusionOk="0">
                    <a:moveTo>
                      <a:pt x="213" y="0"/>
                    </a:moveTo>
                    <a:lnTo>
                      <a:pt x="1" y="212"/>
                    </a:lnTo>
                    <a:lnTo>
                      <a:pt x="25357"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445175" y="2522725"/>
                <a:ext cx="639700" cy="639700"/>
              </a:xfrm>
              <a:custGeom>
                <a:avLst/>
                <a:gdLst/>
                <a:ahLst/>
                <a:cxnLst/>
                <a:rect l="l" t="t" r="r" b="b"/>
                <a:pathLst>
                  <a:path w="25588" h="25588" extrusionOk="0">
                    <a:moveTo>
                      <a:pt x="213" y="0"/>
                    </a:moveTo>
                    <a:lnTo>
                      <a:pt x="1" y="212"/>
                    </a:lnTo>
                    <a:lnTo>
                      <a:pt x="25376" y="25587"/>
                    </a:lnTo>
                    <a:lnTo>
                      <a:pt x="25588" y="25375"/>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445175" y="2522725"/>
                <a:ext cx="639700" cy="639700"/>
              </a:xfrm>
              <a:custGeom>
                <a:avLst/>
                <a:gdLst/>
                <a:ahLst/>
                <a:cxnLst/>
                <a:rect l="l" t="t" r="r" b="b"/>
                <a:pathLst>
                  <a:path w="25588" h="25588" fill="none" extrusionOk="0">
                    <a:moveTo>
                      <a:pt x="213" y="0"/>
                    </a:moveTo>
                    <a:lnTo>
                      <a:pt x="1" y="212"/>
                    </a:lnTo>
                    <a:lnTo>
                      <a:pt x="25376" y="25587"/>
                    </a:lnTo>
                    <a:lnTo>
                      <a:pt x="25588" y="25375"/>
                    </a:lnTo>
                    <a:lnTo>
                      <a:pt x="21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394600"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394600"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344025" y="2522725"/>
                <a:ext cx="639700" cy="639700"/>
              </a:xfrm>
              <a:custGeom>
                <a:avLst/>
                <a:gdLst/>
                <a:ahLst/>
                <a:cxnLst/>
                <a:rect l="l" t="t" r="r" b="b"/>
                <a:pathLst>
                  <a:path w="25588" h="25588" extrusionOk="0">
                    <a:moveTo>
                      <a:pt x="232" y="0"/>
                    </a:moveTo>
                    <a:lnTo>
                      <a:pt x="1" y="212"/>
                    </a:lnTo>
                    <a:lnTo>
                      <a:pt x="25376" y="25587"/>
                    </a:lnTo>
                    <a:lnTo>
                      <a:pt x="25588" y="25375"/>
                    </a:lnTo>
                    <a:lnTo>
                      <a:pt x="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344025" y="2522725"/>
                <a:ext cx="639700" cy="639700"/>
              </a:xfrm>
              <a:custGeom>
                <a:avLst/>
                <a:gdLst/>
                <a:ahLst/>
                <a:cxnLst/>
                <a:rect l="l" t="t" r="r" b="b"/>
                <a:pathLst>
                  <a:path w="25588" h="25588" fill="none" extrusionOk="0">
                    <a:moveTo>
                      <a:pt x="232" y="0"/>
                    </a:moveTo>
                    <a:lnTo>
                      <a:pt x="1" y="212"/>
                    </a:lnTo>
                    <a:lnTo>
                      <a:pt x="25376" y="25587"/>
                    </a:lnTo>
                    <a:lnTo>
                      <a:pt x="25588" y="25375"/>
                    </a:lnTo>
                    <a:lnTo>
                      <a:pt x="23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1293950"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1293950"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243375" y="2522725"/>
                <a:ext cx="639675" cy="639700"/>
              </a:xfrm>
              <a:custGeom>
                <a:avLst/>
                <a:gdLst/>
                <a:ahLst/>
                <a:cxnLst/>
                <a:rect l="l" t="t" r="r" b="b"/>
                <a:pathLst>
                  <a:path w="25587" h="25588" extrusionOk="0">
                    <a:moveTo>
                      <a:pt x="212" y="0"/>
                    </a:moveTo>
                    <a:lnTo>
                      <a:pt x="0" y="212"/>
                    </a:lnTo>
                    <a:lnTo>
                      <a:pt x="25356" y="25587"/>
                    </a:lnTo>
                    <a:lnTo>
                      <a:pt x="25587" y="25375"/>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243375" y="2522725"/>
                <a:ext cx="639675" cy="639700"/>
              </a:xfrm>
              <a:custGeom>
                <a:avLst/>
                <a:gdLst/>
                <a:ahLst/>
                <a:cxnLst/>
                <a:rect l="l" t="t" r="r" b="b"/>
                <a:pathLst>
                  <a:path w="25587" h="25588" fill="none" extrusionOk="0">
                    <a:moveTo>
                      <a:pt x="212" y="0"/>
                    </a:moveTo>
                    <a:lnTo>
                      <a:pt x="0" y="212"/>
                    </a:lnTo>
                    <a:lnTo>
                      <a:pt x="25356" y="25587"/>
                    </a:lnTo>
                    <a:lnTo>
                      <a:pt x="25587" y="25375"/>
                    </a:lnTo>
                    <a:lnTo>
                      <a:pt x="21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2" name="Google Shape;1642;p31"/>
          <p:cNvGrpSpPr/>
          <p:nvPr/>
        </p:nvGrpSpPr>
        <p:grpSpPr>
          <a:xfrm rot="10800000" flipH="1">
            <a:off x="6238275" y="160831"/>
            <a:ext cx="2595500" cy="309925"/>
            <a:chOff x="-4598500" y="-2669975"/>
            <a:chExt cx="2595500" cy="309925"/>
          </a:xfrm>
        </p:grpSpPr>
        <p:sp>
          <p:nvSpPr>
            <p:cNvPr id="1643" name="Google Shape;1643;p31"/>
            <p:cNvSpPr/>
            <p:nvPr/>
          </p:nvSpPr>
          <p:spPr>
            <a:xfrm>
              <a:off x="-2108325" y="-2466350"/>
              <a:ext cx="105325" cy="106300"/>
            </a:xfrm>
            <a:custGeom>
              <a:avLst/>
              <a:gdLst/>
              <a:ahLst/>
              <a:cxnLst/>
              <a:rect l="l" t="t" r="r" b="b"/>
              <a:pathLst>
                <a:path w="4213" h="4252" extrusionOk="0">
                  <a:moveTo>
                    <a:pt x="2106" y="1"/>
                  </a:move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80" y="2782"/>
                  </a:lnTo>
                  <a:lnTo>
                    <a:pt x="199" y="3139"/>
                  </a:lnTo>
                  <a:lnTo>
                    <a:pt x="438" y="3457"/>
                  </a:lnTo>
                  <a:lnTo>
                    <a:pt x="676" y="3735"/>
                  </a:lnTo>
                  <a:lnTo>
                    <a:pt x="994" y="3934"/>
                  </a:lnTo>
                  <a:lnTo>
                    <a:pt x="1312" y="4093"/>
                  </a:lnTo>
                  <a:lnTo>
                    <a:pt x="1709" y="4212"/>
                  </a:lnTo>
                  <a:lnTo>
                    <a:pt x="2106" y="4252"/>
                  </a:lnTo>
                  <a:lnTo>
                    <a:pt x="2504" y="4212"/>
                  </a:lnTo>
                  <a:lnTo>
                    <a:pt x="2941" y="4093"/>
                  </a:lnTo>
                  <a:lnTo>
                    <a:pt x="3298" y="3894"/>
                  </a:lnTo>
                  <a:lnTo>
                    <a:pt x="3616" y="3616"/>
                  </a:lnTo>
                  <a:lnTo>
                    <a:pt x="3855" y="3298"/>
                  </a:lnTo>
                  <a:lnTo>
                    <a:pt x="4053" y="2941"/>
                  </a:lnTo>
                  <a:lnTo>
                    <a:pt x="4172" y="2544"/>
                  </a:lnTo>
                  <a:lnTo>
                    <a:pt x="4212" y="2146"/>
                  </a:lnTo>
                  <a:lnTo>
                    <a:pt x="4172" y="1709"/>
                  </a:lnTo>
                  <a:lnTo>
                    <a:pt x="4053" y="1312"/>
                  </a:lnTo>
                  <a:lnTo>
                    <a:pt x="3855" y="954"/>
                  </a:lnTo>
                  <a:lnTo>
                    <a:pt x="3616" y="636"/>
                  </a:lnTo>
                  <a:lnTo>
                    <a:pt x="3298" y="358"/>
                  </a:lnTo>
                  <a:lnTo>
                    <a:pt x="2941" y="160"/>
                  </a:lnTo>
                  <a:lnTo>
                    <a:pt x="2504" y="40"/>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2108325" y="-2466350"/>
              <a:ext cx="105325" cy="106300"/>
            </a:xfrm>
            <a:custGeom>
              <a:avLst/>
              <a:gdLst/>
              <a:ahLst/>
              <a:cxnLst/>
              <a:rect l="l" t="t" r="r" b="b"/>
              <a:pathLst>
                <a:path w="4213" h="4252" fill="none" extrusionOk="0">
                  <a:moveTo>
                    <a:pt x="2106" y="1"/>
                  </a:moveTo>
                  <a:lnTo>
                    <a:pt x="2106" y="1"/>
                  </a:ln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1" y="2385"/>
                  </a:lnTo>
                  <a:lnTo>
                    <a:pt x="80" y="2782"/>
                  </a:lnTo>
                  <a:lnTo>
                    <a:pt x="199" y="3139"/>
                  </a:lnTo>
                  <a:lnTo>
                    <a:pt x="438" y="3457"/>
                  </a:lnTo>
                  <a:lnTo>
                    <a:pt x="676" y="3735"/>
                  </a:lnTo>
                  <a:lnTo>
                    <a:pt x="994" y="3934"/>
                  </a:lnTo>
                  <a:lnTo>
                    <a:pt x="1312" y="4093"/>
                  </a:lnTo>
                  <a:lnTo>
                    <a:pt x="1709" y="4212"/>
                  </a:lnTo>
                  <a:lnTo>
                    <a:pt x="2106" y="4252"/>
                  </a:lnTo>
                  <a:lnTo>
                    <a:pt x="2106" y="4252"/>
                  </a:lnTo>
                  <a:lnTo>
                    <a:pt x="2504" y="4212"/>
                  </a:lnTo>
                  <a:lnTo>
                    <a:pt x="2941" y="4093"/>
                  </a:lnTo>
                  <a:lnTo>
                    <a:pt x="3298" y="3894"/>
                  </a:lnTo>
                  <a:lnTo>
                    <a:pt x="3616" y="3616"/>
                  </a:lnTo>
                  <a:lnTo>
                    <a:pt x="3855" y="3298"/>
                  </a:lnTo>
                  <a:lnTo>
                    <a:pt x="4053" y="2941"/>
                  </a:lnTo>
                  <a:lnTo>
                    <a:pt x="4172" y="2544"/>
                  </a:lnTo>
                  <a:lnTo>
                    <a:pt x="4212" y="2146"/>
                  </a:lnTo>
                  <a:lnTo>
                    <a:pt x="4212" y="2146"/>
                  </a:lnTo>
                  <a:lnTo>
                    <a:pt x="4172" y="1709"/>
                  </a:lnTo>
                  <a:lnTo>
                    <a:pt x="4053" y="1312"/>
                  </a:lnTo>
                  <a:lnTo>
                    <a:pt x="3855" y="954"/>
                  </a:lnTo>
                  <a:lnTo>
                    <a:pt x="3616" y="636"/>
                  </a:lnTo>
                  <a:lnTo>
                    <a:pt x="3298" y="358"/>
                  </a:lnTo>
                  <a:lnTo>
                    <a:pt x="2941" y="160"/>
                  </a:lnTo>
                  <a:lnTo>
                    <a:pt x="2504" y="40"/>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4549825" y="-2621300"/>
              <a:ext cx="2494175" cy="214575"/>
            </a:xfrm>
            <a:custGeom>
              <a:avLst/>
              <a:gdLst/>
              <a:ahLst/>
              <a:cxnLst/>
              <a:rect l="l" t="t" r="r" b="b"/>
              <a:pathLst>
                <a:path w="99767" h="8583" extrusionOk="0">
                  <a:moveTo>
                    <a:pt x="398" y="1"/>
                  </a:moveTo>
                  <a:lnTo>
                    <a:pt x="0" y="358"/>
                  </a:lnTo>
                  <a:lnTo>
                    <a:pt x="1510" y="1868"/>
                  </a:lnTo>
                  <a:lnTo>
                    <a:pt x="8225" y="8583"/>
                  </a:lnTo>
                  <a:lnTo>
                    <a:pt x="99766" y="8583"/>
                  </a:lnTo>
                  <a:lnTo>
                    <a:pt x="99766" y="8066"/>
                  </a:lnTo>
                  <a:lnTo>
                    <a:pt x="8463" y="8066"/>
                  </a:lnTo>
                  <a:lnTo>
                    <a:pt x="1868" y="1471"/>
                  </a:lnTo>
                  <a:lnTo>
                    <a:pt x="398"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4598500" y="-2669975"/>
              <a:ext cx="106300" cy="106325"/>
            </a:xfrm>
            <a:custGeom>
              <a:avLst/>
              <a:gdLst/>
              <a:ahLst/>
              <a:cxnLst/>
              <a:rect l="l" t="t" r="r" b="b"/>
              <a:pathLst>
                <a:path w="4252" h="4253" extrusionOk="0">
                  <a:moveTo>
                    <a:pt x="2146" y="1"/>
                  </a:moveTo>
                  <a:lnTo>
                    <a:pt x="1709" y="40"/>
                  </a:lnTo>
                  <a:lnTo>
                    <a:pt x="1312" y="160"/>
                  </a:lnTo>
                  <a:lnTo>
                    <a:pt x="954" y="358"/>
                  </a:lnTo>
                  <a:lnTo>
                    <a:pt x="636" y="636"/>
                  </a:lnTo>
                  <a:lnTo>
                    <a:pt x="398" y="954"/>
                  </a:lnTo>
                  <a:lnTo>
                    <a:pt x="199" y="1312"/>
                  </a:lnTo>
                  <a:lnTo>
                    <a:pt x="80" y="1709"/>
                  </a:lnTo>
                  <a:lnTo>
                    <a:pt x="0" y="2107"/>
                  </a:lnTo>
                  <a:lnTo>
                    <a:pt x="80" y="2544"/>
                  </a:lnTo>
                  <a:lnTo>
                    <a:pt x="199" y="2941"/>
                  </a:lnTo>
                  <a:lnTo>
                    <a:pt x="398" y="3298"/>
                  </a:lnTo>
                  <a:lnTo>
                    <a:pt x="636" y="3616"/>
                  </a:lnTo>
                  <a:lnTo>
                    <a:pt x="954" y="3894"/>
                  </a:lnTo>
                  <a:lnTo>
                    <a:pt x="1312" y="4093"/>
                  </a:lnTo>
                  <a:lnTo>
                    <a:pt x="1709" y="4212"/>
                  </a:lnTo>
                  <a:lnTo>
                    <a:pt x="2146" y="4252"/>
                  </a:lnTo>
                  <a:lnTo>
                    <a:pt x="2503" y="4212"/>
                  </a:lnTo>
                  <a:lnTo>
                    <a:pt x="2861" y="4133"/>
                  </a:lnTo>
                  <a:lnTo>
                    <a:pt x="3179" y="3974"/>
                  </a:lnTo>
                  <a:lnTo>
                    <a:pt x="3457" y="3815"/>
                  </a:lnTo>
                  <a:lnTo>
                    <a:pt x="1947" y="2305"/>
                  </a:lnTo>
                  <a:lnTo>
                    <a:pt x="2345" y="1948"/>
                  </a:lnTo>
                  <a:lnTo>
                    <a:pt x="3815" y="3418"/>
                  </a:lnTo>
                  <a:lnTo>
                    <a:pt x="4013" y="3140"/>
                  </a:lnTo>
                  <a:lnTo>
                    <a:pt x="4132" y="2822"/>
                  </a:lnTo>
                  <a:lnTo>
                    <a:pt x="4252" y="2504"/>
                  </a:lnTo>
                  <a:lnTo>
                    <a:pt x="4252" y="2107"/>
                  </a:lnTo>
                  <a:lnTo>
                    <a:pt x="4212" y="1709"/>
                  </a:lnTo>
                  <a:lnTo>
                    <a:pt x="4093" y="1312"/>
                  </a:lnTo>
                  <a:lnTo>
                    <a:pt x="3894" y="954"/>
                  </a:lnTo>
                  <a:lnTo>
                    <a:pt x="3656" y="636"/>
                  </a:lnTo>
                  <a:lnTo>
                    <a:pt x="3338" y="358"/>
                  </a:lnTo>
                  <a:lnTo>
                    <a:pt x="2980" y="160"/>
                  </a:lnTo>
                  <a:lnTo>
                    <a:pt x="258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4598500" y="-2669975"/>
              <a:ext cx="106300" cy="106325"/>
            </a:xfrm>
            <a:custGeom>
              <a:avLst/>
              <a:gdLst/>
              <a:ahLst/>
              <a:cxnLst/>
              <a:rect l="l" t="t" r="r" b="b"/>
              <a:pathLst>
                <a:path w="4252" h="4253" fill="none" extrusionOk="0">
                  <a:moveTo>
                    <a:pt x="2146" y="1"/>
                  </a:moveTo>
                  <a:lnTo>
                    <a:pt x="2146" y="1"/>
                  </a:lnTo>
                  <a:lnTo>
                    <a:pt x="1709" y="40"/>
                  </a:lnTo>
                  <a:lnTo>
                    <a:pt x="1312" y="160"/>
                  </a:lnTo>
                  <a:lnTo>
                    <a:pt x="954" y="358"/>
                  </a:lnTo>
                  <a:lnTo>
                    <a:pt x="636" y="636"/>
                  </a:lnTo>
                  <a:lnTo>
                    <a:pt x="398" y="954"/>
                  </a:lnTo>
                  <a:lnTo>
                    <a:pt x="199" y="1312"/>
                  </a:lnTo>
                  <a:lnTo>
                    <a:pt x="80" y="1709"/>
                  </a:lnTo>
                  <a:lnTo>
                    <a:pt x="0" y="2107"/>
                  </a:lnTo>
                  <a:lnTo>
                    <a:pt x="0" y="2107"/>
                  </a:lnTo>
                  <a:lnTo>
                    <a:pt x="80" y="2544"/>
                  </a:lnTo>
                  <a:lnTo>
                    <a:pt x="199" y="2941"/>
                  </a:lnTo>
                  <a:lnTo>
                    <a:pt x="398" y="3298"/>
                  </a:lnTo>
                  <a:lnTo>
                    <a:pt x="636" y="3616"/>
                  </a:lnTo>
                  <a:lnTo>
                    <a:pt x="954" y="3894"/>
                  </a:lnTo>
                  <a:lnTo>
                    <a:pt x="1312" y="4093"/>
                  </a:lnTo>
                  <a:lnTo>
                    <a:pt x="1709" y="4212"/>
                  </a:lnTo>
                  <a:lnTo>
                    <a:pt x="2146" y="4252"/>
                  </a:lnTo>
                  <a:lnTo>
                    <a:pt x="2146" y="4252"/>
                  </a:lnTo>
                  <a:lnTo>
                    <a:pt x="2503" y="4212"/>
                  </a:lnTo>
                  <a:lnTo>
                    <a:pt x="2861" y="4133"/>
                  </a:lnTo>
                  <a:lnTo>
                    <a:pt x="3179" y="3974"/>
                  </a:lnTo>
                  <a:lnTo>
                    <a:pt x="3457" y="3815"/>
                  </a:lnTo>
                  <a:lnTo>
                    <a:pt x="1947" y="2305"/>
                  </a:lnTo>
                  <a:lnTo>
                    <a:pt x="2345" y="1948"/>
                  </a:lnTo>
                  <a:lnTo>
                    <a:pt x="3815" y="3418"/>
                  </a:lnTo>
                  <a:lnTo>
                    <a:pt x="3815" y="3418"/>
                  </a:lnTo>
                  <a:lnTo>
                    <a:pt x="4013" y="3140"/>
                  </a:lnTo>
                  <a:lnTo>
                    <a:pt x="4132" y="2822"/>
                  </a:lnTo>
                  <a:lnTo>
                    <a:pt x="4252" y="2504"/>
                  </a:lnTo>
                  <a:lnTo>
                    <a:pt x="4252" y="2107"/>
                  </a:lnTo>
                  <a:lnTo>
                    <a:pt x="4252" y="2107"/>
                  </a:lnTo>
                  <a:lnTo>
                    <a:pt x="4212" y="1709"/>
                  </a:lnTo>
                  <a:lnTo>
                    <a:pt x="4093" y="1312"/>
                  </a:lnTo>
                  <a:lnTo>
                    <a:pt x="3894" y="954"/>
                  </a:lnTo>
                  <a:lnTo>
                    <a:pt x="3656" y="636"/>
                  </a:lnTo>
                  <a:lnTo>
                    <a:pt x="3338" y="358"/>
                  </a:lnTo>
                  <a:lnTo>
                    <a:pt x="2980" y="160"/>
                  </a:lnTo>
                  <a:lnTo>
                    <a:pt x="258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1"/>
          <p:cNvGrpSpPr/>
          <p:nvPr/>
        </p:nvGrpSpPr>
        <p:grpSpPr>
          <a:xfrm>
            <a:off x="174000" y="4675625"/>
            <a:ext cx="2595500" cy="309925"/>
            <a:chOff x="-4598500" y="-2669975"/>
            <a:chExt cx="2595500" cy="309925"/>
          </a:xfrm>
        </p:grpSpPr>
        <p:sp>
          <p:nvSpPr>
            <p:cNvPr id="1649" name="Google Shape;1649;p31"/>
            <p:cNvSpPr/>
            <p:nvPr/>
          </p:nvSpPr>
          <p:spPr>
            <a:xfrm>
              <a:off x="-4598500" y="-2669975"/>
              <a:ext cx="106300" cy="106325"/>
            </a:xfrm>
            <a:custGeom>
              <a:avLst/>
              <a:gdLst/>
              <a:ahLst/>
              <a:cxnLst/>
              <a:rect l="l" t="t" r="r" b="b"/>
              <a:pathLst>
                <a:path w="4252" h="4253" extrusionOk="0">
                  <a:moveTo>
                    <a:pt x="2146" y="1"/>
                  </a:moveTo>
                  <a:lnTo>
                    <a:pt x="1709" y="40"/>
                  </a:lnTo>
                  <a:lnTo>
                    <a:pt x="1312" y="160"/>
                  </a:lnTo>
                  <a:lnTo>
                    <a:pt x="954" y="358"/>
                  </a:lnTo>
                  <a:lnTo>
                    <a:pt x="636" y="636"/>
                  </a:lnTo>
                  <a:lnTo>
                    <a:pt x="398" y="954"/>
                  </a:lnTo>
                  <a:lnTo>
                    <a:pt x="199" y="1312"/>
                  </a:lnTo>
                  <a:lnTo>
                    <a:pt x="80" y="1709"/>
                  </a:lnTo>
                  <a:lnTo>
                    <a:pt x="0" y="2107"/>
                  </a:lnTo>
                  <a:lnTo>
                    <a:pt x="80" y="2544"/>
                  </a:lnTo>
                  <a:lnTo>
                    <a:pt x="199" y="2941"/>
                  </a:lnTo>
                  <a:lnTo>
                    <a:pt x="398" y="3298"/>
                  </a:lnTo>
                  <a:lnTo>
                    <a:pt x="636" y="3616"/>
                  </a:lnTo>
                  <a:lnTo>
                    <a:pt x="954" y="3894"/>
                  </a:lnTo>
                  <a:lnTo>
                    <a:pt x="1312" y="4093"/>
                  </a:lnTo>
                  <a:lnTo>
                    <a:pt x="1709" y="4212"/>
                  </a:lnTo>
                  <a:lnTo>
                    <a:pt x="2146" y="4252"/>
                  </a:lnTo>
                  <a:lnTo>
                    <a:pt x="2503" y="4212"/>
                  </a:lnTo>
                  <a:lnTo>
                    <a:pt x="2861" y="4133"/>
                  </a:lnTo>
                  <a:lnTo>
                    <a:pt x="3179" y="3974"/>
                  </a:lnTo>
                  <a:lnTo>
                    <a:pt x="3457" y="3815"/>
                  </a:lnTo>
                  <a:lnTo>
                    <a:pt x="1947" y="2305"/>
                  </a:lnTo>
                  <a:lnTo>
                    <a:pt x="2345" y="1948"/>
                  </a:lnTo>
                  <a:lnTo>
                    <a:pt x="3815" y="3418"/>
                  </a:lnTo>
                  <a:lnTo>
                    <a:pt x="4013" y="3140"/>
                  </a:lnTo>
                  <a:lnTo>
                    <a:pt x="4132" y="2822"/>
                  </a:lnTo>
                  <a:lnTo>
                    <a:pt x="4252" y="2504"/>
                  </a:lnTo>
                  <a:lnTo>
                    <a:pt x="4252" y="2107"/>
                  </a:lnTo>
                  <a:lnTo>
                    <a:pt x="4212" y="1709"/>
                  </a:lnTo>
                  <a:lnTo>
                    <a:pt x="4093" y="1312"/>
                  </a:lnTo>
                  <a:lnTo>
                    <a:pt x="3894" y="954"/>
                  </a:lnTo>
                  <a:lnTo>
                    <a:pt x="3656" y="636"/>
                  </a:lnTo>
                  <a:lnTo>
                    <a:pt x="3338" y="358"/>
                  </a:lnTo>
                  <a:lnTo>
                    <a:pt x="2980" y="160"/>
                  </a:lnTo>
                  <a:lnTo>
                    <a:pt x="258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4598500" y="-2669975"/>
              <a:ext cx="106300" cy="106325"/>
            </a:xfrm>
            <a:custGeom>
              <a:avLst/>
              <a:gdLst/>
              <a:ahLst/>
              <a:cxnLst/>
              <a:rect l="l" t="t" r="r" b="b"/>
              <a:pathLst>
                <a:path w="4252" h="4253" fill="none" extrusionOk="0">
                  <a:moveTo>
                    <a:pt x="2146" y="1"/>
                  </a:moveTo>
                  <a:lnTo>
                    <a:pt x="2146" y="1"/>
                  </a:lnTo>
                  <a:lnTo>
                    <a:pt x="1709" y="40"/>
                  </a:lnTo>
                  <a:lnTo>
                    <a:pt x="1312" y="160"/>
                  </a:lnTo>
                  <a:lnTo>
                    <a:pt x="954" y="358"/>
                  </a:lnTo>
                  <a:lnTo>
                    <a:pt x="636" y="636"/>
                  </a:lnTo>
                  <a:lnTo>
                    <a:pt x="398" y="954"/>
                  </a:lnTo>
                  <a:lnTo>
                    <a:pt x="199" y="1312"/>
                  </a:lnTo>
                  <a:lnTo>
                    <a:pt x="80" y="1709"/>
                  </a:lnTo>
                  <a:lnTo>
                    <a:pt x="0" y="2107"/>
                  </a:lnTo>
                  <a:lnTo>
                    <a:pt x="0" y="2107"/>
                  </a:lnTo>
                  <a:lnTo>
                    <a:pt x="80" y="2544"/>
                  </a:lnTo>
                  <a:lnTo>
                    <a:pt x="199" y="2941"/>
                  </a:lnTo>
                  <a:lnTo>
                    <a:pt x="398" y="3298"/>
                  </a:lnTo>
                  <a:lnTo>
                    <a:pt x="636" y="3616"/>
                  </a:lnTo>
                  <a:lnTo>
                    <a:pt x="954" y="3894"/>
                  </a:lnTo>
                  <a:lnTo>
                    <a:pt x="1312" y="4093"/>
                  </a:lnTo>
                  <a:lnTo>
                    <a:pt x="1709" y="4212"/>
                  </a:lnTo>
                  <a:lnTo>
                    <a:pt x="2146" y="4252"/>
                  </a:lnTo>
                  <a:lnTo>
                    <a:pt x="2146" y="4252"/>
                  </a:lnTo>
                  <a:lnTo>
                    <a:pt x="2503" y="4212"/>
                  </a:lnTo>
                  <a:lnTo>
                    <a:pt x="2861" y="4133"/>
                  </a:lnTo>
                  <a:lnTo>
                    <a:pt x="3179" y="3974"/>
                  </a:lnTo>
                  <a:lnTo>
                    <a:pt x="3457" y="3815"/>
                  </a:lnTo>
                  <a:lnTo>
                    <a:pt x="1947" y="2305"/>
                  </a:lnTo>
                  <a:lnTo>
                    <a:pt x="2345" y="1948"/>
                  </a:lnTo>
                  <a:lnTo>
                    <a:pt x="3815" y="3418"/>
                  </a:lnTo>
                  <a:lnTo>
                    <a:pt x="3815" y="3418"/>
                  </a:lnTo>
                  <a:lnTo>
                    <a:pt x="4013" y="3140"/>
                  </a:lnTo>
                  <a:lnTo>
                    <a:pt x="4132" y="2822"/>
                  </a:lnTo>
                  <a:lnTo>
                    <a:pt x="4252" y="2504"/>
                  </a:lnTo>
                  <a:lnTo>
                    <a:pt x="4252" y="2107"/>
                  </a:lnTo>
                  <a:lnTo>
                    <a:pt x="4252" y="2107"/>
                  </a:lnTo>
                  <a:lnTo>
                    <a:pt x="4212" y="1709"/>
                  </a:lnTo>
                  <a:lnTo>
                    <a:pt x="4093" y="1312"/>
                  </a:lnTo>
                  <a:lnTo>
                    <a:pt x="3894" y="954"/>
                  </a:lnTo>
                  <a:lnTo>
                    <a:pt x="3656" y="636"/>
                  </a:lnTo>
                  <a:lnTo>
                    <a:pt x="3338" y="358"/>
                  </a:lnTo>
                  <a:lnTo>
                    <a:pt x="2980" y="160"/>
                  </a:lnTo>
                  <a:lnTo>
                    <a:pt x="258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4549825" y="-2621300"/>
              <a:ext cx="2494175" cy="214575"/>
            </a:xfrm>
            <a:custGeom>
              <a:avLst/>
              <a:gdLst/>
              <a:ahLst/>
              <a:cxnLst/>
              <a:rect l="l" t="t" r="r" b="b"/>
              <a:pathLst>
                <a:path w="99767" h="8583" extrusionOk="0">
                  <a:moveTo>
                    <a:pt x="398" y="1"/>
                  </a:moveTo>
                  <a:lnTo>
                    <a:pt x="0" y="358"/>
                  </a:lnTo>
                  <a:lnTo>
                    <a:pt x="1510" y="1868"/>
                  </a:lnTo>
                  <a:lnTo>
                    <a:pt x="8225" y="8583"/>
                  </a:lnTo>
                  <a:lnTo>
                    <a:pt x="99766" y="8583"/>
                  </a:lnTo>
                  <a:lnTo>
                    <a:pt x="99766" y="8066"/>
                  </a:lnTo>
                  <a:lnTo>
                    <a:pt x="8463" y="8066"/>
                  </a:lnTo>
                  <a:lnTo>
                    <a:pt x="1868" y="1471"/>
                  </a:lnTo>
                  <a:lnTo>
                    <a:pt x="398"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2108325" y="-2466350"/>
              <a:ext cx="105325" cy="106300"/>
            </a:xfrm>
            <a:custGeom>
              <a:avLst/>
              <a:gdLst/>
              <a:ahLst/>
              <a:cxnLst/>
              <a:rect l="l" t="t" r="r" b="b"/>
              <a:pathLst>
                <a:path w="4213" h="4252" extrusionOk="0">
                  <a:moveTo>
                    <a:pt x="2106" y="1"/>
                  </a:move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80" y="2782"/>
                  </a:lnTo>
                  <a:lnTo>
                    <a:pt x="199" y="3139"/>
                  </a:lnTo>
                  <a:lnTo>
                    <a:pt x="438" y="3457"/>
                  </a:lnTo>
                  <a:lnTo>
                    <a:pt x="676" y="3735"/>
                  </a:lnTo>
                  <a:lnTo>
                    <a:pt x="994" y="3934"/>
                  </a:lnTo>
                  <a:lnTo>
                    <a:pt x="1312" y="4093"/>
                  </a:lnTo>
                  <a:lnTo>
                    <a:pt x="1709" y="4212"/>
                  </a:lnTo>
                  <a:lnTo>
                    <a:pt x="2106" y="4252"/>
                  </a:lnTo>
                  <a:lnTo>
                    <a:pt x="2504" y="4212"/>
                  </a:lnTo>
                  <a:lnTo>
                    <a:pt x="2941" y="4093"/>
                  </a:lnTo>
                  <a:lnTo>
                    <a:pt x="3298" y="3894"/>
                  </a:lnTo>
                  <a:lnTo>
                    <a:pt x="3616" y="3616"/>
                  </a:lnTo>
                  <a:lnTo>
                    <a:pt x="3855" y="3298"/>
                  </a:lnTo>
                  <a:lnTo>
                    <a:pt x="4053" y="2941"/>
                  </a:lnTo>
                  <a:lnTo>
                    <a:pt x="4172" y="2544"/>
                  </a:lnTo>
                  <a:lnTo>
                    <a:pt x="4212" y="2146"/>
                  </a:lnTo>
                  <a:lnTo>
                    <a:pt x="4172" y="1709"/>
                  </a:lnTo>
                  <a:lnTo>
                    <a:pt x="4053" y="1312"/>
                  </a:lnTo>
                  <a:lnTo>
                    <a:pt x="3855" y="954"/>
                  </a:lnTo>
                  <a:lnTo>
                    <a:pt x="3616" y="636"/>
                  </a:lnTo>
                  <a:lnTo>
                    <a:pt x="3298" y="358"/>
                  </a:lnTo>
                  <a:lnTo>
                    <a:pt x="2941" y="160"/>
                  </a:lnTo>
                  <a:lnTo>
                    <a:pt x="2504" y="40"/>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2108325" y="-2466350"/>
              <a:ext cx="105325" cy="106300"/>
            </a:xfrm>
            <a:custGeom>
              <a:avLst/>
              <a:gdLst/>
              <a:ahLst/>
              <a:cxnLst/>
              <a:rect l="l" t="t" r="r" b="b"/>
              <a:pathLst>
                <a:path w="4213" h="4252" fill="none" extrusionOk="0">
                  <a:moveTo>
                    <a:pt x="2106" y="1"/>
                  </a:moveTo>
                  <a:lnTo>
                    <a:pt x="2106" y="1"/>
                  </a:ln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1" y="2385"/>
                  </a:lnTo>
                  <a:lnTo>
                    <a:pt x="80" y="2782"/>
                  </a:lnTo>
                  <a:lnTo>
                    <a:pt x="199" y="3139"/>
                  </a:lnTo>
                  <a:lnTo>
                    <a:pt x="438" y="3457"/>
                  </a:lnTo>
                  <a:lnTo>
                    <a:pt x="676" y="3735"/>
                  </a:lnTo>
                  <a:lnTo>
                    <a:pt x="994" y="3934"/>
                  </a:lnTo>
                  <a:lnTo>
                    <a:pt x="1312" y="4093"/>
                  </a:lnTo>
                  <a:lnTo>
                    <a:pt x="1709" y="4212"/>
                  </a:lnTo>
                  <a:lnTo>
                    <a:pt x="2106" y="4252"/>
                  </a:lnTo>
                  <a:lnTo>
                    <a:pt x="2106" y="4252"/>
                  </a:lnTo>
                  <a:lnTo>
                    <a:pt x="2504" y="4212"/>
                  </a:lnTo>
                  <a:lnTo>
                    <a:pt x="2941" y="4093"/>
                  </a:lnTo>
                  <a:lnTo>
                    <a:pt x="3298" y="3894"/>
                  </a:lnTo>
                  <a:lnTo>
                    <a:pt x="3616" y="3616"/>
                  </a:lnTo>
                  <a:lnTo>
                    <a:pt x="3855" y="3298"/>
                  </a:lnTo>
                  <a:lnTo>
                    <a:pt x="4053" y="2941"/>
                  </a:lnTo>
                  <a:lnTo>
                    <a:pt x="4172" y="2544"/>
                  </a:lnTo>
                  <a:lnTo>
                    <a:pt x="4212" y="2146"/>
                  </a:lnTo>
                  <a:lnTo>
                    <a:pt x="4212" y="2146"/>
                  </a:lnTo>
                  <a:lnTo>
                    <a:pt x="4172" y="1709"/>
                  </a:lnTo>
                  <a:lnTo>
                    <a:pt x="4053" y="1312"/>
                  </a:lnTo>
                  <a:lnTo>
                    <a:pt x="3855" y="954"/>
                  </a:lnTo>
                  <a:lnTo>
                    <a:pt x="3616" y="636"/>
                  </a:lnTo>
                  <a:lnTo>
                    <a:pt x="3298" y="358"/>
                  </a:lnTo>
                  <a:lnTo>
                    <a:pt x="2941" y="160"/>
                  </a:lnTo>
                  <a:lnTo>
                    <a:pt x="2504" y="40"/>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54"/>
        <p:cNvGrpSpPr/>
        <p:nvPr/>
      </p:nvGrpSpPr>
      <p:grpSpPr>
        <a:xfrm>
          <a:off x="0" y="0"/>
          <a:ext cx="0" cy="0"/>
          <a:chOff x="0" y="0"/>
          <a:chExt cx="0" cy="0"/>
        </a:xfrm>
      </p:grpSpPr>
      <p:pic>
        <p:nvPicPr>
          <p:cNvPr id="1655" name="Google Shape;1655;p32"/>
          <p:cNvPicPr preferRelativeResize="0"/>
          <p:nvPr/>
        </p:nvPicPr>
        <p:blipFill>
          <a:blip r:embed="rId2">
            <a:alphaModFix amt="70000"/>
          </a:blip>
          <a:stretch>
            <a:fillRect/>
          </a:stretch>
        </p:blipFill>
        <p:spPr>
          <a:xfrm>
            <a:off x="0" y="0"/>
            <a:ext cx="9144000" cy="5143500"/>
          </a:xfrm>
          <a:prstGeom prst="rect">
            <a:avLst/>
          </a:prstGeom>
          <a:noFill/>
          <a:ln>
            <a:noFill/>
          </a:ln>
        </p:spPr>
      </p:pic>
      <p:grpSp>
        <p:nvGrpSpPr>
          <p:cNvPr id="1656" name="Google Shape;1656;p32"/>
          <p:cNvGrpSpPr/>
          <p:nvPr/>
        </p:nvGrpSpPr>
        <p:grpSpPr>
          <a:xfrm rot="10800000" flipH="1">
            <a:off x="360400" y="186075"/>
            <a:ext cx="2595500" cy="309925"/>
            <a:chOff x="-4598500" y="-2669975"/>
            <a:chExt cx="2595500" cy="309925"/>
          </a:xfrm>
        </p:grpSpPr>
        <p:sp>
          <p:nvSpPr>
            <p:cNvPr id="1657" name="Google Shape;1657;p32"/>
            <p:cNvSpPr/>
            <p:nvPr/>
          </p:nvSpPr>
          <p:spPr>
            <a:xfrm>
              <a:off x="-4549825" y="-2621300"/>
              <a:ext cx="2494175" cy="214575"/>
            </a:xfrm>
            <a:custGeom>
              <a:avLst/>
              <a:gdLst/>
              <a:ahLst/>
              <a:cxnLst/>
              <a:rect l="l" t="t" r="r" b="b"/>
              <a:pathLst>
                <a:path w="99767" h="8583" extrusionOk="0">
                  <a:moveTo>
                    <a:pt x="398" y="1"/>
                  </a:moveTo>
                  <a:lnTo>
                    <a:pt x="0" y="358"/>
                  </a:lnTo>
                  <a:lnTo>
                    <a:pt x="1510" y="1868"/>
                  </a:lnTo>
                  <a:lnTo>
                    <a:pt x="8225" y="8583"/>
                  </a:lnTo>
                  <a:lnTo>
                    <a:pt x="99766" y="8583"/>
                  </a:lnTo>
                  <a:lnTo>
                    <a:pt x="99766" y="8066"/>
                  </a:lnTo>
                  <a:lnTo>
                    <a:pt x="8463" y="8066"/>
                  </a:lnTo>
                  <a:lnTo>
                    <a:pt x="1868" y="1471"/>
                  </a:lnTo>
                  <a:lnTo>
                    <a:pt x="398"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2108325" y="-2466350"/>
              <a:ext cx="105325" cy="106300"/>
            </a:xfrm>
            <a:custGeom>
              <a:avLst/>
              <a:gdLst/>
              <a:ahLst/>
              <a:cxnLst/>
              <a:rect l="l" t="t" r="r" b="b"/>
              <a:pathLst>
                <a:path w="4213" h="4252" extrusionOk="0">
                  <a:moveTo>
                    <a:pt x="2106" y="1"/>
                  </a:move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80" y="2782"/>
                  </a:lnTo>
                  <a:lnTo>
                    <a:pt x="199" y="3139"/>
                  </a:lnTo>
                  <a:lnTo>
                    <a:pt x="438" y="3457"/>
                  </a:lnTo>
                  <a:lnTo>
                    <a:pt x="676" y="3735"/>
                  </a:lnTo>
                  <a:lnTo>
                    <a:pt x="994" y="3934"/>
                  </a:lnTo>
                  <a:lnTo>
                    <a:pt x="1312" y="4093"/>
                  </a:lnTo>
                  <a:lnTo>
                    <a:pt x="1709" y="4212"/>
                  </a:lnTo>
                  <a:lnTo>
                    <a:pt x="2106" y="4252"/>
                  </a:lnTo>
                  <a:lnTo>
                    <a:pt x="2504" y="4212"/>
                  </a:lnTo>
                  <a:lnTo>
                    <a:pt x="2941" y="4093"/>
                  </a:lnTo>
                  <a:lnTo>
                    <a:pt x="3298" y="3894"/>
                  </a:lnTo>
                  <a:lnTo>
                    <a:pt x="3616" y="3616"/>
                  </a:lnTo>
                  <a:lnTo>
                    <a:pt x="3855" y="3298"/>
                  </a:lnTo>
                  <a:lnTo>
                    <a:pt x="4053" y="2941"/>
                  </a:lnTo>
                  <a:lnTo>
                    <a:pt x="4172" y="2544"/>
                  </a:lnTo>
                  <a:lnTo>
                    <a:pt x="4212" y="2146"/>
                  </a:lnTo>
                  <a:lnTo>
                    <a:pt x="4172" y="1709"/>
                  </a:lnTo>
                  <a:lnTo>
                    <a:pt x="4053" y="1312"/>
                  </a:lnTo>
                  <a:lnTo>
                    <a:pt x="3855" y="954"/>
                  </a:lnTo>
                  <a:lnTo>
                    <a:pt x="3616" y="636"/>
                  </a:lnTo>
                  <a:lnTo>
                    <a:pt x="3298" y="358"/>
                  </a:lnTo>
                  <a:lnTo>
                    <a:pt x="2941" y="160"/>
                  </a:lnTo>
                  <a:lnTo>
                    <a:pt x="2504" y="40"/>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2108325" y="-2466350"/>
              <a:ext cx="105325" cy="106300"/>
            </a:xfrm>
            <a:custGeom>
              <a:avLst/>
              <a:gdLst/>
              <a:ahLst/>
              <a:cxnLst/>
              <a:rect l="l" t="t" r="r" b="b"/>
              <a:pathLst>
                <a:path w="4213" h="4252" fill="none" extrusionOk="0">
                  <a:moveTo>
                    <a:pt x="2106" y="1"/>
                  </a:moveTo>
                  <a:lnTo>
                    <a:pt x="2106" y="1"/>
                  </a:lnTo>
                  <a:lnTo>
                    <a:pt x="1709" y="40"/>
                  </a:lnTo>
                  <a:lnTo>
                    <a:pt x="1312" y="160"/>
                  </a:lnTo>
                  <a:lnTo>
                    <a:pt x="994" y="319"/>
                  </a:lnTo>
                  <a:lnTo>
                    <a:pt x="676" y="557"/>
                  </a:lnTo>
                  <a:lnTo>
                    <a:pt x="438" y="795"/>
                  </a:lnTo>
                  <a:lnTo>
                    <a:pt x="199" y="1113"/>
                  </a:lnTo>
                  <a:lnTo>
                    <a:pt x="80" y="1471"/>
                  </a:lnTo>
                  <a:lnTo>
                    <a:pt x="1" y="1868"/>
                  </a:lnTo>
                  <a:lnTo>
                    <a:pt x="2106" y="1868"/>
                  </a:lnTo>
                  <a:lnTo>
                    <a:pt x="2106" y="2385"/>
                  </a:lnTo>
                  <a:lnTo>
                    <a:pt x="1" y="2385"/>
                  </a:lnTo>
                  <a:lnTo>
                    <a:pt x="1" y="2385"/>
                  </a:lnTo>
                  <a:lnTo>
                    <a:pt x="80" y="2782"/>
                  </a:lnTo>
                  <a:lnTo>
                    <a:pt x="199" y="3139"/>
                  </a:lnTo>
                  <a:lnTo>
                    <a:pt x="438" y="3457"/>
                  </a:lnTo>
                  <a:lnTo>
                    <a:pt x="676" y="3735"/>
                  </a:lnTo>
                  <a:lnTo>
                    <a:pt x="994" y="3934"/>
                  </a:lnTo>
                  <a:lnTo>
                    <a:pt x="1312" y="4093"/>
                  </a:lnTo>
                  <a:lnTo>
                    <a:pt x="1709" y="4212"/>
                  </a:lnTo>
                  <a:lnTo>
                    <a:pt x="2106" y="4252"/>
                  </a:lnTo>
                  <a:lnTo>
                    <a:pt x="2106" y="4252"/>
                  </a:lnTo>
                  <a:lnTo>
                    <a:pt x="2504" y="4212"/>
                  </a:lnTo>
                  <a:lnTo>
                    <a:pt x="2941" y="4093"/>
                  </a:lnTo>
                  <a:lnTo>
                    <a:pt x="3298" y="3894"/>
                  </a:lnTo>
                  <a:lnTo>
                    <a:pt x="3616" y="3616"/>
                  </a:lnTo>
                  <a:lnTo>
                    <a:pt x="3855" y="3298"/>
                  </a:lnTo>
                  <a:lnTo>
                    <a:pt x="4053" y="2941"/>
                  </a:lnTo>
                  <a:lnTo>
                    <a:pt x="4172" y="2544"/>
                  </a:lnTo>
                  <a:lnTo>
                    <a:pt x="4212" y="2146"/>
                  </a:lnTo>
                  <a:lnTo>
                    <a:pt x="4212" y="2146"/>
                  </a:lnTo>
                  <a:lnTo>
                    <a:pt x="4172" y="1709"/>
                  </a:lnTo>
                  <a:lnTo>
                    <a:pt x="4053" y="1312"/>
                  </a:lnTo>
                  <a:lnTo>
                    <a:pt x="3855" y="954"/>
                  </a:lnTo>
                  <a:lnTo>
                    <a:pt x="3616" y="636"/>
                  </a:lnTo>
                  <a:lnTo>
                    <a:pt x="3298" y="358"/>
                  </a:lnTo>
                  <a:lnTo>
                    <a:pt x="2941" y="160"/>
                  </a:lnTo>
                  <a:lnTo>
                    <a:pt x="2504" y="40"/>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4598500" y="-2669975"/>
              <a:ext cx="106300" cy="106325"/>
            </a:xfrm>
            <a:custGeom>
              <a:avLst/>
              <a:gdLst/>
              <a:ahLst/>
              <a:cxnLst/>
              <a:rect l="l" t="t" r="r" b="b"/>
              <a:pathLst>
                <a:path w="4252" h="4253" extrusionOk="0">
                  <a:moveTo>
                    <a:pt x="2146" y="1"/>
                  </a:moveTo>
                  <a:lnTo>
                    <a:pt x="1709" y="40"/>
                  </a:lnTo>
                  <a:lnTo>
                    <a:pt x="1312" y="160"/>
                  </a:lnTo>
                  <a:lnTo>
                    <a:pt x="954" y="358"/>
                  </a:lnTo>
                  <a:lnTo>
                    <a:pt x="636" y="636"/>
                  </a:lnTo>
                  <a:lnTo>
                    <a:pt x="398" y="954"/>
                  </a:lnTo>
                  <a:lnTo>
                    <a:pt x="199" y="1312"/>
                  </a:lnTo>
                  <a:lnTo>
                    <a:pt x="80" y="1709"/>
                  </a:lnTo>
                  <a:lnTo>
                    <a:pt x="0" y="2107"/>
                  </a:lnTo>
                  <a:lnTo>
                    <a:pt x="80" y="2544"/>
                  </a:lnTo>
                  <a:lnTo>
                    <a:pt x="199" y="2941"/>
                  </a:lnTo>
                  <a:lnTo>
                    <a:pt x="398" y="3298"/>
                  </a:lnTo>
                  <a:lnTo>
                    <a:pt x="636" y="3616"/>
                  </a:lnTo>
                  <a:lnTo>
                    <a:pt x="954" y="3894"/>
                  </a:lnTo>
                  <a:lnTo>
                    <a:pt x="1312" y="4093"/>
                  </a:lnTo>
                  <a:lnTo>
                    <a:pt x="1709" y="4212"/>
                  </a:lnTo>
                  <a:lnTo>
                    <a:pt x="2146" y="4252"/>
                  </a:lnTo>
                  <a:lnTo>
                    <a:pt x="2503" y="4212"/>
                  </a:lnTo>
                  <a:lnTo>
                    <a:pt x="2861" y="4133"/>
                  </a:lnTo>
                  <a:lnTo>
                    <a:pt x="3179" y="3974"/>
                  </a:lnTo>
                  <a:lnTo>
                    <a:pt x="3457" y="3815"/>
                  </a:lnTo>
                  <a:lnTo>
                    <a:pt x="1947" y="2305"/>
                  </a:lnTo>
                  <a:lnTo>
                    <a:pt x="2345" y="1948"/>
                  </a:lnTo>
                  <a:lnTo>
                    <a:pt x="3815" y="3418"/>
                  </a:lnTo>
                  <a:lnTo>
                    <a:pt x="4013" y="3140"/>
                  </a:lnTo>
                  <a:lnTo>
                    <a:pt x="4132" y="2822"/>
                  </a:lnTo>
                  <a:lnTo>
                    <a:pt x="4252" y="2504"/>
                  </a:lnTo>
                  <a:lnTo>
                    <a:pt x="4252" y="2107"/>
                  </a:lnTo>
                  <a:lnTo>
                    <a:pt x="4212" y="1709"/>
                  </a:lnTo>
                  <a:lnTo>
                    <a:pt x="4093" y="1312"/>
                  </a:lnTo>
                  <a:lnTo>
                    <a:pt x="3894" y="954"/>
                  </a:lnTo>
                  <a:lnTo>
                    <a:pt x="3656" y="636"/>
                  </a:lnTo>
                  <a:lnTo>
                    <a:pt x="3338" y="358"/>
                  </a:lnTo>
                  <a:lnTo>
                    <a:pt x="2980" y="160"/>
                  </a:lnTo>
                  <a:lnTo>
                    <a:pt x="258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4598500" y="-2669975"/>
              <a:ext cx="106300" cy="106325"/>
            </a:xfrm>
            <a:custGeom>
              <a:avLst/>
              <a:gdLst/>
              <a:ahLst/>
              <a:cxnLst/>
              <a:rect l="l" t="t" r="r" b="b"/>
              <a:pathLst>
                <a:path w="4252" h="4253" fill="none" extrusionOk="0">
                  <a:moveTo>
                    <a:pt x="2146" y="1"/>
                  </a:moveTo>
                  <a:lnTo>
                    <a:pt x="2146" y="1"/>
                  </a:lnTo>
                  <a:lnTo>
                    <a:pt x="1709" y="40"/>
                  </a:lnTo>
                  <a:lnTo>
                    <a:pt x="1312" y="160"/>
                  </a:lnTo>
                  <a:lnTo>
                    <a:pt x="954" y="358"/>
                  </a:lnTo>
                  <a:lnTo>
                    <a:pt x="636" y="636"/>
                  </a:lnTo>
                  <a:lnTo>
                    <a:pt x="398" y="954"/>
                  </a:lnTo>
                  <a:lnTo>
                    <a:pt x="199" y="1312"/>
                  </a:lnTo>
                  <a:lnTo>
                    <a:pt x="80" y="1709"/>
                  </a:lnTo>
                  <a:lnTo>
                    <a:pt x="0" y="2107"/>
                  </a:lnTo>
                  <a:lnTo>
                    <a:pt x="0" y="2107"/>
                  </a:lnTo>
                  <a:lnTo>
                    <a:pt x="80" y="2544"/>
                  </a:lnTo>
                  <a:lnTo>
                    <a:pt x="199" y="2941"/>
                  </a:lnTo>
                  <a:lnTo>
                    <a:pt x="398" y="3298"/>
                  </a:lnTo>
                  <a:lnTo>
                    <a:pt x="636" y="3616"/>
                  </a:lnTo>
                  <a:lnTo>
                    <a:pt x="954" y="3894"/>
                  </a:lnTo>
                  <a:lnTo>
                    <a:pt x="1312" y="4093"/>
                  </a:lnTo>
                  <a:lnTo>
                    <a:pt x="1709" y="4212"/>
                  </a:lnTo>
                  <a:lnTo>
                    <a:pt x="2146" y="4252"/>
                  </a:lnTo>
                  <a:lnTo>
                    <a:pt x="2146" y="4252"/>
                  </a:lnTo>
                  <a:lnTo>
                    <a:pt x="2503" y="4212"/>
                  </a:lnTo>
                  <a:lnTo>
                    <a:pt x="2861" y="4133"/>
                  </a:lnTo>
                  <a:lnTo>
                    <a:pt x="3179" y="3974"/>
                  </a:lnTo>
                  <a:lnTo>
                    <a:pt x="3457" y="3815"/>
                  </a:lnTo>
                  <a:lnTo>
                    <a:pt x="1947" y="2305"/>
                  </a:lnTo>
                  <a:lnTo>
                    <a:pt x="2345" y="1948"/>
                  </a:lnTo>
                  <a:lnTo>
                    <a:pt x="3815" y="3418"/>
                  </a:lnTo>
                  <a:lnTo>
                    <a:pt x="3815" y="3418"/>
                  </a:lnTo>
                  <a:lnTo>
                    <a:pt x="4013" y="3140"/>
                  </a:lnTo>
                  <a:lnTo>
                    <a:pt x="4132" y="2822"/>
                  </a:lnTo>
                  <a:lnTo>
                    <a:pt x="4252" y="2504"/>
                  </a:lnTo>
                  <a:lnTo>
                    <a:pt x="4252" y="2107"/>
                  </a:lnTo>
                  <a:lnTo>
                    <a:pt x="4252" y="2107"/>
                  </a:lnTo>
                  <a:lnTo>
                    <a:pt x="4212" y="1709"/>
                  </a:lnTo>
                  <a:lnTo>
                    <a:pt x="4093" y="1312"/>
                  </a:lnTo>
                  <a:lnTo>
                    <a:pt x="3894" y="954"/>
                  </a:lnTo>
                  <a:lnTo>
                    <a:pt x="3656" y="636"/>
                  </a:lnTo>
                  <a:lnTo>
                    <a:pt x="3338" y="358"/>
                  </a:lnTo>
                  <a:lnTo>
                    <a:pt x="2980" y="160"/>
                  </a:lnTo>
                  <a:lnTo>
                    <a:pt x="258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32"/>
          <p:cNvGrpSpPr/>
          <p:nvPr/>
        </p:nvGrpSpPr>
        <p:grpSpPr>
          <a:xfrm>
            <a:off x="8127668" y="111513"/>
            <a:ext cx="1016343" cy="417768"/>
            <a:chOff x="8127668" y="-9"/>
            <a:chExt cx="1016343" cy="417768"/>
          </a:xfrm>
        </p:grpSpPr>
        <p:sp>
          <p:nvSpPr>
            <p:cNvPr id="1663" name="Google Shape;1663;p32"/>
            <p:cNvSpPr/>
            <p:nvPr/>
          </p:nvSpPr>
          <p:spPr>
            <a:xfrm>
              <a:off x="8524248" y="-9"/>
              <a:ext cx="241681" cy="142796"/>
            </a:xfrm>
            <a:custGeom>
              <a:avLst/>
              <a:gdLst/>
              <a:ahLst/>
              <a:cxnLst/>
              <a:rect l="l" t="t" r="r" b="b"/>
              <a:pathLst>
                <a:path w="8806" h="5203" extrusionOk="0">
                  <a:moveTo>
                    <a:pt x="0" y="1"/>
                  </a:moveTo>
                  <a:lnTo>
                    <a:pt x="5203" y="5203"/>
                  </a:lnTo>
                  <a:lnTo>
                    <a:pt x="8805"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8346048" y="-9"/>
              <a:ext cx="241159" cy="142796"/>
            </a:xfrm>
            <a:custGeom>
              <a:avLst/>
              <a:gdLst/>
              <a:ahLst/>
              <a:cxnLst/>
              <a:rect l="l" t="t" r="r" b="b"/>
              <a:pathLst>
                <a:path w="8787"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8167326" y="-9"/>
              <a:ext cx="241132" cy="142796"/>
            </a:xfrm>
            <a:custGeom>
              <a:avLst/>
              <a:gdLst/>
              <a:ahLst/>
              <a:cxnLst/>
              <a:rect l="l" t="t" r="r" b="b"/>
              <a:pathLst>
                <a:path w="8786" h="5203" extrusionOk="0">
                  <a:moveTo>
                    <a:pt x="0" y="1"/>
                  </a:moveTo>
                  <a:lnTo>
                    <a:pt x="5183" y="5203"/>
                  </a:lnTo>
                  <a:lnTo>
                    <a:pt x="8786" y="5203"/>
                  </a:lnTo>
                  <a:lnTo>
                    <a:pt x="3603"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8127668" y="317255"/>
              <a:ext cx="1016343" cy="100504"/>
            </a:xfrm>
            <a:custGeom>
              <a:avLst/>
              <a:gdLst/>
              <a:ahLst/>
              <a:cxnLst/>
              <a:rect l="l" t="t" r="r" b="b"/>
              <a:pathLst>
                <a:path w="37032" h="3662" extrusionOk="0">
                  <a:moveTo>
                    <a:pt x="0" y="1"/>
                  </a:moveTo>
                  <a:lnTo>
                    <a:pt x="3661" y="3662"/>
                  </a:lnTo>
                  <a:lnTo>
                    <a:pt x="37032" y="3662"/>
                  </a:lnTo>
                  <a:lnTo>
                    <a:pt x="37032" y="2197"/>
                  </a:lnTo>
                  <a:lnTo>
                    <a:pt x="12447" y="2197"/>
                  </a:lnTo>
                  <a:lnTo>
                    <a:pt x="10250"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32"/>
          <p:cNvGrpSpPr/>
          <p:nvPr/>
        </p:nvGrpSpPr>
        <p:grpSpPr>
          <a:xfrm>
            <a:off x="-88319" y="4599434"/>
            <a:ext cx="1995252" cy="435744"/>
            <a:chOff x="9" y="4675634"/>
            <a:chExt cx="1995252" cy="435744"/>
          </a:xfrm>
        </p:grpSpPr>
        <p:sp>
          <p:nvSpPr>
            <p:cNvPr id="1668" name="Google Shape;1668;p32"/>
            <p:cNvSpPr/>
            <p:nvPr/>
          </p:nvSpPr>
          <p:spPr>
            <a:xfrm>
              <a:off x="811804" y="4675634"/>
              <a:ext cx="291411" cy="171888"/>
            </a:xfrm>
            <a:custGeom>
              <a:avLst/>
              <a:gdLst/>
              <a:ahLst/>
              <a:cxnLst/>
              <a:rect l="l" t="t" r="r" b="b"/>
              <a:pathLst>
                <a:path w="10618" h="6263" extrusionOk="0">
                  <a:moveTo>
                    <a:pt x="1" y="1"/>
                  </a:moveTo>
                  <a:lnTo>
                    <a:pt x="6263" y="6262"/>
                  </a:lnTo>
                  <a:lnTo>
                    <a:pt x="10617" y="6262"/>
                  </a:lnTo>
                  <a:lnTo>
                    <a:pt x="4336"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596059" y="4675634"/>
              <a:ext cx="291411" cy="171888"/>
            </a:xfrm>
            <a:custGeom>
              <a:avLst/>
              <a:gdLst/>
              <a:ahLst/>
              <a:cxnLst/>
              <a:rect l="l" t="t" r="r" b="b"/>
              <a:pathLst>
                <a:path w="10618" h="6263" extrusionOk="0">
                  <a:moveTo>
                    <a:pt x="1" y="1"/>
                  </a:moveTo>
                  <a:lnTo>
                    <a:pt x="6263"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380314" y="4675634"/>
              <a:ext cx="291411" cy="171888"/>
            </a:xfrm>
            <a:custGeom>
              <a:avLst/>
              <a:gdLst/>
              <a:ahLst/>
              <a:cxnLst/>
              <a:rect l="l" t="t" r="r" b="b"/>
              <a:pathLst>
                <a:path w="10618" h="6263" extrusionOk="0">
                  <a:moveTo>
                    <a:pt x="1" y="1"/>
                  </a:moveTo>
                  <a:lnTo>
                    <a:pt x="6282" y="6262"/>
                  </a:lnTo>
                  <a:lnTo>
                    <a:pt x="10617" y="6262"/>
                  </a:lnTo>
                  <a:lnTo>
                    <a:pt x="4355" y="1"/>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17574" y="4926289"/>
              <a:ext cx="1977687" cy="185089"/>
            </a:xfrm>
            <a:custGeom>
              <a:avLst/>
              <a:gdLst/>
              <a:ahLst/>
              <a:cxnLst/>
              <a:rect l="l" t="t" r="r" b="b"/>
              <a:pathLst>
                <a:path w="72060" h="6744" extrusionOk="0">
                  <a:moveTo>
                    <a:pt x="1" y="0"/>
                  </a:moveTo>
                  <a:lnTo>
                    <a:pt x="1" y="2254"/>
                  </a:lnTo>
                  <a:lnTo>
                    <a:pt x="36897" y="2254"/>
                  </a:lnTo>
                  <a:lnTo>
                    <a:pt x="41387" y="6744"/>
                  </a:lnTo>
                  <a:lnTo>
                    <a:pt x="72060" y="6744"/>
                  </a:lnTo>
                  <a:lnTo>
                    <a:pt x="70018" y="4701"/>
                  </a:lnTo>
                  <a:lnTo>
                    <a:pt x="49093" y="4701"/>
                  </a:lnTo>
                  <a:lnTo>
                    <a:pt x="4439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9" y="5015128"/>
              <a:ext cx="1106253" cy="96250"/>
            </a:xfrm>
            <a:custGeom>
              <a:avLst/>
              <a:gdLst/>
              <a:ahLst/>
              <a:cxnLst/>
              <a:rect l="l" t="t" r="r" b="b"/>
              <a:pathLst>
                <a:path w="40308" h="3507" extrusionOk="0">
                  <a:moveTo>
                    <a:pt x="2236" y="0"/>
                  </a:moveTo>
                  <a:lnTo>
                    <a:pt x="1" y="3507"/>
                  </a:lnTo>
                  <a:lnTo>
                    <a:pt x="40308" y="3507"/>
                  </a:lnTo>
                  <a:lnTo>
                    <a:pt x="36782" y="0"/>
                  </a:lnTo>
                  <a:close/>
                </a:path>
              </a:pathLst>
            </a:custGeom>
            <a:gradFill>
              <a:gsLst>
                <a:gs pos="0">
                  <a:srgbClr val="1E3190"/>
                </a:gs>
                <a:gs pos="100000">
                  <a:srgbClr val="6BD5FB"/>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32"/>
          <p:cNvGrpSpPr/>
          <p:nvPr/>
        </p:nvGrpSpPr>
        <p:grpSpPr>
          <a:xfrm rot="10800000">
            <a:off x="3804325" y="4115550"/>
            <a:ext cx="5108500" cy="819500"/>
            <a:chOff x="-7965750" y="-1604175"/>
            <a:chExt cx="5108500" cy="819500"/>
          </a:xfrm>
        </p:grpSpPr>
        <p:sp>
          <p:nvSpPr>
            <p:cNvPr id="1674" name="Google Shape;1674;p32"/>
            <p:cNvSpPr/>
            <p:nvPr/>
          </p:nvSpPr>
          <p:spPr>
            <a:xfrm>
              <a:off x="-7880350" y="-1557475"/>
              <a:ext cx="4916825" cy="687375"/>
            </a:xfrm>
            <a:custGeom>
              <a:avLst/>
              <a:gdLst/>
              <a:ahLst/>
              <a:cxnLst/>
              <a:rect l="l" t="t" r="r" b="b"/>
              <a:pathLst>
                <a:path w="196673" h="27495" extrusionOk="0">
                  <a:moveTo>
                    <a:pt x="27098" y="0"/>
                  </a:moveTo>
                  <a:lnTo>
                    <a:pt x="1" y="27097"/>
                  </a:lnTo>
                  <a:lnTo>
                    <a:pt x="200" y="27296"/>
                  </a:lnTo>
                  <a:lnTo>
                    <a:pt x="359" y="27494"/>
                  </a:lnTo>
                  <a:lnTo>
                    <a:pt x="27336" y="556"/>
                  </a:lnTo>
                  <a:lnTo>
                    <a:pt x="196673" y="556"/>
                  </a:lnTo>
                  <a:lnTo>
                    <a:pt x="196673" y="278"/>
                  </a:lnTo>
                  <a:lnTo>
                    <a:pt x="196673" y="0"/>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7880350" y="-1557475"/>
              <a:ext cx="4916825" cy="687375"/>
            </a:xfrm>
            <a:custGeom>
              <a:avLst/>
              <a:gdLst/>
              <a:ahLst/>
              <a:cxnLst/>
              <a:rect l="l" t="t" r="r" b="b"/>
              <a:pathLst>
                <a:path w="196673" h="27495" fill="none" extrusionOk="0">
                  <a:moveTo>
                    <a:pt x="196673" y="0"/>
                  </a:moveTo>
                  <a:lnTo>
                    <a:pt x="27098" y="0"/>
                  </a:lnTo>
                  <a:lnTo>
                    <a:pt x="1" y="27097"/>
                  </a:lnTo>
                  <a:lnTo>
                    <a:pt x="1" y="27097"/>
                  </a:lnTo>
                  <a:lnTo>
                    <a:pt x="200" y="27296"/>
                  </a:lnTo>
                  <a:lnTo>
                    <a:pt x="359" y="27494"/>
                  </a:lnTo>
                  <a:lnTo>
                    <a:pt x="27336" y="556"/>
                  </a:lnTo>
                  <a:lnTo>
                    <a:pt x="196673" y="556"/>
                  </a:lnTo>
                  <a:lnTo>
                    <a:pt x="196673" y="556"/>
                  </a:lnTo>
                  <a:lnTo>
                    <a:pt x="196673" y="278"/>
                  </a:lnTo>
                  <a:lnTo>
                    <a:pt x="196673" y="278"/>
                  </a:lnTo>
                  <a:lnTo>
                    <a:pt x="196673" y="0"/>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7965750" y="-891000"/>
              <a:ext cx="106300" cy="106325"/>
            </a:xfrm>
            <a:custGeom>
              <a:avLst/>
              <a:gdLst/>
              <a:ahLst/>
              <a:cxnLst/>
              <a:rect l="l" t="t" r="r" b="b"/>
              <a:pathLst>
                <a:path w="4252" h="4253" extrusionOk="0">
                  <a:moveTo>
                    <a:pt x="2106" y="1"/>
                  </a:moveTo>
                  <a:lnTo>
                    <a:pt x="1669" y="41"/>
                  </a:lnTo>
                  <a:lnTo>
                    <a:pt x="1271" y="160"/>
                  </a:lnTo>
                  <a:lnTo>
                    <a:pt x="914" y="358"/>
                  </a:lnTo>
                  <a:lnTo>
                    <a:pt x="596" y="637"/>
                  </a:lnTo>
                  <a:lnTo>
                    <a:pt x="358" y="954"/>
                  </a:lnTo>
                  <a:lnTo>
                    <a:pt x="159" y="1312"/>
                  </a:lnTo>
                  <a:lnTo>
                    <a:pt x="40" y="1709"/>
                  </a:lnTo>
                  <a:lnTo>
                    <a:pt x="0" y="2146"/>
                  </a:lnTo>
                  <a:lnTo>
                    <a:pt x="40" y="2544"/>
                  </a:lnTo>
                  <a:lnTo>
                    <a:pt x="159" y="2981"/>
                  </a:lnTo>
                  <a:lnTo>
                    <a:pt x="358" y="3338"/>
                  </a:lnTo>
                  <a:lnTo>
                    <a:pt x="596" y="3656"/>
                  </a:lnTo>
                  <a:lnTo>
                    <a:pt x="914" y="3895"/>
                  </a:lnTo>
                  <a:lnTo>
                    <a:pt x="1271" y="4093"/>
                  </a:lnTo>
                  <a:lnTo>
                    <a:pt x="1669" y="4212"/>
                  </a:lnTo>
                  <a:lnTo>
                    <a:pt x="2106" y="4252"/>
                  </a:lnTo>
                  <a:lnTo>
                    <a:pt x="2543" y="4212"/>
                  </a:lnTo>
                  <a:lnTo>
                    <a:pt x="2940" y="4093"/>
                  </a:lnTo>
                  <a:lnTo>
                    <a:pt x="3298" y="3895"/>
                  </a:lnTo>
                  <a:lnTo>
                    <a:pt x="3616" y="3656"/>
                  </a:lnTo>
                  <a:lnTo>
                    <a:pt x="3894" y="3338"/>
                  </a:lnTo>
                  <a:lnTo>
                    <a:pt x="4092" y="2981"/>
                  </a:lnTo>
                  <a:lnTo>
                    <a:pt x="4212" y="2544"/>
                  </a:lnTo>
                  <a:lnTo>
                    <a:pt x="4251" y="2146"/>
                  </a:lnTo>
                  <a:lnTo>
                    <a:pt x="4212" y="1789"/>
                  </a:lnTo>
                  <a:lnTo>
                    <a:pt x="4132" y="1431"/>
                  </a:lnTo>
                  <a:lnTo>
                    <a:pt x="3973" y="1113"/>
                  </a:lnTo>
                  <a:lnTo>
                    <a:pt x="3775" y="835"/>
                  </a:lnTo>
                  <a:lnTo>
                    <a:pt x="3616" y="637"/>
                  </a:lnTo>
                  <a:lnTo>
                    <a:pt x="3417" y="438"/>
                  </a:lnTo>
                  <a:lnTo>
                    <a:pt x="3139" y="279"/>
                  </a:lnTo>
                  <a:lnTo>
                    <a:pt x="2821" y="120"/>
                  </a:lnTo>
                  <a:lnTo>
                    <a:pt x="2463" y="41"/>
                  </a:lnTo>
                  <a:lnTo>
                    <a:pt x="210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7965750" y="-891000"/>
              <a:ext cx="106300" cy="106325"/>
            </a:xfrm>
            <a:custGeom>
              <a:avLst/>
              <a:gdLst/>
              <a:ahLst/>
              <a:cxnLst/>
              <a:rect l="l" t="t" r="r" b="b"/>
              <a:pathLst>
                <a:path w="4252" h="4253" fill="none" extrusionOk="0">
                  <a:moveTo>
                    <a:pt x="2106" y="1"/>
                  </a:moveTo>
                  <a:lnTo>
                    <a:pt x="2106" y="1"/>
                  </a:lnTo>
                  <a:lnTo>
                    <a:pt x="1669" y="41"/>
                  </a:lnTo>
                  <a:lnTo>
                    <a:pt x="1271" y="160"/>
                  </a:lnTo>
                  <a:lnTo>
                    <a:pt x="914" y="358"/>
                  </a:lnTo>
                  <a:lnTo>
                    <a:pt x="596" y="637"/>
                  </a:lnTo>
                  <a:lnTo>
                    <a:pt x="358" y="954"/>
                  </a:lnTo>
                  <a:lnTo>
                    <a:pt x="159" y="1312"/>
                  </a:lnTo>
                  <a:lnTo>
                    <a:pt x="40" y="1709"/>
                  </a:lnTo>
                  <a:lnTo>
                    <a:pt x="0" y="2146"/>
                  </a:lnTo>
                  <a:lnTo>
                    <a:pt x="0" y="2146"/>
                  </a:lnTo>
                  <a:lnTo>
                    <a:pt x="40" y="2544"/>
                  </a:lnTo>
                  <a:lnTo>
                    <a:pt x="159" y="2981"/>
                  </a:lnTo>
                  <a:lnTo>
                    <a:pt x="358" y="3338"/>
                  </a:lnTo>
                  <a:lnTo>
                    <a:pt x="596" y="3656"/>
                  </a:lnTo>
                  <a:lnTo>
                    <a:pt x="914" y="3895"/>
                  </a:lnTo>
                  <a:lnTo>
                    <a:pt x="1271" y="4093"/>
                  </a:lnTo>
                  <a:lnTo>
                    <a:pt x="1669" y="4212"/>
                  </a:lnTo>
                  <a:lnTo>
                    <a:pt x="2106" y="4252"/>
                  </a:lnTo>
                  <a:lnTo>
                    <a:pt x="2106" y="4252"/>
                  </a:lnTo>
                  <a:lnTo>
                    <a:pt x="2543" y="4212"/>
                  </a:lnTo>
                  <a:lnTo>
                    <a:pt x="2940" y="4093"/>
                  </a:lnTo>
                  <a:lnTo>
                    <a:pt x="3298" y="3895"/>
                  </a:lnTo>
                  <a:lnTo>
                    <a:pt x="3616" y="3656"/>
                  </a:lnTo>
                  <a:lnTo>
                    <a:pt x="3894" y="3338"/>
                  </a:lnTo>
                  <a:lnTo>
                    <a:pt x="4092" y="2981"/>
                  </a:lnTo>
                  <a:lnTo>
                    <a:pt x="4212" y="2544"/>
                  </a:lnTo>
                  <a:lnTo>
                    <a:pt x="4251" y="2146"/>
                  </a:lnTo>
                  <a:lnTo>
                    <a:pt x="4251" y="2146"/>
                  </a:lnTo>
                  <a:lnTo>
                    <a:pt x="4212" y="1789"/>
                  </a:lnTo>
                  <a:lnTo>
                    <a:pt x="4132" y="1431"/>
                  </a:lnTo>
                  <a:lnTo>
                    <a:pt x="3973" y="1113"/>
                  </a:lnTo>
                  <a:lnTo>
                    <a:pt x="3775" y="835"/>
                  </a:lnTo>
                  <a:lnTo>
                    <a:pt x="3775" y="835"/>
                  </a:lnTo>
                  <a:lnTo>
                    <a:pt x="3616" y="637"/>
                  </a:lnTo>
                  <a:lnTo>
                    <a:pt x="3417" y="438"/>
                  </a:lnTo>
                  <a:lnTo>
                    <a:pt x="3417" y="438"/>
                  </a:lnTo>
                  <a:lnTo>
                    <a:pt x="3139" y="279"/>
                  </a:lnTo>
                  <a:lnTo>
                    <a:pt x="2821" y="120"/>
                  </a:lnTo>
                  <a:lnTo>
                    <a:pt x="2463" y="41"/>
                  </a:lnTo>
                  <a:lnTo>
                    <a:pt x="210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2963550" y="-1604175"/>
              <a:ext cx="106300" cy="106300"/>
            </a:xfrm>
            <a:custGeom>
              <a:avLst/>
              <a:gdLst/>
              <a:ahLst/>
              <a:cxnLst/>
              <a:rect l="l" t="t" r="r" b="b"/>
              <a:pathLst>
                <a:path w="4252" h="4252" extrusionOk="0">
                  <a:moveTo>
                    <a:pt x="2146" y="1"/>
                  </a:moveTo>
                  <a:lnTo>
                    <a:pt x="1749" y="40"/>
                  </a:lnTo>
                  <a:lnTo>
                    <a:pt x="1352" y="160"/>
                  </a:lnTo>
                  <a:lnTo>
                    <a:pt x="1034" y="318"/>
                  </a:lnTo>
                  <a:lnTo>
                    <a:pt x="716" y="557"/>
                  </a:lnTo>
                  <a:lnTo>
                    <a:pt x="438" y="835"/>
                  </a:lnTo>
                  <a:lnTo>
                    <a:pt x="239" y="1153"/>
                  </a:lnTo>
                  <a:lnTo>
                    <a:pt x="120" y="1510"/>
                  </a:lnTo>
                  <a:lnTo>
                    <a:pt x="1" y="1868"/>
                  </a:lnTo>
                  <a:lnTo>
                    <a:pt x="1" y="2146"/>
                  </a:lnTo>
                  <a:lnTo>
                    <a:pt x="1" y="2424"/>
                  </a:lnTo>
                  <a:lnTo>
                    <a:pt x="120" y="2782"/>
                  </a:lnTo>
                  <a:lnTo>
                    <a:pt x="239" y="3139"/>
                  </a:lnTo>
                  <a:lnTo>
                    <a:pt x="438" y="3457"/>
                  </a:lnTo>
                  <a:lnTo>
                    <a:pt x="716" y="3735"/>
                  </a:lnTo>
                  <a:lnTo>
                    <a:pt x="1034" y="3934"/>
                  </a:lnTo>
                  <a:lnTo>
                    <a:pt x="1352" y="4133"/>
                  </a:lnTo>
                  <a:lnTo>
                    <a:pt x="1749" y="4212"/>
                  </a:lnTo>
                  <a:lnTo>
                    <a:pt x="2146" y="4252"/>
                  </a:lnTo>
                  <a:lnTo>
                    <a:pt x="2543" y="4212"/>
                  </a:lnTo>
                  <a:lnTo>
                    <a:pt x="2941" y="4093"/>
                  </a:lnTo>
                  <a:lnTo>
                    <a:pt x="3298" y="3894"/>
                  </a:lnTo>
                  <a:lnTo>
                    <a:pt x="3616" y="3656"/>
                  </a:lnTo>
                  <a:lnTo>
                    <a:pt x="3894" y="3338"/>
                  </a:lnTo>
                  <a:lnTo>
                    <a:pt x="4093" y="2981"/>
                  </a:lnTo>
                  <a:lnTo>
                    <a:pt x="4212" y="2583"/>
                  </a:lnTo>
                  <a:lnTo>
                    <a:pt x="4252" y="2146"/>
                  </a:lnTo>
                  <a:lnTo>
                    <a:pt x="4212" y="1709"/>
                  </a:lnTo>
                  <a:lnTo>
                    <a:pt x="4093" y="1312"/>
                  </a:lnTo>
                  <a:lnTo>
                    <a:pt x="3894" y="954"/>
                  </a:lnTo>
                  <a:lnTo>
                    <a:pt x="3616" y="636"/>
                  </a:lnTo>
                  <a:lnTo>
                    <a:pt x="3298" y="358"/>
                  </a:lnTo>
                  <a:lnTo>
                    <a:pt x="2941" y="199"/>
                  </a:lnTo>
                  <a:lnTo>
                    <a:pt x="2543" y="40"/>
                  </a:lnTo>
                  <a:lnTo>
                    <a:pt x="2146" y="1"/>
                  </a:lnTo>
                  <a:close/>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2963550" y="-1604175"/>
              <a:ext cx="106300" cy="106300"/>
            </a:xfrm>
            <a:custGeom>
              <a:avLst/>
              <a:gdLst/>
              <a:ahLst/>
              <a:cxnLst/>
              <a:rect l="l" t="t" r="r" b="b"/>
              <a:pathLst>
                <a:path w="4252" h="4252" fill="none" extrusionOk="0">
                  <a:moveTo>
                    <a:pt x="2146" y="1"/>
                  </a:moveTo>
                  <a:lnTo>
                    <a:pt x="2146" y="1"/>
                  </a:lnTo>
                  <a:lnTo>
                    <a:pt x="1749" y="40"/>
                  </a:lnTo>
                  <a:lnTo>
                    <a:pt x="1352" y="160"/>
                  </a:lnTo>
                  <a:lnTo>
                    <a:pt x="1034" y="318"/>
                  </a:lnTo>
                  <a:lnTo>
                    <a:pt x="716" y="557"/>
                  </a:lnTo>
                  <a:lnTo>
                    <a:pt x="438" y="835"/>
                  </a:lnTo>
                  <a:lnTo>
                    <a:pt x="239" y="1153"/>
                  </a:lnTo>
                  <a:lnTo>
                    <a:pt x="120" y="1510"/>
                  </a:lnTo>
                  <a:lnTo>
                    <a:pt x="1" y="1868"/>
                  </a:lnTo>
                  <a:lnTo>
                    <a:pt x="1" y="1868"/>
                  </a:lnTo>
                  <a:lnTo>
                    <a:pt x="1" y="2146"/>
                  </a:lnTo>
                  <a:lnTo>
                    <a:pt x="1" y="2146"/>
                  </a:lnTo>
                  <a:lnTo>
                    <a:pt x="1" y="2424"/>
                  </a:lnTo>
                  <a:lnTo>
                    <a:pt x="1" y="2424"/>
                  </a:lnTo>
                  <a:lnTo>
                    <a:pt x="120" y="2782"/>
                  </a:lnTo>
                  <a:lnTo>
                    <a:pt x="239" y="3139"/>
                  </a:lnTo>
                  <a:lnTo>
                    <a:pt x="438" y="3457"/>
                  </a:lnTo>
                  <a:lnTo>
                    <a:pt x="716" y="3735"/>
                  </a:lnTo>
                  <a:lnTo>
                    <a:pt x="1034" y="3934"/>
                  </a:lnTo>
                  <a:lnTo>
                    <a:pt x="1352" y="4133"/>
                  </a:lnTo>
                  <a:lnTo>
                    <a:pt x="1749" y="4212"/>
                  </a:lnTo>
                  <a:lnTo>
                    <a:pt x="2146" y="4252"/>
                  </a:lnTo>
                  <a:lnTo>
                    <a:pt x="2146" y="4252"/>
                  </a:lnTo>
                  <a:lnTo>
                    <a:pt x="2543" y="4212"/>
                  </a:lnTo>
                  <a:lnTo>
                    <a:pt x="2941" y="4093"/>
                  </a:lnTo>
                  <a:lnTo>
                    <a:pt x="3298" y="3894"/>
                  </a:lnTo>
                  <a:lnTo>
                    <a:pt x="3616" y="3656"/>
                  </a:lnTo>
                  <a:lnTo>
                    <a:pt x="3894" y="3338"/>
                  </a:lnTo>
                  <a:lnTo>
                    <a:pt x="4093" y="2981"/>
                  </a:lnTo>
                  <a:lnTo>
                    <a:pt x="4212" y="2583"/>
                  </a:lnTo>
                  <a:lnTo>
                    <a:pt x="4252" y="2146"/>
                  </a:lnTo>
                  <a:lnTo>
                    <a:pt x="4252" y="2146"/>
                  </a:lnTo>
                  <a:lnTo>
                    <a:pt x="4212" y="1709"/>
                  </a:lnTo>
                  <a:lnTo>
                    <a:pt x="4093" y="1312"/>
                  </a:lnTo>
                  <a:lnTo>
                    <a:pt x="3894" y="954"/>
                  </a:lnTo>
                  <a:lnTo>
                    <a:pt x="3616" y="636"/>
                  </a:lnTo>
                  <a:lnTo>
                    <a:pt x="3298" y="358"/>
                  </a:lnTo>
                  <a:lnTo>
                    <a:pt x="2941" y="199"/>
                  </a:lnTo>
                  <a:lnTo>
                    <a:pt x="2543" y="40"/>
                  </a:lnTo>
                  <a:lnTo>
                    <a:pt x="2146" y="1"/>
                  </a:lnTo>
                </a:path>
              </a:pathLst>
            </a:custGeom>
            <a:gradFill>
              <a:gsLst>
                <a:gs pos="0">
                  <a:schemeClr val="dk2"/>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dk2"/>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84048"/>
            <a:ext cx="77085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500"/>
              <a:buNone/>
              <a:defRPr sz="3500">
                <a:solidFill>
                  <a:schemeClr val="lt1"/>
                </a:solidFill>
              </a:defRPr>
            </a:lvl2pPr>
            <a:lvl3pPr lvl="2" rtl="0">
              <a:spcBef>
                <a:spcPts val="0"/>
              </a:spcBef>
              <a:spcAft>
                <a:spcPts val="0"/>
              </a:spcAft>
              <a:buClr>
                <a:schemeClr val="lt1"/>
              </a:buClr>
              <a:buSzPts val="3500"/>
              <a:buNone/>
              <a:defRPr sz="3500">
                <a:solidFill>
                  <a:schemeClr val="lt1"/>
                </a:solidFill>
              </a:defRPr>
            </a:lvl3pPr>
            <a:lvl4pPr lvl="3" rtl="0">
              <a:spcBef>
                <a:spcPts val="0"/>
              </a:spcBef>
              <a:spcAft>
                <a:spcPts val="0"/>
              </a:spcAft>
              <a:buClr>
                <a:schemeClr val="lt1"/>
              </a:buClr>
              <a:buSzPts val="3500"/>
              <a:buNone/>
              <a:defRPr sz="3500">
                <a:solidFill>
                  <a:schemeClr val="lt1"/>
                </a:solidFill>
              </a:defRPr>
            </a:lvl4pPr>
            <a:lvl5pPr lvl="4" rtl="0">
              <a:spcBef>
                <a:spcPts val="0"/>
              </a:spcBef>
              <a:spcAft>
                <a:spcPts val="0"/>
              </a:spcAft>
              <a:buClr>
                <a:schemeClr val="lt1"/>
              </a:buClr>
              <a:buSzPts val="3500"/>
              <a:buNone/>
              <a:defRPr sz="3500">
                <a:solidFill>
                  <a:schemeClr val="lt1"/>
                </a:solidFill>
              </a:defRPr>
            </a:lvl5pPr>
            <a:lvl6pPr lvl="5" rtl="0">
              <a:spcBef>
                <a:spcPts val="0"/>
              </a:spcBef>
              <a:spcAft>
                <a:spcPts val="0"/>
              </a:spcAft>
              <a:buClr>
                <a:schemeClr val="lt1"/>
              </a:buClr>
              <a:buSzPts val="3500"/>
              <a:buNone/>
              <a:defRPr sz="3500">
                <a:solidFill>
                  <a:schemeClr val="lt1"/>
                </a:solidFill>
              </a:defRPr>
            </a:lvl6pPr>
            <a:lvl7pPr lvl="6" rtl="0">
              <a:spcBef>
                <a:spcPts val="0"/>
              </a:spcBef>
              <a:spcAft>
                <a:spcPts val="0"/>
              </a:spcAft>
              <a:buClr>
                <a:schemeClr val="lt1"/>
              </a:buClr>
              <a:buSzPts val="3500"/>
              <a:buNone/>
              <a:defRPr sz="3500">
                <a:solidFill>
                  <a:schemeClr val="lt1"/>
                </a:solidFill>
              </a:defRPr>
            </a:lvl7pPr>
            <a:lvl8pPr lvl="7" rtl="0">
              <a:spcBef>
                <a:spcPts val="0"/>
              </a:spcBef>
              <a:spcAft>
                <a:spcPts val="0"/>
              </a:spcAft>
              <a:buClr>
                <a:schemeClr val="lt1"/>
              </a:buClr>
              <a:buSzPts val="3500"/>
              <a:buNone/>
              <a:defRPr sz="3500">
                <a:solidFill>
                  <a:schemeClr val="lt1"/>
                </a:solidFill>
              </a:defRPr>
            </a:lvl8pPr>
            <a:lvl9pPr lvl="8" rtl="0">
              <a:spcBef>
                <a:spcPts val="0"/>
              </a:spcBef>
              <a:spcAft>
                <a:spcPts val="0"/>
              </a:spcAft>
              <a:buClr>
                <a:schemeClr val="lt1"/>
              </a:buClr>
              <a:buSzPts val="3500"/>
              <a:buNone/>
              <a:defRPr sz="3500">
                <a:solidFill>
                  <a:schemeClr val="lt1"/>
                </a:solidFill>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1pPr>
            <a:lvl2pPr marL="914400" lvl="1"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2pPr>
            <a:lvl3pPr marL="1371600" lvl="2"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3pPr>
            <a:lvl4pPr marL="1828800" lvl="3"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4pPr>
            <a:lvl5pPr marL="2286000" lvl="4"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5pPr>
            <a:lvl6pPr marL="2743200" lvl="5"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6pPr>
            <a:lvl7pPr marL="3200400" lvl="6"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7pPr>
            <a:lvl8pPr marL="3657600" lvl="7"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8pPr>
            <a:lvl9pPr marL="4114800" lvl="8" indent="-317500">
              <a:lnSpc>
                <a:spcPct val="100000"/>
              </a:lnSpc>
              <a:spcBef>
                <a:spcPts val="0"/>
              </a:spcBef>
              <a:spcAft>
                <a:spcPts val="0"/>
              </a:spcAft>
              <a:buClr>
                <a:schemeClr val="lt1"/>
              </a:buClr>
              <a:buSzPts val="1400"/>
              <a:buFont typeface="Cabin"/>
              <a:buChar char="■"/>
              <a:defRPr>
                <a:solidFill>
                  <a:schemeClr val="lt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1"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36"/>
          <p:cNvSpPr txBox="1">
            <a:spLocks noGrp="1"/>
          </p:cNvSpPr>
          <p:nvPr>
            <p:ph type="ctrTitle"/>
          </p:nvPr>
        </p:nvSpPr>
        <p:spPr>
          <a:xfrm>
            <a:off x="1171650" y="1311207"/>
            <a:ext cx="6800700" cy="197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err="1"/>
              <a:t>EduTrack</a:t>
            </a:r>
            <a:br>
              <a:rPr lang="en-US" sz="6000" dirty="0"/>
            </a:br>
            <a:r>
              <a:rPr lang="en-US" sz="3600" dirty="0"/>
              <a:t>Personal Academic Progress Tracker</a:t>
            </a:r>
            <a:endParaRPr lang="en-US" sz="6000" dirty="0"/>
          </a:p>
        </p:txBody>
      </p:sp>
      <p:sp>
        <p:nvSpPr>
          <p:cNvPr id="2" name="TextBox 1">
            <a:extLst>
              <a:ext uri="{FF2B5EF4-FFF2-40B4-BE49-F238E27FC236}">
                <a16:creationId xmlns:a16="http://schemas.microsoft.com/office/drawing/2014/main" id="{6A0589EC-1D9C-A609-45CC-62670CBF93C2}"/>
              </a:ext>
            </a:extLst>
          </p:cNvPr>
          <p:cNvSpPr txBox="1"/>
          <p:nvPr/>
        </p:nvSpPr>
        <p:spPr>
          <a:xfrm>
            <a:off x="840058" y="4493674"/>
            <a:ext cx="4244897" cy="400110"/>
          </a:xfrm>
          <a:prstGeom prst="rect">
            <a:avLst/>
          </a:prstGeom>
          <a:noFill/>
        </p:spPr>
        <p:txBody>
          <a:bodyPr wrap="square" rtlCol="0">
            <a:spAutoFit/>
          </a:bodyPr>
          <a:lstStyle/>
          <a:p>
            <a:r>
              <a:rPr lang="en-US" sz="2000" dirty="0">
                <a:solidFill>
                  <a:schemeClr val="bg1"/>
                </a:solidFill>
                <a:latin typeface="Audiowide" panose="020B0604020202020204" charset="0"/>
              </a:rPr>
              <a:t>TEAM: </a:t>
            </a:r>
            <a:r>
              <a:rPr lang="en-IN" sz="2000" dirty="0">
                <a:solidFill>
                  <a:schemeClr val="bg1"/>
                </a:solidFill>
                <a:latin typeface="Audiowide" panose="020B0604020202020204" charset="0"/>
              </a:rPr>
              <a:t>AIML NERDS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38"/>
          <p:cNvSpPr txBox="1">
            <a:spLocks noGrp="1"/>
          </p:cNvSpPr>
          <p:nvPr>
            <p:ph type="title" idx="6"/>
          </p:nvPr>
        </p:nvSpPr>
        <p:spPr>
          <a:xfrm>
            <a:off x="720000" y="384048"/>
            <a:ext cx="7704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MEMBERS</a:t>
            </a:r>
            <a:endParaRPr dirty="0"/>
          </a:p>
        </p:txBody>
      </p:sp>
      <p:sp>
        <p:nvSpPr>
          <p:cNvPr id="1707" name="Google Shape;1707;p38"/>
          <p:cNvSpPr txBox="1">
            <a:spLocks noGrp="1"/>
          </p:cNvSpPr>
          <p:nvPr>
            <p:ph type="title"/>
          </p:nvPr>
        </p:nvSpPr>
        <p:spPr>
          <a:xfrm>
            <a:off x="1593550" y="1416101"/>
            <a:ext cx="29277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Lakki</a:t>
            </a:r>
            <a:r>
              <a:rPr lang="en-US" dirty="0"/>
              <a:t> Kunwar</a:t>
            </a:r>
            <a:endParaRPr dirty="0"/>
          </a:p>
        </p:txBody>
      </p:sp>
      <p:sp>
        <p:nvSpPr>
          <p:cNvPr id="1709" name="Google Shape;1709;p38"/>
          <p:cNvSpPr txBox="1">
            <a:spLocks noGrp="1"/>
          </p:cNvSpPr>
          <p:nvPr>
            <p:ph type="title" idx="2"/>
          </p:nvPr>
        </p:nvSpPr>
        <p:spPr>
          <a:xfrm flipH="1">
            <a:off x="1587850" y="2596957"/>
            <a:ext cx="2939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Aryan Prasad</a:t>
            </a:r>
            <a:endParaRPr dirty="0"/>
          </a:p>
        </p:txBody>
      </p:sp>
      <p:sp>
        <p:nvSpPr>
          <p:cNvPr id="1710" name="Google Shape;1710;p38"/>
          <p:cNvSpPr txBox="1">
            <a:spLocks noGrp="1"/>
          </p:cNvSpPr>
          <p:nvPr>
            <p:ph type="title" idx="7"/>
          </p:nvPr>
        </p:nvSpPr>
        <p:spPr>
          <a:xfrm>
            <a:off x="5349724" y="1376641"/>
            <a:ext cx="29277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Gagan K</a:t>
            </a:r>
            <a:endParaRPr dirty="0"/>
          </a:p>
        </p:txBody>
      </p:sp>
      <p:sp>
        <p:nvSpPr>
          <p:cNvPr id="1712" name="Google Shape;1712;p38"/>
          <p:cNvSpPr txBox="1">
            <a:spLocks noGrp="1"/>
          </p:cNvSpPr>
          <p:nvPr>
            <p:ph type="title" idx="9"/>
          </p:nvPr>
        </p:nvSpPr>
        <p:spPr>
          <a:xfrm flipH="1">
            <a:off x="5397859" y="2813012"/>
            <a:ext cx="2939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Abhishek Kumar Sinha</a:t>
            </a:r>
            <a:endParaRPr dirty="0"/>
          </a:p>
        </p:txBody>
      </p:sp>
      <p:sp>
        <p:nvSpPr>
          <p:cNvPr id="1714" name="Google Shape;1714;p38"/>
          <p:cNvSpPr txBox="1">
            <a:spLocks noGrp="1"/>
          </p:cNvSpPr>
          <p:nvPr>
            <p:ph type="title" idx="4"/>
          </p:nvPr>
        </p:nvSpPr>
        <p:spPr>
          <a:xfrm>
            <a:off x="904964" y="1309745"/>
            <a:ext cx="548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715" name="Google Shape;1715;p38"/>
          <p:cNvSpPr txBox="1">
            <a:spLocks noGrp="1"/>
          </p:cNvSpPr>
          <p:nvPr>
            <p:ph type="title" idx="14"/>
          </p:nvPr>
        </p:nvSpPr>
        <p:spPr>
          <a:xfrm>
            <a:off x="904964" y="2538662"/>
            <a:ext cx="548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716" name="Google Shape;1716;p38"/>
          <p:cNvSpPr txBox="1">
            <a:spLocks noGrp="1"/>
          </p:cNvSpPr>
          <p:nvPr>
            <p:ph type="title" idx="5"/>
          </p:nvPr>
        </p:nvSpPr>
        <p:spPr>
          <a:xfrm flipH="1">
            <a:off x="4661137" y="1309745"/>
            <a:ext cx="548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717" name="Google Shape;1717;p38"/>
          <p:cNvSpPr txBox="1">
            <a:spLocks noGrp="1"/>
          </p:cNvSpPr>
          <p:nvPr>
            <p:ph type="title" idx="15"/>
          </p:nvPr>
        </p:nvSpPr>
        <p:spPr>
          <a:xfrm flipH="1">
            <a:off x="4661137" y="2538662"/>
            <a:ext cx="548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 name="TextBox 23">
            <a:extLst>
              <a:ext uri="{FF2B5EF4-FFF2-40B4-BE49-F238E27FC236}">
                <a16:creationId xmlns:a16="http://schemas.microsoft.com/office/drawing/2014/main" id="{DCB7C98A-D9D5-2F35-0A0E-F7E777520418}"/>
              </a:ext>
            </a:extLst>
          </p:cNvPr>
          <p:cNvSpPr txBox="1"/>
          <p:nvPr/>
        </p:nvSpPr>
        <p:spPr>
          <a:xfrm>
            <a:off x="4935487" y="4502434"/>
            <a:ext cx="4244897" cy="400110"/>
          </a:xfrm>
          <a:prstGeom prst="rect">
            <a:avLst/>
          </a:prstGeom>
          <a:noFill/>
        </p:spPr>
        <p:txBody>
          <a:bodyPr wrap="square" rtlCol="0">
            <a:spAutoFit/>
          </a:bodyPr>
          <a:lstStyle/>
          <a:p>
            <a:r>
              <a:rPr lang="en-US" sz="2000" dirty="0">
                <a:solidFill>
                  <a:schemeClr val="bg1"/>
                </a:solidFill>
                <a:latin typeface="Audiowide" panose="020B0604020202020204" charset="0"/>
              </a:rPr>
              <a:t>TEAM: </a:t>
            </a:r>
            <a:r>
              <a:rPr lang="en-IN" sz="2000" dirty="0">
                <a:solidFill>
                  <a:schemeClr val="bg1"/>
                </a:solidFill>
                <a:latin typeface="Audiowide" panose="020B0604020202020204" charset="0"/>
              </a:rPr>
              <a:t>AIML NERDS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40"/>
          <p:cNvSpPr txBox="1">
            <a:spLocks noGrp="1"/>
          </p:cNvSpPr>
          <p:nvPr>
            <p:ph type="title"/>
          </p:nvPr>
        </p:nvSpPr>
        <p:spPr>
          <a:xfrm>
            <a:off x="1321350" y="609683"/>
            <a:ext cx="6501300" cy="5277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PROJECT DESCRIPTION</a:t>
            </a:r>
            <a:endParaRPr sz="2800" dirty="0"/>
          </a:p>
        </p:txBody>
      </p:sp>
      <p:sp>
        <p:nvSpPr>
          <p:cNvPr id="1737" name="Google Shape;1737;p40"/>
          <p:cNvSpPr txBox="1">
            <a:spLocks noGrp="1"/>
          </p:cNvSpPr>
          <p:nvPr>
            <p:ph type="subTitle" idx="1"/>
          </p:nvPr>
        </p:nvSpPr>
        <p:spPr>
          <a:xfrm>
            <a:off x="237893" y="1137425"/>
            <a:ext cx="8638478" cy="28398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err="1"/>
              <a:t>EduTrack</a:t>
            </a:r>
            <a:r>
              <a:rPr lang="en-US" sz="1500" dirty="0"/>
              <a:t> is a comprehensive and user-friendly platform designed to support students throughout their academic journey. Our mission is to empower students by providing a versatile system to track their grades, set and manage academic goals, and monitor their progress in real-time. The platform features an interactive dashboard that includes performance graphs, a CGPA calculator, and tools for goal setting and progress tracking. To help students stay organized and meet important deadlines, </a:t>
            </a:r>
            <a:r>
              <a:rPr lang="en-US" sz="1500" dirty="0" err="1"/>
              <a:t>EduTrack</a:t>
            </a:r>
            <a:r>
              <a:rPr lang="en-US" sz="1500" dirty="0"/>
              <a:t> sends automated daily reminders and allows users to mark key events. A key feature of </a:t>
            </a:r>
            <a:r>
              <a:rPr lang="en-US" sz="1500" dirty="0" err="1"/>
              <a:t>EduTrack</a:t>
            </a:r>
            <a:r>
              <a:rPr lang="en-US" sz="1500" dirty="0"/>
              <a:t> is its advanced machine learning capabilities, which predict student performance and offer insights into future test scores based on historical data. Complementing this, our AI-driven chatbot serves as a personal mentor, providing tailored guidance and support to each student. By integrating these features, </a:t>
            </a:r>
            <a:r>
              <a:rPr lang="en-US" sz="1500" dirty="0" err="1"/>
              <a:t>EduTrack</a:t>
            </a:r>
            <a:r>
              <a:rPr lang="en-US" sz="1500" dirty="0"/>
              <a:t> aims to create a supportive and interactive environment that helps students effectively manage their academic responsibilities and achieve their educational goals.</a:t>
            </a:r>
            <a:endParaRPr sz="1500" dirty="0"/>
          </a:p>
        </p:txBody>
      </p:sp>
      <p:sp>
        <p:nvSpPr>
          <p:cNvPr id="1738" name="Google Shape;1738;p40"/>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40"/>
          <p:cNvSpPr txBox="1">
            <a:spLocks noGrp="1"/>
          </p:cNvSpPr>
          <p:nvPr>
            <p:ph type="title"/>
          </p:nvPr>
        </p:nvSpPr>
        <p:spPr>
          <a:xfrm>
            <a:off x="1321350" y="609683"/>
            <a:ext cx="6501300" cy="5277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PROJECT DESCRIPTION</a:t>
            </a:r>
            <a:endParaRPr sz="2800" dirty="0"/>
          </a:p>
        </p:txBody>
      </p:sp>
      <p:sp>
        <p:nvSpPr>
          <p:cNvPr id="1737" name="Google Shape;1737;p40"/>
          <p:cNvSpPr txBox="1">
            <a:spLocks noGrp="1"/>
          </p:cNvSpPr>
          <p:nvPr>
            <p:ph type="subTitle" idx="1"/>
          </p:nvPr>
        </p:nvSpPr>
        <p:spPr>
          <a:xfrm>
            <a:off x="237893" y="1137425"/>
            <a:ext cx="8638478" cy="28398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latin typeface="Audiowide" panose="020B0604020202020204" charset="0"/>
              </a:rPr>
              <a:t>F</a:t>
            </a:r>
            <a:r>
              <a:rPr lang="en-US" sz="1600" b="1" dirty="0">
                <a:latin typeface="Audiowide" panose="020B0604020202020204" charset="0"/>
              </a:rPr>
              <a:t>eatures and capabilities of </a:t>
            </a:r>
            <a:r>
              <a:rPr lang="en-US" sz="1600" b="1" dirty="0" err="1">
                <a:latin typeface="Audiowide" panose="020B0604020202020204" charset="0"/>
              </a:rPr>
              <a:t>EduTrack</a:t>
            </a:r>
            <a:r>
              <a:rPr lang="en-US" sz="1600" b="1" dirty="0">
                <a:latin typeface="Audiowide" panose="020B0604020202020204" charset="0"/>
              </a:rPr>
              <a:t>:</a:t>
            </a:r>
          </a:p>
          <a:p>
            <a:pPr marL="285750" lvl="0" indent="-285750" algn="just" rtl="0">
              <a:spcBef>
                <a:spcPts val="0"/>
              </a:spcBef>
              <a:spcAft>
                <a:spcPts val="0"/>
              </a:spcAft>
              <a:buFont typeface="Arial" panose="020B0604020202020204" pitchFamily="34" charset="0"/>
              <a:buChar char="•"/>
            </a:pPr>
            <a:endParaRPr lang="en-US" sz="1600" b="1"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Comprehensive Dashboard: The central hub of </a:t>
            </a:r>
            <a:r>
              <a:rPr lang="en-US" sz="1200" dirty="0" err="1">
                <a:latin typeface="Audiowide" panose="020B0604020202020204" charset="0"/>
              </a:rPr>
              <a:t>EduTrack</a:t>
            </a:r>
            <a:r>
              <a:rPr lang="en-US" sz="1200" dirty="0">
                <a:latin typeface="Audiowide" panose="020B0604020202020204" charset="0"/>
              </a:rPr>
              <a:t>, featuring an intuitive interface where students can easily access and manage their academic data.</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Performance Graphs: Visual tools that allow students to compare their current CGPA with their target CGPA. These graphs provide a clear overview of academic progress and help in setting realistic goals.</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CGPA Calculator: An integrated tool for calculating the current CGPA based on semester grades, helping students track their academic standing in real-time.</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Machine Learning Integration: ML algorithms that predict future test scores and overall performance based on historical data. This feature provides students with insights into their potential academic outcomes and helps them plan their study strategies effectively.</a:t>
            </a:r>
          </a:p>
        </p:txBody>
      </p:sp>
      <p:sp>
        <p:nvSpPr>
          <p:cNvPr id="1738" name="Google Shape;1738;p40"/>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34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40"/>
          <p:cNvSpPr txBox="1">
            <a:spLocks noGrp="1"/>
          </p:cNvSpPr>
          <p:nvPr>
            <p:ph type="title"/>
          </p:nvPr>
        </p:nvSpPr>
        <p:spPr>
          <a:xfrm>
            <a:off x="1321350" y="609683"/>
            <a:ext cx="6501300" cy="5277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PROJECT DESCRIPTION</a:t>
            </a:r>
            <a:endParaRPr sz="2800" dirty="0"/>
          </a:p>
        </p:txBody>
      </p:sp>
      <p:sp>
        <p:nvSpPr>
          <p:cNvPr id="1737" name="Google Shape;1737;p40"/>
          <p:cNvSpPr txBox="1">
            <a:spLocks noGrp="1"/>
          </p:cNvSpPr>
          <p:nvPr>
            <p:ph type="subTitle" idx="1"/>
          </p:nvPr>
        </p:nvSpPr>
        <p:spPr>
          <a:xfrm>
            <a:off x="237893" y="1137425"/>
            <a:ext cx="8638478" cy="283984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AI-Powered Chatbot: An intelligent virtual assistant that acts as a personal mentor. The chatbot provides personalized guidance, answers academic queries, and offers motivational support, ensuring students receive assistance whenever they need it.</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Automated Reminders: Daily reminders that keep students on track with their study schedules, deadlines, and important events. This feature helps students manage their time effectively and avoid missing critical tasks.</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Event and Task Management: A built-in timetable and event marking system that allows students to organize their academic and personal activities. Students can set goals, mark important dates, and view their schedule in a well-structured format.</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Goal Setting and Tracking: Tools for setting academic goals and tracking progress towards achieving them. This feature ensures that students remain focused and motivated by visualizing their advancements and milestones.</a:t>
            </a:r>
          </a:p>
          <a:p>
            <a:pPr marL="171450" lvl="0" indent="-171450" algn="l" rtl="0">
              <a:spcBef>
                <a:spcPts val="0"/>
              </a:spcBef>
              <a:spcAft>
                <a:spcPts val="0"/>
              </a:spcAft>
              <a:buFont typeface="Arial" panose="020B0604020202020204" pitchFamily="34" charset="0"/>
              <a:buChar char="•"/>
            </a:pPr>
            <a:endParaRPr lang="en-US" sz="1200" dirty="0">
              <a:latin typeface="Audiowide" panose="020B0604020202020204" charset="0"/>
            </a:endParaRPr>
          </a:p>
          <a:p>
            <a:pPr marL="171450" lvl="0" indent="-171450" algn="l" rtl="0">
              <a:spcBef>
                <a:spcPts val="0"/>
              </a:spcBef>
              <a:spcAft>
                <a:spcPts val="0"/>
              </a:spcAft>
              <a:buFont typeface="Arial" panose="020B0604020202020204" pitchFamily="34" charset="0"/>
              <a:buChar char="•"/>
            </a:pPr>
            <a:r>
              <a:rPr lang="en-US" sz="1200" dirty="0">
                <a:latin typeface="Audiowide" panose="020B0604020202020204" charset="0"/>
              </a:rPr>
              <a:t>User-Friendly Interface: A clean and engaging design that enhances user experience, making it easy for students to navigate the platform and utilize its various features.</a:t>
            </a:r>
          </a:p>
        </p:txBody>
      </p:sp>
      <p:sp>
        <p:nvSpPr>
          <p:cNvPr id="1738" name="Google Shape;1738;p40"/>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0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48"/>
          <p:cNvSpPr/>
          <p:nvPr/>
        </p:nvSpPr>
        <p:spPr>
          <a:xfrm>
            <a:off x="4140551" y="3413804"/>
            <a:ext cx="868800" cy="868800"/>
          </a:xfrm>
          <a:prstGeom prst="snip2DiagRect">
            <a:avLst>
              <a:gd name="adj1" fmla="val 0"/>
              <a:gd name="adj2" fmla="val 1666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8"/>
          <p:cNvSpPr/>
          <p:nvPr/>
        </p:nvSpPr>
        <p:spPr>
          <a:xfrm>
            <a:off x="4140176" y="2339836"/>
            <a:ext cx="868800" cy="868800"/>
          </a:xfrm>
          <a:prstGeom prst="snip2DiagRect">
            <a:avLst>
              <a:gd name="adj1" fmla="val 0"/>
              <a:gd name="adj2" fmla="val 1666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8"/>
          <p:cNvSpPr/>
          <p:nvPr/>
        </p:nvSpPr>
        <p:spPr>
          <a:xfrm>
            <a:off x="4140551" y="1256836"/>
            <a:ext cx="868800" cy="868800"/>
          </a:xfrm>
          <a:prstGeom prst="snip2DiagRect">
            <a:avLst>
              <a:gd name="adj1" fmla="val 0"/>
              <a:gd name="adj2" fmla="val 1666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7" name="Google Shape;1827;p48"/>
          <p:cNvCxnSpPr>
            <a:stCxn id="1825" idx="1"/>
            <a:endCxn id="1824" idx="3"/>
          </p:cNvCxnSpPr>
          <p:nvPr/>
        </p:nvCxnSpPr>
        <p:spPr>
          <a:xfrm>
            <a:off x="4574576" y="3208636"/>
            <a:ext cx="300" cy="205200"/>
          </a:xfrm>
          <a:prstGeom prst="straightConnector1">
            <a:avLst/>
          </a:prstGeom>
          <a:noFill/>
          <a:ln w="9525" cap="flat" cmpd="sng">
            <a:solidFill>
              <a:schemeClr val="lt1"/>
            </a:solidFill>
            <a:prstDash val="solid"/>
            <a:round/>
            <a:headEnd type="none" w="med" len="med"/>
            <a:tailEnd type="none" w="med" len="med"/>
          </a:ln>
        </p:spPr>
      </p:cxnSp>
      <p:cxnSp>
        <p:nvCxnSpPr>
          <p:cNvPr id="1828" name="Google Shape;1828;p48"/>
          <p:cNvCxnSpPr>
            <a:stCxn id="1826" idx="1"/>
            <a:endCxn id="1825" idx="3"/>
          </p:cNvCxnSpPr>
          <p:nvPr/>
        </p:nvCxnSpPr>
        <p:spPr>
          <a:xfrm flipH="1">
            <a:off x="4574651" y="2125636"/>
            <a:ext cx="300" cy="214200"/>
          </a:xfrm>
          <a:prstGeom prst="straightConnector1">
            <a:avLst/>
          </a:prstGeom>
          <a:noFill/>
          <a:ln w="9525" cap="flat" cmpd="sng">
            <a:solidFill>
              <a:schemeClr val="lt1"/>
            </a:solidFill>
            <a:prstDash val="solid"/>
            <a:round/>
            <a:headEnd type="none" w="med" len="med"/>
            <a:tailEnd type="none" w="med" len="med"/>
          </a:ln>
        </p:spPr>
      </p:cxnSp>
      <p:sp>
        <p:nvSpPr>
          <p:cNvPr id="1829" name="Google Shape;1829;p48"/>
          <p:cNvSpPr txBox="1">
            <a:spLocks noGrp="1"/>
          </p:cNvSpPr>
          <p:nvPr>
            <p:ph type="title"/>
          </p:nvPr>
        </p:nvSpPr>
        <p:spPr>
          <a:xfrm>
            <a:off x="720000" y="384048"/>
            <a:ext cx="7704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TECHSTACK USED</a:t>
            </a:r>
            <a:endParaRPr dirty="0"/>
          </a:p>
        </p:txBody>
      </p:sp>
      <p:sp>
        <p:nvSpPr>
          <p:cNvPr id="1830" name="Google Shape;1830;p48"/>
          <p:cNvSpPr txBox="1"/>
          <p:nvPr/>
        </p:nvSpPr>
        <p:spPr>
          <a:xfrm>
            <a:off x="710449" y="3720370"/>
            <a:ext cx="3355800" cy="54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Cabin"/>
                <a:ea typeface="Cabin"/>
                <a:cs typeface="Cabin"/>
                <a:sym typeface="Cabin"/>
              </a:rPr>
              <a:t>Python, scikit-learn, linear regression, pandas, </a:t>
            </a:r>
            <a:r>
              <a:rPr lang="en-US" dirty="0" err="1">
                <a:solidFill>
                  <a:schemeClr val="lt1"/>
                </a:solidFill>
                <a:latin typeface="Cabin"/>
                <a:ea typeface="Cabin"/>
                <a:cs typeface="Cabin"/>
                <a:sym typeface="Cabin"/>
              </a:rPr>
              <a:t>numpy</a:t>
            </a:r>
            <a:r>
              <a:rPr lang="en-US" dirty="0">
                <a:solidFill>
                  <a:schemeClr val="lt1"/>
                </a:solidFill>
                <a:latin typeface="Cabin"/>
                <a:ea typeface="Cabin"/>
                <a:cs typeface="Cabin"/>
                <a:sym typeface="Cabin"/>
              </a:rPr>
              <a:t>, matplotlib</a:t>
            </a:r>
            <a:endParaRPr dirty="0">
              <a:solidFill>
                <a:schemeClr val="lt1"/>
              </a:solidFill>
              <a:latin typeface="Cabin"/>
              <a:ea typeface="Cabin"/>
              <a:cs typeface="Cabin"/>
              <a:sym typeface="Cabin"/>
            </a:endParaRPr>
          </a:p>
        </p:txBody>
      </p:sp>
      <p:sp>
        <p:nvSpPr>
          <p:cNvPr id="1831" name="Google Shape;1831;p48"/>
          <p:cNvSpPr txBox="1"/>
          <p:nvPr/>
        </p:nvSpPr>
        <p:spPr>
          <a:xfrm>
            <a:off x="5065200" y="2660836"/>
            <a:ext cx="3358800" cy="5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lt1"/>
                </a:solidFill>
                <a:latin typeface="Cabin"/>
                <a:ea typeface="Cabin"/>
                <a:cs typeface="Cabin"/>
                <a:sym typeface="Cabin"/>
              </a:rPr>
              <a:t>SpringBoot</a:t>
            </a:r>
            <a:r>
              <a:rPr lang="en-US" dirty="0">
                <a:solidFill>
                  <a:schemeClr val="lt1"/>
                </a:solidFill>
                <a:latin typeface="Cabin"/>
                <a:ea typeface="Cabin"/>
                <a:cs typeface="Cabin"/>
                <a:sym typeface="Cabin"/>
              </a:rPr>
              <a:t>, Java, Maven</a:t>
            </a:r>
            <a:endParaRPr dirty="0">
              <a:solidFill>
                <a:schemeClr val="lt1"/>
              </a:solidFill>
              <a:latin typeface="Cabin"/>
              <a:ea typeface="Cabin"/>
              <a:cs typeface="Cabin"/>
              <a:sym typeface="Cabin"/>
            </a:endParaRPr>
          </a:p>
        </p:txBody>
      </p:sp>
      <p:sp>
        <p:nvSpPr>
          <p:cNvPr id="1832" name="Google Shape;1832;p48"/>
          <p:cNvSpPr txBox="1"/>
          <p:nvPr/>
        </p:nvSpPr>
        <p:spPr>
          <a:xfrm>
            <a:off x="4318426" y="2532575"/>
            <a:ext cx="5127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500" b="1" dirty="0">
                <a:solidFill>
                  <a:schemeClr val="lt1"/>
                </a:solidFill>
                <a:latin typeface="Audiowide"/>
                <a:ea typeface="Audiowide"/>
                <a:cs typeface="Audiowide"/>
                <a:sym typeface="Audiowide"/>
              </a:rPr>
              <a:t>2</a:t>
            </a:r>
            <a:endParaRPr sz="2500" b="1" dirty="0">
              <a:solidFill>
                <a:schemeClr val="lt1"/>
              </a:solidFill>
              <a:latin typeface="Audiowide"/>
              <a:ea typeface="Audiowide"/>
              <a:cs typeface="Audiowide"/>
              <a:sym typeface="Audiowide"/>
            </a:endParaRPr>
          </a:p>
        </p:txBody>
      </p:sp>
      <p:sp>
        <p:nvSpPr>
          <p:cNvPr id="1833" name="Google Shape;1833;p48"/>
          <p:cNvSpPr txBox="1"/>
          <p:nvPr/>
        </p:nvSpPr>
        <p:spPr>
          <a:xfrm>
            <a:off x="4318226" y="3606538"/>
            <a:ext cx="5127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500" b="1" dirty="0">
                <a:solidFill>
                  <a:schemeClr val="lt1"/>
                </a:solidFill>
                <a:latin typeface="Audiowide"/>
                <a:ea typeface="Audiowide"/>
                <a:cs typeface="Audiowide"/>
                <a:sym typeface="Audiowide"/>
              </a:rPr>
              <a:t>3</a:t>
            </a:r>
            <a:endParaRPr sz="2500" b="1" dirty="0">
              <a:solidFill>
                <a:schemeClr val="lt1"/>
              </a:solidFill>
              <a:latin typeface="Audiowide"/>
              <a:ea typeface="Audiowide"/>
              <a:cs typeface="Audiowide"/>
              <a:sym typeface="Audiowide"/>
            </a:endParaRPr>
          </a:p>
        </p:txBody>
      </p:sp>
      <p:sp>
        <p:nvSpPr>
          <p:cNvPr id="1834" name="Google Shape;1834;p48"/>
          <p:cNvSpPr txBox="1"/>
          <p:nvPr/>
        </p:nvSpPr>
        <p:spPr>
          <a:xfrm>
            <a:off x="4318601" y="1449575"/>
            <a:ext cx="5127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500" b="1">
                <a:solidFill>
                  <a:schemeClr val="lt1"/>
                </a:solidFill>
                <a:latin typeface="Audiowide"/>
                <a:ea typeface="Audiowide"/>
                <a:cs typeface="Audiowide"/>
                <a:sym typeface="Audiowide"/>
              </a:rPr>
              <a:t>1</a:t>
            </a:r>
            <a:endParaRPr sz="2500" b="1">
              <a:solidFill>
                <a:schemeClr val="lt1"/>
              </a:solidFill>
              <a:latin typeface="Audiowide"/>
              <a:ea typeface="Audiowide"/>
              <a:cs typeface="Audiowide"/>
              <a:sym typeface="Audiowide"/>
            </a:endParaRPr>
          </a:p>
        </p:txBody>
      </p:sp>
      <p:sp>
        <p:nvSpPr>
          <p:cNvPr id="1835" name="Google Shape;1835;p48"/>
          <p:cNvSpPr txBox="1">
            <a:spLocks noGrp="1"/>
          </p:cNvSpPr>
          <p:nvPr>
            <p:ph type="subTitle" idx="4294967295"/>
          </p:nvPr>
        </p:nvSpPr>
        <p:spPr>
          <a:xfrm>
            <a:off x="5074751" y="2354246"/>
            <a:ext cx="3357000" cy="365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err="1">
                <a:latin typeface="Audiowide"/>
                <a:ea typeface="Audiowide"/>
                <a:cs typeface="Audiowide"/>
                <a:sym typeface="Audiowide"/>
              </a:rPr>
              <a:t>Bankend</a:t>
            </a:r>
            <a:endParaRPr sz="2200" dirty="0">
              <a:latin typeface="Audiowide"/>
              <a:ea typeface="Audiowide"/>
              <a:cs typeface="Audiowide"/>
              <a:sym typeface="Audiowide"/>
            </a:endParaRPr>
          </a:p>
        </p:txBody>
      </p:sp>
      <p:sp>
        <p:nvSpPr>
          <p:cNvPr id="1836" name="Google Shape;1836;p48"/>
          <p:cNvSpPr txBox="1">
            <a:spLocks noGrp="1"/>
          </p:cNvSpPr>
          <p:nvPr>
            <p:ph type="subTitle" idx="4294967295"/>
          </p:nvPr>
        </p:nvSpPr>
        <p:spPr>
          <a:xfrm>
            <a:off x="710449" y="3428205"/>
            <a:ext cx="3354000" cy="365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200" dirty="0">
                <a:latin typeface="Audiowide"/>
                <a:ea typeface="Audiowide"/>
                <a:cs typeface="Audiowide"/>
                <a:sym typeface="Audiowide"/>
              </a:rPr>
              <a:t>Machine Learning</a:t>
            </a:r>
            <a:endParaRPr sz="2200" dirty="0">
              <a:latin typeface="Audiowide"/>
              <a:ea typeface="Audiowide"/>
              <a:cs typeface="Audiowide"/>
              <a:sym typeface="Audiowide"/>
            </a:endParaRPr>
          </a:p>
        </p:txBody>
      </p:sp>
      <p:sp>
        <p:nvSpPr>
          <p:cNvPr id="1837" name="Google Shape;1837;p48"/>
          <p:cNvSpPr txBox="1"/>
          <p:nvPr/>
        </p:nvSpPr>
        <p:spPr>
          <a:xfrm>
            <a:off x="710449" y="1563405"/>
            <a:ext cx="3355800" cy="54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Cabin"/>
                <a:ea typeface="Cabin"/>
                <a:cs typeface="Cabin"/>
                <a:sym typeface="Cabin"/>
              </a:rPr>
              <a:t>Html, </a:t>
            </a:r>
            <a:r>
              <a:rPr lang="en-US" dirty="0" err="1">
                <a:solidFill>
                  <a:schemeClr val="lt1"/>
                </a:solidFill>
                <a:latin typeface="Cabin"/>
                <a:ea typeface="Cabin"/>
                <a:cs typeface="Cabin"/>
                <a:sym typeface="Cabin"/>
              </a:rPr>
              <a:t>css</a:t>
            </a:r>
            <a:r>
              <a:rPr lang="en-US" dirty="0">
                <a:solidFill>
                  <a:schemeClr val="lt1"/>
                </a:solidFill>
                <a:latin typeface="Cabin"/>
                <a:ea typeface="Cabin"/>
                <a:cs typeface="Cabin"/>
                <a:sym typeface="Cabin"/>
              </a:rPr>
              <a:t>, </a:t>
            </a:r>
            <a:r>
              <a:rPr lang="en-US" dirty="0" err="1">
                <a:solidFill>
                  <a:schemeClr val="lt1"/>
                </a:solidFill>
                <a:latin typeface="Cabin"/>
                <a:ea typeface="Cabin"/>
                <a:cs typeface="Cabin"/>
                <a:sym typeface="Cabin"/>
              </a:rPr>
              <a:t>javascript</a:t>
            </a:r>
            <a:r>
              <a:rPr lang="en-US" dirty="0">
                <a:solidFill>
                  <a:schemeClr val="lt1"/>
                </a:solidFill>
                <a:latin typeface="Cabin"/>
                <a:ea typeface="Cabin"/>
                <a:cs typeface="Cabin"/>
                <a:sym typeface="Cabin"/>
              </a:rPr>
              <a:t>, pikaday.js, chart.js, font awesome, </a:t>
            </a:r>
            <a:endParaRPr dirty="0">
              <a:solidFill>
                <a:schemeClr val="lt1"/>
              </a:solidFill>
              <a:latin typeface="Cabin"/>
              <a:ea typeface="Cabin"/>
              <a:cs typeface="Cabin"/>
              <a:sym typeface="Cabin"/>
            </a:endParaRPr>
          </a:p>
        </p:txBody>
      </p:sp>
      <p:sp>
        <p:nvSpPr>
          <p:cNvPr id="1838" name="Google Shape;1838;p48"/>
          <p:cNvSpPr txBox="1">
            <a:spLocks noGrp="1"/>
          </p:cNvSpPr>
          <p:nvPr>
            <p:ph type="subTitle" idx="4294967295"/>
          </p:nvPr>
        </p:nvSpPr>
        <p:spPr>
          <a:xfrm>
            <a:off x="710449" y="1271241"/>
            <a:ext cx="3354000" cy="365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200" dirty="0">
                <a:latin typeface="Audiowide"/>
                <a:ea typeface="Audiowide"/>
                <a:cs typeface="Audiowide"/>
                <a:sym typeface="Audiowide"/>
              </a:rPr>
              <a:t>Frontend</a:t>
            </a:r>
            <a:endParaRPr sz="2200" dirty="0">
              <a:latin typeface="Audiowide"/>
              <a:ea typeface="Audiowide"/>
              <a:cs typeface="Audiowide"/>
              <a:sym typeface="Audiowide"/>
            </a:endParaRPr>
          </a:p>
        </p:txBody>
      </p:sp>
    </p:spTree>
  </p:cSld>
  <p:clrMapOvr>
    <a:masterClrMapping/>
  </p:clrMapOvr>
</p:sld>
</file>

<file path=ppt/theme/theme1.xml><?xml version="1.0" encoding="utf-8"?>
<a:theme xmlns:a="http://schemas.openxmlformats.org/drawingml/2006/main" name="Health Tech Solutions Medical Center by Slidesgo">
  <a:themeElements>
    <a:clrScheme name="Simple Light">
      <a:dk1>
        <a:srgbClr val="000526"/>
      </a:dk1>
      <a:lt1>
        <a:srgbClr val="FFFFFF"/>
      </a:lt1>
      <a:dk2>
        <a:srgbClr val="1E3190"/>
      </a:dk2>
      <a:lt2>
        <a:srgbClr val="101E7B"/>
      </a:lt2>
      <a:accent1>
        <a:srgbClr val="3170EC"/>
      </a:accent1>
      <a:accent2>
        <a:srgbClr val="6BD5FB"/>
      </a:accent2>
      <a:accent3>
        <a:srgbClr val="FFFFFF"/>
      </a:accent3>
      <a:accent4>
        <a:srgbClr val="FFFFFF"/>
      </a:accent4>
      <a:accent5>
        <a:srgbClr val="FFFFFF"/>
      </a:accent5>
      <a:accent6>
        <a:srgbClr val="FFFFFF"/>
      </a:accent6>
      <a:hlink>
        <a:srgbClr val="000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550</Words>
  <Application>Microsoft Office PowerPoint</Application>
  <PresentationFormat>On-screen Show (16:9)</PresentationFormat>
  <Paragraphs>44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Audiowide</vt:lpstr>
      <vt:lpstr>Arial</vt:lpstr>
      <vt:lpstr>Cabin</vt:lpstr>
      <vt:lpstr>Loved by the King</vt:lpstr>
      <vt:lpstr>Health Tech Solutions Medical Center by Slidesgo</vt:lpstr>
      <vt:lpstr>EduTrack Personal Academic Progress Tracker</vt:lpstr>
      <vt:lpstr>TEAM MEMBERS</vt:lpstr>
      <vt:lpstr>PROJECT DESCRIPTION</vt:lpstr>
      <vt:lpstr>PROJECT DESCRIPTION</vt:lpstr>
      <vt:lpstr>PROJECT DESCRIPTION</vt:lpstr>
      <vt:lpstr>TECHSTACK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 Prasad</dc:creator>
  <cp:lastModifiedBy>aryan prasad6</cp:lastModifiedBy>
  <cp:revision>2</cp:revision>
  <dcterms:modified xsi:type="dcterms:W3CDTF">2024-07-21T08:20:35Z</dcterms:modified>
</cp:coreProperties>
</file>