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180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169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136</cp:revision>
  <cp:lastPrinted>2021-09-10T16:26:58Z</cp:lastPrinted>
  <dcterms:created xsi:type="dcterms:W3CDTF">2021-07-01T22:58:28Z</dcterms:created>
  <dcterms:modified xsi:type="dcterms:W3CDTF">2023-05-28T03:53:24Z</dcterms:modified>
</cp:coreProperties>
</file>