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64" r:id="rId4"/>
    <p:sldId id="282" r:id="rId5"/>
    <p:sldId id="281" r:id="rId6"/>
    <p:sldId id="283" r:id="rId7"/>
    <p:sldId id="267" r:id="rId8"/>
    <p:sldId id="277" r:id="rId9"/>
    <p:sldId id="270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85359" autoAdjust="0"/>
  </p:normalViewPr>
  <p:slideViewPr>
    <p:cSldViewPr snapToGrid="0" showGuides="1">
      <p:cViewPr varScale="1">
        <p:scale>
          <a:sx n="60" d="100"/>
          <a:sy n="60" d="100"/>
        </p:scale>
        <p:origin x="906" y="30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6" d="100"/>
        <a:sy n="56" d="100"/>
      </p:scale>
      <p:origin x="0" y="-288"/>
    </p:cViewPr>
  </p:sorterViewPr>
  <p:notesViewPr>
    <p:cSldViewPr snapToGrid="0" showGuides="1">
      <p:cViewPr varScale="1">
        <p:scale>
          <a:sx n="58" d="100"/>
          <a:sy n="58" d="100"/>
        </p:scale>
        <p:origin x="2309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007295-A262-4B4C-B3B9-A5147EDA21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40C5D-AF0B-4D35-87E2-31586FE763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2D976-EE9F-4D81-93B4-309048736BC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E2C2C-8523-4618-A980-A47A4BE03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26EBE-7AF6-4EEA-A555-9CC10FE10A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B6B82-8D0B-4843-8350-0C677FAF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20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B9D09-B8C5-4B94-B5DC-AF4ED464E025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44839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EC689-B63F-4B6D-AF6D-31DA368A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3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286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572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6858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9144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to hit the </a:t>
            </a:r>
            <a:r>
              <a:rPr lang="en-US" b="1" dirty="0"/>
              <a:t>reset</a:t>
            </a:r>
            <a:r>
              <a:rPr lang="en-US" dirty="0"/>
              <a:t> button to make sure all the page elements react properly.</a:t>
            </a:r>
          </a:p>
          <a:p>
            <a:r>
              <a:rPr lang="en-US" dirty="0"/>
              <a:t>There are 20 different layouts that you can choose from.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EC689-B63F-4B6D-AF6D-31DA368AC8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3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B6568F7F-F0E0-46D0-960B-58B753B9B0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75" y="3005573"/>
            <a:ext cx="12111050" cy="38233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88845"/>
            <a:ext cx="9144000" cy="1675397"/>
          </a:xfrm>
        </p:spPr>
        <p:txBody>
          <a:bodyPr anchor="b" anchorCtr="1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21121"/>
            <a:ext cx="9144000" cy="1614337"/>
          </a:xfrm>
        </p:spPr>
        <p:txBody>
          <a:bodyPr anchor="t" anchorCtr="1">
            <a:noAutofit/>
          </a:bodyPr>
          <a:lstStyle>
            <a:lvl1pPr marL="0" indent="0" algn="l">
              <a:buNone/>
              <a:defRPr sz="3200">
                <a:solidFill>
                  <a:schemeClr val="bg1">
                    <a:lumMod val="85000"/>
                  </a:schemeClr>
                </a:solidFill>
                <a:latin typeface="Corbel" panose="020B05030202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2C8390F-A1CB-4DC5-B007-5E142B78087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38725" y="523835"/>
            <a:ext cx="2114550" cy="135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8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E50E9-59E0-4B05-B3E0-ABA1A45F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15440"/>
          </a:xfrm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</p:spPr>
        <p:txBody>
          <a:bodyPr vert="horz" lIns="0" tIns="0" rIns="0" bIns="0" rtlCol="0" anchor="b" anchorCtr="1">
            <a:noAutofit/>
          </a:bodyPr>
          <a:lstStyle>
            <a:lvl1pPr algn="ctr">
              <a:def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2350DD2-B0BA-4A3D-B161-3329E6CA5B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21" y="3024553"/>
            <a:ext cx="12142879" cy="383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9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272F5B-D06F-45C3-93C0-97C922F20BB9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57F82EF-FC63-4372-AB7B-6B10958C84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627807"/>
            <a:ext cx="7171757" cy="1272756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404" y="2469732"/>
            <a:ext cx="5264150" cy="4041599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28314-F229-4CEA-A701-B213BBC99594}"/>
              </a:ext>
            </a:extLst>
          </p:cNvPr>
          <p:cNvSpPr/>
          <p:nvPr userDrawn="1"/>
        </p:nvSpPr>
        <p:spPr>
          <a:xfrm>
            <a:off x="1079404" y="2076477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11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1447034"/>
            <a:ext cx="5092819" cy="1107996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404" y="3124200"/>
            <a:ext cx="5093451" cy="34036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45069E1-66A9-45BF-B886-E9052A262D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91719" y="293914"/>
            <a:ext cx="5600281" cy="4509198"/>
          </a:xfrm>
          <a:pattFill prst="pct5">
            <a:fgClr>
              <a:schemeClr val="bg1"/>
            </a:fgClr>
            <a:bgClr>
              <a:schemeClr val="tx1"/>
            </a:bgClr>
          </a:pattFill>
        </p:spPr>
        <p:txBody>
          <a:bodyPr vert="horz" lIns="0" tIns="0" rIns="0" bIns="0" rtlCol="0" anchor="t" anchorCtr="1">
            <a:noAutofit/>
          </a:bodyPr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571182-5020-4745-9218-F3F68CAA33C0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592F32-237F-433F-A66B-F68823AD6134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6CF5785-03AD-4729-9F73-AA1A767774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43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7DF516-0E78-41C8-BC02-43AF6CBB745A}"/>
              </a:ext>
            </a:extLst>
          </p:cNvPr>
          <p:cNvCxnSpPr>
            <a:cxnSpLocks/>
          </p:cNvCxnSpPr>
          <p:nvPr userDrawn="1"/>
        </p:nvCxnSpPr>
        <p:spPr>
          <a:xfrm>
            <a:off x="979494" y="2585191"/>
            <a:ext cx="53772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2588617-F174-4DF0-AB82-D24FA236E6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3002509"/>
          </a:xfrm>
          <a:custGeom>
            <a:avLst/>
            <a:gdLst>
              <a:gd name="connsiteX0" fmla="*/ 0 w 12192000"/>
              <a:gd name="connsiteY0" fmla="*/ 0 h 3002509"/>
              <a:gd name="connsiteX1" fmla="*/ 874207 w 12192000"/>
              <a:gd name="connsiteY1" fmla="*/ 0 h 3002509"/>
              <a:gd name="connsiteX2" fmla="*/ 874207 w 12192000"/>
              <a:gd name="connsiteY2" fmla="*/ 2 h 3002509"/>
              <a:gd name="connsiteX3" fmla="*/ 10420141 w 12192000"/>
              <a:gd name="connsiteY3" fmla="*/ 2 h 3002509"/>
              <a:gd name="connsiteX4" fmla="*/ 10420141 w 12192000"/>
              <a:gd name="connsiteY4" fmla="*/ 0 h 3002509"/>
              <a:gd name="connsiteX5" fmla="*/ 12192000 w 12192000"/>
              <a:gd name="connsiteY5" fmla="*/ 0 h 3002509"/>
              <a:gd name="connsiteX6" fmla="*/ 12192000 w 12192000"/>
              <a:gd name="connsiteY6" fmla="*/ 3002509 h 3002509"/>
              <a:gd name="connsiteX7" fmla="*/ 11629298 w 12192000"/>
              <a:gd name="connsiteY7" fmla="*/ 3002509 h 3002509"/>
              <a:gd name="connsiteX8" fmla="*/ 10420141 w 12192000"/>
              <a:gd name="connsiteY8" fmla="*/ 3002509 h 3002509"/>
              <a:gd name="connsiteX9" fmla="*/ 6356712 w 12192000"/>
              <a:gd name="connsiteY9" fmla="*/ 3002509 h 3002509"/>
              <a:gd name="connsiteX10" fmla="*/ 6356712 w 12192000"/>
              <a:gd name="connsiteY10" fmla="*/ 2565780 h 3002509"/>
              <a:gd name="connsiteX11" fmla="*/ 979494 w 12192000"/>
              <a:gd name="connsiteY11" fmla="*/ 2565780 h 3002509"/>
              <a:gd name="connsiteX12" fmla="*/ 979494 w 12192000"/>
              <a:gd name="connsiteY12" fmla="*/ 3002509 h 3002509"/>
              <a:gd name="connsiteX13" fmla="*/ 874207 w 12192000"/>
              <a:gd name="connsiteY13" fmla="*/ 3002509 h 3002509"/>
              <a:gd name="connsiteX14" fmla="*/ 488176 w 12192000"/>
              <a:gd name="connsiteY14" fmla="*/ 3002509 h 3002509"/>
              <a:gd name="connsiteX15" fmla="*/ 0 w 12192000"/>
              <a:gd name="connsiteY15" fmla="*/ 3002509 h 300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3002509">
                <a:moveTo>
                  <a:pt x="0" y="0"/>
                </a:moveTo>
                <a:lnTo>
                  <a:pt x="874207" y="0"/>
                </a:lnTo>
                <a:lnTo>
                  <a:pt x="874207" y="2"/>
                </a:lnTo>
                <a:lnTo>
                  <a:pt x="10420141" y="2"/>
                </a:lnTo>
                <a:lnTo>
                  <a:pt x="10420141" y="0"/>
                </a:lnTo>
                <a:lnTo>
                  <a:pt x="12192000" y="0"/>
                </a:lnTo>
                <a:lnTo>
                  <a:pt x="12192000" y="3002509"/>
                </a:lnTo>
                <a:lnTo>
                  <a:pt x="11629298" y="3002509"/>
                </a:lnTo>
                <a:lnTo>
                  <a:pt x="10420141" y="3002509"/>
                </a:lnTo>
                <a:lnTo>
                  <a:pt x="6356712" y="3002509"/>
                </a:lnTo>
                <a:lnTo>
                  <a:pt x="6356712" y="2565780"/>
                </a:lnTo>
                <a:lnTo>
                  <a:pt x="979494" y="2565780"/>
                </a:lnTo>
                <a:lnTo>
                  <a:pt x="979494" y="3002509"/>
                </a:lnTo>
                <a:lnTo>
                  <a:pt x="874207" y="3002509"/>
                </a:lnTo>
                <a:lnTo>
                  <a:pt x="488176" y="3002509"/>
                </a:lnTo>
                <a:lnTo>
                  <a:pt x="0" y="3002509"/>
                </a:lnTo>
                <a:close/>
              </a:path>
            </a:pathLst>
          </a:custGeo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8471" y="2825087"/>
            <a:ext cx="4892581" cy="794760"/>
          </a:xfrm>
        </p:spPr>
        <p:txBody>
          <a:bodyPr anchor="b" anchorCtr="0"/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1617" y="3893074"/>
            <a:ext cx="4872973" cy="272609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7D14DF-5E3B-41EB-8A91-1BED59B88863}"/>
              </a:ext>
            </a:extLst>
          </p:cNvPr>
          <p:cNvSpPr/>
          <p:nvPr userDrawn="1"/>
        </p:nvSpPr>
        <p:spPr>
          <a:xfrm>
            <a:off x="979494" y="6766560"/>
            <a:ext cx="5377218" cy="91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42D1D0-12D7-4CD5-ABFE-D3A5E28E87D8}"/>
              </a:ext>
            </a:extLst>
          </p:cNvPr>
          <p:cNvSpPr/>
          <p:nvPr userDrawn="1"/>
        </p:nvSpPr>
        <p:spPr>
          <a:xfrm>
            <a:off x="1218471" y="3654238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37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72BC89-B507-4305-BFAA-84C0EE419D90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0DCB285-323D-448D-81EB-F995D412F6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560638"/>
            <a:ext cx="5578468" cy="1994392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18596"/>
            <a:ext cx="4572000" cy="350865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4050D4-C2CD-4683-9D0C-F093C6F31754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26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5DB35EE-3D5D-40C7-B409-133C0C4222B5}"/>
              </a:ext>
            </a:extLst>
          </p:cNvPr>
          <p:cNvGrpSpPr/>
          <p:nvPr userDrawn="1"/>
        </p:nvGrpSpPr>
        <p:grpSpPr>
          <a:xfrm>
            <a:off x="1003202" y="2426144"/>
            <a:ext cx="10187475" cy="1650561"/>
            <a:chOff x="1003202" y="2426144"/>
            <a:chExt cx="10187475" cy="165056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4050D4-C2CD-4683-9D0C-F093C6F31754}"/>
                </a:ext>
              </a:extLst>
            </p:cNvPr>
            <p:cNvSpPr/>
            <p:nvPr userDrawn="1"/>
          </p:nvSpPr>
          <p:spPr>
            <a:xfrm>
              <a:off x="1079404" y="2426144"/>
              <a:ext cx="182880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C368F23-436E-4B2B-B643-7AFE8BAEDCAA}"/>
                </a:ext>
              </a:extLst>
            </p:cNvPr>
            <p:cNvSpPr/>
            <p:nvPr/>
          </p:nvSpPr>
          <p:spPr>
            <a:xfrm>
              <a:off x="1003202" y="3124200"/>
              <a:ext cx="1157287" cy="952505"/>
            </a:xfrm>
            <a:custGeom>
              <a:avLst/>
              <a:gdLst>
                <a:gd name="connsiteX0" fmla="*/ 338098 w 1157287"/>
                <a:gd name="connsiteY0" fmla="*/ -14 h 952505"/>
                <a:gd name="connsiteX1" fmla="*/ 480973 w 1157287"/>
                <a:gd name="connsiteY1" fmla="*/ 114286 h 952505"/>
                <a:gd name="connsiteX2" fmla="*/ 199985 w 1157287"/>
                <a:gd name="connsiteY2" fmla="*/ 557199 h 952505"/>
                <a:gd name="connsiteX3" fmla="*/ 252373 w 1157287"/>
                <a:gd name="connsiteY3" fmla="*/ 547674 h 952505"/>
                <a:gd name="connsiteX4" fmla="*/ 442873 w 1157287"/>
                <a:gd name="connsiteY4" fmla="*/ 747699 h 952505"/>
                <a:gd name="connsiteX5" fmla="*/ 241144 w 1157287"/>
                <a:gd name="connsiteY5" fmla="*/ 952486 h 952505"/>
                <a:gd name="connsiteX6" fmla="*/ 238085 w 1157287"/>
                <a:gd name="connsiteY6" fmla="*/ 952486 h 952505"/>
                <a:gd name="connsiteX7" fmla="*/ -40 w 1157287"/>
                <a:gd name="connsiteY7" fmla="*/ 647686 h 952505"/>
                <a:gd name="connsiteX8" fmla="*/ 338098 w 1157287"/>
                <a:gd name="connsiteY8" fmla="*/ -14 h 952505"/>
                <a:gd name="connsiteX9" fmla="*/ 1014373 w 1157287"/>
                <a:gd name="connsiteY9" fmla="*/ -14 h 952505"/>
                <a:gd name="connsiteX10" fmla="*/ 1157248 w 1157287"/>
                <a:gd name="connsiteY10" fmla="*/ 114286 h 952505"/>
                <a:gd name="connsiteX11" fmla="*/ 876260 w 1157287"/>
                <a:gd name="connsiteY11" fmla="*/ 557199 h 952505"/>
                <a:gd name="connsiteX12" fmla="*/ 928648 w 1157287"/>
                <a:gd name="connsiteY12" fmla="*/ 547674 h 952505"/>
                <a:gd name="connsiteX13" fmla="*/ 1119148 w 1157287"/>
                <a:gd name="connsiteY13" fmla="*/ 747699 h 952505"/>
                <a:gd name="connsiteX14" fmla="*/ 917420 w 1157287"/>
                <a:gd name="connsiteY14" fmla="*/ 952486 h 952505"/>
                <a:gd name="connsiteX15" fmla="*/ 914360 w 1157287"/>
                <a:gd name="connsiteY15" fmla="*/ 952486 h 952505"/>
                <a:gd name="connsiteX16" fmla="*/ 676235 w 1157287"/>
                <a:gd name="connsiteY16" fmla="*/ 647686 h 952505"/>
                <a:gd name="connsiteX17" fmla="*/ 1014373 w 1157287"/>
                <a:gd name="connsiteY17" fmla="*/ -14 h 952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7287" h="952505">
                  <a:moveTo>
                    <a:pt x="338098" y="-14"/>
                  </a:moveTo>
                  <a:lnTo>
                    <a:pt x="480973" y="114286"/>
                  </a:lnTo>
                  <a:cubicBezTo>
                    <a:pt x="328573" y="219061"/>
                    <a:pt x="209510" y="404799"/>
                    <a:pt x="199985" y="557199"/>
                  </a:cubicBezTo>
                  <a:cubicBezTo>
                    <a:pt x="204748" y="552436"/>
                    <a:pt x="238085" y="547674"/>
                    <a:pt x="252373" y="547674"/>
                  </a:cubicBezTo>
                  <a:cubicBezTo>
                    <a:pt x="361910" y="547674"/>
                    <a:pt x="442873" y="638161"/>
                    <a:pt x="442873" y="747699"/>
                  </a:cubicBezTo>
                  <a:cubicBezTo>
                    <a:pt x="443717" y="859955"/>
                    <a:pt x="353401" y="951641"/>
                    <a:pt x="241144" y="952486"/>
                  </a:cubicBezTo>
                  <a:cubicBezTo>
                    <a:pt x="240125" y="952494"/>
                    <a:pt x="239105" y="952494"/>
                    <a:pt x="238085" y="952486"/>
                  </a:cubicBezTo>
                  <a:cubicBezTo>
                    <a:pt x="109498" y="952486"/>
                    <a:pt x="-40" y="842949"/>
                    <a:pt x="-40" y="647686"/>
                  </a:cubicBezTo>
                  <a:cubicBezTo>
                    <a:pt x="-40" y="380986"/>
                    <a:pt x="152360" y="133336"/>
                    <a:pt x="338098" y="-14"/>
                  </a:cubicBezTo>
                  <a:close/>
                  <a:moveTo>
                    <a:pt x="1014373" y="-14"/>
                  </a:moveTo>
                  <a:lnTo>
                    <a:pt x="1157248" y="114286"/>
                  </a:lnTo>
                  <a:cubicBezTo>
                    <a:pt x="1004848" y="219061"/>
                    <a:pt x="885785" y="404799"/>
                    <a:pt x="876260" y="557199"/>
                  </a:cubicBezTo>
                  <a:cubicBezTo>
                    <a:pt x="881023" y="552436"/>
                    <a:pt x="909598" y="547674"/>
                    <a:pt x="928648" y="547674"/>
                  </a:cubicBezTo>
                  <a:cubicBezTo>
                    <a:pt x="1038185" y="547674"/>
                    <a:pt x="1119148" y="638161"/>
                    <a:pt x="1119148" y="747699"/>
                  </a:cubicBezTo>
                  <a:cubicBezTo>
                    <a:pt x="1119992" y="859955"/>
                    <a:pt x="1029676" y="951641"/>
                    <a:pt x="917420" y="952486"/>
                  </a:cubicBezTo>
                  <a:cubicBezTo>
                    <a:pt x="916400" y="952494"/>
                    <a:pt x="915380" y="952494"/>
                    <a:pt x="914360" y="952486"/>
                  </a:cubicBezTo>
                  <a:cubicBezTo>
                    <a:pt x="785773" y="952486"/>
                    <a:pt x="676235" y="842949"/>
                    <a:pt x="676235" y="647686"/>
                  </a:cubicBezTo>
                  <a:cubicBezTo>
                    <a:pt x="676235" y="380986"/>
                    <a:pt x="828635" y="133336"/>
                    <a:pt x="1014373" y="-1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ED64C52-691F-4E4E-A130-109AF3BC94C7}"/>
                </a:ext>
              </a:extLst>
            </p:cNvPr>
            <p:cNvSpPr/>
            <p:nvPr/>
          </p:nvSpPr>
          <p:spPr>
            <a:xfrm>
              <a:off x="10038439" y="3124200"/>
              <a:ext cx="1152238" cy="952503"/>
            </a:xfrm>
            <a:custGeom>
              <a:avLst/>
              <a:gdLst>
                <a:gd name="connsiteX0" fmla="*/ 138073 w 1152238"/>
                <a:gd name="connsiteY0" fmla="*/ 952490 h 952503"/>
                <a:gd name="connsiteX1" fmla="*/ -40 w 1152238"/>
                <a:gd name="connsiteY1" fmla="*/ 838190 h 952503"/>
                <a:gd name="connsiteX2" fmla="*/ 276185 w 1152238"/>
                <a:gd name="connsiteY2" fmla="*/ 395277 h 952503"/>
                <a:gd name="connsiteX3" fmla="*/ 228560 w 1152238"/>
                <a:gd name="connsiteY3" fmla="*/ 404802 h 952503"/>
                <a:gd name="connsiteX4" fmla="*/ 33298 w 1152238"/>
                <a:gd name="connsiteY4" fmla="*/ 204777 h 952503"/>
                <a:gd name="connsiteX5" fmla="*/ 237799 w 1152238"/>
                <a:gd name="connsiteY5" fmla="*/ -10 h 952503"/>
                <a:gd name="connsiteX6" fmla="*/ 480973 w 1152238"/>
                <a:gd name="connsiteY6" fmla="*/ 304790 h 952503"/>
                <a:gd name="connsiteX7" fmla="*/ 138073 w 1152238"/>
                <a:gd name="connsiteY7" fmla="*/ 952490 h 952503"/>
                <a:gd name="connsiteX8" fmla="*/ 814348 w 1152238"/>
                <a:gd name="connsiteY8" fmla="*/ 952490 h 952503"/>
                <a:gd name="connsiteX9" fmla="*/ 671473 w 1152238"/>
                <a:gd name="connsiteY9" fmla="*/ 838190 h 952503"/>
                <a:gd name="connsiteX10" fmla="*/ 952460 w 1152238"/>
                <a:gd name="connsiteY10" fmla="*/ 395277 h 952503"/>
                <a:gd name="connsiteX11" fmla="*/ 900073 w 1152238"/>
                <a:gd name="connsiteY11" fmla="*/ 404802 h 952503"/>
                <a:gd name="connsiteX12" fmla="*/ 709573 w 1152238"/>
                <a:gd name="connsiteY12" fmla="*/ 204777 h 952503"/>
                <a:gd name="connsiteX13" fmla="*/ 911303 w 1152238"/>
                <a:gd name="connsiteY13" fmla="*/ -8 h 952503"/>
                <a:gd name="connsiteX14" fmla="*/ 914075 w 1152238"/>
                <a:gd name="connsiteY14" fmla="*/ -10 h 952503"/>
                <a:gd name="connsiteX15" fmla="*/ 1152199 w 1152238"/>
                <a:gd name="connsiteY15" fmla="*/ 304790 h 952503"/>
                <a:gd name="connsiteX16" fmla="*/ 814348 w 1152238"/>
                <a:gd name="connsiteY16" fmla="*/ 952490 h 95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52238" h="952503">
                  <a:moveTo>
                    <a:pt x="138073" y="952490"/>
                  </a:moveTo>
                  <a:lnTo>
                    <a:pt x="-40" y="838190"/>
                  </a:lnTo>
                  <a:cubicBezTo>
                    <a:pt x="152360" y="733415"/>
                    <a:pt x="266660" y="547677"/>
                    <a:pt x="276185" y="395277"/>
                  </a:cubicBezTo>
                  <a:cubicBezTo>
                    <a:pt x="276185" y="400040"/>
                    <a:pt x="242848" y="404802"/>
                    <a:pt x="228560" y="404802"/>
                  </a:cubicBezTo>
                  <a:cubicBezTo>
                    <a:pt x="114260" y="404802"/>
                    <a:pt x="33298" y="319077"/>
                    <a:pt x="33298" y="204777"/>
                  </a:cubicBezTo>
                  <a:cubicBezTo>
                    <a:pt x="34125" y="92132"/>
                    <a:pt x="125155" y="975"/>
                    <a:pt x="237799" y="-10"/>
                  </a:cubicBezTo>
                  <a:cubicBezTo>
                    <a:pt x="366673" y="-10"/>
                    <a:pt x="480973" y="109527"/>
                    <a:pt x="480973" y="304790"/>
                  </a:cubicBezTo>
                  <a:cubicBezTo>
                    <a:pt x="480973" y="571490"/>
                    <a:pt x="323524" y="823902"/>
                    <a:pt x="138073" y="952490"/>
                  </a:cubicBezTo>
                  <a:close/>
                  <a:moveTo>
                    <a:pt x="814348" y="952490"/>
                  </a:moveTo>
                  <a:lnTo>
                    <a:pt x="671473" y="838190"/>
                  </a:lnTo>
                  <a:cubicBezTo>
                    <a:pt x="823873" y="733415"/>
                    <a:pt x="942935" y="547677"/>
                    <a:pt x="952460" y="395277"/>
                  </a:cubicBezTo>
                  <a:cubicBezTo>
                    <a:pt x="947698" y="400040"/>
                    <a:pt x="919123" y="404802"/>
                    <a:pt x="900073" y="404802"/>
                  </a:cubicBezTo>
                  <a:cubicBezTo>
                    <a:pt x="790535" y="404802"/>
                    <a:pt x="709573" y="319077"/>
                    <a:pt x="709573" y="204777"/>
                  </a:cubicBezTo>
                  <a:cubicBezTo>
                    <a:pt x="708729" y="92521"/>
                    <a:pt x="799046" y="836"/>
                    <a:pt x="911303" y="-8"/>
                  </a:cubicBezTo>
                  <a:cubicBezTo>
                    <a:pt x="912226" y="-15"/>
                    <a:pt x="913151" y="-16"/>
                    <a:pt x="914075" y="-10"/>
                  </a:cubicBezTo>
                  <a:cubicBezTo>
                    <a:pt x="1042662" y="-10"/>
                    <a:pt x="1152199" y="109527"/>
                    <a:pt x="1152199" y="304790"/>
                  </a:cubicBezTo>
                  <a:cubicBezTo>
                    <a:pt x="1152199" y="571490"/>
                    <a:pt x="999799" y="823902"/>
                    <a:pt x="814348" y="95249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F68D786-C98F-4FE4-8396-6519C133C59A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9D9F925-78A0-46DD-830A-943A674BB1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920635"/>
            <a:ext cx="8691516" cy="1329595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4210" y="3140123"/>
            <a:ext cx="7190508" cy="2997441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8866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560638"/>
            <a:ext cx="5799532" cy="1994392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18596"/>
            <a:ext cx="4572000" cy="350865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9FF349-499D-4773-A3B2-1547301DCB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79404" y="3124200"/>
            <a:ext cx="5264150" cy="3733800"/>
          </a:xfrm>
          <a:pattFill prst="pct90">
            <a:fgClr>
              <a:schemeClr val="tx2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D5FDAA-EAF5-4519-A160-C1D803267657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D8A0A40-A66E-4EAB-B930-8FCBB8FCCA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2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0655B-5834-474B-BC1F-9C661A5AD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6" y="355078"/>
            <a:ext cx="10063163" cy="12727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521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51FD4580-B741-442B-8F45-7363BA70CB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9" y="3023843"/>
            <a:ext cx="12081470" cy="381406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799" y="3298376"/>
            <a:ext cx="10063163" cy="1533002"/>
          </a:xfrm>
        </p:spPr>
        <p:txBody>
          <a:bodyPr lIns="0" tIns="0" rIns="0" bIns="0"/>
          <a:lstStyle>
            <a:lvl1pPr marL="0" indent="0" algn="l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C685A-AF05-487F-BDC4-E0027061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17317"/>
            <a:ext cx="10063163" cy="17560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ED798E-0F13-41D5-9F7D-521AF44734DA}"/>
              </a:ext>
            </a:extLst>
          </p:cNvPr>
          <p:cNvSpPr/>
          <p:nvPr userDrawn="1"/>
        </p:nvSpPr>
        <p:spPr>
          <a:xfrm>
            <a:off x="1079404" y="2860553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228568"/>
            <a:ext cx="4670128" cy="4286532"/>
          </a:xfrm>
        </p:spPr>
        <p:txBody>
          <a:bodyPr anchor="t" anchorCtr="0"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9835" y="2228568"/>
            <a:ext cx="4670128" cy="4286532"/>
          </a:xfrm>
        </p:spPr>
        <p:txBody>
          <a:bodyPr anchor="t" anchorCtr="0"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CDCAAAE-3117-43B1-8365-13245D25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760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49373"/>
            <a:ext cx="4537075" cy="806904"/>
          </a:xfrm>
        </p:spPr>
        <p:txBody>
          <a:bodyPr anchor="b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800" b="1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874659"/>
            <a:ext cx="4537075" cy="360862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1301" y="1938488"/>
            <a:ext cx="4561114" cy="817789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lang="en-US" sz="2800" b="1" dirty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1301" y="2874659"/>
            <a:ext cx="4535424" cy="3640442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BCD8D19-683F-4EEA-A357-6C4EB337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278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0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7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44C8B7-E3DE-4FF2-A95C-6EF26B46BA5D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3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02B8-C24E-459A-BF60-3329F2C3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 vert="horz" lIns="0" tIns="0" rIns="0" bIns="0" rtlCol="0" anchor="b" anchorCtr="0">
            <a:noAutofit/>
          </a:bodyPr>
          <a:lstStyle>
            <a:lvl1pPr algn="l"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B51F18-4389-423C-83FA-B3547BD980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17029" y="2228568"/>
            <a:ext cx="6350558" cy="42865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B35F952-6A35-4BAF-A7DB-A4486D42B5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6798" y="2228568"/>
            <a:ext cx="4310064" cy="3857625"/>
          </a:xfr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06D0E941-EDE7-49BA-BDF4-3F57E52E90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2421" y="5124324"/>
            <a:ext cx="5299579" cy="1673051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E33B11D-E83F-4E7D-A79C-E543708471D0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7534275" y="1"/>
            <a:ext cx="4657725" cy="6857999"/>
          </a:xfrm>
          <a:custGeom>
            <a:avLst/>
            <a:gdLst>
              <a:gd name="connsiteX0" fmla="*/ 3193833 w 4657725"/>
              <a:gd name="connsiteY0" fmla="*/ 5150699 h 6857999"/>
              <a:gd name="connsiteX1" fmla="*/ 3193833 w 4657725"/>
              <a:gd name="connsiteY1" fmla="*/ 6122685 h 6857999"/>
              <a:gd name="connsiteX2" fmla="*/ 3923369 w 4657725"/>
              <a:gd name="connsiteY2" fmla="*/ 6796563 h 6857999"/>
              <a:gd name="connsiteX3" fmla="*/ 4652952 w 4657725"/>
              <a:gd name="connsiteY3" fmla="*/ 6120308 h 6857999"/>
              <a:gd name="connsiteX4" fmla="*/ 4652952 w 4657725"/>
              <a:gd name="connsiteY4" fmla="*/ 5150699 h 6857999"/>
              <a:gd name="connsiteX5" fmla="*/ 4301469 w 4657725"/>
              <a:gd name="connsiteY5" fmla="*/ 5150699 h 6857999"/>
              <a:gd name="connsiteX6" fmla="*/ 4301469 w 4657725"/>
              <a:gd name="connsiteY6" fmla="*/ 6110517 h 6857999"/>
              <a:gd name="connsiteX7" fmla="*/ 3923369 w 4657725"/>
              <a:gd name="connsiteY7" fmla="*/ 6491041 h 6857999"/>
              <a:gd name="connsiteX8" fmla="*/ 3542845 w 4657725"/>
              <a:gd name="connsiteY8" fmla="*/ 6110517 h 6857999"/>
              <a:gd name="connsiteX9" fmla="*/ 3542845 w 4657725"/>
              <a:gd name="connsiteY9" fmla="*/ 5150699 h 6857999"/>
              <a:gd name="connsiteX10" fmla="*/ 2421901 w 4657725"/>
              <a:gd name="connsiteY10" fmla="*/ 5126459 h 6857999"/>
              <a:gd name="connsiteX11" fmla="*/ 1808766 w 4657725"/>
              <a:gd name="connsiteY11" fmla="*/ 5618488 h 6857999"/>
              <a:gd name="connsiteX12" fmla="*/ 2739496 w 4657725"/>
              <a:gd name="connsiteY12" fmla="*/ 6316559 h 6857999"/>
              <a:gd name="connsiteX13" fmla="*/ 2458309 w 4657725"/>
              <a:gd name="connsiteY13" fmla="*/ 6495937 h 6857999"/>
              <a:gd name="connsiteX14" fmla="*/ 1944416 w 4657725"/>
              <a:gd name="connsiteY14" fmla="*/ 6277822 h 6857999"/>
              <a:gd name="connsiteX15" fmla="*/ 1757814 w 4657725"/>
              <a:gd name="connsiteY15" fmla="*/ 6539569 h 6857999"/>
              <a:gd name="connsiteX16" fmla="*/ 2441246 w 4657725"/>
              <a:gd name="connsiteY16" fmla="*/ 6796516 h 6857999"/>
              <a:gd name="connsiteX17" fmla="*/ 3088460 w 4657725"/>
              <a:gd name="connsiteY17" fmla="*/ 6277822 h 6857999"/>
              <a:gd name="connsiteX18" fmla="*/ 2160155 w 4657725"/>
              <a:gd name="connsiteY18" fmla="*/ 5589257 h 6857999"/>
              <a:gd name="connsiteX19" fmla="*/ 2390342 w 4657725"/>
              <a:gd name="connsiteY19" fmla="*/ 5426848 h 6857999"/>
              <a:gd name="connsiteX20" fmla="*/ 2860602 w 4657725"/>
              <a:gd name="connsiteY20" fmla="*/ 5603801 h 6857999"/>
              <a:gd name="connsiteX21" fmla="*/ 3052100 w 4657725"/>
              <a:gd name="connsiteY21" fmla="*/ 5351893 h 6857999"/>
              <a:gd name="connsiteX22" fmla="*/ 2421901 w 4657725"/>
              <a:gd name="connsiteY22" fmla="*/ 5126459 h 6857999"/>
              <a:gd name="connsiteX23" fmla="*/ 0 w 4657725"/>
              <a:gd name="connsiteY23" fmla="*/ 0 h 6857999"/>
              <a:gd name="connsiteX24" fmla="*/ 4657725 w 4657725"/>
              <a:gd name="connsiteY24" fmla="*/ 0 h 6857999"/>
              <a:gd name="connsiteX25" fmla="*/ 4657725 w 4657725"/>
              <a:gd name="connsiteY25" fmla="*/ 6857999 h 6857999"/>
              <a:gd name="connsiteX26" fmla="*/ 0 w 4657725"/>
              <a:gd name="connsiteY26" fmla="*/ 6857999 h 6857999"/>
              <a:gd name="connsiteX27" fmla="*/ 0 w 4657725"/>
              <a:gd name="connsiteY27" fmla="*/ 6767905 h 6857999"/>
              <a:gd name="connsiteX28" fmla="*/ 290396 w 4657725"/>
              <a:gd name="connsiteY28" fmla="*/ 6767905 h 6857999"/>
              <a:gd name="connsiteX29" fmla="*/ 589929 w 4657725"/>
              <a:gd name="connsiteY29" fmla="*/ 5833801 h 6857999"/>
              <a:gd name="connsiteX30" fmla="*/ 890270 w 4657725"/>
              <a:gd name="connsiteY30" fmla="*/ 6767905 h 6857999"/>
              <a:gd name="connsiteX31" fmla="*/ 1241849 w 4657725"/>
              <a:gd name="connsiteY31" fmla="*/ 6767905 h 6857999"/>
              <a:gd name="connsiteX32" fmla="*/ 1819004 w 4657725"/>
              <a:gd name="connsiteY32" fmla="*/ 5150939 h 6857999"/>
              <a:gd name="connsiteX33" fmla="*/ 1452644 w 4657725"/>
              <a:gd name="connsiteY33" fmla="*/ 5150939 h 6857999"/>
              <a:gd name="connsiteX34" fmla="*/ 1076160 w 4657725"/>
              <a:gd name="connsiteY34" fmla="*/ 6206910 h 6857999"/>
              <a:gd name="connsiteX35" fmla="*/ 736749 w 4657725"/>
              <a:gd name="connsiteY35" fmla="*/ 5150939 h 6857999"/>
              <a:gd name="connsiteX36" fmla="*/ 444440 w 4657725"/>
              <a:gd name="connsiteY36" fmla="*/ 5150939 h 6857999"/>
              <a:gd name="connsiteX37" fmla="*/ 103651 w 4657725"/>
              <a:gd name="connsiteY37" fmla="*/ 6208288 h 6857999"/>
              <a:gd name="connsiteX38" fmla="*/ 0 w 4657725"/>
              <a:gd name="connsiteY38" fmla="*/ 59175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657725" h="6857999">
                <a:moveTo>
                  <a:pt x="3193833" y="5150699"/>
                </a:moveTo>
                <a:lnTo>
                  <a:pt x="3193833" y="6122685"/>
                </a:lnTo>
                <a:cubicBezTo>
                  <a:pt x="3193833" y="6520177"/>
                  <a:pt x="3431435" y="6796563"/>
                  <a:pt x="3923369" y="6796563"/>
                </a:cubicBezTo>
                <a:cubicBezTo>
                  <a:pt x="4415303" y="6796563"/>
                  <a:pt x="4652952" y="6522601"/>
                  <a:pt x="4652952" y="6120308"/>
                </a:cubicBezTo>
                <a:lnTo>
                  <a:pt x="4652952" y="5150699"/>
                </a:lnTo>
                <a:lnTo>
                  <a:pt x="4301469" y="5150699"/>
                </a:lnTo>
                <a:lnTo>
                  <a:pt x="4301469" y="6110517"/>
                </a:lnTo>
                <a:cubicBezTo>
                  <a:pt x="4301469" y="6335951"/>
                  <a:pt x="4172996" y="6491041"/>
                  <a:pt x="3923369" y="6491041"/>
                </a:cubicBezTo>
                <a:cubicBezTo>
                  <a:pt x="3673742" y="6491041"/>
                  <a:pt x="3542845" y="6335951"/>
                  <a:pt x="3542845" y="6110517"/>
                </a:cubicBezTo>
                <a:lnTo>
                  <a:pt x="3542845" y="5150699"/>
                </a:lnTo>
                <a:close/>
                <a:moveTo>
                  <a:pt x="2421901" y="5126459"/>
                </a:moveTo>
                <a:cubicBezTo>
                  <a:pt x="2041377" y="5126459"/>
                  <a:pt x="1808766" y="5349469"/>
                  <a:pt x="1808766" y="5618488"/>
                </a:cubicBezTo>
                <a:cubicBezTo>
                  <a:pt x="1808766" y="6226870"/>
                  <a:pt x="2739496" y="6030572"/>
                  <a:pt x="2739496" y="6316559"/>
                </a:cubicBezTo>
                <a:cubicBezTo>
                  <a:pt x="2739496" y="6408719"/>
                  <a:pt x="2647383" y="6495937"/>
                  <a:pt x="2458309" y="6495937"/>
                </a:cubicBezTo>
                <a:cubicBezTo>
                  <a:pt x="2264392" y="6496559"/>
                  <a:pt x="2078684" y="6417736"/>
                  <a:pt x="1944416" y="6277822"/>
                </a:cubicBezTo>
                <a:lnTo>
                  <a:pt x="1757814" y="6539569"/>
                </a:lnTo>
                <a:cubicBezTo>
                  <a:pt x="1908009" y="6692283"/>
                  <a:pt x="2131019" y="6796516"/>
                  <a:pt x="2441246" y="6796516"/>
                </a:cubicBezTo>
                <a:cubicBezTo>
                  <a:pt x="2877570" y="6796516"/>
                  <a:pt x="3088460" y="6573506"/>
                  <a:pt x="3088460" y="6277822"/>
                </a:cubicBezTo>
                <a:cubicBezTo>
                  <a:pt x="3088460" y="5674288"/>
                  <a:pt x="2160155" y="5846346"/>
                  <a:pt x="2160155" y="5589257"/>
                </a:cubicBezTo>
                <a:cubicBezTo>
                  <a:pt x="2160155" y="5492296"/>
                  <a:pt x="2242524" y="5426848"/>
                  <a:pt x="2390342" y="5426848"/>
                </a:cubicBezTo>
                <a:cubicBezTo>
                  <a:pt x="2555223" y="5426848"/>
                  <a:pt x="2729752" y="5482600"/>
                  <a:pt x="2860602" y="5603801"/>
                </a:cubicBezTo>
                <a:lnTo>
                  <a:pt x="3052100" y="5351893"/>
                </a:lnTo>
                <a:cubicBezTo>
                  <a:pt x="2892114" y="5204028"/>
                  <a:pt x="2678848" y="5126459"/>
                  <a:pt x="2421901" y="5126459"/>
                </a:cubicBezTo>
                <a:close/>
                <a:moveTo>
                  <a:pt x="0" y="0"/>
                </a:moveTo>
                <a:lnTo>
                  <a:pt x="4657725" y="0"/>
                </a:lnTo>
                <a:lnTo>
                  <a:pt x="4657725" y="6857999"/>
                </a:lnTo>
                <a:lnTo>
                  <a:pt x="0" y="6857999"/>
                </a:lnTo>
                <a:lnTo>
                  <a:pt x="0" y="6767905"/>
                </a:lnTo>
                <a:lnTo>
                  <a:pt x="290396" y="6767905"/>
                </a:lnTo>
                <a:lnTo>
                  <a:pt x="589929" y="5833801"/>
                </a:lnTo>
                <a:lnTo>
                  <a:pt x="890270" y="6767905"/>
                </a:lnTo>
                <a:lnTo>
                  <a:pt x="1241849" y="6767905"/>
                </a:lnTo>
                <a:lnTo>
                  <a:pt x="1819004" y="5150939"/>
                </a:lnTo>
                <a:lnTo>
                  <a:pt x="1452644" y="5150939"/>
                </a:lnTo>
                <a:lnTo>
                  <a:pt x="1076160" y="6206910"/>
                </a:lnTo>
                <a:lnTo>
                  <a:pt x="736749" y="5150939"/>
                </a:lnTo>
                <a:lnTo>
                  <a:pt x="444440" y="5150939"/>
                </a:lnTo>
                <a:lnTo>
                  <a:pt x="103651" y="6208288"/>
                </a:lnTo>
                <a:lnTo>
                  <a:pt x="0" y="5917501"/>
                </a:lnTo>
                <a:close/>
              </a:path>
            </a:pathLst>
          </a:custGeo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 vert="horz" wrap="square" lIns="0" tIns="0" rIns="0" bIns="0" rtlCol="0" anchor="t" anchorCtr="1">
            <a:noAutofit/>
          </a:bodyPr>
          <a:lstStyle>
            <a:lvl1pPr marL="0" indent="0">
              <a:buNone/>
              <a:defRPr lang="en-US" sz="1050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CEF2D-F918-47AF-9A2E-87606276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404" y="355078"/>
            <a:ext cx="6454871" cy="12727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81BD20-E683-41C5-AE73-792E882BFC74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A561D-6C3D-49E7-AAA6-98B9F61B2FAC}"/>
              </a:ext>
            </a:extLst>
          </p:cNvPr>
          <p:cNvSpPr/>
          <p:nvPr userDrawn="1"/>
        </p:nvSpPr>
        <p:spPr>
          <a:xfrm>
            <a:off x="1079404" y="1719274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B70FCC-BB97-4C83-A1E3-15B50D1C5C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9404" y="2248664"/>
            <a:ext cx="6116053" cy="40835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076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B9AA46-E27C-49B7-B52A-1D2CAB27054F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9404" y="355078"/>
            <a:ext cx="10063163" cy="127275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404" y="2248664"/>
            <a:ext cx="10063163" cy="351500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7CF70C8-0AEC-4AD2-AD31-2A6E9D6584BB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0B6714-A342-46BB-9C49-060ABC6EF4F4}"/>
              </a:ext>
            </a:extLst>
          </p:cNvPr>
          <p:cNvSpPr/>
          <p:nvPr userDrawn="1"/>
        </p:nvSpPr>
        <p:spPr>
          <a:xfrm>
            <a:off x="1079404" y="1719274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2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712" r:id="rId9"/>
    <p:sldLayoutId id="2147483703" r:id="rId10"/>
    <p:sldLayoutId id="2147483705" r:id="rId11"/>
    <p:sldLayoutId id="2147483706" r:id="rId12"/>
    <p:sldLayoutId id="2147483707" r:id="rId13"/>
    <p:sldLayoutId id="2147483708" r:id="rId14"/>
    <p:sldLayoutId id="2147483710" r:id="rId15"/>
    <p:sldLayoutId id="214748370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>
          <p15:clr>
            <a:srgbClr val="F26B43"/>
          </p15:clr>
        </p15:guide>
        <p15:guide id="2" pos="7680">
          <p15:clr>
            <a:srgbClr val="F26B43"/>
          </p15:clr>
        </p15:guide>
        <p15:guide id="3" pos="216">
          <p15:clr>
            <a:srgbClr val="F26B43"/>
          </p15:clr>
        </p15:guide>
        <p15:guide id="4" pos="672">
          <p15:clr>
            <a:srgbClr val="F26B43"/>
          </p15:clr>
        </p15:guide>
        <p15:guide id="5" pos="1122">
          <p15:clr>
            <a:srgbClr val="F26B43"/>
          </p15:clr>
        </p15:guide>
        <p15:guide id="6" pos="1575">
          <p15:clr>
            <a:srgbClr val="F26B43"/>
          </p15:clr>
        </p15:guide>
        <p15:guide id="7" pos="2028">
          <p15:clr>
            <a:srgbClr val="F26B43"/>
          </p15:clr>
        </p15:guide>
        <p15:guide id="8" pos="2481">
          <p15:clr>
            <a:srgbClr val="F26B43"/>
          </p15:clr>
        </p15:guide>
        <p15:guide id="9" pos="2934">
          <p15:clr>
            <a:srgbClr val="F26B43"/>
          </p15:clr>
        </p15:guide>
        <p15:guide id="10" pos="3387">
          <p15:clr>
            <a:srgbClr val="F26B43"/>
          </p15:clr>
        </p15:guide>
        <p15:guide id="11" pos="3840">
          <p15:clr>
            <a:srgbClr val="F26B43"/>
          </p15:clr>
        </p15:guide>
        <p15:guide id="12" pos="4293">
          <p15:clr>
            <a:srgbClr val="F26B43"/>
          </p15:clr>
        </p15:guide>
        <p15:guide id="13" pos="4746">
          <p15:clr>
            <a:srgbClr val="F26B43"/>
          </p15:clr>
        </p15:guide>
        <p15:guide id="14" pos="5199">
          <p15:clr>
            <a:srgbClr val="F26B43"/>
          </p15:clr>
        </p15:guide>
        <p15:guide id="15" pos="5652">
          <p15:clr>
            <a:srgbClr val="F26B43"/>
          </p15:clr>
        </p15:guide>
        <p15:guide id="16" pos="6105">
          <p15:clr>
            <a:srgbClr val="F26B43"/>
          </p15:clr>
        </p15:guide>
        <p15:guide id="17" pos="6558">
          <p15:clr>
            <a:srgbClr val="F26B43"/>
          </p15:clr>
        </p15:guide>
        <p15:guide id="18" pos="7011">
          <p15:clr>
            <a:srgbClr val="F26B43"/>
          </p15:clr>
        </p15:guide>
        <p15:guide id="19" pos="7464">
          <p15:clr>
            <a:srgbClr val="F26B43"/>
          </p15:clr>
        </p15:guide>
        <p15:guide id="20" orient="horz">
          <p15:clr>
            <a:srgbClr val="F26B43"/>
          </p15:clr>
        </p15:guide>
        <p15:guide id="21" orient="horz" pos="4320">
          <p15:clr>
            <a:srgbClr val="F26B43"/>
          </p15:clr>
        </p15:guide>
        <p15:guide id="22" orient="horz" pos="216">
          <p15:clr>
            <a:srgbClr val="F26B43"/>
          </p15:clr>
        </p15:guide>
        <p15:guide id="23" orient="horz" pos="696">
          <p15:clr>
            <a:srgbClr val="F26B43"/>
          </p15:clr>
        </p15:guide>
        <p15:guide id="24" orient="horz" pos="1188">
          <p15:clr>
            <a:srgbClr val="F26B43"/>
          </p15:clr>
        </p15:guide>
        <p15:guide id="25" orient="horz" pos="1674">
          <p15:clr>
            <a:srgbClr val="F26B43"/>
          </p15:clr>
        </p15:guide>
        <p15:guide id="26" orient="horz" pos="2160">
          <p15:clr>
            <a:srgbClr val="F26B43"/>
          </p15:clr>
        </p15:guide>
        <p15:guide id="27" orient="horz" pos="2646">
          <p15:clr>
            <a:srgbClr val="F26B43"/>
          </p15:clr>
        </p15:guide>
        <p15:guide id="28" orient="horz" pos="3132">
          <p15:clr>
            <a:srgbClr val="F26B43"/>
          </p15:clr>
        </p15:guide>
        <p15:guide id="29" orient="horz" pos="3618">
          <p15:clr>
            <a:srgbClr val="F26B43"/>
          </p15:clr>
        </p15:guide>
        <p15:guide id="30" orient="horz" pos="4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.ly/8rQ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t.ly/uQre" TargetMode="External"/><Relationship Id="rId3" Type="http://schemas.openxmlformats.org/officeDocument/2006/relationships/hyperlink" Target="https://t.ly/pYqXp" TargetMode="External"/><Relationship Id="rId7" Type="http://schemas.openxmlformats.org/officeDocument/2006/relationships/hyperlink" Target="https://t.ly/mKuY" TargetMode="External"/><Relationship Id="rId2" Type="http://schemas.openxmlformats.org/officeDocument/2006/relationships/hyperlink" Target="https://t.ly/xStC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t.ly/KnIr" TargetMode="External"/><Relationship Id="rId5" Type="http://schemas.openxmlformats.org/officeDocument/2006/relationships/hyperlink" Target="https://t.ly/UKCp" TargetMode="External"/><Relationship Id="rId4" Type="http://schemas.openxmlformats.org/officeDocument/2006/relationships/hyperlink" Target="https://t.ly/gN8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B730-B0DA-4A8F-A335-22B9758D3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8845"/>
            <a:ext cx="9144000" cy="1675397"/>
          </a:xfrm>
        </p:spPr>
        <p:txBody>
          <a:bodyPr/>
          <a:lstStyle/>
          <a:p>
            <a:r>
              <a:rPr lang="en-US" dirty="0"/>
              <a:t>Dynamic Programming for </a:t>
            </a:r>
            <a:br>
              <a:rPr lang="en-US" dirty="0"/>
            </a:br>
            <a:r>
              <a:rPr lang="en-US" dirty="0"/>
              <a:t>Power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68964-B8D8-4EBC-B9D3-CCA6FA2AC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1121"/>
            <a:ext cx="9144000" cy="1614337"/>
          </a:xfrm>
        </p:spPr>
        <p:txBody>
          <a:bodyPr>
            <a:normAutofit/>
          </a:bodyPr>
          <a:lstStyle/>
          <a:p>
            <a:r>
              <a:rPr lang="en-US"/>
              <a:t>Aryan Ritwajeet Jha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84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8AC96926-49B1-4DFB-A717-827828860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404" y="920635"/>
            <a:ext cx="8691516" cy="1329595"/>
          </a:xfrm>
        </p:spPr>
        <p:txBody>
          <a:bodyPr/>
          <a:lstStyle/>
          <a:p>
            <a:r>
              <a:rPr lang="en-US" dirty="0"/>
              <a:t>LOCA VORE CARDIGAN SHORTS CHARTREUSE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9BD561-90E0-4007-A8CB-DAF84D91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4210" y="3140123"/>
            <a:ext cx="7190508" cy="2997441"/>
          </a:xfrm>
        </p:spPr>
        <p:txBody>
          <a:bodyPr>
            <a:spAutoFit/>
          </a:bodyPr>
          <a:lstStyle/>
          <a:p>
            <a:r>
              <a:rPr lang="en-US" dirty="0"/>
              <a:t>Banh mi polaroid church-key skateboard gastropub, you probably haven't heard of them cardigan tofu hoodie. Health goth literally chartreuse, fixie hashtag hexagon humblebrag heirloom fashion axe </a:t>
            </a:r>
            <a:r>
              <a:rPr lang="en-US" dirty="0" err="1"/>
              <a:t>chicharrones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508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6" y="355078"/>
            <a:ext cx="10063163" cy="1272756"/>
          </a:xfrm>
        </p:spPr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rbel (Headings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Anamika Dubey and Surya Santoso (2015)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rbel (Headings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Electric Vehicle Charging on Residential Distribution Systems: Impacts and Mitigation.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rbel (Headings)"/>
            </a:endParaRPr>
          </a:p>
          <a:p>
            <a:r>
              <a:rPr lang="en-US" dirty="0">
                <a:latin typeface="Corbel (Headings)"/>
              </a:rPr>
              <a:t>Problem Statements where Dynamic Programming is utilized.</a:t>
            </a:r>
          </a:p>
        </p:txBody>
      </p:sp>
    </p:spTree>
    <p:extLst>
      <p:ext uri="{BB962C8B-B14F-4D97-AF65-F5344CB8AC3E}">
        <p14:creationId xmlns:p14="http://schemas.microsoft.com/office/powerpoint/2010/main" val="221589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C5043-70C7-42B6-BC83-DD09FFA9C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7832" y="2431684"/>
            <a:ext cx="10063163" cy="1533002"/>
          </a:xfrm>
        </p:spPr>
        <p:txBody>
          <a:bodyPr/>
          <a:lstStyle/>
          <a:p>
            <a:r>
              <a:rPr lang="en-US" b="1" dirty="0"/>
              <a:t>Context:</a:t>
            </a:r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/>
              <a:t>Charge </a:t>
            </a:r>
            <a:r>
              <a:rPr lang="en-US" b="1" i="1" dirty="0"/>
              <a:t>M </a:t>
            </a:r>
            <a:r>
              <a:rPr lang="en-US" dirty="0"/>
              <a:t>vehicles (loads) during night-time from </a:t>
            </a:r>
            <a:r>
              <a:rPr lang="en-US" b="1" i="1" dirty="0"/>
              <a:t>M</a:t>
            </a:r>
            <a:r>
              <a:rPr lang="en-US" dirty="0"/>
              <a:t> charging stations (nodes). </a:t>
            </a:r>
          </a:p>
          <a:p>
            <a:pPr marL="914400" lvl="1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Night-time = 6PM to 6AM.</a:t>
            </a:r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Charge them fully before the next morning. </a:t>
            </a:r>
          </a:p>
          <a:p>
            <a:pPr marL="914400" lvl="1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They aren’t leaving before 6AM, so no need to optimize the charging timings themselves.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EBE16-0972-41CE-A8FA-A2F80D8F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459" y="126771"/>
            <a:ext cx="10063163" cy="1756027"/>
          </a:xfrm>
        </p:spPr>
        <p:txBody>
          <a:bodyPr/>
          <a:lstStyle/>
          <a:p>
            <a:r>
              <a:rPr lang="en-US" dirty="0"/>
              <a:t>Electric Vehicle Charging on Residential Distribution Systems: Impacts and Mitigation</a:t>
            </a:r>
            <a:br>
              <a:rPr lang="en-US" dirty="0"/>
            </a:br>
            <a:r>
              <a:rPr lang="en-US" sz="2400" b="0" i="1" dirty="0"/>
              <a:t>Anamika Dubey and Surya Santoso  (2015)</a:t>
            </a:r>
            <a:endParaRPr lang="en-US" b="0" i="1" dirty="0"/>
          </a:p>
        </p:txBody>
      </p:sp>
    </p:spTree>
    <p:extLst>
      <p:ext uri="{BB962C8B-B14F-4D97-AF65-F5344CB8AC3E}">
        <p14:creationId xmlns:p14="http://schemas.microsoft.com/office/powerpoint/2010/main" val="357354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C5043-70C7-42B6-BC83-DD09FFA9C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799" y="3298376"/>
            <a:ext cx="10063163" cy="1533002"/>
          </a:xfrm>
        </p:spPr>
        <p:txBody>
          <a:bodyPr/>
          <a:lstStyle/>
          <a:p>
            <a:r>
              <a:rPr lang="en-US" dirty="0"/>
              <a:t>Objective:</a:t>
            </a:r>
          </a:p>
          <a:p>
            <a:pPr marL="514350" indent="-514350">
              <a:buAutoNum type="arabicPeriod"/>
            </a:pPr>
            <a:r>
              <a:rPr lang="en-US" dirty="0"/>
              <a:t>minimize cost of the total charging, here taken as</a:t>
            </a:r>
            <a:r>
              <a:rPr lang="en-US" b="1" i="1" dirty="0"/>
              <a:t> </a:t>
            </a:r>
            <a:r>
              <a:rPr lang="en-US" i="1" dirty="0"/>
              <a:t>Voltage Variability</a:t>
            </a:r>
          </a:p>
          <a:p>
            <a:pPr marL="514350" indent="-514350">
              <a:buAutoNum type="arabicPeriod"/>
            </a:pPr>
            <a:r>
              <a:rPr lang="en-US" i="1" dirty="0"/>
              <a:t>Design objective (constraint): Charge every EV fully by time T.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EBE16-0972-41CE-A8FA-A2F80D8F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17317"/>
            <a:ext cx="10063163" cy="1756027"/>
          </a:xfrm>
        </p:spPr>
        <p:txBody>
          <a:bodyPr/>
          <a:lstStyle/>
          <a:p>
            <a:r>
              <a:rPr lang="en-US" dirty="0"/>
              <a:t>Electric Vehicle Charging on Residential Distribution Systems: Impacts and Mitigation</a:t>
            </a:r>
            <a:br>
              <a:rPr lang="en-US" dirty="0"/>
            </a:br>
            <a:r>
              <a:rPr lang="en-US" sz="2400" b="0" i="1" dirty="0"/>
              <a:t>Anamika Dubey and Surya Santoso</a:t>
            </a:r>
            <a:endParaRPr lang="en-US" b="0" i="1" dirty="0"/>
          </a:p>
        </p:txBody>
      </p:sp>
    </p:spTree>
    <p:extLst>
      <p:ext uri="{BB962C8B-B14F-4D97-AF65-F5344CB8AC3E}">
        <p14:creationId xmlns:p14="http://schemas.microsoft.com/office/powerpoint/2010/main" val="113224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C5043-70C7-42B6-BC83-DD09FFA9C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799" y="3298376"/>
            <a:ext cx="10063163" cy="1533002"/>
          </a:xfrm>
        </p:spPr>
        <p:txBody>
          <a:bodyPr/>
          <a:lstStyle/>
          <a:p>
            <a:r>
              <a:rPr lang="en-US" dirty="0"/>
              <a:t>NOT an Objective:</a:t>
            </a:r>
          </a:p>
          <a:p>
            <a:r>
              <a:rPr lang="en-US" dirty="0"/>
              <a:t>No optimization of time intended; every EV plugged in for the full time period from zero to T anyway.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EBE16-0972-41CE-A8FA-A2F80D8F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17317"/>
            <a:ext cx="10063163" cy="1756027"/>
          </a:xfrm>
        </p:spPr>
        <p:txBody>
          <a:bodyPr/>
          <a:lstStyle/>
          <a:p>
            <a:r>
              <a:rPr lang="en-US" dirty="0"/>
              <a:t>Electric Vehicle Charging on Residential Distribution Systems: Impacts and Mitigation</a:t>
            </a:r>
            <a:br>
              <a:rPr lang="en-US" dirty="0"/>
            </a:br>
            <a:r>
              <a:rPr lang="en-US" sz="2400" b="0" i="1" dirty="0"/>
              <a:t>Anamika Dubey and Surya Santoso</a:t>
            </a:r>
            <a:endParaRPr lang="en-US" b="0" i="1" dirty="0"/>
          </a:p>
        </p:txBody>
      </p:sp>
    </p:spTree>
    <p:extLst>
      <p:ext uri="{BB962C8B-B14F-4D97-AF65-F5344CB8AC3E}">
        <p14:creationId xmlns:p14="http://schemas.microsoft.com/office/powerpoint/2010/main" val="378646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C5043-70C7-42B6-BC83-DD09FFA9C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6111" y="1493429"/>
            <a:ext cx="11321332" cy="4668831"/>
          </a:xfrm>
        </p:spPr>
        <p:txBody>
          <a:bodyPr/>
          <a:lstStyle/>
          <a:p>
            <a:r>
              <a:rPr lang="en-US" dirty="0"/>
              <a:t>Design Formulation:</a:t>
            </a:r>
          </a:p>
          <a:p>
            <a:pPr marL="457200" indent="-457200">
              <a:buFontTx/>
              <a:buChar char="-"/>
            </a:pPr>
            <a:r>
              <a:rPr lang="en-US" dirty="0"/>
              <a:t>Battery-charger power levels </a:t>
            </a:r>
            <a:r>
              <a:rPr lang="en-US" i="1" dirty="0"/>
              <a:t>P(t) </a:t>
            </a:r>
            <a:r>
              <a:rPr lang="en-US" dirty="0"/>
              <a:t>variable only in discrete-steps.</a:t>
            </a:r>
          </a:p>
          <a:p>
            <a:pPr marL="457200" indent="-457200">
              <a:buFontTx/>
              <a:buChar char="-"/>
            </a:pPr>
            <a:r>
              <a:rPr lang="en-US" i="1" dirty="0"/>
              <a:t>Power-flow-analysis also done in discrete time-steps.</a:t>
            </a:r>
          </a:p>
          <a:p>
            <a:pPr marL="457200" indent="-457200">
              <a:buFontTx/>
              <a:buChar char="-"/>
            </a:pPr>
            <a:r>
              <a:rPr lang="en-US" i="1" dirty="0"/>
              <a:t>We’re solving a discretized Optimal Control Problem.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EBE16-0972-41CE-A8FA-A2F80D8F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111" y="206285"/>
            <a:ext cx="10063163" cy="1137485"/>
          </a:xfrm>
        </p:spPr>
        <p:txBody>
          <a:bodyPr/>
          <a:lstStyle/>
          <a:p>
            <a:r>
              <a:rPr lang="en-US" sz="3200" dirty="0"/>
              <a:t>Electric Vehicle Charging on Residential Distribution Systems: Impacts and Mitigation</a:t>
            </a:r>
            <a:br>
              <a:rPr lang="en-US" sz="3200" dirty="0"/>
            </a:br>
            <a:r>
              <a:rPr lang="en-US" sz="1800" b="0" i="1" dirty="0"/>
              <a:t>Anamika Dubey and Surya Santoso</a:t>
            </a:r>
            <a:endParaRPr lang="en-US" sz="3200" b="0" i="1" dirty="0"/>
          </a:p>
        </p:txBody>
      </p:sp>
    </p:spTree>
    <p:extLst>
      <p:ext uri="{BB962C8B-B14F-4D97-AF65-F5344CB8AC3E}">
        <p14:creationId xmlns:p14="http://schemas.microsoft.com/office/powerpoint/2010/main" val="137950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9548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8AC96926-49B1-4DFB-A717-827828860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404" y="627807"/>
            <a:ext cx="7171757" cy="1272756"/>
          </a:xfrm>
        </p:spPr>
        <p:txBody>
          <a:bodyPr/>
          <a:lstStyle/>
          <a:p>
            <a:r>
              <a:rPr lang="en-US" dirty="0"/>
              <a:t>LOCA VORE CARDIGAN SHORTS CHARTREUSE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9BD561-90E0-4007-A8CB-DAF84D91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404" y="2469732"/>
            <a:ext cx="5264150" cy="4041599"/>
          </a:xfrm>
        </p:spPr>
        <p:txBody>
          <a:bodyPr>
            <a:spAutoFit/>
          </a:bodyPr>
          <a:lstStyle/>
          <a:p>
            <a:r>
              <a:rPr lang="en-US" dirty="0"/>
              <a:t>Banh mi polaroid church-key skateboard gastropub, you probably haven't heard of them cardigan tofu hoodie. Health goth literally chartreuse, fixie hashtag hexagon humblebrag heirloom fashion axe </a:t>
            </a:r>
            <a:r>
              <a:rPr lang="en-US" dirty="0" err="1"/>
              <a:t>chicharrones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113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8AC96926-49B1-4DFB-A717-827828860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089" y="324901"/>
            <a:ext cx="5578468" cy="553998"/>
          </a:xfrm>
        </p:spPr>
        <p:txBody>
          <a:bodyPr/>
          <a:lstStyle/>
          <a:p>
            <a:r>
              <a:rPr lang="en-US" dirty="0"/>
              <a:t>References </a:t>
            </a:r>
            <a:r>
              <a:rPr lang="en-US" sz="1600" dirty="0"/>
              <a:t>(not in order)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9BD561-90E0-4007-A8CB-DAF84D91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10123" y="1119528"/>
            <a:ext cx="10231804" cy="7794954"/>
          </a:xfr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CTU Prague Optimal and Robust Control -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L5.1 - Introduction to dynamic programming and its application to discrete-time optimal control 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Julia Programming Language -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Dynamic Programming and Seam Carving | MIT Computational Thinking Spring 2021 | Lecture 6 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 et al. (2016)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Dynamic Programming based method for optimizing power system restoration with high wind power penetration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Guerrero, </a:t>
            </a:r>
            <a:r>
              <a:rPr lang="en-US" i="1" dirty="0" err="1">
                <a:solidFill>
                  <a:schemeClr val="accent5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Heydt</a:t>
            </a: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et al (2008)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Optimal Restoration of Distribution Systems Using Dynamic Programming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Anamika Dubey, Surya Santoso (2015)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Electric Vehicle Charging on Residential Distribution Systems: Impacts and Mitigations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freeCodeCamp.org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Dynamic Programming - Learn to Solve Algorithmic Problems &amp; Coding Challenges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Johan </a:t>
            </a:r>
            <a:r>
              <a:rPr lang="en-US" i="1" dirty="0" err="1">
                <a:solidFill>
                  <a:schemeClr val="accent4">
                    <a:lumMod val="60000"/>
                    <a:lumOff val="4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Driesen</a:t>
            </a: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et al (KU Leuven, 2009)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The Impact of Charging Plug-In Hybrid Electric Vehicles on a Residential Distribution Grid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51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1-Brand-8-19-21">
      <a:dk1>
        <a:srgbClr val="000000"/>
      </a:dk1>
      <a:lt1>
        <a:srgbClr val="FFFFFF"/>
      </a:lt1>
      <a:dk2>
        <a:srgbClr val="4D4D4D"/>
      </a:dk2>
      <a:lt2>
        <a:srgbClr val="A60F2D"/>
      </a:lt2>
      <a:accent1>
        <a:srgbClr val="CA1237"/>
      </a:accent1>
      <a:accent2>
        <a:srgbClr val="002D61"/>
      </a:accent2>
      <a:accent3>
        <a:srgbClr val="F3E700"/>
      </a:accent3>
      <a:accent4>
        <a:srgbClr val="FF6727"/>
      </a:accent4>
      <a:accent5>
        <a:srgbClr val="AADC24"/>
      </a:accent5>
      <a:accent6>
        <a:srgbClr val="5BC3F5"/>
      </a:accent6>
      <a:hlink>
        <a:srgbClr val="CA1237"/>
      </a:hlink>
      <a:folHlink>
        <a:srgbClr val="FF0000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3217</TotalTime>
  <Words>482</Words>
  <Application>Microsoft Office PowerPoint</Application>
  <PresentationFormat>Widescreen</PresentationFormat>
  <Paragraphs>41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Corbel</vt:lpstr>
      <vt:lpstr>Corbel (Headings)</vt:lpstr>
      <vt:lpstr>Wingdings</vt:lpstr>
      <vt:lpstr>Office Theme</vt:lpstr>
      <vt:lpstr>Dynamic Programming for  Power Systems</vt:lpstr>
      <vt:lpstr>Contents</vt:lpstr>
      <vt:lpstr>Electric Vehicle Charging on Residential Distribution Systems: Impacts and Mitigation Anamika Dubey and Surya Santoso  (2015)</vt:lpstr>
      <vt:lpstr>Electric Vehicle Charging on Residential Distribution Systems: Impacts and Mitigation Anamika Dubey and Surya Santoso</vt:lpstr>
      <vt:lpstr>Electric Vehicle Charging on Residential Distribution Systems: Impacts and Mitigation Anamika Dubey and Surya Santoso</vt:lpstr>
      <vt:lpstr>Electric Vehicle Charging on Residential Distribution Systems: Impacts and Mitigation Anamika Dubey and Surya Santoso</vt:lpstr>
      <vt:lpstr>PowerPoint Presentation</vt:lpstr>
      <vt:lpstr>LOCA VORE CARDIGAN SHORTS CHARTREUSE</vt:lpstr>
      <vt:lpstr>References (not in order)</vt:lpstr>
      <vt:lpstr>LOCA VORE CARDIGAN SHORTS CHARTREUSE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Boydo, Valerie J</dc:creator>
  <cp:lastModifiedBy>Jha, Aryan Ritwajeet</cp:lastModifiedBy>
  <cp:revision>184</cp:revision>
  <cp:lastPrinted>2021-09-10T16:26:58Z</cp:lastPrinted>
  <dcterms:created xsi:type="dcterms:W3CDTF">2021-07-01T22:58:28Z</dcterms:created>
  <dcterms:modified xsi:type="dcterms:W3CDTF">2023-03-21T09:50:05Z</dcterms:modified>
</cp:coreProperties>
</file>