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handoutMasterIdLst>
    <p:handoutMasterId r:id="rId13"/>
  </p:handoutMasterIdLst>
  <p:sldIdLst>
    <p:sldId id="257" r:id="rId2"/>
    <p:sldId id="276" r:id="rId3"/>
    <p:sldId id="278" r:id="rId4"/>
    <p:sldId id="264" r:id="rId5"/>
    <p:sldId id="271" r:id="rId6"/>
    <p:sldId id="277" r:id="rId7"/>
    <p:sldId id="266" r:id="rId8"/>
    <p:sldId id="267"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B3FFD1-4036-4DEB-BDF5-EFFEB8818019}">
          <p14:sldIdLst>
            <p14:sldId id="257"/>
          </p14:sldIdLst>
        </p14:section>
        <p14:section name="Untitled Section" id="{11335DDB-EB99-45A2-9CA8-659375EE3140}">
          <p14:sldIdLst>
            <p14:sldId id="276"/>
            <p14:sldId id="278"/>
            <p14:sldId id="264"/>
            <p14:sldId id="271"/>
            <p14:sldId id="277"/>
            <p14:sldId id="266"/>
            <p14:sldId id="267"/>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8" autoAdjust="0"/>
    <p:restoredTop sz="92680" autoAdjust="0"/>
  </p:normalViewPr>
  <p:slideViewPr>
    <p:cSldViewPr snapToGrid="0" showGuides="1">
      <p:cViewPr varScale="1">
        <p:scale>
          <a:sx n="65" d="100"/>
          <a:sy n="65" d="100"/>
        </p:scale>
        <p:origin x="738" y="36"/>
      </p:cViewPr>
      <p:guideLst>
        <p:guide orient="horz" pos="2160"/>
        <p:guide pos="3841"/>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7" d="100"/>
          <a:sy n="57" d="100"/>
        </p:scale>
        <p:origin x="2357"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007295-A262-4B4C-B3B9-A5147EDA21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40C5D-AF0B-4D35-87E2-31586FE763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976-EE9F-4D81-93B4-309048736BC3}" type="datetimeFigureOut">
              <a:rPr lang="en-US" smtClean="0"/>
              <a:t>3/14/2023</a:t>
            </a:fld>
            <a:endParaRPr lang="en-US"/>
          </a:p>
        </p:txBody>
      </p:sp>
      <p:sp>
        <p:nvSpPr>
          <p:cNvPr id="4" name="Footer Placeholder 3">
            <a:extLst>
              <a:ext uri="{FF2B5EF4-FFF2-40B4-BE49-F238E27FC236}">
                <a16:creationId xmlns:a16="http://schemas.microsoft.com/office/drawing/2014/main" id="{076E2C2C-8523-4618-A980-A47A4BE03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426EBE-7AF6-4EEA-A555-9CC10FE10A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B6B82-8D0B-4843-8350-0C677FAF726C}" type="slidenum">
              <a:rPr lang="en-US" smtClean="0"/>
              <a:t>‹#›</a:t>
            </a:fld>
            <a:endParaRPr lang="en-US"/>
          </a:p>
        </p:txBody>
      </p:sp>
    </p:spTree>
    <p:extLst>
      <p:ext uri="{BB962C8B-B14F-4D97-AF65-F5344CB8AC3E}">
        <p14:creationId xmlns:p14="http://schemas.microsoft.com/office/powerpoint/2010/main" val="1898120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B9D09-B8C5-4B94-B5DC-AF4ED464E025}"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EC689-B63F-4B6D-AF6D-31DA368AC821}" type="slidenum">
              <a:rPr lang="en-US" smtClean="0"/>
              <a:t>‹#›</a:t>
            </a:fld>
            <a:endParaRPr lang="en-US"/>
          </a:p>
        </p:txBody>
      </p:sp>
    </p:spTree>
    <p:extLst>
      <p:ext uri="{BB962C8B-B14F-4D97-AF65-F5344CB8AC3E}">
        <p14:creationId xmlns:p14="http://schemas.microsoft.com/office/powerpoint/2010/main" val="2359136600"/>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To get the text box on the right to fit the text: </a:t>
            </a:r>
          </a:p>
          <a:p>
            <a:pPr marL="228600" indent="-228600">
              <a:buFont typeface="+mj-lt"/>
              <a:buAutoNum type="arabicPeriod"/>
            </a:pPr>
            <a:r>
              <a:rPr lang="en-US" b="0" dirty="0"/>
              <a:t> </a:t>
            </a:r>
            <a:r>
              <a:rPr lang="en-US" b="1" dirty="0"/>
              <a:t>right click on the text box</a:t>
            </a:r>
            <a:r>
              <a:rPr lang="en-US" dirty="0"/>
              <a:t>, </a:t>
            </a:r>
          </a:p>
          <a:p>
            <a:pPr marL="228600" indent="-228600">
              <a:buFont typeface="+mj-lt"/>
              <a:buAutoNum type="arabicPeriod"/>
            </a:pPr>
            <a:r>
              <a:rPr lang="en-US" dirty="0"/>
              <a:t>choose </a:t>
            </a:r>
            <a:r>
              <a:rPr lang="en-US" b="1" dirty="0"/>
              <a:t>Format Text Effects</a:t>
            </a:r>
            <a:r>
              <a:rPr lang="en-US" dirty="0"/>
              <a:t>, </a:t>
            </a:r>
          </a:p>
          <a:p>
            <a:pPr marL="228600" indent="-228600">
              <a:buFont typeface="+mj-lt"/>
              <a:buAutoNum type="arabicPeriod"/>
            </a:pPr>
            <a:r>
              <a:rPr lang="en-US" b="0" dirty="0"/>
              <a:t> </a:t>
            </a:r>
            <a:r>
              <a:rPr lang="en-US" b="1" dirty="0"/>
              <a:t>click the right symbol </a:t>
            </a:r>
            <a:r>
              <a:rPr lang="en-US" b="1" dirty="0" err="1"/>
              <a:t>TextBox</a:t>
            </a:r>
            <a:r>
              <a:rPr lang="en-US" dirty="0"/>
              <a:t>, </a:t>
            </a:r>
          </a:p>
          <a:p>
            <a:pPr marL="228600" indent="-228600">
              <a:buFont typeface="+mj-lt"/>
              <a:buAutoNum type="arabicPeriod"/>
            </a:pPr>
            <a:r>
              <a:rPr lang="en-US" dirty="0"/>
              <a:t>click </a:t>
            </a:r>
            <a:r>
              <a:rPr lang="en-US" b="1" dirty="0"/>
              <a:t>Do Not Auto Fit</a:t>
            </a:r>
            <a:r>
              <a:rPr lang="en-US" dirty="0"/>
              <a:t>, </a:t>
            </a:r>
          </a:p>
          <a:p>
            <a:pPr marL="228600" indent="-228600">
              <a:buFont typeface="+mj-lt"/>
              <a:buAutoNum type="arabicPeriod"/>
            </a:pPr>
            <a:r>
              <a:rPr lang="en-US" dirty="0"/>
              <a:t>then click </a:t>
            </a:r>
            <a:r>
              <a:rPr lang="en-US" b="1" dirty="0"/>
              <a:t>Resize Shape to Fit Text</a:t>
            </a:r>
            <a:r>
              <a:rPr lang="en-US" dirty="0"/>
              <a:t>, the box should conform to fit the text.</a:t>
            </a:r>
          </a:p>
        </p:txBody>
      </p:sp>
      <p:sp>
        <p:nvSpPr>
          <p:cNvPr id="4" name="Slide Number Placeholder 3"/>
          <p:cNvSpPr>
            <a:spLocks noGrp="1"/>
          </p:cNvSpPr>
          <p:nvPr>
            <p:ph type="sldNum" sz="quarter" idx="5"/>
          </p:nvPr>
        </p:nvSpPr>
        <p:spPr/>
        <p:txBody>
          <a:bodyPr/>
          <a:lstStyle/>
          <a:p>
            <a:fld id="{85CEC689-B63F-4B6D-AF6D-31DA368AC821}" type="slidenum">
              <a:rPr lang="en-US" smtClean="0"/>
              <a:t>10</a:t>
            </a:fld>
            <a:endParaRPr lang="en-US"/>
          </a:p>
        </p:txBody>
      </p:sp>
    </p:spTree>
    <p:extLst>
      <p:ext uri="{BB962C8B-B14F-4D97-AF65-F5344CB8AC3E}">
        <p14:creationId xmlns:p14="http://schemas.microsoft.com/office/powerpoint/2010/main" val="3414291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 Title Slide">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045F47D-AB9C-4341-B52D-E18C2DB010BD}"/>
              </a:ext>
            </a:extLst>
          </p:cNvPr>
          <p:cNvPicPr>
            <a:picLocks noChangeAspect="1"/>
          </p:cNvPicPr>
          <p:nvPr userDrawn="1"/>
        </p:nvPicPr>
        <p:blipFill>
          <a:blip r:embed="rId2"/>
          <a:stretch>
            <a:fillRect/>
          </a:stretch>
        </p:blipFill>
        <p:spPr>
          <a:xfrm>
            <a:off x="4221480" y="570486"/>
            <a:ext cx="3749040" cy="744191"/>
          </a:xfrm>
          <a:prstGeom prst="rect">
            <a:avLst/>
          </a:prstGeom>
        </p:spPr>
      </p:pic>
      <p:pic>
        <p:nvPicPr>
          <p:cNvPr id="9" name="Picture 8" descr="Background pattern&#10;&#10;Description automatically generated">
            <a:extLst>
              <a:ext uri="{FF2B5EF4-FFF2-40B4-BE49-F238E27FC236}">
                <a16:creationId xmlns:a16="http://schemas.microsoft.com/office/drawing/2014/main" id="{51111F31-87D3-4336-B677-12C731F35A0A}"/>
              </a:ext>
            </a:extLst>
          </p:cNvPr>
          <p:cNvPicPr>
            <a:picLocks/>
          </p:cNvPicPr>
          <p:nvPr userDrawn="1"/>
        </p:nvPicPr>
        <p:blipFill rotWithShape="1">
          <a:blip r:embed="rId3" cstate="screen">
            <a:extLst>
              <a:ext uri="{28A0092B-C50C-407E-A947-70E740481C1C}">
                <a14:useLocalDpi xmlns:a14="http://schemas.microsoft.com/office/drawing/2010/main"/>
              </a:ext>
            </a:extLst>
          </a:blip>
          <a:srcRect t="89946"/>
          <a:stretch/>
        </p:blipFill>
        <p:spPr>
          <a:xfrm>
            <a:off x="5843" y="6168788"/>
            <a:ext cx="12172604" cy="689212"/>
          </a:xfrm>
          <a:prstGeom prst="rect">
            <a:avLst/>
          </a:prstGeom>
          <a:effectLst>
            <a:outerShdw blurRad="88900" dist="38100" dir="16200000" rotWithShape="0">
              <a:prstClr val="black">
                <a:alpha val="15000"/>
              </a:prstClr>
            </a:outerShdw>
          </a:effectLst>
        </p:spPr>
      </p:pic>
      <p:sp>
        <p:nvSpPr>
          <p:cNvPr id="2" name="Title 1"/>
          <p:cNvSpPr>
            <a:spLocks noGrp="1"/>
          </p:cNvSpPr>
          <p:nvPr>
            <p:ph type="ctrTitle" hasCustomPrompt="1"/>
          </p:nvPr>
        </p:nvSpPr>
        <p:spPr>
          <a:xfrm>
            <a:off x="1524000" y="1728428"/>
            <a:ext cx="9144000" cy="1832919"/>
          </a:xfrm>
        </p:spPr>
        <p:txBody>
          <a:bodyPr anchor="b" anchorCtr="1">
            <a:noAutofit/>
          </a:bodyPr>
          <a:lstStyle>
            <a:lvl1pPr algn="ctr">
              <a:defRPr lang="en-US" sz="4400" kern="1200" spc="-150" dirty="0">
                <a:solidFill>
                  <a:schemeClr val="tx2"/>
                </a:solidFill>
                <a:latin typeface="Arial Black" panose="020B0A04020102020204" pitchFamily="34" charset="0"/>
                <a:ea typeface="+mj-ea"/>
                <a:cs typeface="+mj-cs"/>
              </a:defRPr>
            </a:lvl1pPr>
          </a:lstStyle>
          <a:p>
            <a:r>
              <a:rPr lang="en-US" dirty="0"/>
              <a:t>CLICK TO EDIT MASTER TITLE STYLE</a:t>
            </a:r>
          </a:p>
        </p:txBody>
      </p:sp>
      <p:sp>
        <p:nvSpPr>
          <p:cNvPr id="3" name="Subtitle 2"/>
          <p:cNvSpPr>
            <a:spLocks noGrp="1"/>
          </p:cNvSpPr>
          <p:nvPr>
            <p:ph type="subTitle" idx="1"/>
          </p:nvPr>
        </p:nvSpPr>
        <p:spPr>
          <a:xfrm>
            <a:off x="1524000" y="4248485"/>
            <a:ext cx="9144000" cy="1137708"/>
          </a:xfrm>
        </p:spPr>
        <p:txBody>
          <a:bodyPr>
            <a:noAutofit/>
          </a:bodyPr>
          <a:lstStyle>
            <a:lvl1pPr marL="0" indent="0" algn="ctr">
              <a:buNone/>
              <a:defRPr sz="32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a:extLst>
              <a:ext uri="{FF2B5EF4-FFF2-40B4-BE49-F238E27FC236}">
                <a16:creationId xmlns:a16="http://schemas.microsoft.com/office/drawing/2014/main" id="{DE198DB7-C1B5-49F6-AC55-1A25027B890C}"/>
              </a:ext>
            </a:extLst>
          </p:cNvPr>
          <p:cNvSpPr/>
          <p:nvPr userDrawn="1"/>
        </p:nvSpPr>
        <p:spPr>
          <a:xfrm>
            <a:off x="5638800" y="3784112"/>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C6092C-9916-4F45-AC83-40A526432204}"/>
              </a:ext>
            </a:extLst>
          </p:cNvPr>
          <p:cNvSpPr/>
          <p:nvPr userDrawn="1"/>
        </p:nvSpPr>
        <p:spPr>
          <a:xfrm>
            <a:off x="5694419" y="6168788"/>
            <a:ext cx="803161" cy="689212"/>
          </a:xfrm>
          <a:prstGeom prst="rect">
            <a:avLst/>
          </a:prstGeom>
          <a:solidFill>
            <a:schemeClr val="bg1"/>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5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818540"/>
            <a:ext cx="7171757" cy="1272756"/>
          </a:xfrm>
        </p:spPr>
        <p:txBody>
          <a:bodyPr anchor="b" anchorCtr="0"/>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81174" y="3018774"/>
            <a:ext cx="4872973" cy="3118414"/>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781174" y="223991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5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818540"/>
            <a:ext cx="7171757" cy="1272756"/>
          </a:xfrm>
        </p:spPr>
        <p:txBody>
          <a:bodyPr anchor="b" anchorCtr="0"/>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81174" y="3018774"/>
            <a:ext cx="4754880" cy="3118414"/>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781174" y="223991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745069E1-66A9-45BF-B886-E9052A262DE7}"/>
              </a:ext>
            </a:extLst>
          </p:cNvPr>
          <p:cNvSpPr>
            <a:spLocks noGrp="1"/>
          </p:cNvSpPr>
          <p:nvPr>
            <p:ph type="pic" sz="quarter" idx="14"/>
          </p:nvPr>
        </p:nvSpPr>
        <p:spPr>
          <a:xfrm>
            <a:off x="6985000" y="3018774"/>
            <a:ext cx="4754880" cy="3118501"/>
          </a:xfrm>
          <a:solidFill>
            <a:schemeClr val="bg1">
              <a:lumMod val="95000"/>
            </a:schemeClr>
          </a:solidFill>
        </p:spPr>
        <p:txBody>
          <a:bodyPr/>
          <a:lstStyle/>
          <a:p>
            <a:endParaRPr lang="en-US"/>
          </a:p>
        </p:txBody>
      </p:sp>
    </p:spTree>
    <p:extLst>
      <p:ext uri="{BB962C8B-B14F-4D97-AF65-F5344CB8AC3E}">
        <p14:creationId xmlns:p14="http://schemas.microsoft.com/office/powerpoint/2010/main" val="358522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7764B7-ADAB-412F-A905-60FDDC8A075C}"/>
              </a:ext>
            </a:extLst>
          </p:cNvPr>
          <p:cNvSpPr>
            <a:spLocks noGrp="1"/>
          </p:cNvSpPr>
          <p:nvPr>
            <p:ph type="pic" sz="quarter" idx="14"/>
          </p:nvPr>
        </p:nvSpPr>
        <p:spPr>
          <a:xfrm>
            <a:off x="1050879" y="2"/>
            <a:ext cx="11141122" cy="3002507"/>
          </a:xfrm>
          <a:custGeom>
            <a:avLst/>
            <a:gdLst>
              <a:gd name="connsiteX0" fmla="*/ 0 w 11141122"/>
              <a:gd name="connsiteY0" fmla="*/ 0 h 3002507"/>
              <a:gd name="connsiteX1" fmla="*/ 11141122 w 11141122"/>
              <a:gd name="connsiteY1" fmla="*/ 0 h 3002507"/>
              <a:gd name="connsiteX2" fmla="*/ 11141122 w 11141122"/>
              <a:gd name="connsiteY2" fmla="*/ 3002507 h 3002507"/>
              <a:gd name="connsiteX3" fmla="*/ 5868536 w 11141122"/>
              <a:gd name="connsiteY3" fmla="*/ 3002507 h 3002507"/>
              <a:gd name="connsiteX4" fmla="*/ 5868536 w 11141122"/>
              <a:gd name="connsiteY4" fmla="*/ 2565778 h 3002507"/>
              <a:gd name="connsiteX5" fmla="*/ 491318 w 11141122"/>
              <a:gd name="connsiteY5" fmla="*/ 2565778 h 3002507"/>
              <a:gd name="connsiteX6" fmla="*/ 491318 w 11141122"/>
              <a:gd name="connsiteY6" fmla="*/ 3002507 h 3002507"/>
              <a:gd name="connsiteX7" fmla="*/ 0 w 11141122"/>
              <a:gd name="connsiteY7" fmla="*/ 3002507 h 300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1122" h="3002507">
                <a:moveTo>
                  <a:pt x="0" y="0"/>
                </a:moveTo>
                <a:lnTo>
                  <a:pt x="11141122" y="0"/>
                </a:lnTo>
                <a:lnTo>
                  <a:pt x="11141122" y="3002507"/>
                </a:lnTo>
                <a:lnTo>
                  <a:pt x="5868536" y="3002507"/>
                </a:lnTo>
                <a:lnTo>
                  <a:pt x="5868536" y="2565778"/>
                </a:lnTo>
                <a:lnTo>
                  <a:pt x="491318" y="2565778"/>
                </a:lnTo>
                <a:lnTo>
                  <a:pt x="491318" y="3002507"/>
                </a:lnTo>
                <a:lnTo>
                  <a:pt x="0" y="3002507"/>
                </a:lnTo>
                <a:close/>
              </a:path>
            </a:pathLst>
          </a:custGeom>
          <a:noFill/>
        </p:spPr>
        <p:txBody>
          <a:bodyPr wrap="square">
            <a:noAutofit/>
          </a:bodyPr>
          <a:lstStyle/>
          <a:p>
            <a:endParaRPr lang="en-US"/>
          </a:p>
        </p:txBody>
      </p:sp>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2825087"/>
            <a:ext cx="4892581" cy="794760"/>
          </a:xfrm>
        </p:spPr>
        <p:txBody>
          <a:bodyPr anchor="b" anchorCtr="0"/>
          <a:lstStyle>
            <a:lvl1pPr algn="l">
              <a:defRPr sz="2400"/>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94320" y="3893074"/>
            <a:ext cx="4872973" cy="2726090"/>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11" name="Rectangle 10">
            <a:extLst>
              <a:ext uri="{FF2B5EF4-FFF2-40B4-BE49-F238E27FC236}">
                <a16:creationId xmlns:a16="http://schemas.microsoft.com/office/drawing/2014/main" id="{287D14DF-5E3B-41EB-8A91-1BED59B88863}"/>
              </a:ext>
            </a:extLst>
          </p:cNvPr>
          <p:cNvSpPr/>
          <p:nvPr userDrawn="1"/>
        </p:nvSpPr>
        <p:spPr>
          <a:xfrm>
            <a:off x="1542197" y="6766560"/>
            <a:ext cx="5377218" cy="914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48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505602" y="626357"/>
            <a:ext cx="5263688" cy="1828193"/>
          </a:xfrm>
        </p:spPr>
        <p:txBody>
          <a:bodyPr wrap="square" anchor="b" anchorCtr="0">
            <a:spAutoFit/>
          </a:bodyPr>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7014575" y="688932"/>
            <a:ext cx="4572000" cy="661720"/>
          </a:xfrm>
          <a:solidFill>
            <a:schemeClr val="bg1">
              <a:lumMod val="95000"/>
            </a:schemeClr>
          </a:solidFill>
        </p:spPr>
        <p:txBody>
          <a:bodyPr wrap="square" lIns="182880" tIns="182880" rIns="182880" bIns="182880" anchor="t" anchorCtr="0">
            <a:spAutoFit/>
          </a:bodyPr>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505602" y="263046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00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505602" y="626357"/>
            <a:ext cx="5263688" cy="1828193"/>
          </a:xfrm>
        </p:spPr>
        <p:txBody>
          <a:bodyPr wrap="square" anchor="b" anchorCtr="0">
            <a:spAutoFit/>
          </a:bodyPr>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7014575" y="688932"/>
            <a:ext cx="4904898" cy="846386"/>
          </a:xfrm>
          <a:solidFill>
            <a:schemeClr val="bg1">
              <a:lumMod val="95000"/>
            </a:schemeClr>
          </a:solidFill>
        </p:spPr>
        <p:txBody>
          <a:bodyPr wrap="square" lIns="274320" tIns="274320" rIns="274320" bIns="274320" anchor="t" anchorCtr="0">
            <a:spAutoFit/>
          </a:bodyPr>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505602" y="263046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A49FF349-499D-4773-A3B2-1547301DCB9D}"/>
              </a:ext>
            </a:extLst>
          </p:cNvPr>
          <p:cNvSpPr>
            <a:spLocks noGrp="1"/>
          </p:cNvSpPr>
          <p:nvPr>
            <p:ph type="pic" sz="quarter" idx="14"/>
          </p:nvPr>
        </p:nvSpPr>
        <p:spPr>
          <a:xfrm>
            <a:off x="1504950" y="3124200"/>
            <a:ext cx="5264150" cy="3403600"/>
          </a:xfrm>
        </p:spPr>
        <p:txBody>
          <a:bodyPr/>
          <a:lstStyle/>
          <a:p>
            <a:endParaRPr lang="en-US"/>
          </a:p>
        </p:txBody>
      </p:sp>
    </p:spTree>
    <p:extLst>
      <p:ext uri="{BB962C8B-B14F-4D97-AF65-F5344CB8AC3E}">
        <p14:creationId xmlns:p14="http://schemas.microsoft.com/office/powerpoint/2010/main" val="20907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5D0655B-5834-474B-BC1F-9C661A5AD1A4}"/>
              </a:ext>
            </a:extLst>
          </p:cNvPr>
          <p:cNvSpPr>
            <a:spLocks noGrp="1"/>
          </p:cNvSpPr>
          <p:nvPr>
            <p:ph type="title" hasCustomPrompt="1"/>
          </p:nvPr>
        </p:nvSpPr>
        <p:spPr>
          <a:xfrm>
            <a:off x="1781174" y="355078"/>
            <a:ext cx="9348789" cy="1272756"/>
          </a:xfrm>
        </p:spPr>
        <p:txBody>
          <a:bodyPr/>
          <a:lstStyle>
            <a:lvl1pPr>
              <a:defRPr lang="en-US" sz="4400" kern="1200" spc="-150" dirty="0">
                <a:solidFill>
                  <a:schemeClr val="tx2"/>
                </a:solidFill>
                <a:latin typeface="Arial Black" panose="020B0A04020102020204" pitchFamily="34" charset="0"/>
                <a:ea typeface="+mj-ea"/>
                <a:cs typeface="+mj-cs"/>
              </a:defRPr>
            </a:lvl1pPr>
          </a:lstStyle>
          <a:p>
            <a:r>
              <a:rPr lang="en-US" dirty="0"/>
              <a:t>CLICK TO EDIT MASTER TITLE STYLE</a:t>
            </a:r>
          </a:p>
        </p:txBody>
      </p:sp>
      <p:sp>
        <p:nvSpPr>
          <p:cNvPr id="7" name="Rectangle 6">
            <a:extLst>
              <a:ext uri="{FF2B5EF4-FFF2-40B4-BE49-F238E27FC236}">
                <a16:creationId xmlns:a16="http://schemas.microsoft.com/office/drawing/2014/main" id="{E608DCDB-66C8-44DE-8ED7-83CE364096B0}"/>
              </a:ext>
            </a:extLst>
          </p:cNvPr>
          <p:cNvSpPr/>
          <p:nvPr userDrawn="1"/>
        </p:nvSpPr>
        <p:spPr>
          <a:xfrm>
            <a:off x="5998368" y="1853852"/>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21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174" y="3429000"/>
            <a:ext cx="9348788" cy="1543050"/>
          </a:xfrm>
        </p:spPr>
        <p:txBody>
          <a:bodyPr lIns="0" tIns="0" rIns="0" bIns="0"/>
          <a:lstStyle>
            <a:lvl1pPr marL="0" indent="0" algn="ctr">
              <a:buNone/>
              <a:defRPr sz="3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Title 6">
            <a:extLst>
              <a:ext uri="{FF2B5EF4-FFF2-40B4-BE49-F238E27FC236}">
                <a16:creationId xmlns:a16="http://schemas.microsoft.com/office/drawing/2014/main" id="{719FB596-AD7C-4AED-B155-2E23580F8DEC}"/>
              </a:ext>
            </a:extLst>
          </p:cNvPr>
          <p:cNvSpPr>
            <a:spLocks noGrp="1"/>
          </p:cNvSpPr>
          <p:nvPr>
            <p:ph type="title" hasCustomPrompt="1"/>
          </p:nvPr>
        </p:nvSpPr>
        <p:spPr>
          <a:xfrm>
            <a:off x="1781174" y="1104900"/>
            <a:ext cx="9348789" cy="1697120"/>
          </a:xfrm>
        </p:spPr>
        <p:txBody>
          <a:bodyPr/>
          <a:lstStyle/>
          <a:p>
            <a:r>
              <a:rPr lang="en-US" dirty="0"/>
              <a:t>CLICK TO EDIT MASTER TITLE STYLE</a:t>
            </a:r>
          </a:p>
        </p:txBody>
      </p:sp>
      <p:sp>
        <p:nvSpPr>
          <p:cNvPr id="8" name="Rectangle 7">
            <a:extLst>
              <a:ext uri="{FF2B5EF4-FFF2-40B4-BE49-F238E27FC236}">
                <a16:creationId xmlns:a16="http://schemas.microsoft.com/office/drawing/2014/main" id="{DA064562-184D-4ABA-BCF1-23E6D7615DCD}"/>
              </a:ext>
            </a:extLst>
          </p:cNvPr>
          <p:cNvSpPr/>
          <p:nvPr userDrawn="1"/>
        </p:nvSpPr>
        <p:spPr>
          <a:xfrm>
            <a:off x="5998368" y="305760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9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2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81175" y="2161522"/>
            <a:ext cx="4589480" cy="4276855"/>
          </a:xfrm>
        </p:spPr>
        <p:txBody>
          <a:bodyPr anchor="t" anchorCtr="0"/>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815136" y="2161522"/>
            <a:ext cx="4931387" cy="4276855"/>
          </a:xfrm>
        </p:spPr>
        <p:txBody>
          <a:bodyPr anchor="t" anchorCtr="0"/>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BCDCAAAE-3117-43B1-8365-13245D2510A9}"/>
              </a:ext>
            </a:extLst>
          </p:cNvPr>
          <p:cNvSpPr>
            <a:spLocks noGrp="1"/>
          </p:cNvSpPr>
          <p:nvPr>
            <p:ph type="title" hasCustomPrompt="1"/>
          </p:nvPr>
        </p:nvSpPr>
        <p:spPr>
          <a:xfrm>
            <a:off x="1781174" y="355078"/>
            <a:ext cx="9348789" cy="1185623"/>
          </a:xfrm>
        </p:spPr>
        <p:txBody>
          <a:bodyPr/>
          <a:lstStyle/>
          <a:p>
            <a:r>
              <a:rPr lang="en-US" dirty="0"/>
              <a:t>CLICK TO EDIT MASTER TITLE STYLE</a:t>
            </a:r>
          </a:p>
        </p:txBody>
      </p:sp>
      <p:sp>
        <p:nvSpPr>
          <p:cNvPr id="8" name="Rectangle 7">
            <a:extLst>
              <a:ext uri="{FF2B5EF4-FFF2-40B4-BE49-F238E27FC236}">
                <a16:creationId xmlns:a16="http://schemas.microsoft.com/office/drawing/2014/main" id="{18004B13-2F49-410C-8FFA-FF8EE826DAF8}"/>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6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2 columns/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781175" y="1923911"/>
            <a:ext cx="4537075" cy="806904"/>
          </a:xfrm>
        </p:spPr>
        <p:txBody>
          <a:bodyPr vert="horz" lIns="0" tIns="0" rIns="0" bIns="0" rtlCol="0" anchor="b" anchorCtr="0">
            <a:noAutofit/>
          </a:bodyPr>
          <a:lstStyle>
            <a:lvl1pPr marL="0" indent="0">
              <a:buNone/>
              <a:defRPr lang="en-US" sz="2000" b="1" dirty="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MASTER TEXT STYLES</a:t>
            </a:r>
          </a:p>
        </p:txBody>
      </p:sp>
      <p:sp>
        <p:nvSpPr>
          <p:cNvPr id="4" name="Content Placeholder 3"/>
          <p:cNvSpPr>
            <a:spLocks noGrp="1"/>
          </p:cNvSpPr>
          <p:nvPr>
            <p:ph sz="half" idx="2"/>
          </p:nvPr>
        </p:nvSpPr>
        <p:spPr>
          <a:xfrm>
            <a:off x="1781175" y="2944164"/>
            <a:ext cx="4537075" cy="3649357"/>
          </a:xfrm>
        </p:spPr>
        <p:txBody>
          <a:bodyPr anchor="t" anchorCtr="0"/>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815138" y="1913026"/>
            <a:ext cx="4561114" cy="817789"/>
          </a:xfrm>
        </p:spPr>
        <p:txBody>
          <a:bodyPr vert="horz" lIns="0" tIns="0" rIns="0" bIns="0" rtlCol="0" anchor="b" anchorCtr="0">
            <a:noAutofit/>
          </a:bodyPr>
          <a:lstStyle>
            <a:lvl1pPr marL="0" indent="0">
              <a:buNone/>
              <a:defRPr lang="en-US" sz="2000" b="1" dirty="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MASTER TEXT STYLES</a:t>
            </a:r>
          </a:p>
        </p:txBody>
      </p:sp>
      <p:sp>
        <p:nvSpPr>
          <p:cNvPr id="6" name="Content Placeholder 5"/>
          <p:cNvSpPr>
            <a:spLocks noGrp="1"/>
          </p:cNvSpPr>
          <p:nvPr>
            <p:ph sz="quarter" idx="4"/>
          </p:nvPr>
        </p:nvSpPr>
        <p:spPr>
          <a:xfrm>
            <a:off x="6815138" y="2945001"/>
            <a:ext cx="4535424" cy="3681539"/>
          </a:xfrm>
        </p:spPr>
        <p:txBody>
          <a:bodyPr anchor="t" anchorCtr="0"/>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5BCD8D19-683F-4EEA-A357-6C4EB3371CEC}"/>
              </a:ext>
            </a:extLst>
          </p:cNvPr>
          <p:cNvSpPr>
            <a:spLocks noGrp="1"/>
          </p:cNvSpPr>
          <p:nvPr>
            <p:ph type="title" hasCustomPrompt="1"/>
          </p:nvPr>
        </p:nvSpPr>
        <p:spPr>
          <a:xfrm>
            <a:off x="1781174" y="355078"/>
            <a:ext cx="9348789" cy="1198149"/>
          </a:xfrm>
        </p:spPr>
        <p:txBody>
          <a:bodyPr/>
          <a:lstStyle/>
          <a:p>
            <a:r>
              <a:rPr lang="en-US" dirty="0"/>
              <a:t>CLICK TO EDIT MASTER TITLE STYLE</a:t>
            </a:r>
          </a:p>
        </p:txBody>
      </p:sp>
      <p:sp>
        <p:nvSpPr>
          <p:cNvPr id="14" name="Rectangle 13">
            <a:extLst>
              <a:ext uri="{FF2B5EF4-FFF2-40B4-BE49-F238E27FC236}">
                <a16:creationId xmlns:a16="http://schemas.microsoft.com/office/drawing/2014/main" id="{9BD85F82-FB5E-45F8-AF46-963FBEC3C89E}"/>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78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6.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1174" y="355078"/>
            <a:ext cx="9348789" cy="1173471"/>
          </a:xfrm>
        </p:spPr>
        <p:txBody>
          <a:bodyPr/>
          <a:lstStyle/>
          <a:p>
            <a:r>
              <a:rPr lang="en-US" dirty="0"/>
              <a:t>CLICK TO EDIT MASTER TITLE STYLE</a:t>
            </a:r>
          </a:p>
        </p:txBody>
      </p:sp>
      <p:sp>
        <p:nvSpPr>
          <p:cNvPr id="9" name="Rectangle 8">
            <a:extLst>
              <a:ext uri="{FF2B5EF4-FFF2-40B4-BE49-F238E27FC236}">
                <a16:creationId xmlns:a16="http://schemas.microsoft.com/office/drawing/2014/main" id="{26F6C6E0-1904-4EA4-8832-3D5199045240}"/>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80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53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full photo">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77E9CF-9D63-466A-9A30-3EAA2C01ED9A}"/>
              </a:ext>
            </a:extLst>
          </p:cNvPr>
          <p:cNvSpPr>
            <a:spLocks noGrp="1"/>
          </p:cNvSpPr>
          <p:nvPr>
            <p:ph type="pic" sz="quarter" idx="10"/>
          </p:nvPr>
        </p:nvSpPr>
        <p:spPr>
          <a:xfrm>
            <a:off x="1028700" y="0"/>
            <a:ext cx="11163300" cy="6858000"/>
          </a:xfrm>
        </p:spPr>
        <p:txBody>
          <a:bodyPr/>
          <a:lstStyle/>
          <a:p>
            <a:endParaRPr lang="en-US"/>
          </a:p>
        </p:txBody>
      </p:sp>
    </p:spTree>
    <p:extLst>
      <p:ext uri="{BB962C8B-B14F-4D97-AF65-F5344CB8AC3E}">
        <p14:creationId xmlns:p14="http://schemas.microsoft.com/office/powerpoint/2010/main" val="231126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6C9A9F1-4A70-4EE4-881D-E394F5F9FC68}"/>
              </a:ext>
            </a:extLst>
          </p:cNvPr>
          <p:cNvSpPr>
            <a:spLocks noGrp="1"/>
          </p:cNvSpPr>
          <p:nvPr>
            <p:ph type="pic" sz="quarter" idx="14"/>
          </p:nvPr>
        </p:nvSpPr>
        <p:spPr>
          <a:xfrm>
            <a:off x="1779487" y="2281238"/>
            <a:ext cx="3991391" cy="3857625"/>
          </a:xfrm>
          <a:solidFill>
            <a:schemeClr val="tx2">
              <a:lumMod val="20000"/>
              <a:lumOff val="80000"/>
            </a:schemeClr>
          </a:solidFill>
        </p:spPr>
        <p:txBody>
          <a:bodyPr/>
          <a:lstStyle/>
          <a:p>
            <a:endParaRPr lang="en-US"/>
          </a:p>
        </p:txBody>
      </p:sp>
      <p:sp>
        <p:nvSpPr>
          <p:cNvPr id="2" name="Title 1">
            <a:extLst>
              <a:ext uri="{FF2B5EF4-FFF2-40B4-BE49-F238E27FC236}">
                <a16:creationId xmlns:a16="http://schemas.microsoft.com/office/drawing/2014/main" id="{25F002B8-C24E-459A-BF60-3329F2C395D9}"/>
              </a:ext>
            </a:extLst>
          </p:cNvPr>
          <p:cNvSpPr>
            <a:spLocks noGrp="1"/>
          </p:cNvSpPr>
          <p:nvPr>
            <p:ph type="title" hasCustomPrompt="1"/>
          </p:nvPr>
        </p:nvSpPr>
        <p:spPr>
          <a:xfrm>
            <a:off x="1781174" y="355078"/>
            <a:ext cx="9348789" cy="1187119"/>
          </a:xfrm>
        </p:spPr>
        <p:txBody>
          <a:bodyPr/>
          <a:lstStyle>
            <a:lvl1pPr algn="ctr">
              <a:defRPr/>
            </a:lvl1pPr>
          </a:lstStyle>
          <a:p>
            <a:r>
              <a:rPr lang="en-US" dirty="0"/>
              <a:t>CLICK TO EDIT MASTER TITLE STYLE</a:t>
            </a:r>
          </a:p>
        </p:txBody>
      </p:sp>
      <p:sp>
        <p:nvSpPr>
          <p:cNvPr id="9" name="Content Placeholder 8">
            <a:extLst>
              <a:ext uri="{FF2B5EF4-FFF2-40B4-BE49-F238E27FC236}">
                <a16:creationId xmlns:a16="http://schemas.microsoft.com/office/drawing/2014/main" id="{C3FFDF8C-1F0B-4961-8F1A-EA5E868A599A}"/>
              </a:ext>
            </a:extLst>
          </p:cNvPr>
          <p:cNvSpPr>
            <a:spLocks noGrp="1"/>
          </p:cNvSpPr>
          <p:nvPr>
            <p:ph sz="quarter" idx="13"/>
          </p:nvPr>
        </p:nvSpPr>
        <p:spPr>
          <a:xfrm>
            <a:off x="6096000" y="2281735"/>
            <a:ext cx="5033963" cy="3857625"/>
          </a:xfrm>
        </p:spPr>
        <p:txBody>
          <a:bodyPr anchor="t" anchorCtr="0"/>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ABC606DA-AEE2-4075-92FE-8A3E75FE8F85}"/>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89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E30C7818-3D84-4FE4-A829-AB1B144CF0B0}"/>
              </a:ext>
            </a:extLst>
          </p:cNvPr>
          <p:cNvPicPr>
            <a:picLocks noChangeAspect="1"/>
          </p:cNvPicPr>
          <p:nvPr userDrawn="1"/>
        </p:nvPicPr>
        <p:blipFill rotWithShape="1">
          <a:blip r:embed="rId16" cstate="screen">
            <a:extLst>
              <a:ext uri="{28A0092B-C50C-407E-A947-70E740481C1C}">
                <a14:useLocalDpi xmlns:a14="http://schemas.microsoft.com/office/drawing/2010/main"/>
              </a:ext>
            </a:extLst>
          </a:blip>
          <a:srcRect r="91410"/>
          <a:stretch/>
        </p:blipFill>
        <p:spPr>
          <a:xfrm>
            <a:off x="0" y="0"/>
            <a:ext cx="1046273" cy="6858000"/>
          </a:xfrm>
          <a:prstGeom prst="rect">
            <a:avLst/>
          </a:prstGeom>
          <a:effectLst>
            <a:outerShdw blurRad="88900" dist="38100" algn="l" rotWithShape="0">
              <a:prstClr val="black">
                <a:alpha val="15000"/>
              </a:prstClr>
            </a:outerShdw>
          </a:effectLst>
        </p:spPr>
      </p:pic>
      <p:sp>
        <p:nvSpPr>
          <p:cNvPr id="2" name="Title Placeholder 1"/>
          <p:cNvSpPr>
            <a:spLocks noGrp="1"/>
          </p:cNvSpPr>
          <p:nvPr>
            <p:ph type="title"/>
          </p:nvPr>
        </p:nvSpPr>
        <p:spPr>
          <a:xfrm>
            <a:off x="1781174" y="355078"/>
            <a:ext cx="9348789" cy="1272756"/>
          </a:xfrm>
          <a:prstGeom prst="rect">
            <a:avLst/>
          </a:prstGeom>
        </p:spPr>
        <p:txBody>
          <a:bodyPr vert="horz" lIns="0" tIns="0" rIns="0" bIns="0" rtlCol="0" anchor="b" anchorCtr="1">
            <a:noAutofit/>
          </a:bodyPr>
          <a:lstStyle/>
          <a:p>
            <a:r>
              <a:rPr lang="en-US" dirty="0"/>
              <a:t>CLICK TO EDIT MASTER TITLE STYLE</a:t>
            </a:r>
          </a:p>
        </p:txBody>
      </p:sp>
      <p:sp>
        <p:nvSpPr>
          <p:cNvPr id="3" name="Text Placeholder 2"/>
          <p:cNvSpPr>
            <a:spLocks noGrp="1"/>
          </p:cNvSpPr>
          <p:nvPr>
            <p:ph type="body" idx="1"/>
          </p:nvPr>
        </p:nvSpPr>
        <p:spPr>
          <a:xfrm>
            <a:off x="1781174" y="2229633"/>
            <a:ext cx="9348789" cy="1756378"/>
          </a:xfrm>
          <a:prstGeom prst="rect">
            <a:avLst/>
          </a:prstGeom>
        </p:spPr>
        <p:txBody>
          <a:bodyPr vert="horz" lIns="0" tIns="0" rIns="0" bIns="0" rtlCol="0" anchor="t" anchorCtr="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Graphic 8">
            <a:extLst>
              <a:ext uri="{FF2B5EF4-FFF2-40B4-BE49-F238E27FC236}">
                <a16:creationId xmlns:a16="http://schemas.microsoft.com/office/drawing/2014/main" id="{743B4A29-4092-435B-BDA1-D96A6FE70950}"/>
              </a:ext>
            </a:extLst>
          </p:cNvPr>
          <p:cNvPicPr>
            <a:picLocks noChangeAspect="1"/>
          </p:cNvPicPr>
          <p:nvPr userDrawn="1"/>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243351" y="5930900"/>
            <a:ext cx="575336" cy="571500"/>
          </a:xfrm>
          <a:prstGeom prst="rect">
            <a:avLst/>
          </a:prstGeom>
        </p:spPr>
      </p:pic>
      <p:sp>
        <p:nvSpPr>
          <p:cNvPr id="10" name="TextBox 9">
            <a:extLst>
              <a:ext uri="{FF2B5EF4-FFF2-40B4-BE49-F238E27FC236}">
                <a16:creationId xmlns:a16="http://schemas.microsoft.com/office/drawing/2014/main" id="{6579E68E-02D9-4963-8B66-3C7E618C0623}"/>
              </a:ext>
            </a:extLst>
          </p:cNvPr>
          <p:cNvSpPr txBox="1"/>
          <p:nvPr userDrawn="1"/>
        </p:nvSpPr>
        <p:spPr>
          <a:xfrm rot="16200000">
            <a:off x="-2303620" y="2665361"/>
            <a:ext cx="5669278" cy="338554"/>
          </a:xfrm>
          <a:prstGeom prst="rect">
            <a:avLst/>
          </a:prstGeom>
          <a:noFill/>
          <a:effectLst/>
        </p:spPr>
        <p:txBody>
          <a:bodyPr wrap="square" rtlCol="0">
            <a:spAutoFit/>
          </a:bodyPr>
          <a:lstStyle/>
          <a:p>
            <a:r>
              <a:rPr lang="en-US" sz="1600" b="0" kern="1500" spc="600" baseline="0" dirty="0">
                <a:solidFill>
                  <a:schemeClr val="tx2">
                    <a:lumMod val="60000"/>
                    <a:lumOff val="40000"/>
                  </a:schemeClr>
                </a:solidFill>
              </a:rPr>
              <a:t>WASHINGTON STATE UNIVERSITY</a:t>
            </a:r>
          </a:p>
        </p:txBody>
      </p:sp>
    </p:spTree>
    <p:extLst>
      <p:ext uri="{BB962C8B-B14F-4D97-AF65-F5344CB8AC3E}">
        <p14:creationId xmlns:p14="http://schemas.microsoft.com/office/powerpoint/2010/main" val="40070266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706" r:id="rId8"/>
    <p:sldLayoutId id="2147483694" r:id="rId9"/>
    <p:sldLayoutId id="2147483703" r:id="rId10"/>
    <p:sldLayoutId id="2147483708" r:id="rId11"/>
    <p:sldLayoutId id="2147483705" r:id="rId12"/>
    <p:sldLayoutId id="2147483704" r:id="rId13"/>
    <p:sldLayoutId id="2147483707" r:id="rId14"/>
  </p:sldLayoutIdLst>
  <p:txStyles>
    <p:titleStyle>
      <a:lvl1pPr algn="ctr" defTabSz="914400" rtl="0" eaLnBrk="1" latinLnBrk="0" hangingPunct="1">
        <a:lnSpc>
          <a:spcPct val="90000"/>
        </a:lnSpc>
        <a:spcBef>
          <a:spcPct val="0"/>
        </a:spcBef>
        <a:buNone/>
        <a:defRPr lang="en-US" sz="4400" kern="1200" spc="-150" dirty="0">
          <a:solidFill>
            <a:schemeClr val="tx2"/>
          </a:solidFill>
          <a:latin typeface="Arial Black" panose="020B0A04020102020204" pitchFamily="34" charset="0"/>
          <a:ea typeface="+mj-ea"/>
          <a:cs typeface="+mj-cs"/>
        </a:defRPr>
      </a:lvl1pPr>
    </p:titleStyle>
    <p:bodyStyle>
      <a:lvl1pPr marL="182880" indent="-182880" algn="l" defTabSz="914400" rtl="0" eaLnBrk="1" latinLnBrk="0" hangingPunct="1">
        <a:lnSpc>
          <a:spcPct val="90000"/>
        </a:lnSpc>
        <a:spcBef>
          <a:spcPts val="800"/>
        </a:spcBef>
        <a:buFont typeface="Arial" panose="020B0604020202020204" pitchFamily="34" charset="0"/>
        <a:buChar char="•"/>
        <a:defRPr sz="2800" kern="1200">
          <a:solidFill>
            <a:schemeClr val="tx2">
              <a:lumMod val="75000"/>
            </a:schemeClr>
          </a:solidFill>
          <a:latin typeface="+mn-lt"/>
          <a:ea typeface="+mn-ea"/>
          <a:cs typeface="+mn-cs"/>
        </a:defRPr>
      </a:lvl1pPr>
      <a:lvl2pPr marL="457200" indent="-182880" algn="l" defTabSz="914400" rtl="0" eaLnBrk="1" latinLnBrk="0" hangingPunct="1">
        <a:lnSpc>
          <a:spcPct val="90000"/>
        </a:lnSpc>
        <a:spcBef>
          <a:spcPts val="400"/>
        </a:spcBef>
        <a:buFont typeface="Arial" panose="020B0604020202020204" pitchFamily="34" charset="0"/>
        <a:buChar char="•"/>
        <a:defRPr sz="2400" kern="1200">
          <a:solidFill>
            <a:schemeClr val="tx2">
              <a:lumMod val="75000"/>
            </a:schemeClr>
          </a:solidFill>
          <a:latin typeface="+mn-lt"/>
          <a:ea typeface="+mn-ea"/>
          <a:cs typeface="+mn-cs"/>
        </a:defRPr>
      </a:lvl2pPr>
      <a:lvl3pPr marL="6858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3pPr>
      <a:lvl4pPr marL="9144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4pPr>
      <a:lvl5pPr marL="11430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16" userDrawn="1">
          <p15:clr>
            <a:srgbClr val="F26B43"/>
          </p15:clr>
        </p15:guide>
        <p15:guide id="4" pos="669" userDrawn="1">
          <p15:clr>
            <a:srgbClr val="F26B43"/>
          </p15:clr>
        </p15:guide>
        <p15:guide id="5" pos="1122" userDrawn="1">
          <p15:clr>
            <a:srgbClr val="F26B43"/>
          </p15:clr>
        </p15:guide>
        <p15:guide id="6" pos="1575" userDrawn="1">
          <p15:clr>
            <a:srgbClr val="F26B43"/>
          </p15:clr>
        </p15:guide>
        <p15:guide id="7" pos="2028" userDrawn="1">
          <p15:clr>
            <a:srgbClr val="F26B43"/>
          </p15:clr>
        </p15:guide>
        <p15:guide id="8" pos="2481" userDrawn="1">
          <p15:clr>
            <a:srgbClr val="F26B43"/>
          </p15:clr>
        </p15:guide>
        <p15:guide id="9" pos="2934" userDrawn="1">
          <p15:clr>
            <a:srgbClr val="F26B43"/>
          </p15:clr>
        </p15:guide>
        <p15:guide id="10" pos="3387" userDrawn="1">
          <p15:clr>
            <a:srgbClr val="F26B43"/>
          </p15:clr>
        </p15:guide>
        <p15:guide id="11" pos="3840" userDrawn="1">
          <p15:clr>
            <a:srgbClr val="F26B43"/>
          </p15:clr>
        </p15:guide>
        <p15:guide id="12" pos="4293" userDrawn="1">
          <p15:clr>
            <a:srgbClr val="F26B43"/>
          </p15:clr>
        </p15:guide>
        <p15:guide id="13" pos="4746" userDrawn="1">
          <p15:clr>
            <a:srgbClr val="F26B43"/>
          </p15:clr>
        </p15:guide>
        <p15:guide id="14" pos="5199" userDrawn="1">
          <p15:clr>
            <a:srgbClr val="F26B43"/>
          </p15:clr>
        </p15:guide>
        <p15:guide id="15" pos="5652" userDrawn="1">
          <p15:clr>
            <a:srgbClr val="F26B43"/>
          </p15:clr>
        </p15:guide>
        <p15:guide id="16" pos="6105" userDrawn="1">
          <p15:clr>
            <a:srgbClr val="F26B43"/>
          </p15:clr>
        </p15:guide>
        <p15:guide id="17" pos="6558" userDrawn="1">
          <p15:clr>
            <a:srgbClr val="F26B43"/>
          </p15:clr>
        </p15:guide>
        <p15:guide id="18" pos="7011" userDrawn="1">
          <p15:clr>
            <a:srgbClr val="F26B43"/>
          </p15:clr>
        </p15:guide>
        <p15:guide id="19" pos="7464" userDrawn="1">
          <p15:clr>
            <a:srgbClr val="F26B43"/>
          </p15:clr>
        </p15:guide>
        <p15:guide id="20" orient="horz" userDrawn="1">
          <p15:clr>
            <a:srgbClr val="F26B43"/>
          </p15:clr>
        </p15:guide>
        <p15:guide id="21" orient="horz" pos="4320" userDrawn="1">
          <p15:clr>
            <a:srgbClr val="F26B43"/>
          </p15:clr>
        </p15:guide>
        <p15:guide id="22" orient="horz" pos="216" userDrawn="1">
          <p15:clr>
            <a:srgbClr val="F26B43"/>
          </p15:clr>
        </p15:guide>
        <p15:guide id="23" orient="horz" pos="696" userDrawn="1">
          <p15:clr>
            <a:srgbClr val="F26B43"/>
          </p15:clr>
        </p15:guide>
        <p15:guide id="24" orient="horz" pos="1188" userDrawn="1">
          <p15:clr>
            <a:srgbClr val="F26B43"/>
          </p15:clr>
        </p15:guide>
        <p15:guide id="25" orient="horz" pos="1674" userDrawn="1">
          <p15:clr>
            <a:srgbClr val="F26B43"/>
          </p15:clr>
        </p15:guide>
        <p15:guide id="26" orient="horz" pos="2160" userDrawn="1">
          <p15:clr>
            <a:srgbClr val="F26B43"/>
          </p15:clr>
        </p15:guide>
        <p15:guide id="27" orient="horz" pos="2646" userDrawn="1">
          <p15:clr>
            <a:srgbClr val="F26B43"/>
          </p15:clr>
        </p15:guide>
        <p15:guide id="28" orient="horz" pos="3132" userDrawn="1">
          <p15:clr>
            <a:srgbClr val="F26B43"/>
          </p15:clr>
        </p15:guide>
        <p15:guide id="29" orient="horz" pos="3618" userDrawn="1">
          <p15:clr>
            <a:srgbClr val="F26B43"/>
          </p15:clr>
        </p15:guide>
        <p15:guide id="30"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t.ly/J3IE" TargetMode="External"/><Relationship Id="rId2" Type="http://schemas.openxmlformats.org/officeDocument/2006/relationships/hyperlink" Target="https://t.ly/eGW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B730-B0DA-4A8F-A335-22B9758D3046}"/>
              </a:ext>
            </a:extLst>
          </p:cNvPr>
          <p:cNvSpPr>
            <a:spLocks noGrp="1"/>
          </p:cNvSpPr>
          <p:nvPr>
            <p:ph type="ctrTitle"/>
          </p:nvPr>
        </p:nvSpPr>
        <p:spPr>
          <a:xfrm>
            <a:off x="1524000" y="1728428"/>
            <a:ext cx="9144000" cy="1832919"/>
          </a:xfrm>
        </p:spPr>
        <p:txBody>
          <a:bodyPr/>
          <a:lstStyle/>
          <a:p>
            <a:r>
              <a:rPr lang="en-US" dirty="0"/>
              <a:t>Distributed Optimization in Distribution Systems</a:t>
            </a:r>
          </a:p>
        </p:txBody>
      </p:sp>
      <p:sp>
        <p:nvSpPr>
          <p:cNvPr id="3" name="Subtitle 2">
            <a:extLst>
              <a:ext uri="{FF2B5EF4-FFF2-40B4-BE49-F238E27FC236}">
                <a16:creationId xmlns:a16="http://schemas.microsoft.com/office/drawing/2014/main" id="{2BE68964-B8D8-4EBC-B9D3-CCA6FA2AC332}"/>
              </a:ext>
            </a:extLst>
          </p:cNvPr>
          <p:cNvSpPr>
            <a:spLocks noGrp="1"/>
          </p:cNvSpPr>
          <p:nvPr>
            <p:ph type="subTitle" idx="1"/>
          </p:nvPr>
        </p:nvSpPr>
        <p:spPr>
          <a:xfrm>
            <a:off x="1524000" y="4248485"/>
            <a:ext cx="9144000" cy="1137708"/>
          </a:xfrm>
        </p:spPr>
        <p:txBody>
          <a:bodyPr>
            <a:normAutofit/>
          </a:bodyPr>
          <a:lstStyle/>
          <a:p>
            <a:r>
              <a:rPr lang="en-US" dirty="0"/>
              <a:t>Aryan Ritwajeet Jha</a:t>
            </a:r>
          </a:p>
        </p:txBody>
      </p:sp>
    </p:spTree>
    <p:extLst>
      <p:ext uri="{BB962C8B-B14F-4D97-AF65-F5344CB8AC3E}">
        <p14:creationId xmlns:p14="http://schemas.microsoft.com/office/powerpoint/2010/main" val="321128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E6577-E72F-4D95-91CF-D5BE94921AED}"/>
              </a:ext>
            </a:extLst>
          </p:cNvPr>
          <p:cNvSpPr>
            <a:spLocks noGrp="1"/>
          </p:cNvSpPr>
          <p:nvPr>
            <p:ph type="title"/>
          </p:nvPr>
        </p:nvSpPr>
        <p:spPr>
          <a:xfrm>
            <a:off x="1504950" y="626082"/>
            <a:ext cx="5400817" cy="1828193"/>
          </a:xfrm>
        </p:spPr>
        <p:txBody>
          <a:bodyPr/>
          <a:lstStyle/>
          <a:p>
            <a:r>
              <a:rPr lang="en-US"/>
              <a:t>TATTOOED SCENE STER A TUMERIC</a:t>
            </a:r>
            <a:br>
              <a:rPr lang="en-US"/>
            </a:br>
            <a:r>
              <a:rPr lang="en-US"/>
              <a:t>CRONUT</a:t>
            </a:r>
            <a:endParaRPr lang="en-US" dirty="0"/>
          </a:p>
        </p:txBody>
      </p:sp>
      <p:sp>
        <p:nvSpPr>
          <p:cNvPr id="4" name="Text Placeholder 3">
            <a:extLst>
              <a:ext uri="{FF2B5EF4-FFF2-40B4-BE49-F238E27FC236}">
                <a16:creationId xmlns:a16="http://schemas.microsoft.com/office/drawing/2014/main" id="{7721AD91-1D4A-408D-8089-161600AECD90}"/>
              </a:ext>
            </a:extLst>
          </p:cNvPr>
          <p:cNvSpPr>
            <a:spLocks noGrp="1"/>
          </p:cNvSpPr>
          <p:nvPr>
            <p:ph type="body" sz="quarter" idx="13"/>
          </p:nvPr>
        </p:nvSpPr>
        <p:spPr>
          <a:xfrm>
            <a:off x="7014575" y="688932"/>
            <a:ext cx="4572000" cy="3688189"/>
          </a:xfrm>
        </p:spPr>
        <p:txBody>
          <a:bodyPr bIns="182880">
            <a:spAutoFit/>
          </a:bodyPr>
          <a:lstStyle/>
          <a:p>
            <a:r>
              <a:rPr lang="en-US"/>
              <a:t>To get this text box to fit the text: right click on the text box, choose Format Text Effects, click the right symbol TextBox, click Do Not Auto Fit, then click Resize Shape to Fit Text, the box should conform to fit the text.</a:t>
            </a:r>
          </a:p>
          <a:p>
            <a:r>
              <a:rPr lang="en-US"/>
              <a:t>Actually helvetica fam offal typewriter hashtag blog. Intelligentsia bushwick activated charcoal 8-bit woke occupy taiyaki cred fingerstache green juice unicorn meggings tilde.</a:t>
            </a:r>
            <a:endParaRPr lang="en-US" dirty="0"/>
          </a:p>
        </p:txBody>
      </p:sp>
    </p:spTree>
    <p:extLst>
      <p:ext uri="{BB962C8B-B14F-4D97-AF65-F5344CB8AC3E}">
        <p14:creationId xmlns:p14="http://schemas.microsoft.com/office/powerpoint/2010/main" val="317243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351BEF-2A59-4268-968D-5C8F03B9F3D2}"/>
              </a:ext>
            </a:extLst>
          </p:cNvPr>
          <p:cNvSpPr>
            <a:spLocks noGrp="1"/>
          </p:cNvSpPr>
          <p:nvPr>
            <p:ph type="title"/>
          </p:nvPr>
        </p:nvSpPr>
        <p:spPr/>
        <p:txBody>
          <a:bodyPr/>
          <a:lstStyle/>
          <a:p>
            <a:r>
              <a:rPr lang="en-US" dirty="0"/>
              <a:t>Distributed Optimization in Distribution Systems</a:t>
            </a:r>
          </a:p>
        </p:txBody>
      </p:sp>
      <p:sp>
        <p:nvSpPr>
          <p:cNvPr id="2" name="Content Placeholder 1">
            <a:extLst>
              <a:ext uri="{FF2B5EF4-FFF2-40B4-BE49-F238E27FC236}">
                <a16:creationId xmlns:a16="http://schemas.microsoft.com/office/drawing/2014/main" id="{D8C7C84E-A439-4B2A-94CE-26B4E69CC91C}"/>
              </a:ext>
            </a:extLst>
          </p:cNvPr>
          <p:cNvSpPr>
            <a:spLocks noGrp="1"/>
          </p:cNvSpPr>
          <p:nvPr>
            <p:ph idx="1"/>
          </p:nvPr>
        </p:nvSpPr>
        <p:spPr/>
        <p:txBody>
          <a:bodyPr/>
          <a:lstStyle/>
          <a:p>
            <a:r>
              <a:rPr lang="en-US" dirty="0"/>
              <a:t>Current problem statement:</a:t>
            </a:r>
          </a:p>
          <a:p>
            <a:pPr lvl="1"/>
            <a:r>
              <a:rPr lang="en-US" dirty="0"/>
              <a:t>Single-phase power distribution network (Here the IEEE123 Node Test System)</a:t>
            </a:r>
          </a:p>
          <a:p>
            <a:pPr lvl="1"/>
            <a:endParaRPr lang="en-US" dirty="0"/>
          </a:p>
          <a:p>
            <a:pPr lvl="1"/>
            <a:endParaRPr lang="en-US" dirty="0"/>
          </a:p>
          <a:p>
            <a:r>
              <a:rPr lang="en-US" dirty="0"/>
              <a:t>This is based on the previous work by: </a:t>
            </a:r>
          </a:p>
          <a:p>
            <a:r>
              <a:rPr lang="en-US" sz="1600" i="1" dirty="0">
                <a:hlinkClick r:id="rId2"/>
              </a:rPr>
              <a:t>Rabayet Sadnan and Anamika Dubey (2022)</a:t>
            </a:r>
            <a:r>
              <a:rPr lang="en-US" sz="1600" dirty="0">
                <a:hlinkClick r:id="rId2"/>
              </a:rPr>
              <a:t> </a:t>
            </a:r>
            <a:r>
              <a:rPr lang="en-US" sz="1800" dirty="0">
                <a:effectLst/>
                <a:latin typeface="Times New Roman" panose="02020603050405020304" pitchFamily="18" charset="0"/>
                <a:hlinkClick r:id="rId2"/>
              </a:rPr>
              <a:t>Distributed Computing for Scalable Optimal Power</a:t>
            </a:r>
            <a:br>
              <a:rPr lang="en-US" sz="1800" dirty="0">
                <a:hlinkClick r:id="rId2"/>
              </a:rPr>
            </a:br>
            <a:r>
              <a:rPr lang="en-US" sz="1800" dirty="0">
                <a:effectLst/>
                <a:latin typeface="Times New Roman" panose="02020603050405020304" pitchFamily="18" charset="0"/>
                <a:hlinkClick r:id="rId2"/>
              </a:rPr>
              <a:t>Flow in Large Radial Electric Power Distribution Systems with Distributed Energy Resources</a:t>
            </a:r>
            <a:endParaRPr lang="en-US" sz="1800" dirty="0">
              <a:effectLst/>
              <a:latin typeface="Times New Roman" panose="02020603050405020304" pitchFamily="18" charset="0"/>
            </a:endParaRPr>
          </a:p>
          <a:p>
            <a:r>
              <a:rPr lang="en-US" sz="1600" i="1" dirty="0">
                <a:latin typeface="+mj-lt"/>
                <a:hlinkClick r:id="rId3"/>
              </a:rPr>
              <a:t>Rabayet Sadnan and Anamika Dubey (2021) </a:t>
            </a:r>
            <a:r>
              <a:rPr lang="en-US" sz="1800" dirty="0">
                <a:effectLst/>
                <a:latin typeface="Times New Roman" panose="02020603050405020304" pitchFamily="18" charset="0"/>
                <a:hlinkClick r:id="rId3"/>
              </a:rPr>
              <a:t>Distributed Optimization Using Reduced Network</a:t>
            </a:r>
            <a:br>
              <a:rPr lang="en-US" sz="1800" dirty="0">
                <a:hlinkClick r:id="rId3"/>
              </a:rPr>
            </a:br>
            <a:r>
              <a:rPr lang="en-US" sz="1800" dirty="0">
                <a:effectLst/>
                <a:latin typeface="Times New Roman" panose="02020603050405020304" pitchFamily="18" charset="0"/>
                <a:hlinkClick r:id="rId3"/>
              </a:rPr>
              <a:t>Equivalents for Radial Power Distribution Systems </a:t>
            </a:r>
            <a:endParaRPr lang="en-US" sz="1800" dirty="0"/>
          </a:p>
          <a:p>
            <a:endParaRPr lang="en-US" dirty="0"/>
          </a:p>
          <a:p>
            <a:endParaRPr lang="en-US" dirty="0"/>
          </a:p>
        </p:txBody>
      </p:sp>
    </p:spTree>
    <p:extLst>
      <p:ext uri="{BB962C8B-B14F-4D97-AF65-F5344CB8AC3E}">
        <p14:creationId xmlns:p14="http://schemas.microsoft.com/office/powerpoint/2010/main" val="307413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351BEF-2A59-4268-968D-5C8F03B9F3D2}"/>
              </a:ext>
            </a:extLst>
          </p:cNvPr>
          <p:cNvSpPr>
            <a:spLocks noGrp="1"/>
          </p:cNvSpPr>
          <p:nvPr>
            <p:ph type="title"/>
          </p:nvPr>
        </p:nvSpPr>
        <p:spPr/>
        <p:txBody>
          <a:bodyPr/>
          <a:lstStyle/>
          <a:p>
            <a:r>
              <a:rPr lang="en-US" dirty="0"/>
              <a:t>Distributed Optimization in Distribution Systems</a:t>
            </a:r>
          </a:p>
        </p:txBody>
      </p:sp>
      <p:sp>
        <p:nvSpPr>
          <p:cNvPr id="2" name="Content Placeholder 1">
            <a:extLst>
              <a:ext uri="{FF2B5EF4-FFF2-40B4-BE49-F238E27FC236}">
                <a16:creationId xmlns:a16="http://schemas.microsoft.com/office/drawing/2014/main" id="{D8C7C84E-A439-4B2A-94CE-26B4E69CC91C}"/>
              </a:ext>
            </a:extLst>
          </p:cNvPr>
          <p:cNvSpPr>
            <a:spLocks noGrp="1"/>
          </p:cNvSpPr>
          <p:nvPr>
            <p:ph idx="1"/>
          </p:nvPr>
        </p:nvSpPr>
        <p:spPr/>
        <p:txBody>
          <a:bodyPr/>
          <a:lstStyle/>
          <a:p>
            <a:r>
              <a:rPr lang="en-US" dirty="0"/>
              <a:t>Current problem statement:</a:t>
            </a:r>
          </a:p>
          <a:p>
            <a:pPr lvl="1"/>
            <a:r>
              <a:rPr lang="en-US" dirty="0"/>
              <a:t>Single-phase power distribution network (Here the IEEE123 Node Test System)</a:t>
            </a:r>
          </a:p>
          <a:p>
            <a:pPr marL="0" indent="0">
              <a:buNone/>
            </a:pPr>
            <a:endParaRPr lang="en-US" dirty="0"/>
          </a:p>
          <a:p>
            <a:endParaRPr lang="en-US" dirty="0"/>
          </a:p>
        </p:txBody>
      </p:sp>
    </p:spTree>
    <p:extLst>
      <p:ext uri="{BB962C8B-B14F-4D97-AF65-F5344CB8AC3E}">
        <p14:creationId xmlns:p14="http://schemas.microsoft.com/office/powerpoint/2010/main" val="93050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9C5043-70C7-42B6-BC83-DD09FFA9C12A}"/>
              </a:ext>
            </a:extLst>
          </p:cNvPr>
          <p:cNvSpPr>
            <a:spLocks noGrp="1"/>
          </p:cNvSpPr>
          <p:nvPr>
            <p:ph type="body" idx="1"/>
          </p:nvPr>
        </p:nvSpPr>
        <p:spPr>
          <a:xfrm>
            <a:off x="1781174" y="3429000"/>
            <a:ext cx="9348788" cy="1543050"/>
          </a:xfrm>
        </p:spPr>
        <p:txBody>
          <a:bodyPr/>
          <a:lstStyle/>
          <a:p>
            <a:r>
              <a:rPr lang="en-US"/>
              <a:t>Pour-over kinfolk </a:t>
            </a:r>
            <a:endParaRPr lang="en-US" dirty="0"/>
          </a:p>
        </p:txBody>
      </p:sp>
      <p:sp>
        <p:nvSpPr>
          <p:cNvPr id="2" name="Title 1">
            <a:extLst>
              <a:ext uri="{FF2B5EF4-FFF2-40B4-BE49-F238E27FC236}">
                <a16:creationId xmlns:a16="http://schemas.microsoft.com/office/drawing/2014/main" id="{2CFEBE16-0972-41CE-A8FA-A2F80D8FFFBB}"/>
              </a:ext>
            </a:extLst>
          </p:cNvPr>
          <p:cNvSpPr>
            <a:spLocks noGrp="1"/>
          </p:cNvSpPr>
          <p:nvPr>
            <p:ph type="title"/>
          </p:nvPr>
        </p:nvSpPr>
        <p:spPr>
          <a:xfrm>
            <a:off x="1781174" y="1104900"/>
            <a:ext cx="9348789" cy="1697120"/>
          </a:xfrm>
        </p:spPr>
        <p:txBody>
          <a:bodyPr/>
          <a:lstStyle/>
          <a:p>
            <a:r>
              <a:rPr lang="en-US"/>
              <a:t>FASHION AXE VHS COLORING BOOK</a:t>
            </a:r>
            <a:endParaRPr lang="en-US" dirty="0"/>
          </a:p>
        </p:txBody>
      </p:sp>
    </p:spTree>
    <p:extLst>
      <p:ext uri="{BB962C8B-B14F-4D97-AF65-F5344CB8AC3E}">
        <p14:creationId xmlns:p14="http://schemas.microsoft.com/office/powerpoint/2010/main" val="357354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F4E33B-142F-4A0B-86CF-9E36E699BF1B}"/>
              </a:ext>
            </a:extLst>
          </p:cNvPr>
          <p:cNvSpPr>
            <a:spLocks noGrp="1"/>
          </p:cNvSpPr>
          <p:nvPr>
            <p:ph sz="half" idx="1"/>
          </p:nvPr>
        </p:nvSpPr>
        <p:spPr>
          <a:xfrm>
            <a:off x="1781175" y="2161522"/>
            <a:ext cx="4589480" cy="4276855"/>
          </a:xfrm>
        </p:spPr>
        <p:txBody>
          <a:bodyPr/>
          <a:lstStyle/>
          <a:p>
            <a:r>
              <a:rPr lang="en-US" dirty="0"/>
              <a:t>Bespoke </a:t>
            </a:r>
            <a:r>
              <a:rPr lang="en-US" dirty="0" err="1"/>
              <a:t>pok</a:t>
            </a:r>
            <a:r>
              <a:rPr lang="en-US" dirty="0"/>
              <a:t> </a:t>
            </a:r>
            <a:r>
              <a:rPr lang="en-US" dirty="0" err="1"/>
              <a:t>pok</a:t>
            </a:r>
            <a:r>
              <a:rPr lang="en-US" dirty="0"/>
              <a:t> slow-carb </a:t>
            </a:r>
          </a:p>
          <a:p>
            <a:r>
              <a:rPr lang="en-US" dirty="0"/>
              <a:t>Man braid </a:t>
            </a:r>
            <a:r>
              <a:rPr lang="en-US" dirty="0" err="1"/>
              <a:t>truffaut</a:t>
            </a:r>
            <a:r>
              <a:rPr lang="en-US" dirty="0"/>
              <a:t> intelligentsia </a:t>
            </a:r>
          </a:p>
          <a:p>
            <a:r>
              <a:rPr lang="en-US" dirty="0"/>
              <a:t>Skateboard </a:t>
            </a:r>
          </a:p>
          <a:p>
            <a:r>
              <a:rPr lang="en-US" dirty="0"/>
              <a:t>Brooklyn synth chambray </a:t>
            </a:r>
          </a:p>
          <a:p>
            <a:r>
              <a:rPr lang="en-US" dirty="0"/>
              <a:t>Cold-pressed fam </a:t>
            </a:r>
            <a:r>
              <a:rPr lang="en-US" dirty="0" err="1"/>
              <a:t>stumptown</a:t>
            </a:r>
            <a:endParaRPr lang="en-US" dirty="0"/>
          </a:p>
        </p:txBody>
      </p:sp>
      <p:sp>
        <p:nvSpPr>
          <p:cNvPr id="6" name="Content Placeholder 5">
            <a:extLst>
              <a:ext uri="{FF2B5EF4-FFF2-40B4-BE49-F238E27FC236}">
                <a16:creationId xmlns:a16="http://schemas.microsoft.com/office/drawing/2014/main" id="{8795B178-DDDF-494B-AC60-2D8C9442C519}"/>
              </a:ext>
            </a:extLst>
          </p:cNvPr>
          <p:cNvSpPr>
            <a:spLocks noGrp="1"/>
          </p:cNvSpPr>
          <p:nvPr>
            <p:ph sz="half" idx="2"/>
          </p:nvPr>
        </p:nvSpPr>
        <p:spPr>
          <a:xfrm>
            <a:off x="6815136" y="2161522"/>
            <a:ext cx="4931387" cy="4276855"/>
          </a:xfrm>
        </p:spPr>
        <p:txBody>
          <a:bodyPr/>
          <a:lstStyle/>
          <a:p>
            <a:r>
              <a:rPr lang="en-US" dirty="0"/>
              <a:t>8-bit freegan </a:t>
            </a:r>
            <a:r>
              <a:rPr lang="en-US" dirty="0" err="1"/>
              <a:t>marfa</a:t>
            </a:r>
            <a:r>
              <a:rPr lang="en-US" dirty="0"/>
              <a:t> </a:t>
            </a:r>
          </a:p>
          <a:p>
            <a:r>
              <a:rPr lang="en-US" dirty="0"/>
              <a:t>Chartreuse</a:t>
            </a:r>
          </a:p>
          <a:p>
            <a:r>
              <a:rPr lang="en-US" dirty="0"/>
              <a:t>Helvetica fam </a:t>
            </a:r>
            <a:r>
              <a:rPr lang="en-US" dirty="0" err="1"/>
              <a:t>schlitz</a:t>
            </a:r>
            <a:r>
              <a:rPr lang="en-US" dirty="0"/>
              <a:t>, pickled </a:t>
            </a:r>
          </a:p>
          <a:p>
            <a:r>
              <a:rPr lang="en-US" dirty="0"/>
              <a:t>Letterpress vegan asymmetrical</a:t>
            </a:r>
          </a:p>
        </p:txBody>
      </p:sp>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dirty="0"/>
              <a:t>BROUGHT GOOD ALSO ITSELF WINGED GREAT</a:t>
            </a:r>
          </a:p>
        </p:txBody>
      </p:sp>
    </p:spTree>
    <p:extLst>
      <p:ext uri="{BB962C8B-B14F-4D97-AF65-F5344CB8AC3E}">
        <p14:creationId xmlns:p14="http://schemas.microsoft.com/office/powerpoint/2010/main" val="173564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F75FC-4792-41CB-958E-7EED40C8FDA9}"/>
              </a:ext>
            </a:extLst>
          </p:cNvPr>
          <p:cNvSpPr>
            <a:spLocks noGrp="1"/>
          </p:cNvSpPr>
          <p:nvPr>
            <p:ph type="body" idx="1"/>
          </p:nvPr>
        </p:nvSpPr>
        <p:spPr>
          <a:xfrm>
            <a:off x="1781175" y="1923911"/>
            <a:ext cx="4537075" cy="806904"/>
          </a:xfrm>
        </p:spPr>
        <p:txBody>
          <a:bodyPr/>
          <a:lstStyle/>
          <a:p>
            <a:r>
              <a:rPr lang="en-US" dirty="0"/>
              <a:t>Pinterest fanny pack Stumptown activated charcoal</a:t>
            </a:r>
          </a:p>
        </p:txBody>
      </p:sp>
      <p:sp>
        <p:nvSpPr>
          <p:cNvPr id="5" name="Content Placeholder 4">
            <a:extLst>
              <a:ext uri="{FF2B5EF4-FFF2-40B4-BE49-F238E27FC236}">
                <a16:creationId xmlns:a16="http://schemas.microsoft.com/office/drawing/2014/main" id="{CAF4E33B-142F-4A0B-86CF-9E36E699BF1B}"/>
              </a:ext>
            </a:extLst>
          </p:cNvPr>
          <p:cNvSpPr>
            <a:spLocks noGrp="1"/>
          </p:cNvSpPr>
          <p:nvPr>
            <p:ph sz="half" idx="2"/>
          </p:nvPr>
        </p:nvSpPr>
        <p:spPr>
          <a:xfrm>
            <a:off x="1781175" y="2944164"/>
            <a:ext cx="4537075" cy="3649357"/>
          </a:xfrm>
        </p:spPr>
        <p:txBody>
          <a:bodyPr/>
          <a:lstStyle/>
          <a:p>
            <a:r>
              <a:rPr lang="en-US" dirty="0"/>
              <a:t>Bespoke </a:t>
            </a:r>
            <a:r>
              <a:rPr lang="en-US" dirty="0" err="1"/>
              <a:t>pok</a:t>
            </a:r>
            <a:r>
              <a:rPr lang="en-US" dirty="0"/>
              <a:t> </a:t>
            </a:r>
            <a:r>
              <a:rPr lang="en-US" dirty="0" err="1"/>
              <a:t>pok</a:t>
            </a:r>
            <a:r>
              <a:rPr lang="en-US" dirty="0"/>
              <a:t> slow-carb </a:t>
            </a:r>
          </a:p>
          <a:p>
            <a:r>
              <a:rPr lang="en-US" dirty="0"/>
              <a:t>Man braid </a:t>
            </a:r>
            <a:r>
              <a:rPr lang="en-US" dirty="0" err="1"/>
              <a:t>truffaut</a:t>
            </a:r>
            <a:r>
              <a:rPr lang="en-US" dirty="0"/>
              <a:t> intelligentsia </a:t>
            </a:r>
          </a:p>
          <a:p>
            <a:r>
              <a:rPr lang="en-US" dirty="0"/>
              <a:t>Skateboard </a:t>
            </a:r>
          </a:p>
          <a:p>
            <a:r>
              <a:rPr lang="en-US" dirty="0"/>
              <a:t>Brooklyn synth chambray </a:t>
            </a:r>
          </a:p>
          <a:p>
            <a:r>
              <a:rPr lang="en-US" dirty="0"/>
              <a:t>Cold-pressed fam </a:t>
            </a:r>
            <a:r>
              <a:rPr lang="en-US" dirty="0" err="1"/>
              <a:t>stumptown</a:t>
            </a:r>
            <a:endParaRPr lang="en-US" dirty="0"/>
          </a:p>
        </p:txBody>
      </p:sp>
      <p:sp>
        <p:nvSpPr>
          <p:cNvPr id="3" name="Text Placeholder 2">
            <a:extLst>
              <a:ext uri="{FF2B5EF4-FFF2-40B4-BE49-F238E27FC236}">
                <a16:creationId xmlns:a16="http://schemas.microsoft.com/office/drawing/2014/main" id="{2DDC3E97-760B-4CC1-BFE6-47DC7453C8BE}"/>
              </a:ext>
            </a:extLst>
          </p:cNvPr>
          <p:cNvSpPr>
            <a:spLocks noGrp="1"/>
          </p:cNvSpPr>
          <p:nvPr>
            <p:ph type="body" sz="quarter" idx="3"/>
          </p:nvPr>
        </p:nvSpPr>
        <p:spPr>
          <a:xfrm>
            <a:off x="6815138" y="1913026"/>
            <a:ext cx="4561114" cy="817789"/>
          </a:xfrm>
        </p:spPr>
        <p:txBody>
          <a:bodyPr/>
          <a:lstStyle/>
          <a:p>
            <a:r>
              <a:rPr lang="en-US" dirty="0"/>
              <a:t>Locavore cardigan jean shorts asymmetrical </a:t>
            </a:r>
          </a:p>
        </p:txBody>
      </p:sp>
      <p:sp>
        <p:nvSpPr>
          <p:cNvPr id="6" name="Content Placeholder 5">
            <a:extLst>
              <a:ext uri="{FF2B5EF4-FFF2-40B4-BE49-F238E27FC236}">
                <a16:creationId xmlns:a16="http://schemas.microsoft.com/office/drawing/2014/main" id="{8795B178-DDDF-494B-AC60-2D8C9442C519}"/>
              </a:ext>
            </a:extLst>
          </p:cNvPr>
          <p:cNvSpPr>
            <a:spLocks noGrp="1"/>
          </p:cNvSpPr>
          <p:nvPr>
            <p:ph sz="quarter" idx="4"/>
          </p:nvPr>
        </p:nvSpPr>
        <p:spPr>
          <a:xfrm>
            <a:off x="6815138" y="2945001"/>
            <a:ext cx="4535424" cy="3681539"/>
          </a:xfrm>
        </p:spPr>
        <p:txBody>
          <a:bodyPr/>
          <a:lstStyle/>
          <a:p>
            <a:r>
              <a:rPr lang="en-US" dirty="0"/>
              <a:t>8-bit freegan </a:t>
            </a:r>
            <a:r>
              <a:rPr lang="en-US" dirty="0" err="1"/>
              <a:t>marfa</a:t>
            </a:r>
            <a:r>
              <a:rPr lang="en-US" dirty="0"/>
              <a:t> </a:t>
            </a:r>
          </a:p>
          <a:p>
            <a:r>
              <a:rPr lang="en-US" dirty="0"/>
              <a:t>Chartreuse</a:t>
            </a:r>
          </a:p>
          <a:p>
            <a:r>
              <a:rPr lang="en-US" dirty="0"/>
              <a:t>Helvetica fam </a:t>
            </a:r>
            <a:r>
              <a:rPr lang="en-US" dirty="0" err="1"/>
              <a:t>schlitz</a:t>
            </a:r>
            <a:r>
              <a:rPr lang="en-US" dirty="0"/>
              <a:t>, pickled </a:t>
            </a:r>
          </a:p>
          <a:p>
            <a:r>
              <a:rPr lang="en-US" dirty="0"/>
              <a:t>Letterpress vegan asymmetrical</a:t>
            </a:r>
          </a:p>
        </p:txBody>
      </p:sp>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98149"/>
          </a:xfrm>
        </p:spPr>
        <p:txBody>
          <a:bodyPr>
            <a:normAutofit fontScale="90000"/>
          </a:bodyPr>
          <a:lstStyle/>
          <a:p>
            <a:r>
              <a:rPr lang="en-US" dirty="0"/>
              <a:t>BROUGHT GOOD ALSO ITSELF WINGED GREAT</a:t>
            </a:r>
          </a:p>
        </p:txBody>
      </p:sp>
    </p:spTree>
    <p:extLst>
      <p:ext uri="{BB962C8B-B14F-4D97-AF65-F5344CB8AC3E}">
        <p14:creationId xmlns:p14="http://schemas.microsoft.com/office/powerpoint/2010/main" val="218926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E37-22FC-4845-87EE-5CDDC7718273}"/>
              </a:ext>
            </a:extLst>
          </p:cNvPr>
          <p:cNvSpPr>
            <a:spLocks noGrp="1"/>
          </p:cNvSpPr>
          <p:nvPr>
            <p:ph type="title"/>
          </p:nvPr>
        </p:nvSpPr>
        <p:spPr>
          <a:xfrm>
            <a:off x="1781174" y="355078"/>
            <a:ext cx="9348789" cy="1173471"/>
          </a:xfrm>
        </p:spPr>
        <p:txBody>
          <a:bodyPr/>
          <a:lstStyle/>
          <a:p>
            <a:r>
              <a:rPr lang="en-US" dirty="0"/>
              <a:t>TUMERIC BIODIESEL ENNUI </a:t>
            </a:r>
          </a:p>
        </p:txBody>
      </p:sp>
    </p:spTree>
    <p:extLst>
      <p:ext uri="{BB962C8B-B14F-4D97-AF65-F5344CB8AC3E}">
        <p14:creationId xmlns:p14="http://schemas.microsoft.com/office/powerpoint/2010/main" val="55860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54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E6577-E72F-4D95-91CF-D5BE94921AED}"/>
              </a:ext>
            </a:extLst>
          </p:cNvPr>
          <p:cNvSpPr>
            <a:spLocks noGrp="1"/>
          </p:cNvSpPr>
          <p:nvPr>
            <p:ph type="title"/>
          </p:nvPr>
        </p:nvSpPr>
        <p:spPr>
          <a:xfrm>
            <a:off x="1781174" y="818540"/>
            <a:ext cx="7171757" cy="1272756"/>
          </a:xfrm>
        </p:spPr>
        <p:txBody>
          <a:bodyPr/>
          <a:lstStyle/>
          <a:p>
            <a:r>
              <a:rPr lang="en-US" dirty="0"/>
              <a:t>LOCA VORE CARDIGAN </a:t>
            </a:r>
            <a:br>
              <a:rPr lang="en-US" dirty="0"/>
            </a:br>
            <a:r>
              <a:rPr lang="en-US" dirty="0"/>
              <a:t>JEAN SHORTS </a:t>
            </a:r>
          </a:p>
        </p:txBody>
      </p:sp>
      <p:sp>
        <p:nvSpPr>
          <p:cNvPr id="4" name="Text Placeholder 3">
            <a:extLst>
              <a:ext uri="{FF2B5EF4-FFF2-40B4-BE49-F238E27FC236}">
                <a16:creationId xmlns:a16="http://schemas.microsoft.com/office/drawing/2014/main" id="{7721AD91-1D4A-408D-8089-161600AECD90}"/>
              </a:ext>
            </a:extLst>
          </p:cNvPr>
          <p:cNvSpPr>
            <a:spLocks noGrp="1"/>
          </p:cNvSpPr>
          <p:nvPr>
            <p:ph type="body" sz="quarter" idx="13"/>
          </p:nvPr>
        </p:nvSpPr>
        <p:spPr>
          <a:xfrm>
            <a:off x="1781174" y="3018774"/>
            <a:ext cx="4872973" cy="3118414"/>
          </a:xfrm>
        </p:spPr>
        <p:txBody>
          <a:bodyPr/>
          <a:lstStyle/>
          <a:p>
            <a:r>
              <a:rPr lang="en-US" dirty="0"/>
              <a:t>Banh mi polaroid church-key skateboard gastropub, hell of you probably haven't heard of them cardigan tofu hoodie. Health goth literally chartreuse, fixie hashtag hexagon humblebrag heirloom fashion axe </a:t>
            </a:r>
            <a:r>
              <a:rPr lang="en-US" dirty="0" err="1"/>
              <a:t>chicharrones</a:t>
            </a:r>
            <a:r>
              <a:rPr lang="en-US" dirty="0"/>
              <a:t>.</a:t>
            </a:r>
          </a:p>
        </p:txBody>
      </p:sp>
    </p:spTree>
    <p:extLst>
      <p:ext uri="{BB962C8B-B14F-4D97-AF65-F5344CB8AC3E}">
        <p14:creationId xmlns:p14="http://schemas.microsoft.com/office/powerpoint/2010/main" val="3208359678"/>
      </p:ext>
    </p:extLst>
  </p:cSld>
  <p:clrMapOvr>
    <a:masterClrMapping/>
  </p:clrMapOvr>
</p:sld>
</file>

<file path=ppt/theme/theme1.xml><?xml version="1.0" encoding="utf-8"?>
<a:theme xmlns:a="http://schemas.openxmlformats.org/drawingml/2006/main" name="Office Theme">
  <a:themeElements>
    <a:clrScheme name="2021-Brand-8-19-21">
      <a:dk1>
        <a:srgbClr val="000000"/>
      </a:dk1>
      <a:lt1>
        <a:srgbClr val="FFFFFF"/>
      </a:lt1>
      <a:dk2>
        <a:srgbClr val="4D4D4D"/>
      </a:dk2>
      <a:lt2>
        <a:srgbClr val="A60F2D"/>
      </a:lt2>
      <a:accent1>
        <a:srgbClr val="CA1237"/>
      </a:accent1>
      <a:accent2>
        <a:srgbClr val="002D61"/>
      </a:accent2>
      <a:accent3>
        <a:srgbClr val="F3E700"/>
      </a:accent3>
      <a:accent4>
        <a:srgbClr val="FF6727"/>
      </a:accent4>
      <a:accent5>
        <a:srgbClr val="AADC24"/>
      </a:accent5>
      <a:accent6>
        <a:srgbClr val="5BC3F5"/>
      </a:accent6>
      <a:hlink>
        <a:srgbClr val="CA1237"/>
      </a:hlink>
      <a:folHlink>
        <a:srgbClr val="FF0000"/>
      </a:folHlink>
    </a:clrScheme>
    <a:fontScheme name="Arial both">
      <a:majorFont>
        <a:latin typeface="Arial"/>
        <a:ea typeface=""/>
        <a:cs typeface=""/>
      </a:majorFont>
      <a:minorFont>
        <a:latin typeface="Arial"/>
        <a:ea typeface=""/>
        <a:cs typeface=""/>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2008</TotalTime>
  <Words>371</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Times New Roman</vt:lpstr>
      <vt:lpstr>Office Theme</vt:lpstr>
      <vt:lpstr>Distributed Optimization in Distribution Systems</vt:lpstr>
      <vt:lpstr>Distributed Optimization in Distribution Systems</vt:lpstr>
      <vt:lpstr>Distributed Optimization in Distribution Systems</vt:lpstr>
      <vt:lpstr>FASHION AXE VHS COLORING BOOK</vt:lpstr>
      <vt:lpstr>BROUGHT GOOD ALSO ITSELF WINGED GREAT</vt:lpstr>
      <vt:lpstr>BROUGHT GOOD ALSO ITSELF WINGED GREAT</vt:lpstr>
      <vt:lpstr>TUMERIC BIODIESEL ENNUI </vt:lpstr>
      <vt:lpstr>PowerPoint Presentation</vt:lpstr>
      <vt:lpstr>LOCA VORE CARDIGAN  JEAN SHORTS </vt:lpstr>
      <vt:lpstr>TATTOOED SCENE STER A TUMERIC CRONUT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Boydo, Valerie J</dc:creator>
  <cp:lastModifiedBy>Jha, Aryan Ritwajeet</cp:lastModifiedBy>
  <cp:revision>114</cp:revision>
  <cp:lastPrinted>2021-09-10T21:18:26Z</cp:lastPrinted>
  <dcterms:created xsi:type="dcterms:W3CDTF">2021-07-01T22:58:28Z</dcterms:created>
  <dcterms:modified xsi:type="dcterms:W3CDTF">2023-03-15T15:22:16Z</dcterms:modified>
</cp:coreProperties>
</file>