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65" r:id="rId4"/>
    <p:sldId id="259" r:id="rId5"/>
    <p:sldId id="266" r:id="rId6"/>
    <p:sldId id="270" r:id="rId7"/>
    <p:sldId id="267" r:id="rId8"/>
    <p:sldId id="264" r:id="rId9"/>
    <p:sldId id="271" r:id="rId10"/>
    <p:sldId id="268" r:id="rId11"/>
    <p:sldId id="263" r:id="rId12"/>
    <p:sldId id="269" r:id="rId13"/>
    <p:sldId id="262" r:id="rId14"/>
    <p:sldId id="272" r:id="rId15"/>
    <p:sldId id="258"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0" d="100"/>
          <a:sy n="70" d="100"/>
        </p:scale>
        <p:origin x="52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22-05-2023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22-05-2023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22-05-2023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22-05-2023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22-05-2023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22-05-2023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22-05-2023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22-05-2023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22-05-2023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22-05-2023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22-05-2023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22-05-2023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1658</Words>
  <Application>Microsoft Office PowerPoint</Application>
  <PresentationFormat>Widescreen</PresentationFormat>
  <Paragraphs>142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Baguet Script</vt:lpstr>
      <vt:lpstr>Calibri</vt:lpstr>
      <vt:lpstr>Calibri Light</vt:lpstr>
      <vt:lpstr>Calisto MT</vt:lpstr>
      <vt:lpstr>Cambria Math</vt:lpstr>
      <vt:lpstr>Courier New</vt:lpstr>
      <vt:lpstr>Montserrat</vt:lpstr>
      <vt:lpstr>Office Theme</vt:lpstr>
      <vt:lpstr>EE 521 Analysis of Power Systems In Julia </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252</cp:revision>
  <dcterms:created xsi:type="dcterms:W3CDTF">2023-05-14T22:01:09Z</dcterms:created>
  <dcterms:modified xsi:type="dcterms:W3CDTF">2023-05-23T01:23:25Z</dcterms:modified>
</cp:coreProperties>
</file>