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102" d="100"/>
          <a:sy n="102" d="100"/>
        </p:scale>
        <p:origin x="954" y="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1318A-8A71-46CA-B53C-3835F89094B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45C90-45F1-4B34-8E45-E20C6AEA344C}">
      <dgm:prSet phldrT="[Text]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gm:t>
    </dgm:pt>
    <dgm:pt modelId="{84598C56-434A-45E7-8056-90F7CAB89263}" type="parTrans" cxnId="{BABD956F-579A-4B9E-8F71-10670D321B5A}">
      <dgm:prSet/>
      <dgm:spPr/>
      <dgm:t>
        <a:bodyPr/>
        <a:lstStyle/>
        <a:p>
          <a:endParaRPr lang="en-US"/>
        </a:p>
      </dgm:t>
    </dgm:pt>
    <dgm:pt modelId="{D81C8CCF-4697-4DD5-ADE9-14CED9E8EA19}" type="sibTrans" cxnId="{BABD956F-579A-4B9E-8F71-10670D321B5A}">
      <dgm:prSet/>
      <dgm:spPr/>
      <dgm:t>
        <a:bodyPr/>
        <a:lstStyle/>
        <a:p>
          <a:endParaRPr lang="en-US"/>
        </a:p>
      </dgm:t>
    </dgm:pt>
    <dgm:pt modelId="{343CADBF-4DDC-4ED2-8368-6BE57FBC7B38}">
      <dgm:prSet phldrT="[Text]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gm:t>
    </dgm:pt>
    <dgm:pt modelId="{F541670E-5BC2-409C-83D8-FDDF00C0DD8F}" type="parTrans" cxnId="{41B2C289-DC66-4405-A725-B993FD2F6816}">
      <dgm:prSet/>
      <dgm:spPr/>
      <dgm:t>
        <a:bodyPr/>
        <a:lstStyle/>
        <a:p>
          <a:endParaRPr lang="en-US"/>
        </a:p>
      </dgm:t>
    </dgm:pt>
    <dgm:pt modelId="{5C79A275-8CC6-4192-937D-9C1E0C3C5EF6}" type="sibTrans" cxnId="{41B2C289-DC66-4405-A725-B993FD2F6816}">
      <dgm:prSet/>
      <dgm:spPr/>
      <dgm:t>
        <a:bodyPr/>
        <a:lstStyle/>
        <a:p>
          <a:endParaRPr lang="en-US"/>
        </a:p>
      </dgm:t>
    </dgm:pt>
    <dgm:pt modelId="{62EEB961-7EE2-43E7-9E10-CE6AEBA2D905}">
      <dgm:prSet phldrT="[Text]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gm:t>
    </dgm:pt>
    <dgm:pt modelId="{CF7CCA23-E042-4A06-ADF3-B5998DF8240F}" type="parTrans" cxnId="{A349ED6F-2413-4399-BAF0-FA35AFC4B148}">
      <dgm:prSet/>
      <dgm:spPr/>
      <dgm:t>
        <a:bodyPr/>
        <a:lstStyle/>
        <a:p>
          <a:endParaRPr lang="en-US"/>
        </a:p>
      </dgm:t>
    </dgm:pt>
    <dgm:pt modelId="{FA8A6BD6-5E7D-4F86-BCCD-642C66E1627D}" type="sibTrans" cxnId="{A349ED6F-2413-4399-BAF0-FA35AFC4B148}">
      <dgm:prSet/>
      <dgm:spPr/>
      <dgm:t>
        <a:bodyPr/>
        <a:lstStyle/>
        <a:p>
          <a:endParaRPr lang="en-US"/>
        </a:p>
      </dgm:t>
    </dgm:pt>
    <dgm:pt modelId="{A070EE7E-2EC8-43B7-A174-54F76DC9A5C1}">
      <dgm:prSet phldrT="[Text]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gm:t>
    </dgm:pt>
    <dgm:pt modelId="{4AC2CB48-F482-455A-B898-8B36E6C9272A}" type="parTrans" cxnId="{09276C0E-E3F9-483F-B536-5CAA766FA390}">
      <dgm:prSet/>
      <dgm:spPr/>
      <dgm:t>
        <a:bodyPr/>
        <a:lstStyle/>
        <a:p>
          <a:endParaRPr lang="en-US"/>
        </a:p>
      </dgm:t>
    </dgm:pt>
    <dgm:pt modelId="{BA03094D-F954-4822-A49A-9EB8C09AE785}" type="sibTrans" cxnId="{09276C0E-E3F9-483F-B536-5CAA766FA390}">
      <dgm:prSet/>
      <dgm:spPr/>
      <dgm:t>
        <a:bodyPr/>
        <a:lstStyle/>
        <a:p>
          <a:endParaRPr lang="en-US"/>
        </a:p>
      </dgm:t>
    </dgm:pt>
    <dgm:pt modelId="{AE692026-969F-49A2-99D3-501E3CDAFB2D}" type="pres">
      <dgm:prSet presAssocID="{55C1318A-8A71-46CA-B53C-3835F89094B3}" presName="cycle" presStyleCnt="0">
        <dgm:presLayoutVars>
          <dgm:dir/>
          <dgm:resizeHandles val="exact"/>
        </dgm:presLayoutVars>
      </dgm:prSet>
      <dgm:spPr/>
    </dgm:pt>
    <dgm:pt modelId="{96FE773E-0D0D-4853-8FC2-C585534B9FA7}" type="pres">
      <dgm:prSet presAssocID="{B0C45C90-45F1-4B34-8E45-E20C6AEA344C}" presName="node" presStyleLbl="node1" presStyleIdx="0" presStyleCnt="4" custRadScaleRad="83752" custRadScaleInc="-19025">
        <dgm:presLayoutVars>
          <dgm:bulletEnabled val="1"/>
        </dgm:presLayoutVars>
      </dgm:prSet>
      <dgm:spPr/>
    </dgm:pt>
    <dgm:pt modelId="{F4F227FC-327F-4CAD-9C83-044C14E76999}" type="pres">
      <dgm:prSet presAssocID="{D81C8CCF-4697-4DD5-ADE9-14CED9E8EA19}" presName="sibTrans" presStyleLbl="sibTrans2D1" presStyleIdx="0" presStyleCnt="4"/>
      <dgm:spPr/>
    </dgm:pt>
    <dgm:pt modelId="{AB6F7010-012A-44EC-9661-DAE623EB80E2}" type="pres">
      <dgm:prSet presAssocID="{D81C8CCF-4697-4DD5-ADE9-14CED9E8EA19}" presName="connectorText" presStyleLbl="sibTrans2D1" presStyleIdx="0" presStyleCnt="4"/>
      <dgm:spPr/>
    </dgm:pt>
    <dgm:pt modelId="{EBEB4AB3-D801-4615-973A-A003B350B7F7}" type="pres">
      <dgm:prSet presAssocID="{343CADBF-4DDC-4ED2-8368-6BE57FBC7B38}" presName="node" presStyleLbl="node1" presStyleIdx="1" presStyleCnt="4" custRadScaleRad="121610" custRadScaleInc="12786">
        <dgm:presLayoutVars>
          <dgm:bulletEnabled val="1"/>
        </dgm:presLayoutVars>
      </dgm:prSet>
      <dgm:spPr/>
    </dgm:pt>
    <dgm:pt modelId="{CD633E9B-76DB-461A-BEA8-90588114C834}" type="pres">
      <dgm:prSet presAssocID="{5C79A275-8CC6-4192-937D-9C1E0C3C5EF6}" presName="sibTrans" presStyleLbl="sibTrans2D1" presStyleIdx="1" presStyleCnt="4"/>
      <dgm:spPr/>
    </dgm:pt>
    <dgm:pt modelId="{1BB5C323-4794-428F-9CDE-D80CB3243B35}" type="pres">
      <dgm:prSet presAssocID="{5C79A275-8CC6-4192-937D-9C1E0C3C5EF6}" presName="connectorText" presStyleLbl="sibTrans2D1" presStyleIdx="1" presStyleCnt="4"/>
      <dgm:spPr/>
    </dgm:pt>
    <dgm:pt modelId="{4BAE3030-6163-4BB0-A9FC-4D12F88EF28E}" type="pres">
      <dgm:prSet presAssocID="{62EEB961-7EE2-43E7-9E10-CE6AEBA2D905}" presName="node" presStyleLbl="node1" presStyleIdx="2" presStyleCnt="4" custRadScaleRad="87323" custRadScaleInc="10467">
        <dgm:presLayoutVars>
          <dgm:bulletEnabled val="1"/>
        </dgm:presLayoutVars>
      </dgm:prSet>
      <dgm:spPr/>
    </dgm:pt>
    <dgm:pt modelId="{67617F40-DA62-4ADF-8E3B-AC4DF870A1B2}" type="pres">
      <dgm:prSet presAssocID="{FA8A6BD6-5E7D-4F86-BCCD-642C66E1627D}" presName="sibTrans" presStyleLbl="sibTrans2D1" presStyleIdx="2" presStyleCnt="4"/>
      <dgm:spPr/>
    </dgm:pt>
    <dgm:pt modelId="{A1AC9EC1-B1FD-4659-8304-53652714DFF3}" type="pres">
      <dgm:prSet presAssocID="{FA8A6BD6-5E7D-4F86-BCCD-642C66E1627D}" presName="connectorText" presStyleLbl="sibTrans2D1" presStyleIdx="2" presStyleCnt="4"/>
      <dgm:spPr/>
    </dgm:pt>
    <dgm:pt modelId="{FC9AEC83-8A34-416E-ADB1-769965C1BE09}" type="pres">
      <dgm:prSet presAssocID="{A070EE7E-2EC8-43B7-A174-54F76DC9A5C1}" presName="node" presStyleLbl="node1" presStyleIdx="3" presStyleCnt="4" custRadScaleRad="133971" custRadScaleInc="-4729">
        <dgm:presLayoutVars>
          <dgm:bulletEnabled val="1"/>
        </dgm:presLayoutVars>
      </dgm:prSet>
      <dgm:spPr/>
    </dgm:pt>
    <dgm:pt modelId="{27F7F757-5639-4E8D-B7BC-438DB737CBD6}" type="pres">
      <dgm:prSet presAssocID="{BA03094D-F954-4822-A49A-9EB8C09AE785}" presName="sibTrans" presStyleLbl="sibTrans2D1" presStyleIdx="3" presStyleCnt="4"/>
      <dgm:spPr/>
    </dgm:pt>
    <dgm:pt modelId="{1C0C47D8-1906-46A1-8CDB-0FBECB22C4ED}" type="pres">
      <dgm:prSet presAssocID="{BA03094D-F954-4822-A49A-9EB8C09AE785}" presName="connectorText" presStyleLbl="sibTrans2D1" presStyleIdx="3" presStyleCnt="4"/>
      <dgm:spPr/>
    </dgm:pt>
  </dgm:ptLst>
  <dgm:cxnLst>
    <dgm:cxn modelId="{09276C0E-E3F9-483F-B536-5CAA766FA390}" srcId="{55C1318A-8A71-46CA-B53C-3835F89094B3}" destId="{A070EE7E-2EC8-43B7-A174-54F76DC9A5C1}" srcOrd="3" destOrd="0" parTransId="{4AC2CB48-F482-455A-B898-8B36E6C9272A}" sibTransId="{BA03094D-F954-4822-A49A-9EB8C09AE785}"/>
    <dgm:cxn modelId="{EA0AE11C-9F82-4774-AA41-B89115EE5111}" type="presOf" srcId="{FA8A6BD6-5E7D-4F86-BCCD-642C66E1627D}" destId="{67617F40-DA62-4ADF-8E3B-AC4DF870A1B2}" srcOrd="0" destOrd="0" presId="urn:microsoft.com/office/officeart/2005/8/layout/cycle2"/>
    <dgm:cxn modelId="{6561F71E-EAC9-4B0D-9CF9-43230E0880F3}" type="presOf" srcId="{BA03094D-F954-4822-A49A-9EB8C09AE785}" destId="{27F7F757-5639-4E8D-B7BC-438DB737CBD6}" srcOrd="0" destOrd="0" presId="urn:microsoft.com/office/officeart/2005/8/layout/cycle2"/>
    <dgm:cxn modelId="{F229C125-DDB0-4B07-80E2-E8B959A061E3}" type="presOf" srcId="{FA8A6BD6-5E7D-4F86-BCCD-642C66E1627D}" destId="{A1AC9EC1-B1FD-4659-8304-53652714DFF3}" srcOrd="1" destOrd="0" presId="urn:microsoft.com/office/officeart/2005/8/layout/cycle2"/>
    <dgm:cxn modelId="{F3139664-E1DD-4810-A5E4-0A08171C6607}" type="presOf" srcId="{D81C8CCF-4697-4DD5-ADE9-14CED9E8EA19}" destId="{AB6F7010-012A-44EC-9661-DAE623EB80E2}" srcOrd="1" destOrd="0" presId="urn:microsoft.com/office/officeart/2005/8/layout/cycle2"/>
    <dgm:cxn modelId="{EC256F6E-D679-465C-A757-D7064CB36163}" type="presOf" srcId="{55C1318A-8A71-46CA-B53C-3835F89094B3}" destId="{AE692026-969F-49A2-99D3-501E3CDAFB2D}" srcOrd="0" destOrd="0" presId="urn:microsoft.com/office/officeart/2005/8/layout/cycle2"/>
    <dgm:cxn modelId="{3754764E-ACE5-440B-A2EF-55A5C5BF30AB}" type="presOf" srcId="{D81C8CCF-4697-4DD5-ADE9-14CED9E8EA19}" destId="{F4F227FC-327F-4CAD-9C83-044C14E76999}" srcOrd="0" destOrd="0" presId="urn:microsoft.com/office/officeart/2005/8/layout/cycle2"/>
    <dgm:cxn modelId="{BABD956F-579A-4B9E-8F71-10670D321B5A}" srcId="{55C1318A-8A71-46CA-B53C-3835F89094B3}" destId="{B0C45C90-45F1-4B34-8E45-E20C6AEA344C}" srcOrd="0" destOrd="0" parTransId="{84598C56-434A-45E7-8056-90F7CAB89263}" sibTransId="{D81C8CCF-4697-4DD5-ADE9-14CED9E8EA19}"/>
    <dgm:cxn modelId="{A349ED6F-2413-4399-BAF0-FA35AFC4B148}" srcId="{55C1318A-8A71-46CA-B53C-3835F89094B3}" destId="{62EEB961-7EE2-43E7-9E10-CE6AEBA2D905}" srcOrd="2" destOrd="0" parTransId="{CF7CCA23-E042-4A06-ADF3-B5998DF8240F}" sibTransId="{FA8A6BD6-5E7D-4F86-BCCD-642C66E1627D}"/>
    <dgm:cxn modelId="{77CBC451-75E0-49A8-AC4E-0862C54016B5}" type="presOf" srcId="{62EEB961-7EE2-43E7-9E10-CE6AEBA2D905}" destId="{4BAE3030-6163-4BB0-A9FC-4D12F88EF28E}" srcOrd="0" destOrd="0" presId="urn:microsoft.com/office/officeart/2005/8/layout/cycle2"/>
    <dgm:cxn modelId="{44377D53-FA7F-4907-82A7-63FEFD8003E5}" type="presOf" srcId="{343CADBF-4DDC-4ED2-8368-6BE57FBC7B38}" destId="{EBEB4AB3-D801-4615-973A-A003B350B7F7}" srcOrd="0" destOrd="0" presId="urn:microsoft.com/office/officeart/2005/8/layout/cycle2"/>
    <dgm:cxn modelId="{0781AF78-A049-461E-8A30-C5991CF2F36B}" type="presOf" srcId="{B0C45C90-45F1-4B34-8E45-E20C6AEA344C}" destId="{96FE773E-0D0D-4853-8FC2-C585534B9FA7}" srcOrd="0" destOrd="0" presId="urn:microsoft.com/office/officeart/2005/8/layout/cycle2"/>
    <dgm:cxn modelId="{6C459C85-6BA7-43AE-B9EA-2B418ED2F6BE}" type="presOf" srcId="{5C79A275-8CC6-4192-937D-9C1E0C3C5EF6}" destId="{1BB5C323-4794-428F-9CDE-D80CB3243B35}" srcOrd="1" destOrd="0" presId="urn:microsoft.com/office/officeart/2005/8/layout/cycle2"/>
    <dgm:cxn modelId="{41B2C289-DC66-4405-A725-B993FD2F6816}" srcId="{55C1318A-8A71-46CA-B53C-3835F89094B3}" destId="{343CADBF-4DDC-4ED2-8368-6BE57FBC7B38}" srcOrd="1" destOrd="0" parTransId="{F541670E-5BC2-409C-83D8-FDDF00C0DD8F}" sibTransId="{5C79A275-8CC6-4192-937D-9C1E0C3C5EF6}"/>
    <dgm:cxn modelId="{062292BE-E671-43BA-96F3-3D4DB0BAFDD2}" type="presOf" srcId="{BA03094D-F954-4822-A49A-9EB8C09AE785}" destId="{1C0C47D8-1906-46A1-8CDB-0FBECB22C4ED}" srcOrd="1" destOrd="0" presId="urn:microsoft.com/office/officeart/2005/8/layout/cycle2"/>
    <dgm:cxn modelId="{2C219FD4-6EF5-4283-90F9-7B9F8E4BDA0C}" type="presOf" srcId="{5C79A275-8CC6-4192-937D-9C1E0C3C5EF6}" destId="{CD633E9B-76DB-461A-BEA8-90588114C834}" srcOrd="0" destOrd="0" presId="urn:microsoft.com/office/officeart/2005/8/layout/cycle2"/>
    <dgm:cxn modelId="{C6A8AEF2-D665-4C14-A577-B3440B110415}" type="presOf" srcId="{A070EE7E-2EC8-43B7-A174-54F76DC9A5C1}" destId="{FC9AEC83-8A34-416E-ADB1-769965C1BE09}" srcOrd="0" destOrd="0" presId="urn:microsoft.com/office/officeart/2005/8/layout/cycle2"/>
    <dgm:cxn modelId="{EF167B71-8016-4184-AEA3-E8FFEACA6762}" type="presParOf" srcId="{AE692026-969F-49A2-99D3-501E3CDAFB2D}" destId="{96FE773E-0D0D-4853-8FC2-C585534B9FA7}" srcOrd="0" destOrd="0" presId="urn:microsoft.com/office/officeart/2005/8/layout/cycle2"/>
    <dgm:cxn modelId="{A95F1B94-ADE5-4FCE-89F3-F38464ED0694}" type="presParOf" srcId="{AE692026-969F-49A2-99D3-501E3CDAFB2D}" destId="{F4F227FC-327F-4CAD-9C83-044C14E76999}" srcOrd="1" destOrd="0" presId="urn:microsoft.com/office/officeart/2005/8/layout/cycle2"/>
    <dgm:cxn modelId="{F5B1A0B6-1258-49F0-A200-2BD81B3D135F}" type="presParOf" srcId="{F4F227FC-327F-4CAD-9C83-044C14E76999}" destId="{AB6F7010-012A-44EC-9661-DAE623EB80E2}" srcOrd="0" destOrd="0" presId="urn:microsoft.com/office/officeart/2005/8/layout/cycle2"/>
    <dgm:cxn modelId="{51D6EDD7-4A7F-419C-B593-CCDA380037EF}" type="presParOf" srcId="{AE692026-969F-49A2-99D3-501E3CDAFB2D}" destId="{EBEB4AB3-D801-4615-973A-A003B350B7F7}" srcOrd="2" destOrd="0" presId="urn:microsoft.com/office/officeart/2005/8/layout/cycle2"/>
    <dgm:cxn modelId="{8DA7FAED-34A6-4523-889D-90C7DEF6BFEA}" type="presParOf" srcId="{AE692026-969F-49A2-99D3-501E3CDAFB2D}" destId="{CD633E9B-76DB-461A-BEA8-90588114C834}" srcOrd="3" destOrd="0" presId="urn:microsoft.com/office/officeart/2005/8/layout/cycle2"/>
    <dgm:cxn modelId="{0D44B39B-5EA7-4F3E-91F1-144B49FB2781}" type="presParOf" srcId="{CD633E9B-76DB-461A-BEA8-90588114C834}" destId="{1BB5C323-4794-428F-9CDE-D80CB3243B35}" srcOrd="0" destOrd="0" presId="urn:microsoft.com/office/officeart/2005/8/layout/cycle2"/>
    <dgm:cxn modelId="{E20BBD20-A5C6-4866-9A6E-477640C45C9A}" type="presParOf" srcId="{AE692026-969F-49A2-99D3-501E3CDAFB2D}" destId="{4BAE3030-6163-4BB0-A9FC-4D12F88EF28E}" srcOrd="4" destOrd="0" presId="urn:microsoft.com/office/officeart/2005/8/layout/cycle2"/>
    <dgm:cxn modelId="{6FC16305-284C-42F6-BB66-10F88E2A45C5}" type="presParOf" srcId="{AE692026-969F-49A2-99D3-501E3CDAFB2D}" destId="{67617F40-DA62-4ADF-8E3B-AC4DF870A1B2}" srcOrd="5" destOrd="0" presId="urn:microsoft.com/office/officeart/2005/8/layout/cycle2"/>
    <dgm:cxn modelId="{2FE1608E-B0F4-44DE-9158-8F1EDB940440}" type="presParOf" srcId="{67617F40-DA62-4ADF-8E3B-AC4DF870A1B2}" destId="{A1AC9EC1-B1FD-4659-8304-53652714DFF3}" srcOrd="0" destOrd="0" presId="urn:microsoft.com/office/officeart/2005/8/layout/cycle2"/>
    <dgm:cxn modelId="{E34BD09B-ABB7-42D5-946E-0B2EA0DC17CB}" type="presParOf" srcId="{AE692026-969F-49A2-99D3-501E3CDAFB2D}" destId="{FC9AEC83-8A34-416E-ADB1-769965C1BE09}" srcOrd="6" destOrd="0" presId="urn:microsoft.com/office/officeart/2005/8/layout/cycle2"/>
    <dgm:cxn modelId="{D9979B2F-0527-421B-9C86-7CBAA2651B6A}" type="presParOf" srcId="{AE692026-969F-49A2-99D3-501E3CDAFB2D}" destId="{27F7F757-5639-4E8D-B7BC-438DB737CBD6}" srcOrd="7" destOrd="0" presId="urn:microsoft.com/office/officeart/2005/8/layout/cycle2"/>
    <dgm:cxn modelId="{7ABFF3F0-D352-45A7-95BD-1C35FF502A72}" type="presParOf" srcId="{27F7F757-5639-4E8D-B7BC-438DB737CBD6}" destId="{1C0C47D8-1906-46A1-8CDB-0FBECB22C4ED}" srcOrd="0" destOrd="0" presId="urn:microsoft.com/office/officeart/2005/8/layout/cycle2"/>
  </dgm:cxnLst>
  <dgm:bg/>
  <dgm:whole>
    <a:ln>
      <a:solidFill>
        <a:schemeClr val="bg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E773E-0D0D-4853-8FC2-C585534B9FA7}">
      <dsp:nvSpPr>
        <dsp:cNvPr id="0" name=""/>
        <dsp:cNvSpPr/>
      </dsp:nvSpPr>
      <dsp:spPr>
        <a:xfrm>
          <a:off x="3301445" y="307498"/>
          <a:ext cx="1681561" cy="1681561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sp:txBody>
      <dsp:txXfrm>
        <a:off x="3547704" y="553757"/>
        <a:ext cx="1189043" cy="1189043"/>
      </dsp:txXfrm>
    </dsp:sp>
    <dsp:sp modelId="{F4F227FC-327F-4CAD-9C83-044C14E76999}">
      <dsp:nvSpPr>
        <dsp:cNvPr id="0" name=""/>
        <dsp:cNvSpPr/>
      </dsp:nvSpPr>
      <dsp:spPr>
        <a:xfrm rot="2126765">
          <a:off x="4988938" y="1701803"/>
          <a:ext cx="658924" cy="56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004716" y="1765939"/>
        <a:ext cx="488666" cy="340516"/>
      </dsp:txXfrm>
    </dsp:sp>
    <dsp:sp modelId="{EBEB4AB3-D801-4615-973A-A003B350B7F7}">
      <dsp:nvSpPr>
        <dsp:cNvPr id="0" name=""/>
        <dsp:cNvSpPr/>
      </dsp:nvSpPr>
      <dsp:spPr>
        <a:xfrm>
          <a:off x="5684179" y="2003705"/>
          <a:ext cx="1681561" cy="1681561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sp:txBody>
      <dsp:txXfrm>
        <a:off x="5930438" y="2249964"/>
        <a:ext cx="1189043" cy="1189043"/>
      </dsp:txXfrm>
    </dsp:sp>
    <dsp:sp modelId="{CD633E9B-76DB-461A-BEA8-90588114C834}">
      <dsp:nvSpPr>
        <dsp:cNvPr id="0" name=""/>
        <dsp:cNvSpPr/>
      </dsp:nvSpPr>
      <dsp:spPr>
        <a:xfrm rot="8983177">
          <a:off x="5136873" y="3221421"/>
          <a:ext cx="513091" cy="56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280300" y="3296119"/>
        <a:ext cx="359164" cy="340516"/>
      </dsp:txXfrm>
    </dsp:sp>
    <dsp:sp modelId="{4BAE3030-6163-4BB0-A9FC-4D12F88EF28E}">
      <dsp:nvSpPr>
        <dsp:cNvPr id="0" name=""/>
        <dsp:cNvSpPr/>
      </dsp:nvSpPr>
      <dsp:spPr>
        <a:xfrm>
          <a:off x="3396017" y="3339748"/>
          <a:ext cx="1681561" cy="1681561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100" kern="12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100" kern="12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sp:txBody>
      <dsp:txXfrm>
        <a:off x="3642276" y="3586007"/>
        <a:ext cx="1189043" cy="1189043"/>
      </dsp:txXfrm>
    </dsp:sp>
    <dsp:sp modelId="{67617F40-DA62-4ADF-8E3B-AC4DF870A1B2}">
      <dsp:nvSpPr>
        <dsp:cNvPr id="0" name=""/>
        <dsp:cNvSpPr/>
      </dsp:nvSpPr>
      <dsp:spPr>
        <a:xfrm rot="12775572">
          <a:off x="2849949" y="3172585"/>
          <a:ext cx="537118" cy="56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98143" y="3329883"/>
        <a:ext cx="375983" cy="340516"/>
      </dsp:txXfrm>
    </dsp:sp>
    <dsp:sp modelId="{FC9AEC83-8A34-416E-ADB1-769965C1BE09}">
      <dsp:nvSpPr>
        <dsp:cNvPr id="0" name=""/>
        <dsp:cNvSpPr/>
      </dsp:nvSpPr>
      <dsp:spPr>
        <a:xfrm>
          <a:off x="1133918" y="1874862"/>
          <a:ext cx="1681561" cy="1681561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sp:txBody>
      <dsp:txXfrm>
        <a:off x="1380177" y="2121121"/>
        <a:ext cx="1189043" cy="1189043"/>
      </dsp:txXfrm>
    </dsp:sp>
    <dsp:sp modelId="{27F7F757-5639-4E8D-B7BC-438DB737CBD6}">
      <dsp:nvSpPr>
        <dsp:cNvPr id="0" name=""/>
        <dsp:cNvSpPr/>
      </dsp:nvSpPr>
      <dsp:spPr>
        <a:xfrm rot="19447732">
          <a:off x="2783168" y="1656927"/>
          <a:ext cx="526441" cy="56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798145" y="1816703"/>
        <a:ext cx="368509" cy="34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ZP-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8D8754-8752-D118-4DFD-F18A5E6DE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288163"/>
              </p:ext>
            </p:extLst>
          </p:nvPr>
        </p:nvGraphicFramePr>
        <p:xfrm>
          <a:off x="3242415" y="1486506"/>
          <a:ext cx="8729626" cy="52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219959" y="1894790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403200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[22]</a:t>
            </a:r>
            <a:r>
              <a:rPr lang="en-IN" dirty="0"/>
              <a:t> Nazir, N., &amp; </a:t>
            </a:r>
            <a:r>
              <a:rPr lang="en-IN" dirty="0" err="1"/>
              <a:t>Almassalkhi</a:t>
            </a:r>
            <a:r>
              <a:rPr lang="en-IN" dirty="0"/>
              <a:t>, M. (2018). Receding-Horizon Optimization of Unbalanced Distribution Systems with Time-Scale Separation for Discrete and Continuous Control Devices. 2018 Power Systems Computation Conference (PSCC). IEEE. </a:t>
            </a:r>
            <a:r>
              <a:rPr lang="en-IN" dirty="0" err="1"/>
              <a:t>doi</a:t>
            </a:r>
            <a:r>
              <a:rPr lang="en-IN" dirty="0"/>
              <a:t>: 10.23919/PSCC.2018.8442555</a:t>
            </a:r>
          </a:p>
        </p:txBody>
      </p:sp>
    </p:spTree>
    <p:extLst>
      <p:ext uri="{BB962C8B-B14F-4D97-AF65-F5344CB8AC3E}">
        <p14:creationId xmlns:p14="http://schemas.microsoft.com/office/powerpoint/2010/main" val="20236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 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(Is that a big problem?)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 err="1"/>
              <a:t>ConEd</a:t>
            </a:r>
            <a:r>
              <a:rPr lang="en-US" dirty="0"/>
              <a:t> of NY moving towards Distributed System Platforms (DSPs)</a:t>
            </a:r>
          </a:p>
          <a:p>
            <a:endParaRPr lang="en-US" dirty="0"/>
          </a:p>
          <a:p>
            <a:r>
              <a:rPr lang="en-US" dirty="0"/>
              <a:t>These DSPs allow for DERs to be factored into Optimization schemes for Power Generation</a:t>
            </a:r>
          </a:p>
          <a:p>
            <a:endParaRPr lang="en-US" dirty="0"/>
          </a:p>
          <a:p>
            <a:r>
              <a:rPr lang="en-US" dirty="0"/>
              <a:t>DERs can be Optimized to function as Virtual Batteries (VBs)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energy services at different </a:t>
            </a:r>
            <a:r>
              <a:rPr lang="en-US" dirty="0" err="1"/>
              <a:t>spatio</a:t>
            </a:r>
            <a:r>
              <a:rPr lang="en-US" dirty="0"/>
              <a:t>-temporal scales.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9786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Traditionally, </a:t>
            </a:r>
            <a:r>
              <a:rPr lang="en-US" i="1" dirty="0" err="1"/>
              <a:t>DistFlow</a:t>
            </a:r>
            <a:r>
              <a:rPr lang="en-US" i="1" dirty="0"/>
              <a:t> </a:t>
            </a:r>
            <a:r>
              <a:rPr lang="en-US" dirty="0"/>
              <a:t>algorithms based on the Branch Flow Model (BFM), which are an exact non-linear formulation of the distribution power flow equations, only work on balanced single-phase equivalent networks.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Distribution Networks are inherently unbalanced.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218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[22] </a:t>
            </a:r>
            <a:r>
              <a:rPr lang="en-US" dirty="0"/>
              <a:t>by the same authors, they have developed a three-phase convex SOCP relaxation of the multi-period OPF problem, and provided sufficient conditions which ensure the avoidance of simultaneous charging and discharging.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paper, they extend the work by developing a Multi-Period SOCP-NLP algorithm that provides a </a:t>
            </a:r>
            <a:r>
              <a:rPr lang="en-US" i="1" dirty="0"/>
              <a:t>near </a:t>
            </a:r>
            <a:r>
              <a:rPr lang="en-US" dirty="0"/>
              <a:t>optimal and guaranteed feasible solution.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0971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optimized solutions from the relaxed SOCP model, are used to initialize a Non-Linear Program (NLP) of the actual AC Power Flow, to obtain a physically realizable solution.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Real-Power Solutions that form the energy trajectory and are obtained from the SOCP, are fixed in the NLP,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leading to a decoupling of the different time-steps</a:t>
            </a:r>
            <a:r>
              <a:rPr lang="en-US" dirty="0"/>
              <a:t>. </a:t>
            </a:r>
            <a:r>
              <a:rPr lang="en-US" b="1" i="1" dirty="0"/>
              <a:t>(What? How?)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a result, the NLP solves for each time-step separately (possibly in-parallel), leading to a scalable framework. </a:t>
            </a:r>
            <a:r>
              <a:rPr lang="en-US" b="1" i="1" dirty="0"/>
              <a:t>(What?)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Validation is performed using </a:t>
            </a:r>
            <a:r>
              <a:rPr lang="en-US" dirty="0" err="1"/>
              <a:t>GridLab</a:t>
            </a:r>
            <a:r>
              <a:rPr lang="en-US" dirty="0"/>
              <a:t>-D.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0632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IEEE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/>
                  <a:t>, Unbalanced,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Algorithm implemented in </a:t>
                </a:r>
                <a:r>
                  <a:rPr lang="en-US" i="1" dirty="0"/>
                  <a:t>Receding-Horizon </a:t>
                </a:r>
                <a:r>
                  <a:rPr lang="en-US" dirty="0"/>
                  <a:t>fashion.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i="1" dirty="0"/>
                  <a:t>Receding-Horizon </a:t>
                </a:r>
                <a:r>
                  <a:rPr lang="en-US" dirty="0"/>
                  <a:t>means a rolling window where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time-steps from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made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since predictions are updated at every time step, for the next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are once again made.</a:t>
                </a:r>
              </a:p>
              <a:p>
                <a:pPr lvl="1"/>
                <a:r>
                  <a:rPr lang="en-US" dirty="0"/>
                  <a:t>The cycle goes on.</a:t>
                </a:r>
              </a:p>
              <a:p>
                <a:pPr lvl="1"/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blipFill>
                <a:blip r:embed="rId2"/>
                <a:stretch>
                  <a:fillRect l="-414" t="-3262" r="-190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B6DA4-6AFC-3029-20D5-7902E391DECE}"/>
              </a:ext>
            </a:extLst>
          </p:cNvPr>
          <p:cNvGrpSpPr/>
          <p:nvPr/>
        </p:nvGrpSpPr>
        <p:grpSpPr>
          <a:xfrm>
            <a:off x="8644378" y="1690935"/>
            <a:ext cx="3007151" cy="3448837"/>
            <a:chOff x="8474695" y="1719215"/>
            <a:chExt cx="3007151" cy="34488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F98BC0-135B-680B-30F4-9C66C6A56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695" y="1719215"/>
              <a:ext cx="3007151" cy="224850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/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Fig. Aggregate solar, demand and net-demand profile over a prediction horizon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688" t="-2010" b="-6533"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627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2110</TotalTime>
  <Words>700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201</cp:revision>
  <cp:lastPrinted>2021-09-10T16:26:58Z</cp:lastPrinted>
  <dcterms:created xsi:type="dcterms:W3CDTF">2021-07-01T22:58:28Z</dcterms:created>
  <dcterms:modified xsi:type="dcterms:W3CDTF">2023-05-30T20:26:52Z</dcterms:modified>
</cp:coreProperties>
</file>