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9" r:id="rId6"/>
    <p:sldId id="290" r:id="rId7"/>
    <p:sldId id="283" r:id="rId8"/>
    <p:sldId id="284" r:id="rId9"/>
    <p:sldId id="286" r:id="rId10"/>
    <p:sldId id="285" r:id="rId11"/>
    <p:sldId id="278" r:id="rId12"/>
    <p:sldId id="280" r:id="rId13"/>
    <p:sldId id="279" r:id="rId14"/>
    <p:sldId id="276" r:id="rId15"/>
    <p:sldId id="277" r:id="rId16"/>
    <p:sldId id="281" r:id="rId17"/>
    <p:sldId id="282" r:id="rId18"/>
    <p:sldId id="287" r:id="rId19"/>
    <p:sldId id="288" r:id="rId20"/>
    <p:sldId id="275" r:id="rId21"/>
    <p:sldId id="265" r:id="rId22"/>
    <p:sldId id="259" r:id="rId23"/>
    <p:sldId id="266" r:id="rId24"/>
    <p:sldId id="270" r:id="rId25"/>
    <p:sldId id="267" r:id="rId26"/>
    <p:sldId id="264" r:id="rId27"/>
    <p:sldId id="271" r:id="rId28"/>
    <p:sldId id="268" r:id="rId29"/>
    <p:sldId id="263" r:id="rId30"/>
    <p:sldId id="269" r:id="rId31"/>
    <p:sldId id="262" r:id="rId32"/>
    <p:sldId id="272" r:id="rId33"/>
    <p:sldId id="258"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26-05-2023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26-05-2023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1875493"/>
            <a:ext cx="10512547" cy="2076226"/>
          </a:xfrm>
          <a:prstGeom prst="rect">
            <a:avLst/>
          </a:prstGeom>
          <a:ln>
            <a:solidFill>
              <a:schemeClr val="accent1"/>
            </a:solidFill>
          </a:ln>
        </p:spPr>
      </p:pic>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3"/>
          <a:srcRect t="32798"/>
          <a:stretch/>
        </p:blipFill>
        <p:spPr>
          <a:xfrm>
            <a:off x="465157" y="4334290"/>
            <a:ext cx="11258632" cy="2141138"/>
          </a:xfrm>
          <a:prstGeom prst="rect">
            <a:avLst/>
          </a:prstGeom>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spTree>
    <p:extLst>
      <p:ext uri="{BB962C8B-B14F-4D97-AF65-F5344CB8AC3E}">
        <p14:creationId xmlns:p14="http://schemas.microsoft.com/office/powerpoint/2010/main" val="143210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2873</TotalTime>
  <Words>2434</Words>
  <Application>Microsoft Office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474</cp:revision>
  <dcterms:created xsi:type="dcterms:W3CDTF">2023-05-14T22:01:09Z</dcterms:created>
  <dcterms:modified xsi:type="dcterms:W3CDTF">2023-05-26T23:59:02Z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