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86" r:id="rId4"/>
    <p:sldId id="264" r:id="rId5"/>
    <p:sldId id="282" r:id="rId6"/>
    <p:sldId id="281" r:id="rId7"/>
    <p:sldId id="283" r:id="rId8"/>
    <p:sldId id="284" r:id="rId9"/>
    <p:sldId id="28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195" y="3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.ly/uQre" TargetMode="External"/><Relationship Id="rId3" Type="http://schemas.openxmlformats.org/officeDocument/2006/relationships/hyperlink" Target="https://t.ly/pYqXp" TargetMode="External"/><Relationship Id="rId7" Type="http://schemas.openxmlformats.org/officeDocument/2006/relationships/hyperlink" Target="https://t.ly/mKuY" TargetMode="External"/><Relationship Id="rId2" Type="http://schemas.openxmlformats.org/officeDocument/2006/relationships/hyperlink" Target="https://t.ly/xStC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.ly/KnIr" TargetMode="External"/><Relationship Id="rId5" Type="http://schemas.openxmlformats.org/officeDocument/2006/relationships/hyperlink" Target="https://t.ly/UKCp" TargetMode="External"/><Relationship Id="rId4" Type="http://schemas.openxmlformats.org/officeDocument/2006/relationships/hyperlink" Target="https://t.ly/gN8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8rQ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/>
          <a:lstStyle/>
          <a:p>
            <a:r>
              <a:rPr lang="en-US" dirty="0"/>
              <a:t>Dynamic Programming for </a:t>
            </a:r>
            <a:br>
              <a:rPr lang="en-US" dirty="0"/>
            </a:br>
            <a:r>
              <a:rPr lang="en-US" dirty="0"/>
              <a:t>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>
            <a:normAutofit/>
          </a:bodyPr>
          <a:lstStyle/>
          <a:p>
            <a:r>
              <a:rPr lang="en-US"/>
              <a:t>Aryan Ritwajeet 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89" y="324901"/>
            <a:ext cx="5578468" cy="553998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sz="1600" dirty="0"/>
              <a:t>(not in order)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0123" y="1119528"/>
            <a:ext cx="10231804" cy="7794954"/>
          </a:xfr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CTU Prague Optimal and Robust Control -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L5.1 - Introduction to dynamic programming and its application to discrete-time optimal control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Julia Programming Language -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 Programming and Seam Carving | MIT Computational Thinking Spring 2021 | Lecture 6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 et al. (2016)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Dynamic Programming based method for optimizing power system restoration with high wind power penetration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Guerrero,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Heydt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(2008)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Optimal Restoration of Distribution Systems Using Dynamic Programming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Dubey, Surya Santoso (2015)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Electric Vehicle Charging on Residential Distribution Systems: Impacts and Mitigations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freeCodeCamp.org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Dynamic Programming - Learn to Solve Algorithmic Problems &amp; Coding Challenges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Johan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Driesen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(KU Leuven, 2009)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The Impact of Charging Plug-In Hybrid Electric Vehicles on a Residential Distribution Grid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5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 and Surya Santoso (2015)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Vehicle Charging on Residential Distribution Systems: Impacts and Mitigation.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rbel (Headings)"/>
            </a:endParaRPr>
          </a:p>
          <a:p>
            <a:r>
              <a:rPr lang="en-US" dirty="0">
                <a:latin typeface="Corbel (Headings)"/>
              </a:rPr>
              <a:t>Problem Statements where Dynamic Programming is utilized.</a:t>
            </a: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95998"/>
            <a:ext cx="5387915" cy="153300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EVs are plugged in during the night for charging.</a:t>
            </a:r>
          </a:p>
          <a:p>
            <a:r>
              <a:rPr lang="en-US" dirty="0"/>
              <a:t>Charging at multiple locations of the residential grid (a distribution network) at the same time causes voltage drops.</a:t>
            </a:r>
          </a:p>
          <a:p>
            <a:r>
              <a:rPr lang="en-US" dirty="0"/>
              <a:t>Such uncoordinated power consumption at the local scale can lead to grid problems.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63611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 (2015)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F5DA3-2B2D-C8A3-FCD1-267EEA86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5" y="1885707"/>
            <a:ext cx="5443577" cy="4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832" y="2431684"/>
            <a:ext cx="10063163" cy="1533002"/>
          </a:xfrm>
        </p:spPr>
        <p:txBody>
          <a:bodyPr/>
          <a:lstStyle/>
          <a:p>
            <a:r>
              <a:rPr lang="en-US" b="1" dirty="0"/>
              <a:t>Context: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Charge </a:t>
            </a:r>
            <a:r>
              <a:rPr lang="en-US" b="1" i="1" dirty="0"/>
              <a:t>M </a:t>
            </a:r>
            <a:r>
              <a:rPr lang="en-US" dirty="0"/>
              <a:t>vehicles (loads) during night-time from </a:t>
            </a:r>
            <a:r>
              <a:rPr lang="en-US" b="1" i="1" dirty="0"/>
              <a:t>M</a:t>
            </a:r>
            <a:r>
              <a:rPr lang="en-US" dirty="0"/>
              <a:t> charging stations (nodes).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Night-time = 6PM to 6AM.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Charge them fully before the next morning.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They aren’t leaving before 6AM, so no hard constraints on the available charging timings themselves.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59" y="126771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  (2015)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kern="1200">
                <a:latin typeface="+mj-lt"/>
                <a:ea typeface="+mj-ea"/>
                <a:cs typeface="+mj-cs"/>
              </a:rPr>
              <a:t>Electric Vehicle Charging on Residential Distribution Systems: Impacts and Mitigation</a:t>
            </a:r>
            <a:br>
              <a:rPr lang="en-US" sz="2600" kern="1200">
                <a:latin typeface="+mj-lt"/>
                <a:ea typeface="+mj-ea"/>
                <a:cs typeface="+mj-cs"/>
              </a:rPr>
            </a:br>
            <a:r>
              <a:rPr lang="en-US" sz="2600" b="0" i="1" kern="1200">
                <a:latin typeface="+mj-lt"/>
                <a:ea typeface="+mj-ea"/>
                <a:cs typeface="+mj-cs"/>
              </a:rPr>
              <a:t>Anamika Dubey and Surya Santoso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40570-C81C-104C-D3F3-B484D65F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3" y="539923"/>
            <a:ext cx="10843065" cy="170778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Objective: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minimize impact on residential grid voltage, for the whole night. </a:t>
            </a:r>
            <a:endParaRPr lang="en-US" sz="1800" i="1">
              <a:solidFill>
                <a:schemeClr val="bg1"/>
              </a:solidFill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Design objective (constraint): Charge every EV fully by time </a:t>
            </a:r>
            <a:r>
              <a:rPr lang="en-US" sz="1800" i="1">
                <a:solidFill>
                  <a:schemeClr val="bg1"/>
                </a:solidFill>
              </a:rPr>
              <a:t>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3DF60-4B58-67E3-C996-2A878DC8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1" y="2374884"/>
            <a:ext cx="7555301" cy="14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NOT an Objective:</a:t>
            </a:r>
          </a:p>
          <a:p>
            <a:r>
              <a:rPr lang="en-US" dirty="0"/>
              <a:t>No optimization of time intended; every EV plugged in for the full time period from zero to T anyway.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78646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111" y="1493429"/>
            <a:ext cx="11321332" cy="4668831"/>
          </a:xfrm>
        </p:spPr>
        <p:txBody>
          <a:bodyPr/>
          <a:lstStyle/>
          <a:p>
            <a:r>
              <a:rPr lang="en-US" dirty="0"/>
              <a:t>Design Formulation:</a:t>
            </a:r>
          </a:p>
          <a:p>
            <a:pPr marL="457200" indent="-457200">
              <a:buFontTx/>
              <a:buChar char="-"/>
            </a:pPr>
            <a:r>
              <a:rPr lang="en-US" dirty="0"/>
              <a:t>Battery-charger power levels </a:t>
            </a:r>
            <a:r>
              <a:rPr lang="en-US" i="1" dirty="0"/>
              <a:t>P(t) </a:t>
            </a:r>
            <a:r>
              <a:rPr lang="en-US" dirty="0"/>
              <a:t>variable only in discrete-steps.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Power-flow-analysis also done in discrete time-steps.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We’re solving a discretized Optimal Control Problem.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1" y="206285"/>
            <a:ext cx="10063163" cy="1137485"/>
          </a:xfrm>
        </p:spPr>
        <p:txBody>
          <a:bodyPr/>
          <a:lstStyle/>
          <a:p>
            <a:r>
              <a:rPr lang="en-US" sz="3200" dirty="0"/>
              <a:t>Electric Vehicle Charging on Residential Distribution Systems: Impacts and Mitigation</a:t>
            </a:r>
            <a:br>
              <a:rPr lang="en-US" sz="3200" dirty="0"/>
            </a:br>
            <a:r>
              <a:rPr lang="en-US" sz="1800" b="0" i="1" dirty="0"/>
              <a:t>Anamika Dubey and Surya Santoso</a:t>
            </a:r>
            <a:endParaRPr lang="en-US" sz="3200" b="0" i="1" dirty="0"/>
          </a:p>
        </p:txBody>
      </p:sp>
    </p:spTree>
    <p:extLst>
      <p:ext uri="{BB962C8B-B14F-4D97-AF65-F5344CB8AC3E}">
        <p14:creationId xmlns:p14="http://schemas.microsoft.com/office/powerpoint/2010/main" val="13795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CECA0-66F8-A232-293C-9BB14E71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719" y="1478942"/>
            <a:ext cx="11059661" cy="5273130"/>
          </a:xfrm>
        </p:spPr>
        <p:txBody>
          <a:bodyPr/>
          <a:lstStyle/>
          <a:p>
            <a:r>
              <a:rPr lang="en-IN" sz="2800" dirty="0"/>
              <a:t>Instead of using dynamic programming and optimization 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 state variables (including memory elements like Battery SOC)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 constraints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- All for T time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/>
              <a:t>Why not just form: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N*T state variables (including Battery SOC)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C*T constraints plus T additional constraints to maintain </a:t>
            </a:r>
            <a:r>
              <a:rPr lang="en-IN" sz="2800" i="1" dirty="0"/>
              <a:t>continuity </a:t>
            </a:r>
            <a:r>
              <a:rPr lang="en-IN" sz="2800" dirty="0"/>
              <a:t>for those memory elements. </a:t>
            </a:r>
            <a:r>
              <a:rPr lang="en-IN" sz="1800" dirty="0"/>
              <a:t>(Let’s assume just one battery in our whole grid)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All into one big ‘steady-state-like’ Optimization problem and plug it into a solver?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B44CE-9DAE-23DB-0CD5-295D7AA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67" y="190380"/>
            <a:ext cx="10063163" cy="1073877"/>
          </a:xfrm>
        </p:spPr>
        <p:txBody>
          <a:bodyPr/>
          <a:lstStyle/>
          <a:p>
            <a:r>
              <a:rPr lang="en-IN" dirty="0"/>
              <a:t>Do we even need a dynamic programming formulation in Power Systems?</a:t>
            </a:r>
          </a:p>
        </p:txBody>
      </p:sp>
    </p:spTree>
    <p:extLst>
      <p:ext uri="{BB962C8B-B14F-4D97-AF65-F5344CB8AC3E}">
        <p14:creationId xmlns:p14="http://schemas.microsoft.com/office/powerpoint/2010/main" val="383053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CECA0-66F8-A232-293C-9BB14E71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573" y="1423282"/>
            <a:ext cx="11059661" cy="5273130"/>
          </a:xfrm>
        </p:spPr>
        <p:txBody>
          <a:bodyPr/>
          <a:lstStyle/>
          <a:p>
            <a:r>
              <a:rPr lang="en-IN" sz="2800" dirty="0"/>
              <a:t>Instead of using dynamic programming and optimization, why not just incorporate more state variables, more constraints (both by a factor of the number of time-steps: T) into one big ‘steady-state-like’ Optimization problem and plug it into a solver?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>
                <a:solidFill>
                  <a:srgbClr val="C00000"/>
                </a:solidFill>
                <a:highlight>
                  <a:srgbClr val="C0C0C0"/>
                </a:highlight>
              </a:rPr>
              <a:t>I do not have an answer for this now, I’d imagine that the time complexity will increase exponentially, but that’s just my speculation.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B44CE-9DAE-23DB-0CD5-295D7AA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21" y="161588"/>
            <a:ext cx="10063163" cy="1073877"/>
          </a:xfrm>
        </p:spPr>
        <p:txBody>
          <a:bodyPr/>
          <a:lstStyle/>
          <a:p>
            <a:r>
              <a:rPr lang="en-IN" dirty="0"/>
              <a:t>Do we even need a dynamic programming formulation in Power Systems?</a:t>
            </a:r>
          </a:p>
        </p:txBody>
      </p:sp>
    </p:spTree>
    <p:extLst>
      <p:ext uri="{BB962C8B-B14F-4D97-AF65-F5344CB8AC3E}">
        <p14:creationId xmlns:p14="http://schemas.microsoft.com/office/powerpoint/2010/main" val="5049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3703</TotalTime>
  <Words>658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Corbel (Headings)</vt:lpstr>
      <vt:lpstr>Wingdings</vt:lpstr>
      <vt:lpstr>Office Theme</vt:lpstr>
      <vt:lpstr>Dynamic Programming for  Power Systems</vt:lpstr>
      <vt:lpstr>Contents</vt:lpstr>
      <vt:lpstr>Electric Vehicle Charging on Residential Distribution Systems: Impacts and Mitigation Anamika Dubey and Surya Santoso (2015)</vt:lpstr>
      <vt:lpstr>Electric Vehicle Charging on Residential Distribution Systems: Impacts and Mitigation Anamika Dubey and Surya Santoso  (2015)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Do we even need a dynamic programming formulation in Power Systems?</vt:lpstr>
      <vt:lpstr>Do we even need a dynamic programming formulation in Power Systems?</vt:lpstr>
      <vt:lpstr>References (not 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216</cp:revision>
  <cp:lastPrinted>2021-09-10T16:26:58Z</cp:lastPrinted>
  <dcterms:created xsi:type="dcterms:W3CDTF">2021-07-01T22:58:28Z</dcterms:created>
  <dcterms:modified xsi:type="dcterms:W3CDTF">2023-03-21T17:56:05Z</dcterms:modified>
</cp:coreProperties>
</file>