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4" r:id="rId4"/>
    <p:sldId id="282" r:id="rId5"/>
    <p:sldId id="281" r:id="rId6"/>
    <p:sldId id="265" r:id="rId7"/>
    <p:sldId id="280" r:id="rId8"/>
    <p:sldId id="266" r:id="rId9"/>
    <p:sldId id="267" r:id="rId10"/>
    <p:sldId id="277" r:id="rId11"/>
    <p:sldId id="27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5359" autoAdjust="0"/>
  </p:normalViewPr>
  <p:slideViewPr>
    <p:cSldViewPr snapToGrid="0" showGuides="1">
      <p:cViewPr varScale="1">
        <p:scale>
          <a:sx n="60" d="100"/>
          <a:sy n="60" d="100"/>
        </p:scale>
        <p:origin x="906" y="3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72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8rQ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/>
          <a:lstStyle/>
          <a:p>
            <a:r>
              <a:rPr lang="en-US" dirty="0"/>
              <a:t>Dynamic Programming for Power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>
            <a:normAutofit/>
          </a:bodyPr>
          <a:lstStyle/>
          <a:p>
            <a:r>
              <a:rPr lang="en-US"/>
              <a:t>Aryan Ritwajeet 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AC96926-49B1-4DFB-A717-8278288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627807"/>
            <a:ext cx="7171757" cy="1272756"/>
          </a:xfrm>
        </p:spPr>
        <p:txBody>
          <a:bodyPr/>
          <a:lstStyle/>
          <a:p>
            <a:r>
              <a:rPr lang="en-US" dirty="0"/>
              <a:t>LOCA VORE CARDIGAN SHORTS CHARTREUSE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BD561-90E0-4007-A8CB-DAF84D91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>
            <a:spAutoFit/>
          </a:bodyPr>
          <a:lstStyle/>
          <a:p>
            <a:r>
              <a:rPr lang="en-US" dirty="0"/>
              <a:t>Banh mi polaroid church-key skateboard gastropub, you probably haven't heard of them cardigan tofu hoodie. Health goth literally chartreuse, fixie hashtag hexagon humblebrag heirloom fashion axe </a:t>
            </a:r>
            <a:r>
              <a:rPr lang="en-US" dirty="0" err="1"/>
              <a:t>chicharrones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13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AC96926-49B1-4DFB-A717-8278288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560638"/>
            <a:ext cx="5578468" cy="1994392"/>
          </a:xfrm>
        </p:spPr>
        <p:txBody>
          <a:bodyPr/>
          <a:lstStyle/>
          <a:p>
            <a:r>
              <a:rPr lang="en-US" dirty="0"/>
              <a:t>LOCA VORE CARDIGAN SHORTS CHARTREUSE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BD561-90E0-4007-A8CB-DAF84D91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</p:spPr>
        <p:txBody>
          <a:bodyPr>
            <a:spAutoFit/>
          </a:bodyPr>
          <a:lstStyle/>
          <a:p>
            <a:r>
              <a:rPr lang="en-US" dirty="0"/>
              <a:t>Banh mi polaroid church-key skateboard gastropub, you probably haven't heard of them cardigan tofu hoodie. Health goth literally chartreuse, fixie hashtag hexagon humblebrag heirloom fashion axe </a:t>
            </a:r>
            <a:r>
              <a:rPr lang="en-US" dirty="0" err="1"/>
              <a:t>chicharrones</a:t>
            </a:r>
            <a:r>
              <a:rPr lang="en-US" dirty="0"/>
              <a:t>. </a:t>
            </a:r>
            <a:r>
              <a:rPr lang="en-US" dirty="0" err="1"/>
              <a:t>Cliche</a:t>
            </a:r>
            <a:r>
              <a:rPr lang="en-US" dirty="0"/>
              <a:t> </a:t>
            </a:r>
            <a:r>
              <a:rPr lang="en-US" dirty="0" err="1"/>
              <a:t>austin</a:t>
            </a:r>
            <a:r>
              <a:rPr lang="en-US" dirty="0"/>
              <a:t> shaman intelligentsia chia tacos. </a:t>
            </a:r>
          </a:p>
          <a:p>
            <a:r>
              <a:rPr lang="en-US" dirty="0"/>
              <a:t>Paleo </a:t>
            </a:r>
            <a:r>
              <a:rPr lang="en-US" dirty="0" err="1"/>
              <a:t>stumptown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tofu, </a:t>
            </a:r>
            <a:r>
              <a:rPr lang="en-US" dirty="0" err="1"/>
              <a:t>godard</a:t>
            </a:r>
            <a:r>
              <a:rPr lang="en-US" dirty="0"/>
              <a:t> subway tile coloring book scenester waistcoat </a:t>
            </a:r>
            <a:r>
              <a:rPr lang="en-US" dirty="0" err="1"/>
              <a:t>kickstarter</a:t>
            </a:r>
            <a:r>
              <a:rPr lang="en-US" dirty="0"/>
              <a:t> palo santo squid twee. </a:t>
            </a:r>
          </a:p>
          <a:p>
            <a:r>
              <a:rPr lang="en-US" dirty="0"/>
              <a:t>Jianbing you probably haven't heard of them banh mi viral raclette crucifix.</a:t>
            </a:r>
          </a:p>
        </p:txBody>
      </p:sp>
    </p:spTree>
    <p:extLst>
      <p:ext uri="{BB962C8B-B14F-4D97-AF65-F5344CB8AC3E}">
        <p14:creationId xmlns:p14="http://schemas.microsoft.com/office/powerpoint/2010/main" val="176775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AC96926-49B1-4DFB-A717-8278288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920635"/>
            <a:ext cx="8691516" cy="1329595"/>
          </a:xfrm>
        </p:spPr>
        <p:txBody>
          <a:bodyPr/>
          <a:lstStyle/>
          <a:p>
            <a:r>
              <a:rPr lang="en-US" dirty="0"/>
              <a:t>LOCA VORE CARDIGAN SHORTS CHARTREUSE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BD561-90E0-4007-A8CB-DAF84D91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</p:spPr>
        <p:txBody>
          <a:bodyPr>
            <a:spAutoFit/>
          </a:bodyPr>
          <a:lstStyle/>
          <a:p>
            <a:r>
              <a:rPr lang="en-US" dirty="0"/>
              <a:t>Banh mi polaroid church-key skateboard gastropub, you probably haven't heard of them cardigan tofu hoodie. Health goth literally chartreuse, fixie hashtag hexagon humblebrag heirloom fashion axe </a:t>
            </a:r>
            <a:r>
              <a:rPr lang="en-US" dirty="0" err="1"/>
              <a:t>chicharrones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08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rbel (Heading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Anamika Dubey and Surya Santoso (2015)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rbel (Heading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 Vehicle Charging on Residential Distribution Systems: Impacts and Mitigation.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rbel (Headings)"/>
            </a:endParaRPr>
          </a:p>
          <a:p>
            <a:r>
              <a:rPr lang="en-US" dirty="0">
                <a:latin typeface="Corbel (Headings)"/>
              </a:rPr>
              <a:t>Problem Statements where Dynamic Programming is utilized.</a:t>
            </a:r>
          </a:p>
          <a:p>
            <a:pPr lvl="1"/>
            <a:r>
              <a:rPr lang="en-US" dirty="0">
                <a:latin typeface="Corbel (Headings)"/>
              </a:rPr>
              <a:t>Simple: Knapsack Problem</a:t>
            </a:r>
          </a:p>
          <a:p>
            <a:pPr lvl="1"/>
            <a:r>
              <a:rPr lang="en-US" dirty="0">
                <a:latin typeface="Corbel (Headings)"/>
              </a:rPr>
              <a:t>Hard: 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/>
          <a:lstStyle/>
          <a:p>
            <a:r>
              <a:rPr lang="en-US" dirty="0"/>
              <a:t>Context:</a:t>
            </a:r>
          </a:p>
          <a:p>
            <a:r>
              <a:rPr lang="en-US" dirty="0"/>
              <a:t>Charge </a:t>
            </a:r>
            <a:r>
              <a:rPr lang="en-US" b="1" i="1" dirty="0"/>
              <a:t>M </a:t>
            </a:r>
            <a:r>
              <a:rPr lang="en-US" dirty="0"/>
              <a:t>vehicles (loads) during night-time from </a:t>
            </a:r>
            <a:r>
              <a:rPr lang="en-US" b="1" i="1" dirty="0"/>
              <a:t>M</a:t>
            </a:r>
            <a:r>
              <a:rPr lang="en-US" dirty="0"/>
              <a:t> charging stations (nodes).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Santoshi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/>
          <a:lstStyle/>
          <a:p>
            <a:r>
              <a:rPr lang="en-US" dirty="0"/>
              <a:t>Objective:</a:t>
            </a:r>
          </a:p>
          <a:p>
            <a:pPr marL="514350" indent="-514350">
              <a:buAutoNum type="arabicPeriod"/>
            </a:pPr>
            <a:r>
              <a:rPr lang="en-US" dirty="0"/>
              <a:t>minimize cost of the total charging, here taken as</a:t>
            </a:r>
            <a:r>
              <a:rPr lang="en-US" b="1" i="1" dirty="0"/>
              <a:t> </a:t>
            </a:r>
            <a:r>
              <a:rPr lang="en-US" i="1" dirty="0"/>
              <a:t>Voltage Variability</a:t>
            </a:r>
          </a:p>
          <a:p>
            <a:pPr marL="514350" indent="-514350">
              <a:buAutoNum type="arabicPeriod"/>
            </a:pPr>
            <a:r>
              <a:rPr lang="en-US" i="1" dirty="0"/>
              <a:t>Design objective (constraint): Charge every EV fully by time T.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Santoshi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13224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/>
          <a:lstStyle/>
          <a:p>
            <a:r>
              <a:rPr lang="en-US" dirty="0"/>
              <a:t>NOT Objective:</a:t>
            </a:r>
          </a:p>
          <a:p>
            <a:r>
              <a:rPr lang="en-US" dirty="0"/>
              <a:t>No optimization of time intended, every EV plugged in for full time period from zero to T anyway.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Santoshi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78646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4E33B-142F-4A0B-86CF-9E36E699B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/>
          <a:lstStyle/>
          <a:p>
            <a:r>
              <a:rPr lang="en-US" dirty="0"/>
              <a:t>Ramps gluten-free drinking vinegar aesthetic distillery</a:t>
            </a:r>
          </a:p>
          <a:p>
            <a:pPr lvl="1"/>
            <a:r>
              <a:rPr lang="en-US" dirty="0"/>
              <a:t>Raw denim +1 banjo</a:t>
            </a:r>
          </a:p>
          <a:p>
            <a:pPr lvl="1"/>
            <a:r>
              <a:rPr lang="en-US" dirty="0"/>
              <a:t>PBR&amp;B </a:t>
            </a:r>
            <a:r>
              <a:rPr lang="en-US" dirty="0" err="1"/>
              <a:t>lomo</a:t>
            </a:r>
            <a:endParaRPr lang="en-US" dirty="0"/>
          </a:p>
          <a:p>
            <a:r>
              <a:rPr lang="en-US" dirty="0"/>
              <a:t>Fam vegan organic pickled</a:t>
            </a:r>
          </a:p>
          <a:p>
            <a:pPr lvl="1"/>
            <a:r>
              <a:rPr lang="en-US" dirty="0"/>
              <a:t>Messenger bag</a:t>
            </a:r>
          </a:p>
          <a:p>
            <a:r>
              <a:rPr lang="en-US" dirty="0"/>
              <a:t>Pop-up cloud bread tofu</a:t>
            </a:r>
          </a:p>
          <a:p>
            <a:pPr lvl="1"/>
            <a:r>
              <a:rPr lang="en-US" dirty="0"/>
              <a:t>Green juice</a:t>
            </a:r>
          </a:p>
          <a:p>
            <a:r>
              <a:rPr lang="en-US" dirty="0"/>
              <a:t>Actually </a:t>
            </a:r>
            <a:r>
              <a:rPr lang="en-US" dirty="0" err="1"/>
              <a:t>helvetica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5B178-DDDF-494B-AC60-2D8C9442C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/>
          <a:lstStyle/>
          <a:p>
            <a:r>
              <a:rPr lang="en-US" dirty="0"/>
              <a:t>Typewriter hashtag</a:t>
            </a:r>
          </a:p>
          <a:p>
            <a:pPr lvl="1"/>
            <a:r>
              <a:rPr lang="en-US" dirty="0"/>
              <a:t>Blog intelligentsia</a:t>
            </a:r>
          </a:p>
          <a:p>
            <a:r>
              <a:rPr lang="en-US" dirty="0"/>
              <a:t>Bushwick</a:t>
            </a:r>
          </a:p>
          <a:p>
            <a:r>
              <a:rPr lang="en-US" dirty="0"/>
              <a:t>Activated charcoal 8-bit</a:t>
            </a:r>
          </a:p>
          <a:p>
            <a:pPr lvl="1"/>
            <a:r>
              <a:rPr lang="en-US" dirty="0"/>
              <a:t>Woke occupy </a:t>
            </a:r>
            <a:r>
              <a:rPr lang="en-US" dirty="0" err="1"/>
              <a:t>taiyaki</a:t>
            </a:r>
            <a:r>
              <a:rPr lang="en-US" dirty="0"/>
              <a:t> cred</a:t>
            </a:r>
          </a:p>
          <a:p>
            <a:r>
              <a:rPr lang="en-US" dirty="0" err="1"/>
              <a:t>Fingerstache</a:t>
            </a:r>
            <a:r>
              <a:rPr lang="en-US" dirty="0"/>
              <a:t> green juice unicorn</a:t>
            </a:r>
          </a:p>
          <a:p>
            <a:pPr lvl="1"/>
            <a:r>
              <a:rPr lang="en-US" dirty="0" err="1"/>
              <a:t>Meggings</a:t>
            </a:r>
            <a:r>
              <a:rPr lang="en-US" dirty="0"/>
              <a:t> tilde palo santo affogato hexagon small batch </a:t>
            </a:r>
            <a:r>
              <a:rPr lang="en-US" dirty="0" err="1"/>
              <a:t>austin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>
            <a:normAutofit/>
          </a:bodyPr>
          <a:lstStyle/>
          <a:p>
            <a:r>
              <a:rPr lang="en-US" dirty="0"/>
              <a:t>TITLE AND TWO COLUMNS </a:t>
            </a:r>
            <a:br>
              <a:rPr lang="en-US" dirty="0"/>
            </a:br>
            <a:r>
              <a:rPr lang="en-US" dirty="0"/>
              <a:t>OF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52426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BB120D-D619-4A22-82D2-6FA82B10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/>
          <a:lstStyle/>
          <a:p>
            <a:r>
              <a:rPr lang="en-US" dirty="0"/>
              <a:t>Subtitle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4E33B-142F-4A0B-86CF-9E36E699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/>
          <a:lstStyle/>
          <a:p>
            <a:r>
              <a:rPr lang="en-US" dirty="0"/>
              <a:t>Ramps gluten-free drinking vinegar aesthetic distillery</a:t>
            </a:r>
          </a:p>
          <a:p>
            <a:pPr lvl="1"/>
            <a:r>
              <a:rPr lang="en-US" dirty="0"/>
              <a:t>Raw denim +1 banjo</a:t>
            </a:r>
          </a:p>
          <a:p>
            <a:pPr lvl="1"/>
            <a:r>
              <a:rPr lang="en-US" dirty="0"/>
              <a:t>PBR&amp;B </a:t>
            </a:r>
            <a:r>
              <a:rPr lang="en-US" dirty="0" err="1"/>
              <a:t>lomo</a:t>
            </a:r>
            <a:endParaRPr lang="en-US" dirty="0"/>
          </a:p>
          <a:p>
            <a:r>
              <a:rPr lang="en-US" dirty="0"/>
              <a:t>Fam vegan organic pickled</a:t>
            </a:r>
          </a:p>
          <a:p>
            <a:pPr lvl="1"/>
            <a:r>
              <a:rPr lang="en-US" dirty="0"/>
              <a:t>Messenger bag</a:t>
            </a:r>
          </a:p>
          <a:p>
            <a:r>
              <a:rPr lang="en-US" dirty="0"/>
              <a:t>Pop-up cloud bread tofu</a:t>
            </a:r>
          </a:p>
          <a:p>
            <a:pPr lvl="1"/>
            <a:r>
              <a:rPr lang="en-US" dirty="0"/>
              <a:t>Green juice</a:t>
            </a:r>
          </a:p>
          <a:p>
            <a:r>
              <a:rPr lang="en-US" dirty="0"/>
              <a:t>Actually </a:t>
            </a:r>
            <a:r>
              <a:rPr lang="en-US" dirty="0" err="1"/>
              <a:t>helvetica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DD630-38D3-4531-9AF4-44C6F48CC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/>
          <a:lstStyle/>
          <a:p>
            <a:r>
              <a:rPr lang="en-US" dirty="0"/>
              <a:t>Subtitle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5B178-DDDF-494B-AC60-2D8C9442C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/>
          <a:lstStyle/>
          <a:p>
            <a:r>
              <a:rPr lang="en-US" dirty="0"/>
              <a:t>Typewriter hashtag</a:t>
            </a:r>
          </a:p>
          <a:p>
            <a:pPr lvl="1"/>
            <a:r>
              <a:rPr lang="en-US" dirty="0"/>
              <a:t>Blog intelligentsia</a:t>
            </a:r>
          </a:p>
          <a:p>
            <a:r>
              <a:rPr lang="en-US" dirty="0"/>
              <a:t>Bushwick</a:t>
            </a:r>
          </a:p>
          <a:p>
            <a:r>
              <a:rPr lang="en-US" dirty="0"/>
              <a:t>Activated charcoal 8-bit</a:t>
            </a:r>
          </a:p>
          <a:p>
            <a:pPr lvl="1"/>
            <a:r>
              <a:rPr lang="en-US" dirty="0"/>
              <a:t>Woke occupy </a:t>
            </a:r>
            <a:r>
              <a:rPr lang="en-US" dirty="0" err="1"/>
              <a:t>taiyaki</a:t>
            </a:r>
            <a:r>
              <a:rPr lang="en-US" dirty="0"/>
              <a:t> cred</a:t>
            </a:r>
          </a:p>
          <a:p>
            <a:r>
              <a:rPr lang="en-US" dirty="0" err="1"/>
              <a:t>Fingerstache</a:t>
            </a:r>
            <a:r>
              <a:rPr lang="en-US" dirty="0"/>
              <a:t> green juice unicorn</a:t>
            </a:r>
          </a:p>
          <a:p>
            <a:pPr lvl="1"/>
            <a:r>
              <a:rPr lang="en-US" dirty="0" err="1"/>
              <a:t>Meggings</a:t>
            </a:r>
            <a:r>
              <a:rPr lang="en-US" dirty="0"/>
              <a:t> tilde palo santo affogato hexagon small batch </a:t>
            </a:r>
            <a:r>
              <a:rPr lang="en-US" dirty="0" err="1"/>
              <a:t>austin</a:t>
            </a:r>
            <a:r>
              <a:rPr lang="en-US" dirty="0"/>
              <a:t> </a:t>
            </a:r>
            <a:r>
              <a:rPr lang="en-US" dirty="0" err="1"/>
              <a:t>chicharrones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>
            <a:normAutofit/>
          </a:bodyPr>
          <a:lstStyle/>
          <a:p>
            <a:r>
              <a:rPr lang="en-US" dirty="0"/>
              <a:t>TITLE AND TWO COLUMNS </a:t>
            </a:r>
            <a:br>
              <a:rPr lang="en-US" dirty="0"/>
            </a:br>
            <a:r>
              <a:rPr lang="en-US" dirty="0"/>
              <a:t>OF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82919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1E37-22FC-4845-87EE-5CDDC771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 dirty="0"/>
              <a:t>TITLE ADD YOUR GRAPHICS</a:t>
            </a:r>
          </a:p>
        </p:txBody>
      </p:sp>
    </p:spTree>
    <p:extLst>
      <p:ext uri="{BB962C8B-B14F-4D97-AF65-F5344CB8AC3E}">
        <p14:creationId xmlns:p14="http://schemas.microsoft.com/office/powerpoint/2010/main" val="55860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54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2694</TotalTime>
  <Words>472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Corbel (Headings)</vt:lpstr>
      <vt:lpstr>Office Theme</vt:lpstr>
      <vt:lpstr>Dynamic Programming for Power Systems</vt:lpstr>
      <vt:lpstr>Contents</vt:lpstr>
      <vt:lpstr>Electric Vehicle Charging on Residential Distribution Systems: Impacts and Mitigation Anamika Dubey and Surya Santoshi</vt:lpstr>
      <vt:lpstr>Electric Vehicle Charging on Residential Distribution Systems: Impacts and Mitigation Anamika Dubey and Surya Santoshi</vt:lpstr>
      <vt:lpstr>Electric Vehicle Charging on Residential Distribution Systems: Impacts and Mitigation Anamika Dubey and Surya Santoshi</vt:lpstr>
      <vt:lpstr>TITLE AND TWO COLUMNS  OF BULLET POINTS</vt:lpstr>
      <vt:lpstr>TITLE AND TWO COLUMNS  OF BULLET POINTS</vt:lpstr>
      <vt:lpstr>TITLE ADD YOUR GRAPHICS</vt:lpstr>
      <vt:lpstr>PowerPoint Presentation</vt:lpstr>
      <vt:lpstr>LOCA VORE CARDIGAN SHORTS CHARTREUSE</vt:lpstr>
      <vt:lpstr>LOCA VORE CARDIGAN SHORTS CHARTREUSE</vt:lpstr>
      <vt:lpstr>LOCA VORE CARDIGAN SHORTS CHARTREUSE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125</cp:revision>
  <cp:lastPrinted>2021-09-10T16:26:58Z</cp:lastPrinted>
  <dcterms:created xsi:type="dcterms:W3CDTF">2021-07-01T22:58:28Z</dcterms:created>
  <dcterms:modified xsi:type="dcterms:W3CDTF">2023-03-21T01:06:20Z</dcterms:modified>
</cp:coreProperties>
</file>