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83" r:id="rId6"/>
    <p:sldId id="284" r:id="rId7"/>
    <p:sldId id="286" r:id="rId8"/>
    <p:sldId id="285" r:id="rId9"/>
    <p:sldId id="278" r:id="rId10"/>
    <p:sldId id="280" r:id="rId11"/>
    <p:sldId id="279" r:id="rId12"/>
    <p:sldId id="276" r:id="rId13"/>
    <p:sldId id="277" r:id="rId14"/>
    <p:sldId id="281" r:id="rId15"/>
    <p:sldId id="282" r:id="rId16"/>
    <p:sldId id="287" r:id="rId17"/>
    <p:sldId id="288" r:id="rId18"/>
    <p:sldId id="275" r:id="rId19"/>
    <p:sldId id="265" r:id="rId20"/>
    <p:sldId id="259" r:id="rId21"/>
    <p:sldId id="266" r:id="rId22"/>
    <p:sldId id="270" r:id="rId23"/>
    <p:sldId id="267" r:id="rId24"/>
    <p:sldId id="264" r:id="rId25"/>
    <p:sldId id="271" r:id="rId26"/>
    <p:sldId id="268" r:id="rId27"/>
    <p:sldId id="263" r:id="rId28"/>
    <p:sldId id="269" r:id="rId29"/>
    <p:sldId id="262" r:id="rId30"/>
    <p:sldId id="272" r:id="rId31"/>
    <p:sldId id="258"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ly/Zwo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spTree>
    <p:extLst>
      <p:ext uri="{BB962C8B-B14F-4D97-AF65-F5344CB8AC3E}">
        <p14:creationId xmlns:p14="http://schemas.microsoft.com/office/powerpoint/2010/main" val="4661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76882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8" y="649350"/>
            <a:ext cx="6320441" cy="2701986"/>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9717" y="3498320"/>
            <a:ext cx="6320441" cy="853259"/>
          </a:xfrm>
          <a:prstGeom prst="rect">
            <a:avLst/>
          </a:prstGeom>
          <a:ln>
            <a:solidFill>
              <a:srgbClr val="4472C4"/>
            </a:solidFill>
          </a:ln>
        </p:spPr>
      </p:pic>
    </p:spTree>
    <p:extLst>
      <p:ext uri="{BB962C8B-B14F-4D97-AF65-F5344CB8AC3E}">
        <p14:creationId xmlns:p14="http://schemas.microsoft.com/office/powerpoint/2010/main" val="418205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 have checked three items in the full list (denoted by a green 'check' symbol).</a:t>
            </a:r>
          </a:p>
          <a:p>
            <a:r>
              <a:rPr lang="en-US">
                <a:cs typeface="Calibri"/>
              </a:rPr>
              <a:t>The next two pages contain the </a:t>
            </a:r>
            <a:endParaRPr lang="en-US" dirty="0">
              <a:cs typeface="Calibri"/>
            </a:endParaRP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3260" y="3486540"/>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spTree>
    <p:extLst>
      <p:ext uri="{BB962C8B-B14F-4D97-AF65-F5344CB8AC3E}">
        <p14:creationId xmlns:p14="http://schemas.microsoft.com/office/powerpoint/2010/main" val="357164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customXml/itemProps3.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2843</TotalTime>
  <Words>2373</Words>
  <Application>Microsoft Office PowerPoint</Application>
  <PresentationFormat>Widescreen</PresentationFormat>
  <Paragraphs>203</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450</cp:revision>
  <dcterms:created xsi:type="dcterms:W3CDTF">2023-05-14T22:01:09Z</dcterms:created>
  <dcterms:modified xsi:type="dcterms:W3CDTF">2023-05-26T23:26:06Z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