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100" d="100"/>
          <a:sy n="100" d="100"/>
        </p:scale>
        <p:origin x="990" y="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ScaleX="179629" custScaleY="130127" custRadScaleRad="76950" custRadScaleInc="564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ScaleX="167833" custScaleY="118552" custRadScaleRad="223985" custRadScaleInc="-350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ScaleX="195230" custScaleY="131298" custRadScaleRad="75881" custRadScaleInc="-4984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ScaleX="138522" custScaleY="106295" custRadScaleRad="226725" custRadScaleInc="-306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4057675" y="153584"/>
          <a:ext cx="3022210" cy="218935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4500267" y="474207"/>
        <a:ext cx="2137026" cy="1548106"/>
      </dsp:txXfrm>
    </dsp:sp>
    <dsp:sp modelId="{F4F227FC-327F-4CAD-9C83-044C14E76999}">
      <dsp:nvSpPr>
        <dsp:cNvPr id="0" name=""/>
        <dsp:cNvSpPr/>
      </dsp:nvSpPr>
      <dsp:spPr>
        <a:xfrm rot="1130743">
          <a:off x="7213331" y="1655073"/>
          <a:ext cx="758326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7897" y="1741127"/>
        <a:ext cx="587976" cy="340700"/>
      </dsp:txXfrm>
    </dsp:sp>
    <dsp:sp modelId="{EBEB4AB3-D801-4615-973A-A003B350B7F7}">
      <dsp:nvSpPr>
        <dsp:cNvPr id="0" name=""/>
        <dsp:cNvSpPr/>
      </dsp:nvSpPr>
      <dsp:spPr>
        <a:xfrm>
          <a:off x="8149229" y="1613609"/>
          <a:ext cx="2823745" cy="199460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8562757" y="1905712"/>
        <a:ext cx="1996689" cy="1410399"/>
      </dsp:txXfrm>
    </dsp:sp>
    <dsp:sp modelId="{CD633E9B-76DB-461A-BEA8-90588114C834}">
      <dsp:nvSpPr>
        <dsp:cNvPr id="0" name=""/>
        <dsp:cNvSpPr/>
      </dsp:nvSpPr>
      <dsp:spPr>
        <a:xfrm rot="9655314">
          <a:off x="7361706" y="2969658"/>
          <a:ext cx="682397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527378" y="3055385"/>
        <a:ext cx="512047" cy="340700"/>
      </dsp:txXfrm>
    </dsp:sp>
    <dsp:sp modelId="{4BAE3030-6163-4BB0-A9FC-4D12F88EF28E}">
      <dsp:nvSpPr>
        <dsp:cNvPr id="0" name=""/>
        <dsp:cNvSpPr/>
      </dsp:nvSpPr>
      <dsp:spPr>
        <a:xfrm>
          <a:off x="3973359" y="2870913"/>
          <a:ext cx="3284692" cy="2209054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4454391" y="3194421"/>
        <a:ext cx="2322628" cy="1562038"/>
      </dsp:txXfrm>
    </dsp:sp>
    <dsp:sp modelId="{67617F40-DA62-4ADF-8E3B-AC4DF870A1B2}">
      <dsp:nvSpPr>
        <dsp:cNvPr id="0" name=""/>
        <dsp:cNvSpPr/>
      </dsp:nvSpPr>
      <dsp:spPr>
        <a:xfrm rot="11888737">
          <a:off x="2953571" y="2960928"/>
          <a:ext cx="865779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119685" y="3101021"/>
        <a:ext cx="695429" cy="340700"/>
      </dsp:txXfrm>
    </dsp:sp>
    <dsp:sp modelId="{FC9AEC83-8A34-416E-ADB1-769965C1BE09}">
      <dsp:nvSpPr>
        <dsp:cNvPr id="0" name=""/>
        <dsp:cNvSpPr/>
      </dsp:nvSpPr>
      <dsp:spPr>
        <a:xfrm>
          <a:off x="350075" y="1737438"/>
          <a:ext cx="2330595" cy="178838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691383" y="1999341"/>
        <a:ext cx="1647979" cy="1264579"/>
      </dsp:txXfrm>
    </dsp:sp>
    <dsp:sp modelId="{27F7F757-5639-4E8D-B7BC-438DB737CBD6}">
      <dsp:nvSpPr>
        <dsp:cNvPr id="0" name=""/>
        <dsp:cNvSpPr/>
      </dsp:nvSpPr>
      <dsp:spPr>
        <a:xfrm rot="20469357">
          <a:off x="2912541" y="1715908"/>
          <a:ext cx="908161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17106" y="1856986"/>
        <a:ext cx="737811" cy="3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14712"/>
              </p:ext>
            </p:extLst>
          </p:nvPr>
        </p:nvGraphicFramePr>
        <p:xfrm>
          <a:off x="600076" y="1486506"/>
          <a:ext cx="1137196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PhD at UVM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690A-7D87-BB6B-CC58-AEFD5893A9B5}"/>
              </a:ext>
            </a:extLst>
          </p:cNvPr>
          <p:cNvSpPr txBox="1"/>
          <p:nvPr/>
        </p:nvSpPr>
        <p:spPr>
          <a:xfrm>
            <a:off x="4910136" y="519326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Asst. Prof. at UVM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B3E19-B169-BEA8-941F-EF06AA784A19}"/>
              </a:ext>
            </a:extLst>
          </p:cNvPr>
          <p:cNvCxnSpPr/>
          <p:nvPr/>
        </p:nvCxnSpPr>
        <p:spPr>
          <a:xfrm>
            <a:off x="5629275" y="4105275"/>
            <a:ext cx="1333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721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211</cp:revision>
  <cp:lastPrinted>2021-09-10T16:26:58Z</cp:lastPrinted>
  <dcterms:created xsi:type="dcterms:W3CDTF">2021-07-01T22:58:28Z</dcterms:created>
  <dcterms:modified xsi:type="dcterms:W3CDTF">2023-05-30T20:35:26Z</dcterms:modified>
</cp:coreProperties>
</file>