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dirty="0"/>
              <a:t> of NY moving towards Distributed System Platforms (DSPs)</a:t>
            </a:r>
          </a:p>
          <a:p>
            <a:r>
              <a:rPr lang="en-US" dirty="0"/>
              <a:t>These DSPs allow for DERs to be factored into Optimization schemes for Power Generation</a:t>
            </a:r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225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141</cp:revision>
  <cp:lastPrinted>2021-09-10T16:26:58Z</cp:lastPrinted>
  <dcterms:created xsi:type="dcterms:W3CDTF">2021-07-01T22:58:28Z</dcterms:created>
  <dcterms:modified xsi:type="dcterms:W3CDTF">2023-05-30T01:26:44Z</dcterms:modified>
</cp:coreProperties>
</file>