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89" r:id="rId6"/>
    <p:sldId id="290" r:id="rId7"/>
    <p:sldId id="283" r:id="rId8"/>
    <p:sldId id="284" r:id="rId9"/>
    <p:sldId id="286" r:id="rId10"/>
    <p:sldId id="285" r:id="rId11"/>
    <p:sldId id="278" r:id="rId12"/>
    <p:sldId id="280" r:id="rId13"/>
    <p:sldId id="279" r:id="rId14"/>
    <p:sldId id="276" r:id="rId15"/>
    <p:sldId id="277" r:id="rId16"/>
    <p:sldId id="281" r:id="rId17"/>
    <p:sldId id="282" r:id="rId18"/>
    <p:sldId id="287" r:id="rId19"/>
    <p:sldId id="288" r:id="rId20"/>
    <p:sldId id="275" r:id="rId21"/>
    <p:sldId id="265" r:id="rId22"/>
    <p:sldId id="259" r:id="rId23"/>
    <p:sldId id="266" r:id="rId24"/>
    <p:sldId id="270" r:id="rId25"/>
    <p:sldId id="267" r:id="rId26"/>
    <p:sldId id="264" r:id="rId27"/>
    <p:sldId id="271" r:id="rId28"/>
    <p:sldId id="268" r:id="rId29"/>
    <p:sldId id="263" r:id="rId30"/>
    <p:sldId id="269" r:id="rId31"/>
    <p:sldId id="262" r:id="rId32"/>
    <p:sldId id="272" r:id="rId33"/>
    <p:sldId id="258"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54" y="1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ly/Zwo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spTree>
    <p:extLst>
      <p:ext uri="{BB962C8B-B14F-4D97-AF65-F5344CB8AC3E}">
        <p14:creationId xmlns:p14="http://schemas.microsoft.com/office/powerpoint/2010/main" val="4661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76882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4" name="Picture 13">
            <a:extLst>
              <a:ext uri="{FF2B5EF4-FFF2-40B4-BE49-F238E27FC236}">
                <a16:creationId xmlns:a16="http://schemas.microsoft.com/office/drawing/2014/main" id="{903B4584-9D50-B366-31B4-BD7395850DB5}"/>
              </a:ext>
            </a:extLst>
          </p:cNvPr>
          <p:cNvPicPr>
            <a:picLocks noChangeAspect="1"/>
          </p:cNvPicPr>
          <p:nvPr/>
        </p:nvPicPr>
        <p:blipFill>
          <a:blip r:embed="rId2"/>
          <a:stretch>
            <a:fillRect/>
          </a:stretch>
        </p:blipFill>
        <p:spPr>
          <a:xfrm>
            <a:off x="838200" y="3032464"/>
            <a:ext cx="10512547" cy="2076226"/>
          </a:xfrm>
          <a:prstGeom prst="rect">
            <a:avLst/>
          </a:prstGeom>
        </p:spPr>
      </p:pic>
    </p:spTree>
    <p:extLst>
      <p:ext uri="{BB962C8B-B14F-4D97-AF65-F5344CB8AC3E}">
        <p14:creationId xmlns:p14="http://schemas.microsoft.com/office/powerpoint/2010/main" val="323640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a:blip r:embed="rId2"/>
          <a:stretch>
            <a:fillRect/>
          </a:stretch>
        </p:blipFill>
        <p:spPr>
          <a:xfrm>
            <a:off x="838200" y="2244022"/>
            <a:ext cx="10512547" cy="3653110"/>
          </a:xfrm>
          <a:prstGeom prst="rect">
            <a:avLst/>
          </a:prstGeom>
        </p:spPr>
      </p:pic>
    </p:spTree>
    <p:extLst>
      <p:ext uri="{BB962C8B-B14F-4D97-AF65-F5344CB8AC3E}">
        <p14:creationId xmlns:p14="http://schemas.microsoft.com/office/powerpoint/2010/main" val="143210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customXml/itemProps3.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2867</TotalTime>
  <Words>2434</Words>
  <Application>Microsoft Office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463</cp:revision>
  <dcterms:created xsi:type="dcterms:W3CDTF">2023-05-14T22:01:09Z</dcterms:created>
  <dcterms:modified xsi:type="dcterms:W3CDTF">2023-05-26T23:51:37Z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