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906" y="3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hlinkClick r:id="rId2" action="ppaction://hlinksldjump"/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/>
              <a:t>-D.</a:t>
            </a:r>
            <a:endParaRPr lang="en-US" dirty="0"/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</TotalTime>
  <Words>506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169</cp:revision>
  <cp:lastPrinted>2021-09-10T16:26:58Z</cp:lastPrinted>
  <dcterms:created xsi:type="dcterms:W3CDTF">2021-07-01T22:58:28Z</dcterms:created>
  <dcterms:modified xsi:type="dcterms:W3CDTF">2023-05-30T02:25:27Z</dcterms:modified>
</cp:coreProperties>
</file>