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ypic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Neeradi Aryan Raj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Holy Mari Institute of Technology 				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Science &amp;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041BA-64E5-8D68-0F2F-400B52CDB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87770"/>
            <a:ext cx="11220283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Advanced Encryption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Integrate AES or RSA for stronger security.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Improved Storage Efficiency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Optimize pixel modification to store more data.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AI-Powered Steganalysis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Detect hidden messages with machine learning.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Cross-Platform Compatibility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Enhance support for different OS and image formats.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in Videos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Extend the concept to video frames for larger data hiding.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securely transmitting sensitive information is a challenge. Traditional methods of data hiding are vulnerable to attacks and unauthorized access. This project implements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with encryption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allowing users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hide confidential messages inside images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securely. The data is first encrypted using a password before embedding, ensuring an extra layer of protection. The system also provides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decryption mechanism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allowing only authorized users to retrieve the hidden data. This approach enhances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security, privacy, and confidentiality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communication.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4FC37A-8DAD-7217-6E8C-74DB387F23E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1530" y="2539912"/>
            <a:ext cx="1056894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CV2, String, OS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63461-F11C-2C69-65D7-DEF0212D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227290"/>
            <a:ext cx="1020872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Magic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Hides secret messages inside images invisibly!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Lightweight &amp; Fast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Uses simple ASCII encoding without heavy encryption.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Passcode Protection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Only decrypts if the correct passcode is entered.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Creative Pixel Manipulation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Embeds text into RGB values of an image.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Instant Preview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Automatically opens the encrypted image after processing.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2E7915-DDBC-D64E-11DD-37AE6AF21E5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9802" y="1272071"/>
            <a:ext cx="9042808" cy="445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Cybersecurity Enthusiasts</a:t>
            </a:r>
            <a:r>
              <a:rPr lang="en-US" sz="2400" dirty="0"/>
              <a:t> – Explore hidden message encryption techniques.</a:t>
            </a:r>
            <a:br>
              <a:rPr lang="en-US" sz="2400" dirty="0"/>
            </a:br>
            <a:r>
              <a:rPr lang="en-US" sz="2400" b="1" dirty="0"/>
              <a:t>Forensic Investigators</a:t>
            </a:r>
            <a:r>
              <a:rPr lang="en-US" sz="2400" dirty="0"/>
              <a:t> – Retrieve hidden data from image files.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Privacy-Conscious Users</a:t>
            </a:r>
            <a:r>
              <a:rPr lang="en-US" sz="2400" dirty="0"/>
              <a:t> – Securely store confidential messages.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Spy &amp; Intelligence Agencies</a:t>
            </a:r>
            <a:r>
              <a:rPr lang="en-US" sz="2400" dirty="0"/>
              <a:t> – Covert communication without detection.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Students &amp; Researchers</a:t>
            </a:r>
            <a:r>
              <a:rPr lang="en-US" sz="2400" dirty="0"/>
              <a:t> – Learn about image-based data hiding techniques.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6B47E-430B-A5F4-9681-F52E112A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33" y="1497417"/>
            <a:ext cx="3907205" cy="2196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CAFE2-D848-768A-1BF9-9158B459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91" y="4079412"/>
            <a:ext cx="3907205" cy="2196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BB48A0-8E25-CA0A-95E8-5C553DCD2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1" y="1497417"/>
            <a:ext cx="3907206" cy="2196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9F58-7E6E-4C29-4E84-13695DDAA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933" y="4078339"/>
            <a:ext cx="3907205" cy="21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E50E22-C738-5437-DAE1-90D0508A31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192" y="1203763"/>
            <a:ext cx="11029616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Innovative Approach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Uses steganography to hide messages in images.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 Yet Effective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Lightweight implementation with basic encryption.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Enhanced Privacy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Protects sensitive data with passcode-based 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Applications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Useful for cybersecurity, forensics, and secure communication.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Can be improved with stronger encryption and better storage techniques.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https://github.com/Aryan-Raj-Neeradi/AICTE-STEGO.git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413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32</cp:revision>
  <dcterms:created xsi:type="dcterms:W3CDTF">2021-05-26T16:50:10Z</dcterms:created>
  <dcterms:modified xsi:type="dcterms:W3CDTF">2025-02-19T13:16:35Z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