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D46-5A90-4BB3-A3C2-4BE28A974A04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D526-9B38-478A-ADD0-0780F24C5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D46-5A90-4BB3-A3C2-4BE28A974A04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D526-9B38-478A-ADD0-0780F24C5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6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D46-5A90-4BB3-A3C2-4BE28A974A04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D526-9B38-478A-ADD0-0780F24C5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9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D46-5A90-4BB3-A3C2-4BE28A974A04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D526-9B38-478A-ADD0-0780F24C5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D46-5A90-4BB3-A3C2-4BE28A974A04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D526-9B38-478A-ADD0-0780F24C5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0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D46-5A90-4BB3-A3C2-4BE28A974A04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D526-9B38-478A-ADD0-0780F24C5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3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D46-5A90-4BB3-A3C2-4BE28A974A04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D526-9B38-478A-ADD0-0780F24C5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D46-5A90-4BB3-A3C2-4BE28A974A04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D526-9B38-478A-ADD0-0780F24C5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76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D46-5A90-4BB3-A3C2-4BE28A974A04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D526-9B38-478A-ADD0-0780F24C5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4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D46-5A90-4BB3-A3C2-4BE28A974A04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D526-9B38-478A-ADD0-0780F24C5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67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D46-5A90-4BB3-A3C2-4BE28A974A04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D526-9B38-478A-ADD0-0780F24C5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6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D1D46-5A90-4BB3-A3C2-4BE28A974A04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D526-9B38-478A-ADD0-0780F24C5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8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3385"/>
                <a:ext cx="10515600" cy="5473578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 smtClean="0"/>
                  <a:t>On MNIST data build the following two fully connected neural network: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2000" dirty="0" smtClean="0"/>
                  <a:t>2 hidden layers each with 10 neurons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2000" dirty="0" smtClean="0"/>
                  <a:t>4 hidden layers  each with 10 neurons.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 smtClean="0"/>
                  <a:t>From the trained networks, the feature vector for a sample is defined as the activation values from the last hidden layer. Let us say the feature vector for a sample </a:t>
                </a:r>
                <a:r>
                  <a:rPr lang="en-IN" sz="2000" i="1" dirty="0" smtClean="0"/>
                  <a:t>s</a:t>
                </a:r>
                <a:r>
                  <a:rPr lang="en-IN" sz="2000" dirty="0" smtClean="0"/>
                  <a:t> from the first network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sz="2000" dirty="0" smtClean="0"/>
                  <a:t> and that from the second network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sz="2000" dirty="0" smtClean="0"/>
                  <a:t>. 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 smtClean="0"/>
                  <a:t>Now classify a set of test samples (from MNIST test set) using k-nearest neighbour (k-</a:t>
                </a:r>
                <a:r>
                  <a:rPr lang="en-IN" sz="2000" dirty="0" err="1" smtClean="0"/>
                  <a:t>nn</a:t>
                </a:r>
                <a:r>
                  <a:rPr lang="en-IN" sz="2000" dirty="0" smtClean="0"/>
                  <a:t>)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 smtClean="0"/>
                  <a:t> separately and compare their performance. For k-</a:t>
                </a:r>
                <a:r>
                  <a:rPr lang="en-IN" sz="2000" dirty="0" err="1" smtClean="0"/>
                  <a:t>nn</a:t>
                </a:r>
                <a:r>
                  <a:rPr lang="en-IN" sz="2000" dirty="0" smtClean="0"/>
                  <a:t>, you use the same training set that you used for neural net. 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 smtClean="0"/>
                  <a:t>For neural net training, use the MNIST training set. Use sigmoid  activation function. Use ADAM optimizer with mini-batch size of 8. 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3385"/>
                <a:ext cx="10515600" cy="5473578"/>
              </a:xfrm>
              <a:blipFill>
                <a:blip r:embed="rId2"/>
                <a:stretch>
                  <a:fillRect l="-638" t="-1114" r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4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2023-11-09T06:25:44Z</dcterms:created>
  <dcterms:modified xsi:type="dcterms:W3CDTF">2023-11-09T06:49:02Z</dcterms:modified>
</cp:coreProperties>
</file>