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33" r:id="rId2"/>
    <p:sldId id="374" r:id="rId3"/>
    <p:sldId id="376" r:id="rId4"/>
    <p:sldId id="337" r:id="rId5"/>
    <p:sldId id="344" r:id="rId6"/>
    <p:sldId id="352" r:id="rId7"/>
    <p:sldId id="355" r:id="rId8"/>
    <p:sldId id="368" r:id="rId9"/>
    <p:sldId id="367" r:id="rId10"/>
    <p:sldId id="373" r:id="rId11"/>
    <p:sldId id="371" r:id="rId12"/>
    <p:sldId id="377" r:id="rId13"/>
    <p:sldId id="379" r:id="rId14"/>
    <p:sldId id="380" r:id="rId15"/>
    <p:sldId id="382" r:id="rId16"/>
    <p:sldId id="3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as sharma" initials="ps" lastIdx="1" clrIdx="0">
    <p:extLst>
      <p:ext uri="{19B8F6BF-5375-455C-9EA6-DF929625EA0E}">
        <p15:presenceInfo xmlns:p15="http://schemas.microsoft.com/office/powerpoint/2012/main" userId="0114ed58de318a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9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commentAuthors" Target="commentAuthor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C03F82-A431-4483-9331-8025FDCCE253}" type="doc">
      <dgm:prSet loTypeId="urn:microsoft.com/office/officeart/2005/8/layout/bProcess3" loCatId="process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8F8BB360-288F-4CD2-A12C-EA54DB9C192D}">
      <dgm:prSet phldrT="[Text]"/>
      <dgm:spPr/>
      <dgm:t>
        <a:bodyPr/>
        <a:lstStyle/>
        <a:p>
          <a:r>
            <a:rPr lang="en-US" dirty="0"/>
            <a:t>Data Cleaning</a:t>
          </a:r>
          <a:endParaRPr lang="en-IN" dirty="0"/>
        </a:p>
      </dgm:t>
    </dgm:pt>
    <dgm:pt modelId="{697879DC-43DB-44AA-BCAA-769B7AAB7966}" type="parTrans" cxnId="{D620A32E-911F-49E7-8DF1-117B6FAB68F3}">
      <dgm:prSet/>
      <dgm:spPr/>
      <dgm:t>
        <a:bodyPr/>
        <a:lstStyle/>
        <a:p>
          <a:endParaRPr lang="en-IN"/>
        </a:p>
      </dgm:t>
    </dgm:pt>
    <dgm:pt modelId="{6E8D3787-5AAD-43AC-BBD4-242D1B06F735}" type="sibTrans" cxnId="{D620A32E-911F-49E7-8DF1-117B6FAB68F3}">
      <dgm:prSet/>
      <dgm:spPr/>
      <dgm:t>
        <a:bodyPr/>
        <a:lstStyle/>
        <a:p>
          <a:endParaRPr lang="en-IN"/>
        </a:p>
      </dgm:t>
    </dgm:pt>
    <dgm:pt modelId="{33630F8F-A7F4-4588-B1A5-73C8B49A4D2D}">
      <dgm:prSet phldrT="[Text]"/>
      <dgm:spPr/>
      <dgm:t>
        <a:bodyPr/>
        <a:lstStyle/>
        <a:p>
          <a:r>
            <a:rPr lang="en-US" dirty="0"/>
            <a:t>Taking Insights</a:t>
          </a:r>
          <a:endParaRPr lang="en-IN" dirty="0"/>
        </a:p>
      </dgm:t>
    </dgm:pt>
    <dgm:pt modelId="{F4070BB1-D89F-4486-8238-2C7E171069E2}" type="parTrans" cxnId="{0B7392FA-A558-4068-B6B8-4AF8519C76DB}">
      <dgm:prSet/>
      <dgm:spPr/>
      <dgm:t>
        <a:bodyPr/>
        <a:lstStyle/>
        <a:p>
          <a:endParaRPr lang="en-IN"/>
        </a:p>
      </dgm:t>
    </dgm:pt>
    <dgm:pt modelId="{C3B91175-299D-4922-898A-7756466FDEA6}" type="sibTrans" cxnId="{0B7392FA-A558-4068-B6B8-4AF8519C76DB}">
      <dgm:prSet/>
      <dgm:spPr/>
      <dgm:t>
        <a:bodyPr/>
        <a:lstStyle/>
        <a:p>
          <a:endParaRPr lang="en-IN"/>
        </a:p>
      </dgm:t>
    </dgm:pt>
    <dgm:pt modelId="{435346B4-5307-40D0-925A-A0069D9A1A22}">
      <dgm:prSet phldrT="[Text]"/>
      <dgm:spPr/>
      <dgm:t>
        <a:bodyPr/>
        <a:lstStyle/>
        <a:p>
          <a:r>
            <a:rPr lang="en-US" dirty="0"/>
            <a:t>Filling Missing Values</a:t>
          </a:r>
        </a:p>
      </dgm:t>
    </dgm:pt>
    <dgm:pt modelId="{DF4F500A-8C09-4C2E-88A2-82B0348C16C1}" type="parTrans" cxnId="{919AB74C-D491-449A-84B4-3ED7C2DB7BAA}">
      <dgm:prSet/>
      <dgm:spPr/>
      <dgm:t>
        <a:bodyPr/>
        <a:lstStyle/>
        <a:p>
          <a:endParaRPr lang="en-IN"/>
        </a:p>
      </dgm:t>
    </dgm:pt>
    <dgm:pt modelId="{DA0018C3-BF57-4E7D-AD11-2A4FF236C3AC}" type="sibTrans" cxnId="{919AB74C-D491-449A-84B4-3ED7C2DB7BAA}">
      <dgm:prSet/>
      <dgm:spPr/>
      <dgm:t>
        <a:bodyPr/>
        <a:lstStyle/>
        <a:p>
          <a:endParaRPr lang="en-IN"/>
        </a:p>
      </dgm:t>
    </dgm:pt>
    <dgm:pt modelId="{96334591-0CA4-49AF-AB4B-C2CE83AAA524}">
      <dgm:prSet phldrT="[Text]"/>
      <dgm:spPr/>
      <dgm:t>
        <a:bodyPr/>
        <a:lstStyle/>
        <a:p>
          <a:r>
            <a:rPr lang="en-US" dirty="0"/>
            <a:t>Featuring Engineering</a:t>
          </a:r>
        </a:p>
      </dgm:t>
    </dgm:pt>
    <dgm:pt modelId="{277586BF-6844-41A6-8C75-361210C6C683}" type="parTrans" cxnId="{904411A1-79DB-41FD-B5A6-E5E50B2ADC44}">
      <dgm:prSet/>
      <dgm:spPr/>
      <dgm:t>
        <a:bodyPr/>
        <a:lstStyle/>
        <a:p>
          <a:endParaRPr lang="en-IN"/>
        </a:p>
      </dgm:t>
    </dgm:pt>
    <dgm:pt modelId="{E5E73CD9-A5B0-45D4-BD11-7C05F0D0F4A7}" type="sibTrans" cxnId="{904411A1-79DB-41FD-B5A6-E5E50B2ADC44}">
      <dgm:prSet/>
      <dgm:spPr/>
      <dgm:t>
        <a:bodyPr/>
        <a:lstStyle/>
        <a:p>
          <a:endParaRPr lang="en-IN"/>
        </a:p>
      </dgm:t>
    </dgm:pt>
    <dgm:pt modelId="{B0BB0F02-F47E-4CFD-B87C-46323EB843C9}">
      <dgm:prSet phldrT="[Text]"/>
      <dgm:spPr/>
      <dgm:t>
        <a:bodyPr/>
        <a:lstStyle/>
        <a:p>
          <a:r>
            <a:rPr lang="en-US" dirty="0"/>
            <a:t>Feature Selection</a:t>
          </a:r>
        </a:p>
      </dgm:t>
    </dgm:pt>
    <dgm:pt modelId="{6C8224D6-ED51-468A-8098-08727E72D0FE}" type="parTrans" cxnId="{B9B8294B-77EC-4457-91B4-73D6E863AEA3}">
      <dgm:prSet/>
      <dgm:spPr/>
      <dgm:t>
        <a:bodyPr/>
        <a:lstStyle/>
        <a:p>
          <a:endParaRPr lang="en-IN"/>
        </a:p>
      </dgm:t>
    </dgm:pt>
    <dgm:pt modelId="{11FA8CA4-82B4-47AB-A286-CC2C055A98F5}" type="sibTrans" cxnId="{B9B8294B-77EC-4457-91B4-73D6E863AEA3}">
      <dgm:prSet/>
      <dgm:spPr/>
      <dgm:t>
        <a:bodyPr/>
        <a:lstStyle/>
        <a:p>
          <a:endParaRPr lang="en-IN"/>
        </a:p>
      </dgm:t>
    </dgm:pt>
    <dgm:pt modelId="{890CBAAD-C7F6-40F6-8F5C-5816FB6E1326}">
      <dgm:prSet phldrT="[Text]"/>
      <dgm:spPr/>
      <dgm:t>
        <a:bodyPr/>
        <a:lstStyle/>
        <a:p>
          <a:r>
            <a:rPr lang="en-US" dirty="0"/>
            <a:t>Model Selection</a:t>
          </a:r>
        </a:p>
      </dgm:t>
    </dgm:pt>
    <dgm:pt modelId="{67329882-81EF-4706-8114-9C43D0C530F7}" type="parTrans" cxnId="{FF8EFBA5-A890-47A5-830F-AB9CFB943D66}">
      <dgm:prSet/>
      <dgm:spPr/>
      <dgm:t>
        <a:bodyPr/>
        <a:lstStyle/>
        <a:p>
          <a:endParaRPr lang="en-IN"/>
        </a:p>
      </dgm:t>
    </dgm:pt>
    <dgm:pt modelId="{ECFB65C0-F4FF-44C6-8B7A-0FE78CF9797E}" type="sibTrans" cxnId="{FF8EFBA5-A890-47A5-830F-AB9CFB943D66}">
      <dgm:prSet/>
      <dgm:spPr/>
      <dgm:t>
        <a:bodyPr/>
        <a:lstStyle/>
        <a:p>
          <a:endParaRPr lang="en-IN"/>
        </a:p>
      </dgm:t>
    </dgm:pt>
    <dgm:pt modelId="{2B07597E-6CEB-47B4-9752-299A5573E44B}">
      <dgm:prSet phldrT="[Text]"/>
      <dgm:spPr/>
      <dgm:t>
        <a:bodyPr/>
        <a:lstStyle/>
        <a:p>
          <a:r>
            <a:rPr lang="en-US" dirty="0"/>
            <a:t>Imbalance Treatment</a:t>
          </a:r>
        </a:p>
      </dgm:t>
    </dgm:pt>
    <dgm:pt modelId="{DCB54AC8-F7C8-45AF-89E0-11F6BE67647C}" type="parTrans" cxnId="{14171013-210C-49B5-B69D-C276507E0F2D}">
      <dgm:prSet/>
      <dgm:spPr/>
      <dgm:t>
        <a:bodyPr/>
        <a:lstStyle/>
        <a:p>
          <a:endParaRPr lang="en-IN"/>
        </a:p>
      </dgm:t>
    </dgm:pt>
    <dgm:pt modelId="{6EC0AED1-21FF-43CF-8E7F-DA2F7DB732F1}" type="sibTrans" cxnId="{14171013-210C-49B5-B69D-C276507E0F2D}">
      <dgm:prSet/>
      <dgm:spPr/>
      <dgm:t>
        <a:bodyPr/>
        <a:lstStyle/>
        <a:p>
          <a:endParaRPr lang="en-IN"/>
        </a:p>
      </dgm:t>
    </dgm:pt>
    <dgm:pt modelId="{C62AB7D1-C0BF-4530-9A58-68BAA66BF21F}">
      <dgm:prSet phldrT="[Text]"/>
      <dgm:spPr/>
      <dgm:t>
        <a:bodyPr/>
        <a:lstStyle/>
        <a:p>
          <a:r>
            <a:rPr lang="en-US" dirty="0"/>
            <a:t>Model Interpretation</a:t>
          </a:r>
        </a:p>
      </dgm:t>
    </dgm:pt>
    <dgm:pt modelId="{1ED47F98-5E5A-4CC6-B7EE-A0A792989824}" type="parTrans" cxnId="{38FB85FE-2362-4807-9947-329239B1FE75}">
      <dgm:prSet/>
      <dgm:spPr/>
      <dgm:t>
        <a:bodyPr/>
        <a:lstStyle/>
        <a:p>
          <a:endParaRPr lang="en-IN"/>
        </a:p>
      </dgm:t>
    </dgm:pt>
    <dgm:pt modelId="{D9C22A19-C497-4B29-94BE-DE0F8891E860}" type="sibTrans" cxnId="{38FB85FE-2362-4807-9947-329239B1FE75}">
      <dgm:prSet/>
      <dgm:spPr/>
      <dgm:t>
        <a:bodyPr/>
        <a:lstStyle/>
        <a:p>
          <a:endParaRPr lang="en-IN"/>
        </a:p>
      </dgm:t>
    </dgm:pt>
    <dgm:pt modelId="{75E689AB-DCE3-4BC9-B9B7-6607E1FBF293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B43FB28-7FE4-4916-B620-E15309A3A4CA}" type="parTrans" cxnId="{B97B1F41-C526-400B-91DD-B873DE741962}">
      <dgm:prSet/>
      <dgm:spPr/>
      <dgm:t>
        <a:bodyPr/>
        <a:lstStyle/>
        <a:p>
          <a:endParaRPr lang="en-IN"/>
        </a:p>
      </dgm:t>
    </dgm:pt>
    <dgm:pt modelId="{E7F168DD-6226-4142-8268-780D470D7CE9}" type="sibTrans" cxnId="{B97B1F41-C526-400B-91DD-B873DE741962}">
      <dgm:prSet/>
      <dgm:spPr/>
      <dgm:t>
        <a:bodyPr/>
        <a:lstStyle/>
        <a:p>
          <a:endParaRPr lang="en-IN"/>
        </a:p>
      </dgm:t>
    </dgm:pt>
    <dgm:pt modelId="{3B158C4A-9B9C-461F-B1B8-DDB6E0248982}" type="pres">
      <dgm:prSet presAssocID="{92C03F82-A431-4483-9331-8025FDCCE253}" presName="Name0" presStyleCnt="0">
        <dgm:presLayoutVars>
          <dgm:dir/>
          <dgm:resizeHandles val="exact"/>
        </dgm:presLayoutVars>
      </dgm:prSet>
      <dgm:spPr/>
    </dgm:pt>
    <dgm:pt modelId="{2C8F269D-5FEB-4F45-A230-D9F34479A8C5}" type="pres">
      <dgm:prSet presAssocID="{8F8BB360-288F-4CD2-A12C-EA54DB9C192D}" presName="node" presStyleLbl="node1" presStyleIdx="0" presStyleCnt="9">
        <dgm:presLayoutVars>
          <dgm:bulletEnabled val="1"/>
        </dgm:presLayoutVars>
      </dgm:prSet>
      <dgm:spPr/>
    </dgm:pt>
    <dgm:pt modelId="{BF5C1845-EAAF-46B8-9CDE-8E93397933DC}" type="pres">
      <dgm:prSet presAssocID="{6E8D3787-5AAD-43AC-BBD4-242D1B06F735}" presName="sibTrans" presStyleLbl="sibTrans1D1" presStyleIdx="0" presStyleCnt="8"/>
      <dgm:spPr/>
    </dgm:pt>
    <dgm:pt modelId="{01D1D4D2-5CA7-4225-931F-94B3E1E4F948}" type="pres">
      <dgm:prSet presAssocID="{6E8D3787-5AAD-43AC-BBD4-242D1B06F735}" presName="connectorText" presStyleLbl="sibTrans1D1" presStyleIdx="0" presStyleCnt="8"/>
      <dgm:spPr/>
    </dgm:pt>
    <dgm:pt modelId="{A67D48C0-D5C2-43CD-BF37-CE039C97E259}" type="pres">
      <dgm:prSet presAssocID="{33630F8F-A7F4-4588-B1A5-73C8B49A4D2D}" presName="node" presStyleLbl="node1" presStyleIdx="1" presStyleCnt="9">
        <dgm:presLayoutVars>
          <dgm:bulletEnabled val="1"/>
        </dgm:presLayoutVars>
      </dgm:prSet>
      <dgm:spPr/>
    </dgm:pt>
    <dgm:pt modelId="{AEFB29F6-54CD-4371-A39C-8FA4E6FD77C5}" type="pres">
      <dgm:prSet presAssocID="{C3B91175-299D-4922-898A-7756466FDEA6}" presName="sibTrans" presStyleLbl="sibTrans1D1" presStyleIdx="1" presStyleCnt="8"/>
      <dgm:spPr/>
    </dgm:pt>
    <dgm:pt modelId="{8161706F-7FB1-4647-8D40-080FE20F5C77}" type="pres">
      <dgm:prSet presAssocID="{C3B91175-299D-4922-898A-7756466FDEA6}" presName="connectorText" presStyleLbl="sibTrans1D1" presStyleIdx="1" presStyleCnt="8"/>
      <dgm:spPr/>
    </dgm:pt>
    <dgm:pt modelId="{5F46E263-4924-4DFE-BFF1-9D1D7E7AF8AF}" type="pres">
      <dgm:prSet presAssocID="{435346B4-5307-40D0-925A-A0069D9A1A22}" presName="node" presStyleLbl="node1" presStyleIdx="2" presStyleCnt="9">
        <dgm:presLayoutVars>
          <dgm:bulletEnabled val="1"/>
        </dgm:presLayoutVars>
      </dgm:prSet>
      <dgm:spPr/>
    </dgm:pt>
    <dgm:pt modelId="{F82878FB-109D-4454-8C3A-D13B0FB8428C}" type="pres">
      <dgm:prSet presAssocID="{DA0018C3-BF57-4E7D-AD11-2A4FF236C3AC}" presName="sibTrans" presStyleLbl="sibTrans1D1" presStyleIdx="2" presStyleCnt="8"/>
      <dgm:spPr/>
    </dgm:pt>
    <dgm:pt modelId="{F100CCF9-41A8-4BC7-938C-461BB0F3643B}" type="pres">
      <dgm:prSet presAssocID="{DA0018C3-BF57-4E7D-AD11-2A4FF236C3AC}" presName="connectorText" presStyleLbl="sibTrans1D1" presStyleIdx="2" presStyleCnt="8"/>
      <dgm:spPr/>
    </dgm:pt>
    <dgm:pt modelId="{75CC0BFF-44E1-461B-8205-55FF7B711FF1}" type="pres">
      <dgm:prSet presAssocID="{96334591-0CA4-49AF-AB4B-C2CE83AAA524}" presName="node" presStyleLbl="node1" presStyleIdx="3" presStyleCnt="9">
        <dgm:presLayoutVars>
          <dgm:bulletEnabled val="1"/>
        </dgm:presLayoutVars>
      </dgm:prSet>
      <dgm:spPr/>
    </dgm:pt>
    <dgm:pt modelId="{17AEDBFA-DE3E-4309-8510-C1C3E3855CF9}" type="pres">
      <dgm:prSet presAssocID="{E5E73CD9-A5B0-45D4-BD11-7C05F0D0F4A7}" presName="sibTrans" presStyleLbl="sibTrans1D1" presStyleIdx="3" presStyleCnt="8"/>
      <dgm:spPr/>
    </dgm:pt>
    <dgm:pt modelId="{0B338531-F9C0-4B3B-9407-8E4004F888B9}" type="pres">
      <dgm:prSet presAssocID="{E5E73CD9-A5B0-45D4-BD11-7C05F0D0F4A7}" presName="connectorText" presStyleLbl="sibTrans1D1" presStyleIdx="3" presStyleCnt="8"/>
      <dgm:spPr/>
    </dgm:pt>
    <dgm:pt modelId="{9B559E54-B990-4010-854A-1655DD5D9D76}" type="pres">
      <dgm:prSet presAssocID="{B0BB0F02-F47E-4CFD-B87C-46323EB843C9}" presName="node" presStyleLbl="node1" presStyleIdx="4" presStyleCnt="9">
        <dgm:presLayoutVars>
          <dgm:bulletEnabled val="1"/>
        </dgm:presLayoutVars>
      </dgm:prSet>
      <dgm:spPr/>
    </dgm:pt>
    <dgm:pt modelId="{45C17097-1B36-4714-A5CB-EE7B1D4ED1A4}" type="pres">
      <dgm:prSet presAssocID="{11FA8CA4-82B4-47AB-A286-CC2C055A98F5}" presName="sibTrans" presStyleLbl="sibTrans1D1" presStyleIdx="4" presStyleCnt="8"/>
      <dgm:spPr/>
    </dgm:pt>
    <dgm:pt modelId="{D91DEAA5-2809-4ECB-B490-9248682C154B}" type="pres">
      <dgm:prSet presAssocID="{11FA8CA4-82B4-47AB-A286-CC2C055A98F5}" presName="connectorText" presStyleLbl="sibTrans1D1" presStyleIdx="4" presStyleCnt="8"/>
      <dgm:spPr/>
    </dgm:pt>
    <dgm:pt modelId="{34515388-A27E-4DC4-99F3-E4B8B21097D0}" type="pres">
      <dgm:prSet presAssocID="{2B07597E-6CEB-47B4-9752-299A5573E44B}" presName="node" presStyleLbl="node1" presStyleIdx="5" presStyleCnt="9">
        <dgm:presLayoutVars>
          <dgm:bulletEnabled val="1"/>
        </dgm:presLayoutVars>
      </dgm:prSet>
      <dgm:spPr/>
    </dgm:pt>
    <dgm:pt modelId="{98E1FAF4-7A29-424F-853D-A8AECC4D54CC}" type="pres">
      <dgm:prSet presAssocID="{6EC0AED1-21FF-43CF-8E7F-DA2F7DB732F1}" presName="sibTrans" presStyleLbl="sibTrans1D1" presStyleIdx="5" presStyleCnt="8"/>
      <dgm:spPr/>
    </dgm:pt>
    <dgm:pt modelId="{42E82CA1-3F36-4510-A4EA-40B931029AF6}" type="pres">
      <dgm:prSet presAssocID="{6EC0AED1-21FF-43CF-8E7F-DA2F7DB732F1}" presName="connectorText" presStyleLbl="sibTrans1D1" presStyleIdx="5" presStyleCnt="8"/>
      <dgm:spPr/>
    </dgm:pt>
    <dgm:pt modelId="{731D2AB6-314D-44EC-818A-C374C8F1805F}" type="pres">
      <dgm:prSet presAssocID="{890CBAAD-C7F6-40F6-8F5C-5816FB6E1326}" presName="node" presStyleLbl="node1" presStyleIdx="6" presStyleCnt="9">
        <dgm:presLayoutVars>
          <dgm:bulletEnabled val="1"/>
        </dgm:presLayoutVars>
      </dgm:prSet>
      <dgm:spPr/>
    </dgm:pt>
    <dgm:pt modelId="{15307CA6-F90C-4A1D-A6C8-B97AFD3A3FF4}" type="pres">
      <dgm:prSet presAssocID="{ECFB65C0-F4FF-44C6-8B7A-0FE78CF9797E}" presName="sibTrans" presStyleLbl="sibTrans1D1" presStyleIdx="6" presStyleCnt="8"/>
      <dgm:spPr/>
    </dgm:pt>
    <dgm:pt modelId="{A694C4E2-98EC-4618-9C82-A35C35FD6AF0}" type="pres">
      <dgm:prSet presAssocID="{ECFB65C0-F4FF-44C6-8B7A-0FE78CF9797E}" presName="connectorText" presStyleLbl="sibTrans1D1" presStyleIdx="6" presStyleCnt="8"/>
      <dgm:spPr/>
    </dgm:pt>
    <dgm:pt modelId="{EA155AC5-9920-46AB-A6B3-D5317BD81F84}" type="pres">
      <dgm:prSet presAssocID="{C62AB7D1-C0BF-4530-9A58-68BAA66BF21F}" presName="node" presStyleLbl="node1" presStyleIdx="7" presStyleCnt="9">
        <dgm:presLayoutVars>
          <dgm:bulletEnabled val="1"/>
        </dgm:presLayoutVars>
      </dgm:prSet>
      <dgm:spPr/>
    </dgm:pt>
    <dgm:pt modelId="{5B550668-D276-47BA-8354-E1FC8B0E82C2}" type="pres">
      <dgm:prSet presAssocID="{D9C22A19-C497-4B29-94BE-DE0F8891E860}" presName="sibTrans" presStyleLbl="sibTrans1D1" presStyleIdx="7" presStyleCnt="8"/>
      <dgm:spPr/>
    </dgm:pt>
    <dgm:pt modelId="{88C13017-B751-4F79-B0A1-57F62EB1BC3A}" type="pres">
      <dgm:prSet presAssocID="{D9C22A19-C497-4B29-94BE-DE0F8891E860}" presName="connectorText" presStyleLbl="sibTrans1D1" presStyleIdx="7" presStyleCnt="8"/>
      <dgm:spPr/>
    </dgm:pt>
    <dgm:pt modelId="{EB0C991D-66DB-4943-ABF0-484E7DEEFC04}" type="pres">
      <dgm:prSet presAssocID="{75E689AB-DCE3-4BC9-B9B7-6607E1FBF293}" presName="node" presStyleLbl="node1" presStyleIdx="8" presStyleCnt="9">
        <dgm:presLayoutVars>
          <dgm:bulletEnabled val="1"/>
        </dgm:presLayoutVars>
      </dgm:prSet>
      <dgm:spPr/>
    </dgm:pt>
  </dgm:ptLst>
  <dgm:cxnLst>
    <dgm:cxn modelId="{CBC3260B-1440-4A4B-9391-89418ECAB0A6}" type="presOf" srcId="{DA0018C3-BF57-4E7D-AD11-2A4FF236C3AC}" destId="{F100CCF9-41A8-4BC7-938C-461BB0F3643B}" srcOrd="1" destOrd="0" presId="urn:microsoft.com/office/officeart/2005/8/layout/bProcess3"/>
    <dgm:cxn modelId="{14171013-210C-49B5-B69D-C276507E0F2D}" srcId="{92C03F82-A431-4483-9331-8025FDCCE253}" destId="{2B07597E-6CEB-47B4-9752-299A5573E44B}" srcOrd="5" destOrd="0" parTransId="{DCB54AC8-F7C8-45AF-89E0-11F6BE67647C}" sibTransId="{6EC0AED1-21FF-43CF-8E7F-DA2F7DB732F1}"/>
    <dgm:cxn modelId="{F9BEE814-492C-44E8-9631-E9BA56DE46AC}" type="presOf" srcId="{11FA8CA4-82B4-47AB-A286-CC2C055A98F5}" destId="{D91DEAA5-2809-4ECB-B490-9248682C154B}" srcOrd="1" destOrd="0" presId="urn:microsoft.com/office/officeart/2005/8/layout/bProcess3"/>
    <dgm:cxn modelId="{DD23EE1E-BC8A-4E9F-9D60-A1FDA045C0DF}" type="presOf" srcId="{890CBAAD-C7F6-40F6-8F5C-5816FB6E1326}" destId="{731D2AB6-314D-44EC-818A-C374C8F1805F}" srcOrd="0" destOrd="0" presId="urn:microsoft.com/office/officeart/2005/8/layout/bProcess3"/>
    <dgm:cxn modelId="{D620A32E-911F-49E7-8DF1-117B6FAB68F3}" srcId="{92C03F82-A431-4483-9331-8025FDCCE253}" destId="{8F8BB360-288F-4CD2-A12C-EA54DB9C192D}" srcOrd="0" destOrd="0" parTransId="{697879DC-43DB-44AA-BCAA-769B7AAB7966}" sibTransId="{6E8D3787-5AAD-43AC-BBD4-242D1B06F735}"/>
    <dgm:cxn modelId="{5D0E2237-D879-4642-BACB-BAF170AA8D57}" type="presOf" srcId="{6EC0AED1-21FF-43CF-8E7F-DA2F7DB732F1}" destId="{42E82CA1-3F36-4510-A4EA-40B931029AF6}" srcOrd="1" destOrd="0" presId="urn:microsoft.com/office/officeart/2005/8/layout/bProcess3"/>
    <dgm:cxn modelId="{F5500F3C-6528-4100-B4A2-8DC6D93AF9A9}" type="presOf" srcId="{92C03F82-A431-4483-9331-8025FDCCE253}" destId="{3B158C4A-9B9C-461F-B1B8-DDB6E0248982}" srcOrd="0" destOrd="0" presId="urn:microsoft.com/office/officeart/2005/8/layout/bProcess3"/>
    <dgm:cxn modelId="{B97B1F41-C526-400B-91DD-B873DE741962}" srcId="{92C03F82-A431-4483-9331-8025FDCCE253}" destId="{75E689AB-DCE3-4BC9-B9B7-6607E1FBF293}" srcOrd="8" destOrd="0" parTransId="{6B43FB28-7FE4-4916-B620-E15309A3A4CA}" sibTransId="{E7F168DD-6226-4142-8268-780D470D7CE9}"/>
    <dgm:cxn modelId="{8567A065-CDA9-49FC-BCC3-1940775007CD}" type="presOf" srcId="{8F8BB360-288F-4CD2-A12C-EA54DB9C192D}" destId="{2C8F269D-5FEB-4F45-A230-D9F34479A8C5}" srcOrd="0" destOrd="0" presId="urn:microsoft.com/office/officeart/2005/8/layout/bProcess3"/>
    <dgm:cxn modelId="{FEAA3246-8396-41D4-9924-46950B0E3C14}" type="presOf" srcId="{D9C22A19-C497-4B29-94BE-DE0F8891E860}" destId="{5B550668-D276-47BA-8354-E1FC8B0E82C2}" srcOrd="0" destOrd="0" presId="urn:microsoft.com/office/officeart/2005/8/layout/bProcess3"/>
    <dgm:cxn modelId="{04C06569-8F64-411A-8D61-A87A3BFDBA06}" type="presOf" srcId="{E5E73CD9-A5B0-45D4-BD11-7C05F0D0F4A7}" destId="{0B338531-F9C0-4B3B-9407-8E4004F888B9}" srcOrd="1" destOrd="0" presId="urn:microsoft.com/office/officeart/2005/8/layout/bProcess3"/>
    <dgm:cxn modelId="{CFCF876A-7260-4546-B782-97BF1AC27A3A}" type="presOf" srcId="{ECFB65C0-F4FF-44C6-8B7A-0FE78CF9797E}" destId="{A694C4E2-98EC-4618-9C82-A35C35FD6AF0}" srcOrd="1" destOrd="0" presId="urn:microsoft.com/office/officeart/2005/8/layout/bProcess3"/>
    <dgm:cxn modelId="{B9B8294B-77EC-4457-91B4-73D6E863AEA3}" srcId="{92C03F82-A431-4483-9331-8025FDCCE253}" destId="{B0BB0F02-F47E-4CFD-B87C-46323EB843C9}" srcOrd="4" destOrd="0" parTransId="{6C8224D6-ED51-468A-8098-08727E72D0FE}" sibTransId="{11FA8CA4-82B4-47AB-A286-CC2C055A98F5}"/>
    <dgm:cxn modelId="{919AB74C-D491-449A-84B4-3ED7C2DB7BAA}" srcId="{92C03F82-A431-4483-9331-8025FDCCE253}" destId="{435346B4-5307-40D0-925A-A0069D9A1A22}" srcOrd="2" destOrd="0" parTransId="{DF4F500A-8C09-4C2E-88A2-82B0348C16C1}" sibTransId="{DA0018C3-BF57-4E7D-AD11-2A4FF236C3AC}"/>
    <dgm:cxn modelId="{EFD8EE4C-9B57-4ECF-8EB7-58DF41E10F8E}" type="presOf" srcId="{DA0018C3-BF57-4E7D-AD11-2A4FF236C3AC}" destId="{F82878FB-109D-4454-8C3A-D13B0FB8428C}" srcOrd="0" destOrd="0" presId="urn:microsoft.com/office/officeart/2005/8/layout/bProcess3"/>
    <dgm:cxn modelId="{DEC12A6E-870C-4C39-BF23-FFB20EED20F3}" type="presOf" srcId="{D9C22A19-C497-4B29-94BE-DE0F8891E860}" destId="{88C13017-B751-4F79-B0A1-57F62EB1BC3A}" srcOrd="1" destOrd="0" presId="urn:microsoft.com/office/officeart/2005/8/layout/bProcess3"/>
    <dgm:cxn modelId="{08451F6F-BCEB-40ED-B2F6-8F293A3DB01C}" type="presOf" srcId="{C3B91175-299D-4922-898A-7756466FDEA6}" destId="{AEFB29F6-54CD-4371-A39C-8FA4E6FD77C5}" srcOrd="0" destOrd="0" presId="urn:microsoft.com/office/officeart/2005/8/layout/bProcess3"/>
    <dgm:cxn modelId="{1B048E75-F298-443C-903D-AC5C96EB3E68}" type="presOf" srcId="{2B07597E-6CEB-47B4-9752-299A5573E44B}" destId="{34515388-A27E-4DC4-99F3-E4B8B21097D0}" srcOrd="0" destOrd="0" presId="urn:microsoft.com/office/officeart/2005/8/layout/bProcess3"/>
    <dgm:cxn modelId="{CA1E8E79-21AC-49CF-A3E7-E799DB1A310D}" type="presOf" srcId="{C62AB7D1-C0BF-4530-9A58-68BAA66BF21F}" destId="{EA155AC5-9920-46AB-A6B3-D5317BD81F84}" srcOrd="0" destOrd="0" presId="urn:microsoft.com/office/officeart/2005/8/layout/bProcess3"/>
    <dgm:cxn modelId="{E66E038D-C778-45EA-98A3-763A03D3A226}" type="presOf" srcId="{435346B4-5307-40D0-925A-A0069D9A1A22}" destId="{5F46E263-4924-4DFE-BFF1-9D1D7E7AF8AF}" srcOrd="0" destOrd="0" presId="urn:microsoft.com/office/officeart/2005/8/layout/bProcess3"/>
    <dgm:cxn modelId="{5084239B-6BC8-4E24-921A-C10593642244}" type="presOf" srcId="{C3B91175-299D-4922-898A-7756466FDEA6}" destId="{8161706F-7FB1-4647-8D40-080FE20F5C77}" srcOrd="1" destOrd="0" presId="urn:microsoft.com/office/officeart/2005/8/layout/bProcess3"/>
    <dgm:cxn modelId="{904411A1-79DB-41FD-B5A6-E5E50B2ADC44}" srcId="{92C03F82-A431-4483-9331-8025FDCCE253}" destId="{96334591-0CA4-49AF-AB4B-C2CE83AAA524}" srcOrd="3" destOrd="0" parTransId="{277586BF-6844-41A6-8C75-361210C6C683}" sibTransId="{E5E73CD9-A5B0-45D4-BD11-7C05F0D0F4A7}"/>
    <dgm:cxn modelId="{FF8EFBA5-A890-47A5-830F-AB9CFB943D66}" srcId="{92C03F82-A431-4483-9331-8025FDCCE253}" destId="{890CBAAD-C7F6-40F6-8F5C-5816FB6E1326}" srcOrd="6" destOrd="0" parTransId="{67329882-81EF-4706-8114-9C43D0C530F7}" sibTransId="{ECFB65C0-F4FF-44C6-8B7A-0FE78CF9797E}"/>
    <dgm:cxn modelId="{02AB8AA6-77D8-4FC0-AC8E-3CC022EC19CD}" type="presOf" srcId="{B0BB0F02-F47E-4CFD-B87C-46323EB843C9}" destId="{9B559E54-B990-4010-854A-1655DD5D9D76}" srcOrd="0" destOrd="0" presId="urn:microsoft.com/office/officeart/2005/8/layout/bProcess3"/>
    <dgm:cxn modelId="{E09B78B4-82CE-45E0-A067-FD1430975909}" type="presOf" srcId="{6EC0AED1-21FF-43CF-8E7F-DA2F7DB732F1}" destId="{98E1FAF4-7A29-424F-853D-A8AECC4D54CC}" srcOrd="0" destOrd="0" presId="urn:microsoft.com/office/officeart/2005/8/layout/bProcess3"/>
    <dgm:cxn modelId="{7110A7C1-33F5-463B-B887-33F1C1D89E20}" type="presOf" srcId="{11FA8CA4-82B4-47AB-A286-CC2C055A98F5}" destId="{45C17097-1B36-4714-A5CB-EE7B1D4ED1A4}" srcOrd="0" destOrd="0" presId="urn:microsoft.com/office/officeart/2005/8/layout/bProcess3"/>
    <dgm:cxn modelId="{D93401CC-C535-4C25-BEA7-F678FA758AF5}" type="presOf" srcId="{6E8D3787-5AAD-43AC-BBD4-242D1B06F735}" destId="{BF5C1845-EAAF-46B8-9CDE-8E93397933DC}" srcOrd="0" destOrd="0" presId="urn:microsoft.com/office/officeart/2005/8/layout/bProcess3"/>
    <dgm:cxn modelId="{B7EEB3D8-CDD8-4DF0-BB52-0E00AC0DC00C}" type="presOf" srcId="{ECFB65C0-F4FF-44C6-8B7A-0FE78CF9797E}" destId="{15307CA6-F90C-4A1D-A6C8-B97AFD3A3FF4}" srcOrd="0" destOrd="0" presId="urn:microsoft.com/office/officeart/2005/8/layout/bProcess3"/>
    <dgm:cxn modelId="{29B3BAE3-0465-4E0E-8D70-2BB96BC41CB4}" type="presOf" srcId="{E5E73CD9-A5B0-45D4-BD11-7C05F0D0F4A7}" destId="{17AEDBFA-DE3E-4309-8510-C1C3E3855CF9}" srcOrd="0" destOrd="0" presId="urn:microsoft.com/office/officeart/2005/8/layout/bProcess3"/>
    <dgm:cxn modelId="{089CADF5-61B5-46AC-9AB2-0FBD1AFC3DE4}" type="presOf" srcId="{96334591-0CA4-49AF-AB4B-C2CE83AAA524}" destId="{75CC0BFF-44E1-461B-8205-55FF7B711FF1}" srcOrd="0" destOrd="0" presId="urn:microsoft.com/office/officeart/2005/8/layout/bProcess3"/>
    <dgm:cxn modelId="{5C6077F6-BE72-4486-9FDA-BD39F1E5BDB5}" type="presOf" srcId="{75E689AB-DCE3-4BC9-B9B7-6607E1FBF293}" destId="{EB0C991D-66DB-4943-ABF0-484E7DEEFC04}" srcOrd="0" destOrd="0" presId="urn:microsoft.com/office/officeart/2005/8/layout/bProcess3"/>
    <dgm:cxn modelId="{0B7392FA-A558-4068-B6B8-4AF8519C76DB}" srcId="{92C03F82-A431-4483-9331-8025FDCCE253}" destId="{33630F8F-A7F4-4588-B1A5-73C8B49A4D2D}" srcOrd="1" destOrd="0" parTransId="{F4070BB1-D89F-4486-8238-2C7E171069E2}" sibTransId="{C3B91175-299D-4922-898A-7756466FDEA6}"/>
    <dgm:cxn modelId="{BAA004FD-9CFF-4C00-BD6E-6D3C4C762FB2}" type="presOf" srcId="{6E8D3787-5AAD-43AC-BBD4-242D1B06F735}" destId="{01D1D4D2-5CA7-4225-931F-94B3E1E4F948}" srcOrd="1" destOrd="0" presId="urn:microsoft.com/office/officeart/2005/8/layout/bProcess3"/>
    <dgm:cxn modelId="{38FB85FE-2362-4807-9947-329239B1FE75}" srcId="{92C03F82-A431-4483-9331-8025FDCCE253}" destId="{C62AB7D1-C0BF-4530-9A58-68BAA66BF21F}" srcOrd="7" destOrd="0" parTransId="{1ED47F98-5E5A-4CC6-B7EE-A0A792989824}" sibTransId="{D9C22A19-C497-4B29-94BE-DE0F8891E860}"/>
    <dgm:cxn modelId="{21C9D2FE-8029-4CFB-BC38-225C5A67A91D}" type="presOf" srcId="{33630F8F-A7F4-4588-B1A5-73C8B49A4D2D}" destId="{A67D48C0-D5C2-43CD-BF37-CE039C97E259}" srcOrd="0" destOrd="0" presId="urn:microsoft.com/office/officeart/2005/8/layout/bProcess3"/>
    <dgm:cxn modelId="{E72AB757-9728-4594-B93E-393F7A0360FD}" type="presParOf" srcId="{3B158C4A-9B9C-461F-B1B8-DDB6E0248982}" destId="{2C8F269D-5FEB-4F45-A230-D9F34479A8C5}" srcOrd="0" destOrd="0" presId="urn:microsoft.com/office/officeart/2005/8/layout/bProcess3"/>
    <dgm:cxn modelId="{5687D1E1-6DD6-4006-8686-40B47EA3AB8C}" type="presParOf" srcId="{3B158C4A-9B9C-461F-B1B8-DDB6E0248982}" destId="{BF5C1845-EAAF-46B8-9CDE-8E93397933DC}" srcOrd="1" destOrd="0" presId="urn:microsoft.com/office/officeart/2005/8/layout/bProcess3"/>
    <dgm:cxn modelId="{DD7D92AE-8F6E-4B82-91CF-781B798DEA52}" type="presParOf" srcId="{BF5C1845-EAAF-46B8-9CDE-8E93397933DC}" destId="{01D1D4D2-5CA7-4225-931F-94B3E1E4F948}" srcOrd="0" destOrd="0" presId="urn:microsoft.com/office/officeart/2005/8/layout/bProcess3"/>
    <dgm:cxn modelId="{B429D449-BB3D-4943-9457-224A0FF5684F}" type="presParOf" srcId="{3B158C4A-9B9C-461F-B1B8-DDB6E0248982}" destId="{A67D48C0-D5C2-43CD-BF37-CE039C97E259}" srcOrd="2" destOrd="0" presId="urn:microsoft.com/office/officeart/2005/8/layout/bProcess3"/>
    <dgm:cxn modelId="{3CB18620-80DD-4B3D-884B-F7A36F01BCC8}" type="presParOf" srcId="{3B158C4A-9B9C-461F-B1B8-DDB6E0248982}" destId="{AEFB29F6-54CD-4371-A39C-8FA4E6FD77C5}" srcOrd="3" destOrd="0" presId="urn:microsoft.com/office/officeart/2005/8/layout/bProcess3"/>
    <dgm:cxn modelId="{F932E844-2248-4D84-8DFC-C7F16F409159}" type="presParOf" srcId="{AEFB29F6-54CD-4371-A39C-8FA4E6FD77C5}" destId="{8161706F-7FB1-4647-8D40-080FE20F5C77}" srcOrd="0" destOrd="0" presId="urn:microsoft.com/office/officeart/2005/8/layout/bProcess3"/>
    <dgm:cxn modelId="{A81C1069-E4E2-4762-A6B4-FA3F18EEA4FD}" type="presParOf" srcId="{3B158C4A-9B9C-461F-B1B8-DDB6E0248982}" destId="{5F46E263-4924-4DFE-BFF1-9D1D7E7AF8AF}" srcOrd="4" destOrd="0" presId="urn:microsoft.com/office/officeart/2005/8/layout/bProcess3"/>
    <dgm:cxn modelId="{9155242A-A29E-4403-933D-CF69C8B05858}" type="presParOf" srcId="{3B158C4A-9B9C-461F-B1B8-DDB6E0248982}" destId="{F82878FB-109D-4454-8C3A-D13B0FB8428C}" srcOrd="5" destOrd="0" presId="urn:microsoft.com/office/officeart/2005/8/layout/bProcess3"/>
    <dgm:cxn modelId="{DB66D27D-B80D-45C9-9CD8-4FFBF0E164CA}" type="presParOf" srcId="{F82878FB-109D-4454-8C3A-D13B0FB8428C}" destId="{F100CCF9-41A8-4BC7-938C-461BB0F3643B}" srcOrd="0" destOrd="0" presId="urn:microsoft.com/office/officeart/2005/8/layout/bProcess3"/>
    <dgm:cxn modelId="{671CE490-900B-4B45-B528-5FF3A2A1FC8B}" type="presParOf" srcId="{3B158C4A-9B9C-461F-B1B8-DDB6E0248982}" destId="{75CC0BFF-44E1-461B-8205-55FF7B711FF1}" srcOrd="6" destOrd="0" presId="urn:microsoft.com/office/officeart/2005/8/layout/bProcess3"/>
    <dgm:cxn modelId="{5267739D-E973-4141-81CB-A8DB539BC08A}" type="presParOf" srcId="{3B158C4A-9B9C-461F-B1B8-DDB6E0248982}" destId="{17AEDBFA-DE3E-4309-8510-C1C3E3855CF9}" srcOrd="7" destOrd="0" presId="urn:microsoft.com/office/officeart/2005/8/layout/bProcess3"/>
    <dgm:cxn modelId="{A60D964B-5599-42D0-804E-4BA5FC9A806A}" type="presParOf" srcId="{17AEDBFA-DE3E-4309-8510-C1C3E3855CF9}" destId="{0B338531-F9C0-4B3B-9407-8E4004F888B9}" srcOrd="0" destOrd="0" presId="urn:microsoft.com/office/officeart/2005/8/layout/bProcess3"/>
    <dgm:cxn modelId="{150A2EBC-F249-4099-A769-A9F104DA8A4B}" type="presParOf" srcId="{3B158C4A-9B9C-461F-B1B8-DDB6E0248982}" destId="{9B559E54-B990-4010-854A-1655DD5D9D76}" srcOrd="8" destOrd="0" presId="urn:microsoft.com/office/officeart/2005/8/layout/bProcess3"/>
    <dgm:cxn modelId="{FF26496A-AE34-41E1-B735-BE8DC0E6E138}" type="presParOf" srcId="{3B158C4A-9B9C-461F-B1B8-DDB6E0248982}" destId="{45C17097-1B36-4714-A5CB-EE7B1D4ED1A4}" srcOrd="9" destOrd="0" presId="urn:microsoft.com/office/officeart/2005/8/layout/bProcess3"/>
    <dgm:cxn modelId="{D26041FF-89EA-4D1A-82A2-2284751A9468}" type="presParOf" srcId="{45C17097-1B36-4714-A5CB-EE7B1D4ED1A4}" destId="{D91DEAA5-2809-4ECB-B490-9248682C154B}" srcOrd="0" destOrd="0" presId="urn:microsoft.com/office/officeart/2005/8/layout/bProcess3"/>
    <dgm:cxn modelId="{B1F302EC-F4CF-48D9-AAA0-5BE2EA4A5746}" type="presParOf" srcId="{3B158C4A-9B9C-461F-B1B8-DDB6E0248982}" destId="{34515388-A27E-4DC4-99F3-E4B8B21097D0}" srcOrd="10" destOrd="0" presId="urn:microsoft.com/office/officeart/2005/8/layout/bProcess3"/>
    <dgm:cxn modelId="{13465A4B-615A-43D3-9826-A19C17D088D5}" type="presParOf" srcId="{3B158C4A-9B9C-461F-B1B8-DDB6E0248982}" destId="{98E1FAF4-7A29-424F-853D-A8AECC4D54CC}" srcOrd="11" destOrd="0" presId="urn:microsoft.com/office/officeart/2005/8/layout/bProcess3"/>
    <dgm:cxn modelId="{57390601-0560-4F1D-872D-8473AFB0D904}" type="presParOf" srcId="{98E1FAF4-7A29-424F-853D-A8AECC4D54CC}" destId="{42E82CA1-3F36-4510-A4EA-40B931029AF6}" srcOrd="0" destOrd="0" presId="urn:microsoft.com/office/officeart/2005/8/layout/bProcess3"/>
    <dgm:cxn modelId="{BBF5F47A-DFF6-4040-8C67-807365D6C5D6}" type="presParOf" srcId="{3B158C4A-9B9C-461F-B1B8-DDB6E0248982}" destId="{731D2AB6-314D-44EC-818A-C374C8F1805F}" srcOrd="12" destOrd="0" presId="urn:microsoft.com/office/officeart/2005/8/layout/bProcess3"/>
    <dgm:cxn modelId="{8BD17394-F8A9-4447-8BDA-B4CF974A4E14}" type="presParOf" srcId="{3B158C4A-9B9C-461F-B1B8-DDB6E0248982}" destId="{15307CA6-F90C-4A1D-A6C8-B97AFD3A3FF4}" srcOrd="13" destOrd="0" presId="urn:microsoft.com/office/officeart/2005/8/layout/bProcess3"/>
    <dgm:cxn modelId="{48D12FF2-DA39-43EB-A68F-0EDBDC4DB2DE}" type="presParOf" srcId="{15307CA6-F90C-4A1D-A6C8-B97AFD3A3FF4}" destId="{A694C4E2-98EC-4618-9C82-A35C35FD6AF0}" srcOrd="0" destOrd="0" presId="urn:microsoft.com/office/officeart/2005/8/layout/bProcess3"/>
    <dgm:cxn modelId="{5D7F0FCF-D3FB-45A1-877B-3E0F58B05C35}" type="presParOf" srcId="{3B158C4A-9B9C-461F-B1B8-DDB6E0248982}" destId="{EA155AC5-9920-46AB-A6B3-D5317BD81F84}" srcOrd="14" destOrd="0" presId="urn:microsoft.com/office/officeart/2005/8/layout/bProcess3"/>
    <dgm:cxn modelId="{50AE0CA5-5993-4C8A-91A5-78C5240B77F8}" type="presParOf" srcId="{3B158C4A-9B9C-461F-B1B8-DDB6E0248982}" destId="{5B550668-D276-47BA-8354-E1FC8B0E82C2}" srcOrd="15" destOrd="0" presId="urn:microsoft.com/office/officeart/2005/8/layout/bProcess3"/>
    <dgm:cxn modelId="{F5F9388D-BB72-462D-B9EA-6EDAD7F8A5B8}" type="presParOf" srcId="{5B550668-D276-47BA-8354-E1FC8B0E82C2}" destId="{88C13017-B751-4F79-B0A1-57F62EB1BC3A}" srcOrd="0" destOrd="0" presId="urn:microsoft.com/office/officeart/2005/8/layout/bProcess3"/>
    <dgm:cxn modelId="{7B55D762-206B-4481-899A-E236AC905649}" type="presParOf" srcId="{3B158C4A-9B9C-461F-B1B8-DDB6E0248982}" destId="{EB0C991D-66DB-4943-ABF0-484E7DEEFC04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37A96-B3A0-40C7-923E-3312CBE49798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62BEEFF-CF95-406E-8C4B-CFE3AF717253}">
      <dgm:prSet phldrT="[Text]"/>
      <dgm:spPr/>
      <dgm:t>
        <a:bodyPr/>
        <a:lstStyle/>
        <a:p>
          <a:r>
            <a:rPr lang="en-US" dirty="0"/>
            <a:t>Job Type</a:t>
          </a:r>
        </a:p>
      </dgm:t>
    </dgm:pt>
    <dgm:pt modelId="{97BE2623-E848-46DD-8871-1D9A4E98663F}" type="parTrans" cxnId="{37648ABA-927B-4BCB-9E22-6C3C5D98B7C0}">
      <dgm:prSet/>
      <dgm:spPr/>
      <dgm:t>
        <a:bodyPr/>
        <a:lstStyle/>
        <a:p>
          <a:endParaRPr lang="en-US"/>
        </a:p>
      </dgm:t>
    </dgm:pt>
    <dgm:pt modelId="{1972105C-8F9D-472F-837F-853F4C013DBB}" type="sibTrans" cxnId="{37648ABA-927B-4BCB-9E22-6C3C5D98B7C0}">
      <dgm:prSet/>
      <dgm:spPr/>
      <dgm:t>
        <a:bodyPr/>
        <a:lstStyle/>
        <a:p>
          <a:endParaRPr lang="en-US"/>
        </a:p>
      </dgm:t>
    </dgm:pt>
    <dgm:pt modelId="{B190E645-BBFB-4DAD-B7D9-FBF8E0264D45}">
      <dgm:prSet phldrT="[Text]" custT="1"/>
      <dgm:spPr/>
      <dgm:t>
        <a:bodyPr/>
        <a:lstStyle/>
        <a:p>
          <a:r>
            <a:rPr lang="en-US" sz="1400" dirty="0"/>
            <a:t>Retired</a:t>
          </a:r>
        </a:p>
      </dgm:t>
    </dgm:pt>
    <dgm:pt modelId="{5626CB09-2C94-4A94-BA18-E9982D8EC985}" type="parTrans" cxnId="{20FD015D-5AD3-4828-9EFE-5F89FE0D33DB}">
      <dgm:prSet/>
      <dgm:spPr/>
      <dgm:t>
        <a:bodyPr/>
        <a:lstStyle/>
        <a:p>
          <a:endParaRPr lang="en-US"/>
        </a:p>
      </dgm:t>
    </dgm:pt>
    <dgm:pt modelId="{1BAA0DC0-CBF7-4C8C-899F-0E3EAA7503A9}" type="sibTrans" cxnId="{20FD015D-5AD3-4828-9EFE-5F89FE0D33DB}">
      <dgm:prSet/>
      <dgm:spPr/>
      <dgm:t>
        <a:bodyPr/>
        <a:lstStyle/>
        <a:p>
          <a:endParaRPr lang="en-US"/>
        </a:p>
      </dgm:t>
    </dgm:pt>
    <dgm:pt modelId="{8E4C0091-EB88-4568-9D0B-A28DECCF3390}">
      <dgm:prSet phldrT="[Text]" custT="1"/>
      <dgm:spPr/>
      <dgm:t>
        <a:bodyPr/>
        <a:lstStyle/>
        <a:p>
          <a:r>
            <a:rPr lang="en-US" sz="1400" dirty="0"/>
            <a:t>Student</a:t>
          </a:r>
        </a:p>
      </dgm:t>
    </dgm:pt>
    <dgm:pt modelId="{DF05F6D0-8E89-4295-B9C0-3276FF1B603D}" type="parTrans" cxnId="{5FDAE473-8F03-4EA2-A81A-62932500A39B}">
      <dgm:prSet/>
      <dgm:spPr/>
      <dgm:t>
        <a:bodyPr/>
        <a:lstStyle/>
        <a:p>
          <a:endParaRPr lang="en-US"/>
        </a:p>
      </dgm:t>
    </dgm:pt>
    <dgm:pt modelId="{FE835D27-AC68-4ED5-A836-BC4DA38532F9}" type="sibTrans" cxnId="{5FDAE473-8F03-4EA2-A81A-62932500A39B}">
      <dgm:prSet/>
      <dgm:spPr/>
      <dgm:t>
        <a:bodyPr/>
        <a:lstStyle/>
        <a:p>
          <a:endParaRPr lang="en-US"/>
        </a:p>
      </dgm:t>
    </dgm:pt>
    <dgm:pt modelId="{57C5B120-4461-466B-ADE0-F2A27B4FA34B}">
      <dgm:prSet phldrT="[Text]"/>
      <dgm:spPr/>
      <dgm:t>
        <a:bodyPr/>
        <a:lstStyle/>
        <a:p>
          <a:r>
            <a:rPr lang="en-US" dirty="0"/>
            <a:t>Marital Status</a:t>
          </a:r>
        </a:p>
      </dgm:t>
    </dgm:pt>
    <dgm:pt modelId="{A33CD6C0-EDD4-4E68-96F2-F84CF87350E2}" type="parTrans" cxnId="{1764BE24-17D8-41FC-9384-2B461D505648}">
      <dgm:prSet/>
      <dgm:spPr/>
      <dgm:t>
        <a:bodyPr/>
        <a:lstStyle/>
        <a:p>
          <a:endParaRPr lang="en-US"/>
        </a:p>
      </dgm:t>
    </dgm:pt>
    <dgm:pt modelId="{28AADF18-5318-450E-8A43-833A6A5A4645}" type="sibTrans" cxnId="{1764BE24-17D8-41FC-9384-2B461D505648}">
      <dgm:prSet/>
      <dgm:spPr/>
      <dgm:t>
        <a:bodyPr/>
        <a:lstStyle/>
        <a:p>
          <a:endParaRPr lang="en-US"/>
        </a:p>
      </dgm:t>
    </dgm:pt>
    <dgm:pt modelId="{6C1E83C1-D415-4FC8-9E90-9380BB5B8009}">
      <dgm:prSet phldrT="[Text]" custT="1"/>
      <dgm:spPr/>
      <dgm:t>
        <a:bodyPr/>
        <a:lstStyle/>
        <a:p>
          <a:r>
            <a:rPr lang="en-US" sz="1400" dirty="0"/>
            <a:t>Single</a:t>
          </a:r>
        </a:p>
      </dgm:t>
    </dgm:pt>
    <dgm:pt modelId="{31B9C6F4-FC3E-44D6-8D6C-64DE8F4FBBDE}" type="parTrans" cxnId="{10CB486C-3547-4EBE-B33C-283C4B0D4803}">
      <dgm:prSet/>
      <dgm:spPr/>
      <dgm:t>
        <a:bodyPr/>
        <a:lstStyle/>
        <a:p>
          <a:endParaRPr lang="en-US"/>
        </a:p>
      </dgm:t>
    </dgm:pt>
    <dgm:pt modelId="{0A8E9AF6-8DB8-4FA7-930F-168191143DB5}" type="sibTrans" cxnId="{10CB486C-3547-4EBE-B33C-283C4B0D4803}">
      <dgm:prSet/>
      <dgm:spPr/>
      <dgm:t>
        <a:bodyPr/>
        <a:lstStyle/>
        <a:p>
          <a:endParaRPr lang="en-US"/>
        </a:p>
      </dgm:t>
    </dgm:pt>
    <dgm:pt modelId="{AE9EDF5A-AD3C-47FD-8427-BDE2F1465020}">
      <dgm:prSet phldrT="[Text]"/>
      <dgm:spPr/>
      <dgm:t>
        <a:bodyPr/>
        <a:lstStyle/>
        <a:p>
          <a:r>
            <a:rPr lang="en-US" dirty="0"/>
            <a:t>Age Group</a:t>
          </a:r>
        </a:p>
      </dgm:t>
    </dgm:pt>
    <dgm:pt modelId="{24D82ADE-98F9-4F6C-A5D9-FD2123EA95F7}" type="parTrans" cxnId="{E9B36107-F549-40D7-BC19-8EB23B79C67E}">
      <dgm:prSet/>
      <dgm:spPr/>
      <dgm:t>
        <a:bodyPr/>
        <a:lstStyle/>
        <a:p>
          <a:endParaRPr lang="en-US"/>
        </a:p>
      </dgm:t>
    </dgm:pt>
    <dgm:pt modelId="{E3442BAE-FC1C-4650-A3F7-13113A4E5481}" type="sibTrans" cxnId="{E9B36107-F549-40D7-BC19-8EB23B79C67E}">
      <dgm:prSet/>
      <dgm:spPr/>
      <dgm:t>
        <a:bodyPr/>
        <a:lstStyle/>
        <a:p>
          <a:endParaRPr lang="en-US"/>
        </a:p>
      </dgm:t>
    </dgm:pt>
    <dgm:pt modelId="{6195A27D-1813-47F2-9DE7-BBAAD45706B4}">
      <dgm:prSet phldrT="[Text]" custT="1"/>
      <dgm:spPr/>
      <dgm:t>
        <a:bodyPr/>
        <a:lstStyle/>
        <a:p>
          <a:r>
            <a:rPr lang="en-US" sz="1400" dirty="0"/>
            <a:t>Young</a:t>
          </a:r>
        </a:p>
      </dgm:t>
    </dgm:pt>
    <dgm:pt modelId="{6242782A-9E71-4490-9DE0-D7A490825E38}" type="parTrans" cxnId="{F01A79DB-7CF3-48DB-B4D9-D8264CAFC514}">
      <dgm:prSet/>
      <dgm:spPr/>
      <dgm:t>
        <a:bodyPr/>
        <a:lstStyle/>
        <a:p>
          <a:endParaRPr lang="en-US"/>
        </a:p>
      </dgm:t>
    </dgm:pt>
    <dgm:pt modelId="{E4544025-2FE8-41D9-B8CC-03FF00A7254C}" type="sibTrans" cxnId="{F01A79DB-7CF3-48DB-B4D9-D8264CAFC514}">
      <dgm:prSet/>
      <dgm:spPr/>
      <dgm:t>
        <a:bodyPr/>
        <a:lstStyle/>
        <a:p>
          <a:endParaRPr lang="en-US"/>
        </a:p>
      </dgm:t>
    </dgm:pt>
    <dgm:pt modelId="{69E528BA-C549-49FE-BC7B-335F4AD5CEF2}">
      <dgm:prSet phldrT="[Text]" custT="1"/>
      <dgm:spPr/>
      <dgm:t>
        <a:bodyPr/>
        <a:lstStyle/>
        <a:p>
          <a:r>
            <a:rPr lang="en-US" sz="1400" dirty="0"/>
            <a:t>Old</a:t>
          </a:r>
        </a:p>
      </dgm:t>
    </dgm:pt>
    <dgm:pt modelId="{5DD50AC8-2A6C-49CE-98FC-85521F00802A}" type="parTrans" cxnId="{CF012E57-1442-49C7-801C-08EFB14031B5}">
      <dgm:prSet/>
      <dgm:spPr/>
      <dgm:t>
        <a:bodyPr/>
        <a:lstStyle/>
        <a:p>
          <a:endParaRPr lang="en-US"/>
        </a:p>
      </dgm:t>
    </dgm:pt>
    <dgm:pt modelId="{51F763AC-2221-4ACB-A924-58B2D37CF8F8}" type="sibTrans" cxnId="{CF012E57-1442-49C7-801C-08EFB14031B5}">
      <dgm:prSet/>
      <dgm:spPr/>
      <dgm:t>
        <a:bodyPr/>
        <a:lstStyle/>
        <a:p>
          <a:endParaRPr lang="en-US"/>
        </a:p>
      </dgm:t>
    </dgm:pt>
    <dgm:pt modelId="{F478D674-CC57-4D59-98A2-245E4EDFB06E}">
      <dgm:prSet/>
      <dgm:spPr/>
      <dgm:t>
        <a:bodyPr/>
        <a:lstStyle/>
        <a:p>
          <a:r>
            <a:rPr lang="en-US" dirty="0"/>
            <a:t>P outcome</a:t>
          </a:r>
        </a:p>
      </dgm:t>
    </dgm:pt>
    <dgm:pt modelId="{F7639BF8-849C-4845-99A4-1887C2A5D301}" type="parTrans" cxnId="{DBCFAD6D-49FC-4982-A50B-96D78746316B}">
      <dgm:prSet/>
      <dgm:spPr/>
      <dgm:t>
        <a:bodyPr/>
        <a:lstStyle/>
        <a:p>
          <a:endParaRPr lang="en-US"/>
        </a:p>
      </dgm:t>
    </dgm:pt>
    <dgm:pt modelId="{282C92E6-B494-4E46-9BFD-EB2D02A5745A}" type="sibTrans" cxnId="{DBCFAD6D-49FC-4982-A50B-96D78746316B}">
      <dgm:prSet/>
      <dgm:spPr/>
      <dgm:t>
        <a:bodyPr/>
        <a:lstStyle/>
        <a:p>
          <a:endParaRPr lang="en-US"/>
        </a:p>
      </dgm:t>
    </dgm:pt>
    <dgm:pt modelId="{AD0EAF60-7300-476E-87CA-F09C660A1CD8}">
      <dgm:prSet custT="1"/>
      <dgm:spPr/>
      <dgm:t>
        <a:bodyPr/>
        <a:lstStyle/>
        <a:p>
          <a:r>
            <a:rPr lang="en-US" sz="1400" dirty="0"/>
            <a:t>Success</a:t>
          </a:r>
        </a:p>
      </dgm:t>
    </dgm:pt>
    <dgm:pt modelId="{3B30F950-77B6-4A42-9F48-DA6A0B49E5F9}" type="parTrans" cxnId="{5E8CF863-B558-472F-BFEF-A3DE9EEE8D3A}">
      <dgm:prSet/>
      <dgm:spPr/>
      <dgm:t>
        <a:bodyPr/>
        <a:lstStyle/>
        <a:p>
          <a:endParaRPr lang="en-US"/>
        </a:p>
      </dgm:t>
    </dgm:pt>
    <dgm:pt modelId="{5EB0FD4D-6AE7-4328-840A-43D319E370B7}" type="sibTrans" cxnId="{5E8CF863-B558-472F-BFEF-A3DE9EEE8D3A}">
      <dgm:prSet/>
      <dgm:spPr/>
      <dgm:t>
        <a:bodyPr/>
        <a:lstStyle/>
        <a:p>
          <a:endParaRPr lang="en-US"/>
        </a:p>
      </dgm:t>
    </dgm:pt>
    <dgm:pt modelId="{5A498E73-DEE5-41B1-8C62-BE429A847612}">
      <dgm:prSet/>
      <dgm:spPr/>
      <dgm:t>
        <a:bodyPr/>
        <a:lstStyle/>
        <a:p>
          <a:r>
            <a:rPr lang="en-US" dirty="0"/>
            <a:t>Day of Week</a:t>
          </a:r>
        </a:p>
      </dgm:t>
    </dgm:pt>
    <dgm:pt modelId="{C8A8108C-34DA-48BB-84B2-4F2471AACC45}" type="parTrans" cxnId="{690207FA-2947-4CD1-AD2F-270AE4B07010}">
      <dgm:prSet/>
      <dgm:spPr/>
      <dgm:t>
        <a:bodyPr/>
        <a:lstStyle/>
        <a:p>
          <a:endParaRPr lang="en-US"/>
        </a:p>
      </dgm:t>
    </dgm:pt>
    <dgm:pt modelId="{A2C71635-CB1E-45C5-9EC1-84952EEA13DA}" type="sibTrans" cxnId="{690207FA-2947-4CD1-AD2F-270AE4B07010}">
      <dgm:prSet/>
      <dgm:spPr/>
      <dgm:t>
        <a:bodyPr/>
        <a:lstStyle/>
        <a:p>
          <a:endParaRPr lang="en-US"/>
        </a:p>
      </dgm:t>
    </dgm:pt>
    <dgm:pt modelId="{F74AE5BA-0A5D-4CCD-9802-D61B6C485E94}">
      <dgm:prSet custT="1"/>
      <dgm:spPr/>
      <dgm:t>
        <a:bodyPr/>
        <a:lstStyle/>
        <a:p>
          <a:r>
            <a:rPr lang="en-US" sz="1400" dirty="0"/>
            <a:t>Tuesday </a:t>
          </a:r>
        </a:p>
      </dgm:t>
    </dgm:pt>
    <dgm:pt modelId="{7FF5F8EF-74D9-4103-BF7E-732AEB823732}" type="parTrans" cxnId="{843ECBBF-818F-480D-8C7B-CD64181F6D87}">
      <dgm:prSet/>
      <dgm:spPr/>
      <dgm:t>
        <a:bodyPr/>
        <a:lstStyle/>
        <a:p>
          <a:endParaRPr lang="en-US"/>
        </a:p>
      </dgm:t>
    </dgm:pt>
    <dgm:pt modelId="{0FAAB103-2F1C-47E3-9780-415506002D8B}" type="sibTrans" cxnId="{843ECBBF-818F-480D-8C7B-CD64181F6D87}">
      <dgm:prSet/>
      <dgm:spPr/>
      <dgm:t>
        <a:bodyPr/>
        <a:lstStyle/>
        <a:p>
          <a:endParaRPr lang="en-US"/>
        </a:p>
      </dgm:t>
    </dgm:pt>
    <dgm:pt modelId="{05616CD4-9459-4BDE-BDF7-9C22F1A46A5F}">
      <dgm:prSet custT="1"/>
      <dgm:spPr/>
      <dgm:t>
        <a:bodyPr/>
        <a:lstStyle/>
        <a:p>
          <a:r>
            <a:rPr lang="en-US" sz="1400" dirty="0"/>
            <a:t>Thursday</a:t>
          </a:r>
        </a:p>
      </dgm:t>
    </dgm:pt>
    <dgm:pt modelId="{8184DB37-3693-4B1F-99D9-C70A220B1221}" type="parTrans" cxnId="{91A45F28-EA0D-4E71-905A-F203C5D9D181}">
      <dgm:prSet/>
      <dgm:spPr/>
      <dgm:t>
        <a:bodyPr/>
        <a:lstStyle/>
        <a:p>
          <a:endParaRPr lang="en-US"/>
        </a:p>
      </dgm:t>
    </dgm:pt>
    <dgm:pt modelId="{F048BB2F-082F-4E47-BB71-351D28BE5329}" type="sibTrans" cxnId="{91A45F28-EA0D-4E71-905A-F203C5D9D181}">
      <dgm:prSet/>
      <dgm:spPr/>
      <dgm:t>
        <a:bodyPr/>
        <a:lstStyle/>
        <a:p>
          <a:endParaRPr lang="en-US"/>
        </a:p>
      </dgm:t>
    </dgm:pt>
    <dgm:pt modelId="{9C190BDC-37CC-445E-97D9-BDABA820DE53}">
      <dgm:prSet/>
      <dgm:spPr/>
      <dgm:t>
        <a:bodyPr/>
        <a:lstStyle/>
        <a:p>
          <a:r>
            <a:rPr lang="en-US" dirty="0"/>
            <a:t>Month</a:t>
          </a:r>
        </a:p>
      </dgm:t>
    </dgm:pt>
    <dgm:pt modelId="{9902D79F-5EC5-4F22-B146-0317C2244130}" type="parTrans" cxnId="{673B5F6B-3580-409A-A619-4D2C8F79117B}">
      <dgm:prSet/>
      <dgm:spPr/>
      <dgm:t>
        <a:bodyPr/>
        <a:lstStyle/>
        <a:p>
          <a:endParaRPr lang="en-US"/>
        </a:p>
      </dgm:t>
    </dgm:pt>
    <dgm:pt modelId="{5436C807-ED7B-4614-80E9-681E56358DE1}" type="sibTrans" cxnId="{673B5F6B-3580-409A-A619-4D2C8F79117B}">
      <dgm:prSet/>
      <dgm:spPr/>
      <dgm:t>
        <a:bodyPr/>
        <a:lstStyle/>
        <a:p>
          <a:endParaRPr lang="en-US"/>
        </a:p>
      </dgm:t>
    </dgm:pt>
    <dgm:pt modelId="{BF270A67-65BE-43BB-94BC-C63635620A17}">
      <dgm:prSet custT="1"/>
      <dgm:spPr/>
      <dgm:t>
        <a:bodyPr/>
        <a:lstStyle/>
        <a:p>
          <a:r>
            <a:rPr lang="en-US" sz="1400" dirty="0"/>
            <a:t>March </a:t>
          </a:r>
        </a:p>
      </dgm:t>
    </dgm:pt>
    <dgm:pt modelId="{A8092FCD-FB10-46CB-BA85-9FB5237C4FD2}" type="parTrans" cxnId="{BC21DA6F-23D3-45E2-8EDD-30B492461ACD}">
      <dgm:prSet/>
      <dgm:spPr/>
      <dgm:t>
        <a:bodyPr/>
        <a:lstStyle/>
        <a:p>
          <a:endParaRPr lang="en-US"/>
        </a:p>
      </dgm:t>
    </dgm:pt>
    <dgm:pt modelId="{E98B698A-AA2D-4012-8FB5-E663811BE98B}" type="sibTrans" cxnId="{BC21DA6F-23D3-45E2-8EDD-30B492461ACD}">
      <dgm:prSet/>
      <dgm:spPr/>
      <dgm:t>
        <a:bodyPr/>
        <a:lstStyle/>
        <a:p>
          <a:endParaRPr lang="en-US"/>
        </a:p>
      </dgm:t>
    </dgm:pt>
    <dgm:pt modelId="{94695CA6-9E04-4713-AE74-754F0056CE16}">
      <dgm:prSet custT="1"/>
      <dgm:spPr/>
      <dgm:t>
        <a:bodyPr/>
        <a:lstStyle/>
        <a:p>
          <a:r>
            <a:rPr lang="en-US" sz="1400" dirty="0"/>
            <a:t>December</a:t>
          </a:r>
        </a:p>
      </dgm:t>
    </dgm:pt>
    <dgm:pt modelId="{62CC7804-152D-481F-9665-DB10E451DAD8}" type="parTrans" cxnId="{08D4DBA1-EED4-4EBA-A947-F3E730E8C080}">
      <dgm:prSet/>
      <dgm:spPr/>
      <dgm:t>
        <a:bodyPr/>
        <a:lstStyle/>
        <a:p>
          <a:endParaRPr lang="en-US"/>
        </a:p>
      </dgm:t>
    </dgm:pt>
    <dgm:pt modelId="{B4380642-3527-405F-8563-787231728F4E}" type="sibTrans" cxnId="{08D4DBA1-EED4-4EBA-A947-F3E730E8C080}">
      <dgm:prSet/>
      <dgm:spPr/>
      <dgm:t>
        <a:bodyPr/>
        <a:lstStyle/>
        <a:p>
          <a:endParaRPr lang="en-US"/>
        </a:p>
      </dgm:t>
    </dgm:pt>
    <dgm:pt modelId="{AAB8AFF1-AD27-4F48-B24D-51714587C036}">
      <dgm:prSet/>
      <dgm:spPr/>
      <dgm:t>
        <a:bodyPr/>
        <a:lstStyle/>
        <a:p>
          <a:r>
            <a:rPr lang="en-US" dirty="0"/>
            <a:t>Contact</a:t>
          </a:r>
        </a:p>
      </dgm:t>
    </dgm:pt>
    <dgm:pt modelId="{3D9A8522-F6DE-4140-B0DE-361176CAB6B5}" type="parTrans" cxnId="{B16C569A-77C9-42A6-A932-C4DA99A4E8D7}">
      <dgm:prSet/>
      <dgm:spPr/>
      <dgm:t>
        <a:bodyPr/>
        <a:lstStyle/>
        <a:p>
          <a:endParaRPr lang="en-US"/>
        </a:p>
      </dgm:t>
    </dgm:pt>
    <dgm:pt modelId="{153E747A-AC70-43D1-ADAA-4ACCB82972AD}" type="sibTrans" cxnId="{B16C569A-77C9-42A6-A932-C4DA99A4E8D7}">
      <dgm:prSet/>
      <dgm:spPr/>
      <dgm:t>
        <a:bodyPr/>
        <a:lstStyle/>
        <a:p>
          <a:endParaRPr lang="en-US"/>
        </a:p>
      </dgm:t>
    </dgm:pt>
    <dgm:pt modelId="{91A0D1EE-5EF0-4F17-9706-5445680CC289}">
      <dgm:prSet custT="1"/>
      <dgm:spPr/>
      <dgm:t>
        <a:bodyPr/>
        <a:lstStyle/>
        <a:p>
          <a:r>
            <a:rPr lang="en-US" sz="1400" dirty="0"/>
            <a:t>Cellular</a:t>
          </a:r>
        </a:p>
      </dgm:t>
    </dgm:pt>
    <dgm:pt modelId="{1A81BAC0-69EB-4B26-B92F-884C777FE78A}" type="parTrans" cxnId="{E55976CE-B4F4-4775-AD8C-377C1AE61463}">
      <dgm:prSet/>
      <dgm:spPr/>
      <dgm:t>
        <a:bodyPr/>
        <a:lstStyle/>
        <a:p>
          <a:endParaRPr lang="en-US"/>
        </a:p>
      </dgm:t>
    </dgm:pt>
    <dgm:pt modelId="{1C26FB1E-ECBD-47B0-B277-B4D2D78B641D}" type="sibTrans" cxnId="{E55976CE-B4F4-4775-AD8C-377C1AE61463}">
      <dgm:prSet/>
      <dgm:spPr/>
      <dgm:t>
        <a:bodyPr/>
        <a:lstStyle/>
        <a:p>
          <a:endParaRPr lang="en-US"/>
        </a:p>
      </dgm:t>
    </dgm:pt>
    <dgm:pt modelId="{2EAD5ED3-CDDE-4082-9427-ACF068AD774E}" type="pres">
      <dgm:prSet presAssocID="{73037A96-B3A0-40C7-923E-3312CBE49798}" presName="Name0" presStyleCnt="0">
        <dgm:presLayoutVars>
          <dgm:dir/>
          <dgm:animLvl val="lvl"/>
          <dgm:resizeHandles val="exact"/>
        </dgm:presLayoutVars>
      </dgm:prSet>
      <dgm:spPr/>
    </dgm:pt>
    <dgm:pt modelId="{8DBD7725-A614-4A14-8339-E860C93AEF0B}" type="pres">
      <dgm:prSet presAssocID="{B62BEEFF-CF95-406E-8C4B-CFE3AF717253}" presName="linNode" presStyleCnt="0"/>
      <dgm:spPr/>
    </dgm:pt>
    <dgm:pt modelId="{9AF8BE1E-9914-4A9D-95C6-5F3AC290C055}" type="pres">
      <dgm:prSet presAssocID="{B62BEEFF-CF95-406E-8C4B-CFE3AF717253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FBFA0263-6472-496F-A29E-1E0BB1673AC2}" type="pres">
      <dgm:prSet presAssocID="{B62BEEFF-CF95-406E-8C4B-CFE3AF717253}" presName="descendantText" presStyleLbl="alignAccFollowNode1" presStyleIdx="0" presStyleCnt="7">
        <dgm:presLayoutVars>
          <dgm:bulletEnabled val="1"/>
        </dgm:presLayoutVars>
      </dgm:prSet>
      <dgm:spPr/>
    </dgm:pt>
    <dgm:pt modelId="{D77496E5-86E0-43D3-9726-9CBDD0944BCA}" type="pres">
      <dgm:prSet presAssocID="{1972105C-8F9D-472F-837F-853F4C013DBB}" presName="sp" presStyleCnt="0"/>
      <dgm:spPr/>
    </dgm:pt>
    <dgm:pt modelId="{C03E3C9E-179F-4053-8D6F-86C4364BA183}" type="pres">
      <dgm:prSet presAssocID="{57C5B120-4461-466B-ADE0-F2A27B4FA34B}" presName="linNode" presStyleCnt="0"/>
      <dgm:spPr/>
    </dgm:pt>
    <dgm:pt modelId="{40BF4D1B-9B03-4AFD-AAF9-FB4D01858013}" type="pres">
      <dgm:prSet presAssocID="{57C5B120-4461-466B-ADE0-F2A27B4FA34B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33802DB7-0DD7-4411-B80D-4F33176D1BFE}" type="pres">
      <dgm:prSet presAssocID="{57C5B120-4461-466B-ADE0-F2A27B4FA34B}" presName="descendantText" presStyleLbl="alignAccFollowNode1" presStyleIdx="1" presStyleCnt="7">
        <dgm:presLayoutVars>
          <dgm:bulletEnabled val="1"/>
        </dgm:presLayoutVars>
      </dgm:prSet>
      <dgm:spPr/>
    </dgm:pt>
    <dgm:pt modelId="{09866F94-EB2E-4E62-B42D-F807CD0A4E55}" type="pres">
      <dgm:prSet presAssocID="{28AADF18-5318-450E-8A43-833A6A5A4645}" presName="sp" presStyleCnt="0"/>
      <dgm:spPr/>
    </dgm:pt>
    <dgm:pt modelId="{3EBC2699-2551-474E-B047-5942305E1A2A}" type="pres">
      <dgm:prSet presAssocID="{AE9EDF5A-AD3C-47FD-8427-BDE2F1465020}" presName="linNode" presStyleCnt="0"/>
      <dgm:spPr/>
    </dgm:pt>
    <dgm:pt modelId="{529EDDFB-6856-4F77-BFF3-D259D75D208C}" type="pres">
      <dgm:prSet presAssocID="{AE9EDF5A-AD3C-47FD-8427-BDE2F1465020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6B8F88B0-1896-4219-8EF1-C3308343FBFE}" type="pres">
      <dgm:prSet presAssocID="{AE9EDF5A-AD3C-47FD-8427-BDE2F1465020}" presName="descendantText" presStyleLbl="alignAccFollowNode1" presStyleIdx="2" presStyleCnt="7">
        <dgm:presLayoutVars>
          <dgm:bulletEnabled val="1"/>
        </dgm:presLayoutVars>
      </dgm:prSet>
      <dgm:spPr/>
    </dgm:pt>
    <dgm:pt modelId="{3B871EEF-0CAB-4020-A340-7BC098844FC2}" type="pres">
      <dgm:prSet presAssocID="{E3442BAE-FC1C-4650-A3F7-13113A4E5481}" presName="sp" presStyleCnt="0"/>
      <dgm:spPr/>
    </dgm:pt>
    <dgm:pt modelId="{4A84D356-C4AA-4EA8-BA70-94976976F9D2}" type="pres">
      <dgm:prSet presAssocID="{F478D674-CC57-4D59-98A2-245E4EDFB06E}" presName="linNode" presStyleCnt="0"/>
      <dgm:spPr/>
    </dgm:pt>
    <dgm:pt modelId="{3464ECB0-BF52-44A9-85D7-1E0351E3FC96}" type="pres">
      <dgm:prSet presAssocID="{F478D674-CC57-4D59-98A2-245E4EDFB06E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A1C62FAA-B3D3-4F46-B59C-486719576555}" type="pres">
      <dgm:prSet presAssocID="{F478D674-CC57-4D59-98A2-245E4EDFB06E}" presName="descendantText" presStyleLbl="alignAccFollowNode1" presStyleIdx="3" presStyleCnt="7">
        <dgm:presLayoutVars>
          <dgm:bulletEnabled val="1"/>
        </dgm:presLayoutVars>
      </dgm:prSet>
      <dgm:spPr/>
    </dgm:pt>
    <dgm:pt modelId="{4DCC9A6F-60B4-493A-8FEF-143375EDE4B6}" type="pres">
      <dgm:prSet presAssocID="{282C92E6-B494-4E46-9BFD-EB2D02A5745A}" presName="sp" presStyleCnt="0"/>
      <dgm:spPr/>
    </dgm:pt>
    <dgm:pt modelId="{820F8C36-FAFB-4822-A44F-C5E6EB7BA574}" type="pres">
      <dgm:prSet presAssocID="{5A498E73-DEE5-41B1-8C62-BE429A847612}" presName="linNode" presStyleCnt="0"/>
      <dgm:spPr/>
    </dgm:pt>
    <dgm:pt modelId="{42115E04-A9DC-4D5D-B20D-5F393060ADF2}" type="pres">
      <dgm:prSet presAssocID="{5A498E73-DEE5-41B1-8C62-BE429A847612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470F3360-2A59-44D5-B9B8-2D6DEA32FEAD}" type="pres">
      <dgm:prSet presAssocID="{5A498E73-DEE5-41B1-8C62-BE429A847612}" presName="descendantText" presStyleLbl="alignAccFollowNode1" presStyleIdx="4" presStyleCnt="7">
        <dgm:presLayoutVars>
          <dgm:bulletEnabled val="1"/>
        </dgm:presLayoutVars>
      </dgm:prSet>
      <dgm:spPr/>
    </dgm:pt>
    <dgm:pt modelId="{1ECFC80B-7E9D-44AD-99B7-C06A65152962}" type="pres">
      <dgm:prSet presAssocID="{A2C71635-CB1E-45C5-9EC1-84952EEA13DA}" presName="sp" presStyleCnt="0"/>
      <dgm:spPr/>
    </dgm:pt>
    <dgm:pt modelId="{04269DC3-4696-4218-AF73-AEFE0A8A9B4C}" type="pres">
      <dgm:prSet presAssocID="{9C190BDC-37CC-445E-97D9-BDABA820DE53}" presName="linNode" presStyleCnt="0"/>
      <dgm:spPr/>
    </dgm:pt>
    <dgm:pt modelId="{A73CE90F-4D4E-4E29-B75F-2D3FE9D9AC03}" type="pres">
      <dgm:prSet presAssocID="{9C190BDC-37CC-445E-97D9-BDABA820DE53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3EF4C7BB-C279-4B2E-B877-1F152E2AE2C6}" type="pres">
      <dgm:prSet presAssocID="{9C190BDC-37CC-445E-97D9-BDABA820DE53}" presName="descendantText" presStyleLbl="alignAccFollowNode1" presStyleIdx="5" presStyleCnt="7">
        <dgm:presLayoutVars>
          <dgm:bulletEnabled val="1"/>
        </dgm:presLayoutVars>
      </dgm:prSet>
      <dgm:spPr/>
    </dgm:pt>
    <dgm:pt modelId="{5D0602C2-4E25-4C2E-9C8F-815CB25B90E8}" type="pres">
      <dgm:prSet presAssocID="{5436C807-ED7B-4614-80E9-681E56358DE1}" presName="sp" presStyleCnt="0"/>
      <dgm:spPr/>
    </dgm:pt>
    <dgm:pt modelId="{8012A7AA-CB75-4285-AF7A-36C5BE2A18C9}" type="pres">
      <dgm:prSet presAssocID="{AAB8AFF1-AD27-4F48-B24D-51714587C036}" presName="linNode" presStyleCnt="0"/>
      <dgm:spPr/>
    </dgm:pt>
    <dgm:pt modelId="{CEE6C0CF-050D-400B-A485-145EDBC678CB}" type="pres">
      <dgm:prSet presAssocID="{AAB8AFF1-AD27-4F48-B24D-51714587C036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8EB46AE8-3F7E-4FFC-BDCD-9B9F3048F1C7}" type="pres">
      <dgm:prSet presAssocID="{AAB8AFF1-AD27-4F48-B24D-51714587C036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E9B36107-F549-40D7-BC19-8EB23B79C67E}" srcId="{73037A96-B3A0-40C7-923E-3312CBE49798}" destId="{AE9EDF5A-AD3C-47FD-8427-BDE2F1465020}" srcOrd="2" destOrd="0" parTransId="{24D82ADE-98F9-4F6C-A5D9-FD2123EA95F7}" sibTransId="{E3442BAE-FC1C-4650-A3F7-13113A4E5481}"/>
    <dgm:cxn modelId="{7E1B2514-F97A-4C36-B717-5454ED400177}" type="presOf" srcId="{BF270A67-65BE-43BB-94BC-C63635620A17}" destId="{3EF4C7BB-C279-4B2E-B877-1F152E2AE2C6}" srcOrd="0" destOrd="0" presId="urn:microsoft.com/office/officeart/2005/8/layout/vList5"/>
    <dgm:cxn modelId="{BB2A9C1C-36E6-4BA9-ACAC-556FFE2723D6}" type="presOf" srcId="{F74AE5BA-0A5D-4CCD-9802-D61B6C485E94}" destId="{470F3360-2A59-44D5-B9B8-2D6DEA32FEAD}" srcOrd="0" destOrd="0" presId="urn:microsoft.com/office/officeart/2005/8/layout/vList5"/>
    <dgm:cxn modelId="{1764BE24-17D8-41FC-9384-2B461D505648}" srcId="{73037A96-B3A0-40C7-923E-3312CBE49798}" destId="{57C5B120-4461-466B-ADE0-F2A27B4FA34B}" srcOrd="1" destOrd="0" parTransId="{A33CD6C0-EDD4-4E68-96F2-F84CF87350E2}" sibTransId="{28AADF18-5318-450E-8A43-833A6A5A4645}"/>
    <dgm:cxn modelId="{34ACD425-5C87-497C-8BFA-B9903A4D198C}" type="presOf" srcId="{8E4C0091-EB88-4568-9D0B-A28DECCF3390}" destId="{FBFA0263-6472-496F-A29E-1E0BB1673AC2}" srcOrd="0" destOrd="1" presId="urn:microsoft.com/office/officeart/2005/8/layout/vList5"/>
    <dgm:cxn modelId="{91A45F28-EA0D-4E71-905A-F203C5D9D181}" srcId="{5A498E73-DEE5-41B1-8C62-BE429A847612}" destId="{05616CD4-9459-4BDE-BDF7-9C22F1A46A5F}" srcOrd="1" destOrd="0" parTransId="{8184DB37-3693-4B1F-99D9-C70A220B1221}" sibTransId="{F048BB2F-082F-4E47-BB71-351D28BE5329}"/>
    <dgm:cxn modelId="{E9CF1333-8A8C-4F39-8EAB-3FD348BBA192}" type="presOf" srcId="{AD0EAF60-7300-476E-87CA-F09C660A1CD8}" destId="{A1C62FAA-B3D3-4F46-B59C-486719576555}" srcOrd="0" destOrd="0" presId="urn:microsoft.com/office/officeart/2005/8/layout/vList5"/>
    <dgm:cxn modelId="{20FD015D-5AD3-4828-9EFE-5F89FE0D33DB}" srcId="{B62BEEFF-CF95-406E-8C4B-CFE3AF717253}" destId="{B190E645-BBFB-4DAD-B7D9-FBF8E0264D45}" srcOrd="0" destOrd="0" parTransId="{5626CB09-2C94-4A94-BA18-E9982D8EC985}" sibTransId="{1BAA0DC0-CBF7-4C8C-899F-0E3EAA7503A9}"/>
    <dgm:cxn modelId="{5E8CF863-B558-472F-BFEF-A3DE9EEE8D3A}" srcId="{F478D674-CC57-4D59-98A2-245E4EDFB06E}" destId="{AD0EAF60-7300-476E-87CA-F09C660A1CD8}" srcOrd="0" destOrd="0" parTransId="{3B30F950-77B6-4A42-9F48-DA6A0B49E5F9}" sibTransId="{5EB0FD4D-6AE7-4328-840A-43D319E370B7}"/>
    <dgm:cxn modelId="{C9626744-B67F-4AB4-9126-4BF451EFC6D9}" type="presOf" srcId="{6C1E83C1-D415-4FC8-9E90-9380BB5B8009}" destId="{33802DB7-0DD7-4411-B80D-4F33176D1BFE}" srcOrd="0" destOrd="0" presId="urn:microsoft.com/office/officeart/2005/8/layout/vList5"/>
    <dgm:cxn modelId="{673B5F6B-3580-409A-A619-4D2C8F79117B}" srcId="{73037A96-B3A0-40C7-923E-3312CBE49798}" destId="{9C190BDC-37CC-445E-97D9-BDABA820DE53}" srcOrd="5" destOrd="0" parTransId="{9902D79F-5EC5-4F22-B146-0317C2244130}" sibTransId="{5436C807-ED7B-4614-80E9-681E56358DE1}"/>
    <dgm:cxn modelId="{10CB486C-3547-4EBE-B33C-283C4B0D4803}" srcId="{57C5B120-4461-466B-ADE0-F2A27B4FA34B}" destId="{6C1E83C1-D415-4FC8-9E90-9380BB5B8009}" srcOrd="0" destOrd="0" parTransId="{31B9C6F4-FC3E-44D6-8D6C-64DE8F4FBBDE}" sibTransId="{0A8E9AF6-8DB8-4FA7-930F-168191143DB5}"/>
    <dgm:cxn modelId="{DBCFAD6D-49FC-4982-A50B-96D78746316B}" srcId="{73037A96-B3A0-40C7-923E-3312CBE49798}" destId="{F478D674-CC57-4D59-98A2-245E4EDFB06E}" srcOrd="3" destOrd="0" parTransId="{F7639BF8-849C-4845-99A4-1887C2A5D301}" sibTransId="{282C92E6-B494-4E46-9BFD-EB2D02A5745A}"/>
    <dgm:cxn modelId="{86B2A44F-5F51-4583-ACBB-FB9A6306CB27}" type="presOf" srcId="{B190E645-BBFB-4DAD-B7D9-FBF8E0264D45}" destId="{FBFA0263-6472-496F-A29E-1E0BB1673AC2}" srcOrd="0" destOrd="0" presId="urn:microsoft.com/office/officeart/2005/8/layout/vList5"/>
    <dgm:cxn modelId="{BC21DA6F-23D3-45E2-8EDD-30B492461ACD}" srcId="{9C190BDC-37CC-445E-97D9-BDABA820DE53}" destId="{BF270A67-65BE-43BB-94BC-C63635620A17}" srcOrd="0" destOrd="0" parTransId="{A8092FCD-FB10-46CB-BA85-9FB5237C4FD2}" sibTransId="{E98B698A-AA2D-4012-8FB5-E663811BE98B}"/>
    <dgm:cxn modelId="{5FDAE473-8F03-4EA2-A81A-62932500A39B}" srcId="{B62BEEFF-CF95-406E-8C4B-CFE3AF717253}" destId="{8E4C0091-EB88-4568-9D0B-A28DECCF3390}" srcOrd="1" destOrd="0" parTransId="{DF05F6D0-8E89-4295-B9C0-3276FF1B603D}" sibTransId="{FE835D27-AC68-4ED5-A836-BC4DA38532F9}"/>
    <dgm:cxn modelId="{CF012E57-1442-49C7-801C-08EFB14031B5}" srcId="{AE9EDF5A-AD3C-47FD-8427-BDE2F1465020}" destId="{69E528BA-C549-49FE-BC7B-335F4AD5CEF2}" srcOrd="1" destOrd="0" parTransId="{5DD50AC8-2A6C-49CE-98FC-85521F00802A}" sibTransId="{51F763AC-2221-4ACB-A924-58B2D37CF8F8}"/>
    <dgm:cxn modelId="{90478A77-94D1-4571-A9AF-B131FEF2D62F}" type="presOf" srcId="{AAB8AFF1-AD27-4F48-B24D-51714587C036}" destId="{CEE6C0CF-050D-400B-A485-145EDBC678CB}" srcOrd="0" destOrd="0" presId="urn:microsoft.com/office/officeart/2005/8/layout/vList5"/>
    <dgm:cxn modelId="{8250EC77-D05A-4119-95C3-47FB6C7291AA}" type="presOf" srcId="{57C5B120-4461-466B-ADE0-F2A27B4FA34B}" destId="{40BF4D1B-9B03-4AFD-AAF9-FB4D01858013}" srcOrd="0" destOrd="0" presId="urn:microsoft.com/office/officeart/2005/8/layout/vList5"/>
    <dgm:cxn modelId="{F7E49B7A-3DD2-4FDC-9DBA-6060BA31E448}" type="presOf" srcId="{69E528BA-C549-49FE-BC7B-335F4AD5CEF2}" destId="{6B8F88B0-1896-4219-8EF1-C3308343FBFE}" srcOrd="0" destOrd="1" presId="urn:microsoft.com/office/officeart/2005/8/layout/vList5"/>
    <dgm:cxn modelId="{E8A70D92-D1AC-4EF5-BA13-55AC368820D5}" type="presOf" srcId="{F478D674-CC57-4D59-98A2-245E4EDFB06E}" destId="{3464ECB0-BF52-44A9-85D7-1E0351E3FC96}" srcOrd="0" destOrd="0" presId="urn:microsoft.com/office/officeart/2005/8/layout/vList5"/>
    <dgm:cxn modelId="{502DAC98-75E1-4113-B982-B1CDBF9937CB}" type="presOf" srcId="{AE9EDF5A-AD3C-47FD-8427-BDE2F1465020}" destId="{529EDDFB-6856-4F77-BFF3-D259D75D208C}" srcOrd="0" destOrd="0" presId="urn:microsoft.com/office/officeart/2005/8/layout/vList5"/>
    <dgm:cxn modelId="{67BA7299-11AA-496C-9A88-31AB9B54603E}" type="presOf" srcId="{B62BEEFF-CF95-406E-8C4B-CFE3AF717253}" destId="{9AF8BE1E-9914-4A9D-95C6-5F3AC290C055}" srcOrd="0" destOrd="0" presId="urn:microsoft.com/office/officeart/2005/8/layout/vList5"/>
    <dgm:cxn modelId="{B16C569A-77C9-42A6-A932-C4DA99A4E8D7}" srcId="{73037A96-B3A0-40C7-923E-3312CBE49798}" destId="{AAB8AFF1-AD27-4F48-B24D-51714587C036}" srcOrd="6" destOrd="0" parTransId="{3D9A8522-F6DE-4140-B0DE-361176CAB6B5}" sibTransId="{153E747A-AC70-43D1-ADAA-4ACCB82972AD}"/>
    <dgm:cxn modelId="{DD495E9D-02AF-4407-973D-4A92EBB7877A}" type="presOf" srcId="{73037A96-B3A0-40C7-923E-3312CBE49798}" destId="{2EAD5ED3-CDDE-4082-9427-ACF068AD774E}" srcOrd="0" destOrd="0" presId="urn:microsoft.com/office/officeart/2005/8/layout/vList5"/>
    <dgm:cxn modelId="{08D4DBA1-EED4-4EBA-A947-F3E730E8C080}" srcId="{9C190BDC-37CC-445E-97D9-BDABA820DE53}" destId="{94695CA6-9E04-4713-AE74-754F0056CE16}" srcOrd="1" destOrd="0" parTransId="{62CC7804-152D-481F-9665-DB10E451DAD8}" sibTransId="{B4380642-3527-405F-8563-787231728F4E}"/>
    <dgm:cxn modelId="{D3CFF4AE-93C3-444E-9E92-5864E87FA93D}" type="presOf" srcId="{91A0D1EE-5EF0-4F17-9706-5445680CC289}" destId="{8EB46AE8-3F7E-4FFC-BDCD-9B9F3048F1C7}" srcOrd="0" destOrd="0" presId="urn:microsoft.com/office/officeart/2005/8/layout/vList5"/>
    <dgm:cxn modelId="{37648ABA-927B-4BCB-9E22-6C3C5D98B7C0}" srcId="{73037A96-B3A0-40C7-923E-3312CBE49798}" destId="{B62BEEFF-CF95-406E-8C4B-CFE3AF717253}" srcOrd="0" destOrd="0" parTransId="{97BE2623-E848-46DD-8871-1D9A4E98663F}" sibTransId="{1972105C-8F9D-472F-837F-853F4C013DBB}"/>
    <dgm:cxn modelId="{843ECBBF-818F-480D-8C7B-CD64181F6D87}" srcId="{5A498E73-DEE5-41B1-8C62-BE429A847612}" destId="{F74AE5BA-0A5D-4CCD-9802-D61B6C485E94}" srcOrd="0" destOrd="0" parTransId="{7FF5F8EF-74D9-4103-BF7E-732AEB823732}" sibTransId="{0FAAB103-2F1C-47E3-9780-415506002D8B}"/>
    <dgm:cxn modelId="{E55976CE-B4F4-4775-AD8C-377C1AE61463}" srcId="{AAB8AFF1-AD27-4F48-B24D-51714587C036}" destId="{91A0D1EE-5EF0-4F17-9706-5445680CC289}" srcOrd="0" destOrd="0" parTransId="{1A81BAC0-69EB-4B26-B92F-884C777FE78A}" sibTransId="{1C26FB1E-ECBD-47B0-B277-B4D2D78B641D}"/>
    <dgm:cxn modelId="{F01A79DB-7CF3-48DB-B4D9-D8264CAFC514}" srcId="{AE9EDF5A-AD3C-47FD-8427-BDE2F1465020}" destId="{6195A27D-1813-47F2-9DE7-BBAAD45706B4}" srcOrd="0" destOrd="0" parTransId="{6242782A-9E71-4490-9DE0-D7A490825E38}" sibTransId="{E4544025-2FE8-41D9-B8CC-03FF00A7254C}"/>
    <dgm:cxn modelId="{44AA9AEE-D099-4A0F-A84F-01E7589BFA88}" type="presOf" srcId="{6195A27D-1813-47F2-9DE7-BBAAD45706B4}" destId="{6B8F88B0-1896-4219-8EF1-C3308343FBFE}" srcOrd="0" destOrd="0" presId="urn:microsoft.com/office/officeart/2005/8/layout/vList5"/>
    <dgm:cxn modelId="{AFA728F1-7DE9-46CA-95A4-BAF69F5D038B}" type="presOf" srcId="{05616CD4-9459-4BDE-BDF7-9C22F1A46A5F}" destId="{470F3360-2A59-44D5-B9B8-2D6DEA32FEAD}" srcOrd="0" destOrd="1" presId="urn:microsoft.com/office/officeart/2005/8/layout/vList5"/>
    <dgm:cxn modelId="{E8D63BF1-2712-401F-9CFC-43E7F5B88CD2}" type="presOf" srcId="{5A498E73-DEE5-41B1-8C62-BE429A847612}" destId="{42115E04-A9DC-4D5D-B20D-5F393060ADF2}" srcOrd="0" destOrd="0" presId="urn:microsoft.com/office/officeart/2005/8/layout/vList5"/>
    <dgm:cxn modelId="{690207FA-2947-4CD1-AD2F-270AE4B07010}" srcId="{73037A96-B3A0-40C7-923E-3312CBE49798}" destId="{5A498E73-DEE5-41B1-8C62-BE429A847612}" srcOrd="4" destOrd="0" parTransId="{C8A8108C-34DA-48BB-84B2-4F2471AACC45}" sibTransId="{A2C71635-CB1E-45C5-9EC1-84952EEA13DA}"/>
    <dgm:cxn modelId="{96B0BFFB-4549-46CA-991A-EA8E58C41C8B}" type="presOf" srcId="{94695CA6-9E04-4713-AE74-754F0056CE16}" destId="{3EF4C7BB-C279-4B2E-B877-1F152E2AE2C6}" srcOrd="0" destOrd="1" presId="urn:microsoft.com/office/officeart/2005/8/layout/vList5"/>
    <dgm:cxn modelId="{4582EDFB-F82B-4F2C-8284-A57B55C366B3}" type="presOf" srcId="{9C190BDC-37CC-445E-97D9-BDABA820DE53}" destId="{A73CE90F-4D4E-4E29-B75F-2D3FE9D9AC03}" srcOrd="0" destOrd="0" presId="urn:microsoft.com/office/officeart/2005/8/layout/vList5"/>
    <dgm:cxn modelId="{D753B6C3-F397-4F0E-8E6C-47E4FB548929}" type="presParOf" srcId="{2EAD5ED3-CDDE-4082-9427-ACF068AD774E}" destId="{8DBD7725-A614-4A14-8339-E860C93AEF0B}" srcOrd="0" destOrd="0" presId="urn:microsoft.com/office/officeart/2005/8/layout/vList5"/>
    <dgm:cxn modelId="{63DBBC29-5FA2-4AC3-A82E-0FAA09A3654C}" type="presParOf" srcId="{8DBD7725-A614-4A14-8339-E860C93AEF0B}" destId="{9AF8BE1E-9914-4A9D-95C6-5F3AC290C055}" srcOrd="0" destOrd="0" presId="urn:microsoft.com/office/officeart/2005/8/layout/vList5"/>
    <dgm:cxn modelId="{1BA185FF-DF2E-4D2D-B4BC-7AF73A777703}" type="presParOf" srcId="{8DBD7725-A614-4A14-8339-E860C93AEF0B}" destId="{FBFA0263-6472-496F-A29E-1E0BB1673AC2}" srcOrd="1" destOrd="0" presId="urn:microsoft.com/office/officeart/2005/8/layout/vList5"/>
    <dgm:cxn modelId="{DC0A84FC-6412-4A30-A298-13282670231C}" type="presParOf" srcId="{2EAD5ED3-CDDE-4082-9427-ACF068AD774E}" destId="{D77496E5-86E0-43D3-9726-9CBDD0944BCA}" srcOrd="1" destOrd="0" presId="urn:microsoft.com/office/officeart/2005/8/layout/vList5"/>
    <dgm:cxn modelId="{63F620D1-6ECC-41D0-8FF8-626530BE94D2}" type="presParOf" srcId="{2EAD5ED3-CDDE-4082-9427-ACF068AD774E}" destId="{C03E3C9E-179F-4053-8D6F-86C4364BA183}" srcOrd="2" destOrd="0" presId="urn:microsoft.com/office/officeart/2005/8/layout/vList5"/>
    <dgm:cxn modelId="{1C4F90EA-D67B-4F7E-AB38-FFAC0FA411A3}" type="presParOf" srcId="{C03E3C9E-179F-4053-8D6F-86C4364BA183}" destId="{40BF4D1B-9B03-4AFD-AAF9-FB4D01858013}" srcOrd="0" destOrd="0" presId="urn:microsoft.com/office/officeart/2005/8/layout/vList5"/>
    <dgm:cxn modelId="{12B11B78-6867-431B-A5C4-E849D59B05AA}" type="presParOf" srcId="{C03E3C9E-179F-4053-8D6F-86C4364BA183}" destId="{33802DB7-0DD7-4411-B80D-4F33176D1BFE}" srcOrd="1" destOrd="0" presId="urn:microsoft.com/office/officeart/2005/8/layout/vList5"/>
    <dgm:cxn modelId="{EB4436A1-BA61-46A2-811A-EB2D62722A26}" type="presParOf" srcId="{2EAD5ED3-CDDE-4082-9427-ACF068AD774E}" destId="{09866F94-EB2E-4E62-B42D-F807CD0A4E55}" srcOrd="3" destOrd="0" presId="urn:microsoft.com/office/officeart/2005/8/layout/vList5"/>
    <dgm:cxn modelId="{90890E13-C3E1-41C6-9266-4DF68557C7E6}" type="presParOf" srcId="{2EAD5ED3-CDDE-4082-9427-ACF068AD774E}" destId="{3EBC2699-2551-474E-B047-5942305E1A2A}" srcOrd="4" destOrd="0" presId="urn:microsoft.com/office/officeart/2005/8/layout/vList5"/>
    <dgm:cxn modelId="{11DF1AEC-48EE-4FE5-A9C2-9445A80F83C0}" type="presParOf" srcId="{3EBC2699-2551-474E-B047-5942305E1A2A}" destId="{529EDDFB-6856-4F77-BFF3-D259D75D208C}" srcOrd="0" destOrd="0" presId="urn:microsoft.com/office/officeart/2005/8/layout/vList5"/>
    <dgm:cxn modelId="{D91614BA-2A64-4F74-AAFC-F18F532AC1C6}" type="presParOf" srcId="{3EBC2699-2551-474E-B047-5942305E1A2A}" destId="{6B8F88B0-1896-4219-8EF1-C3308343FBFE}" srcOrd="1" destOrd="0" presId="urn:microsoft.com/office/officeart/2005/8/layout/vList5"/>
    <dgm:cxn modelId="{F71B603C-DC2D-463C-9C9D-3687B4117396}" type="presParOf" srcId="{2EAD5ED3-CDDE-4082-9427-ACF068AD774E}" destId="{3B871EEF-0CAB-4020-A340-7BC098844FC2}" srcOrd="5" destOrd="0" presId="urn:microsoft.com/office/officeart/2005/8/layout/vList5"/>
    <dgm:cxn modelId="{4A12ACC8-69E8-4BE0-A35E-A850CD35D526}" type="presParOf" srcId="{2EAD5ED3-CDDE-4082-9427-ACF068AD774E}" destId="{4A84D356-C4AA-4EA8-BA70-94976976F9D2}" srcOrd="6" destOrd="0" presId="urn:microsoft.com/office/officeart/2005/8/layout/vList5"/>
    <dgm:cxn modelId="{08828E14-3EFD-4D73-904C-60FDE81319A8}" type="presParOf" srcId="{4A84D356-C4AA-4EA8-BA70-94976976F9D2}" destId="{3464ECB0-BF52-44A9-85D7-1E0351E3FC96}" srcOrd="0" destOrd="0" presId="urn:microsoft.com/office/officeart/2005/8/layout/vList5"/>
    <dgm:cxn modelId="{CDCA3D81-64A9-41AC-B55B-7ACC9BD15137}" type="presParOf" srcId="{4A84D356-C4AA-4EA8-BA70-94976976F9D2}" destId="{A1C62FAA-B3D3-4F46-B59C-486719576555}" srcOrd="1" destOrd="0" presId="urn:microsoft.com/office/officeart/2005/8/layout/vList5"/>
    <dgm:cxn modelId="{28037C93-3ED1-4900-86F3-116752380030}" type="presParOf" srcId="{2EAD5ED3-CDDE-4082-9427-ACF068AD774E}" destId="{4DCC9A6F-60B4-493A-8FEF-143375EDE4B6}" srcOrd="7" destOrd="0" presId="urn:microsoft.com/office/officeart/2005/8/layout/vList5"/>
    <dgm:cxn modelId="{40E338C0-88A8-46EA-A1BF-FC7B0B641016}" type="presParOf" srcId="{2EAD5ED3-CDDE-4082-9427-ACF068AD774E}" destId="{820F8C36-FAFB-4822-A44F-C5E6EB7BA574}" srcOrd="8" destOrd="0" presId="urn:microsoft.com/office/officeart/2005/8/layout/vList5"/>
    <dgm:cxn modelId="{B2EF7BC9-021D-4414-9C7B-1C9B6B797C17}" type="presParOf" srcId="{820F8C36-FAFB-4822-A44F-C5E6EB7BA574}" destId="{42115E04-A9DC-4D5D-B20D-5F393060ADF2}" srcOrd="0" destOrd="0" presId="urn:microsoft.com/office/officeart/2005/8/layout/vList5"/>
    <dgm:cxn modelId="{717CAC3A-4CD8-4F77-8D12-2E6E3BD57B9C}" type="presParOf" srcId="{820F8C36-FAFB-4822-A44F-C5E6EB7BA574}" destId="{470F3360-2A59-44D5-B9B8-2D6DEA32FEAD}" srcOrd="1" destOrd="0" presId="urn:microsoft.com/office/officeart/2005/8/layout/vList5"/>
    <dgm:cxn modelId="{0E60189A-906F-451C-A62F-4FC373751254}" type="presParOf" srcId="{2EAD5ED3-CDDE-4082-9427-ACF068AD774E}" destId="{1ECFC80B-7E9D-44AD-99B7-C06A65152962}" srcOrd="9" destOrd="0" presId="urn:microsoft.com/office/officeart/2005/8/layout/vList5"/>
    <dgm:cxn modelId="{5EA669E7-AF2A-4685-A029-362DB037A85F}" type="presParOf" srcId="{2EAD5ED3-CDDE-4082-9427-ACF068AD774E}" destId="{04269DC3-4696-4218-AF73-AEFE0A8A9B4C}" srcOrd="10" destOrd="0" presId="urn:microsoft.com/office/officeart/2005/8/layout/vList5"/>
    <dgm:cxn modelId="{6C7B5B81-CC3B-4F7D-96D5-1941F5543D23}" type="presParOf" srcId="{04269DC3-4696-4218-AF73-AEFE0A8A9B4C}" destId="{A73CE90F-4D4E-4E29-B75F-2D3FE9D9AC03}" srcOrd="0" destOrd="0" presId="urn:microsoft.com/office/officeart/2005/8/layout/vList5"/>
    <dgm:cxn modelId="{B23041B8-3FC7-49EE-8826-3B7F521991F3}" type="presParOf" srcId="{04269DC3-4696-4218-AF73-AEFE0A8A9B4C}" destId="{3EF4C7BB-C279-4B2E-B877-1F152E2AE2C6}" srcOrd="1" destOrd="0" presId="urn:microsoft.com/office/officeart/2005/8/layout/vList5"/>
    <dgm:cxn modelId="{FE582B3D-66C1-454C-A693-B04690BF9383}" type="presParOf" srcId="{2EAD5ED3-CDDE-4082-9427-ACF068AD774E}" destId="{5D0602C2-4E25-4C2E-9C8F-815CB25B90E8}" srcOrd="11" destOrd="0" presId="urn:microsoft.com/office/officeart/2005/8/layout/vList5"/>
    <dgm:cxn modelId="{89C02037-A6E4-4348-AEF1-AFA9B55F035F}" type="presParOf" srcId="{2EAD5ED3-CDDE-4082-9427-ACF068AD774E}" destId="{8012A7AA-CB75-4285-AF7A-36C5BE2A18C9}" srcOrd="12" destOrd="0" presId="urn:microsoft.com/office/officeart/2005/8/layout/vList5"/>
    <dgm:cxn modelId="{BAB7B130-C69D-4475-809F-B3C2B67FB8A0}" type="presParOf" srcId="{8012A7AA-CB75-4285-AF7A-36C5BE2A18C9}" destId="{CEE6C0CF-050D-400B-A485-145EDBC678CB}" srcOrd="0" destOrd="0" presId="urn:microsoft.com/office/officeart/2005/8/layout/vList5"/>
    <dgm:cxn modelId="{771FCC97-6A00-4B20-9519-94CF9C94B7B3}" type="presParOf" srcId="{8012A7AA-CB75-4285-AF7A-36C5BE2A18C9}" destId="{8EB46AE8-3F7E-4FFC-BDCD-9B9F3048F1C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C1845-EAAF-46B8-9CDE-8E93397933DC}">
      <dsp:nvSpPr>
        <dsp:cNvPr id="0" name=""/>
        <dsp:cNvSpPr/>
      </dsp:nvSpPr>
      <dsp:spPr>
        <a:xfrm>
          <a:off x="2683623" y="654763"/>
          <a:ext cx="5037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78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922153" y="697811"/>
        <a:ext cx="26719" cy="5343"/>
      </dsp:txXfrm>
    </dsp:sp>
    <dsp:sp modelId="{2C8F269D-5FEB-4F45-A230-D9F34479A8C5}">
      <dsp:nvSpPr>
        <dsp:cNvPr id="0" name=""/>
        <dsp:cNvSpPr/>
      </dsp:nvSpPr>
      <dsp:spPr>
        <a:xfrm>
          <a:off x="362029" y="3465"/>
          <a:ext cx="2323393" cy="1394035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Cleaning</a:t>
          </a:r>
          <a:endParaRPr lang="en-IN" sz="2300" kern="1200" dirty="0"/>
        </a:p>
      </dsp:txBody>
      <dsp:txXfrm>
        <a:off x="362029" y="3465"/>
        <a:ext cx="2323393" cy="1394035"/>
      </dsp:txXfrm>
    </dsp:sp>
    <dsp:sp modelId="{AEFB29F6-54CD-4371-A39C-8FA4E6FD77C5}">
      <dsp:nvSpPr>
        <dsp:cNvPr id="0" name=""/>
        <dsp:cNvSpPr/>
      </dsp:nvSpPr>
      <dsp:spPr>
        <a:xfrm>
          <a:off x="5541396" y="654763"/>
          <a:ext cx="5037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78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93778"/>
              <a:satOff val="-1732"/>
              <a:lumOff val="803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79927" y="697811"/>
        <a:ext cx="26719" cy="5343"/>
      </dsp:txXfrm>
    </dsp:sp>
    <dsp:sp modelId="{A67D48C0-D5C2-43CD-BF37-CE039C97E259}">
      <dsp:nvSpPr>
        <dsp:cNvPr id="0" name=""/>
        <dsp:cNvSpPr/>
      </dsp:nvSpPr>
      <dsp:spPr>
        <a:xfrm>
          <a:off x="3219803" y="3465"/>
          <a:ext cx="2323393" cy="1394035"/>
        </a:xfrm>
        <a:prstGeom prst="rect">
          <a:avLst/>
        </a:prstGeom>
        <a:solidFill>
          <a:schemeClr val="accent1">
            <a:shade val="50000"/>
            <a:hueOff val="80319"/>
            <a:satOff val="-1680"/>
            <a:lumOff val="934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Taking Insights</a:t>
          </a:r>
          <a:endParaRPr lang="en-IN" sz="2300" kern="1200" dirty="0"/>
        </a:p>
      </dsp:txBody>
      <dsp:txXfrm>
        <a:off x="3219803" y="3465"/>
        <a:ext cx="2323393" cy="1394035"/>
      </dsp:txXfrm>
    </dsp:sp>
    <dsp:sp modelId="{F82878FB-109D-4454-8C3A-D13B0FB8428C}">
      <dsp:nvSpPr>
        <dsp:cNvPr id="0" name=""/>
        <dsp:cNvSpPr/>
      </dsp:nvSpPr>
      <dsp:spPr>
        <a:xfrm>
          <a:off x="1523726" y="1395701"/>
          <a:ext cx="5715546" cy="503780"/>
        </a:xfrm>
        <a:custGeom>
          <a:avLst/>
          <a:gdLst/>
          <a:ahLst/>
          <a:cxnLst/>
          <a:rect l="0" t="0" r="0" b="0"/>
          <a:pathLst>
            <a:path>
              <a:moveTo>
                <a:pt x="5715546" y="0"/>
              </a:moveTo>
              <a:lnTo>
                <a:pt x="5715546" y="268990"/>
              </a:lnTo>
              <a:lnTo>
                <a:pt x="0" y="268990"/>
              </a:lnTo>
              <a:lnTo>
                <a:pt x="0" y="50378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187556"/>
              <a:satOff val="-3464"/>
              <a:lumOff val="1606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237988" y="1644919"/>
        <a:ext cx="287023" cy="5343"/>
      </dsp:txXfrm>
    </dsp:sp>
    <dsp:sp modelId="{5F46E263-4924-4DFE-BFF1-9D1D7E7AF8AF}">
      <dsp:nvSpPr>
        <dsp:cNvPr id="0" name=""/>
        <dsp:cNvSpPr/>
      </dsp:nvSpPr>
      <dsp:spPr>
        <a:xfrm>
          <a:off x="6077576" y="3465"/>
          <a:ext cx="2323393" cy="1394035"/>
        </a:xfrm>
        <a:prstGeom prst="rect">
          <a:avLst/>
        </a:prstGeom>
        <a:solidFill>
          <a:schemeClr val="accent1">
            <a:shade val="50000"/>
            <a:hueOff val="160638"/>
            <a:satOff val="-3360"/>
            <a:lumOff val="1869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Filling Missing Values</a:t>
          </a:r>
        </a:p>
      </dsp:txBody>
      <dsp:txXfrm>
        <a:off x="6077576" y="3465"/>
        <a:ext cx="2323393" cy="1394035"/>
      </dsp:txXfrm>
    </dsp:sp>
    <dsp:sp modelId="{17AEDBFA-DE3E-4309-8510-C1C3E3855CF9}">
      <dsp:nvSpPr>
        <dsp:cNvPr id="0" name=""/>
        <dsp:cNvSpPr/>
      </dsp:nvSpPr>
      <dsp:spPr>
        <a:xfrm>
          <a:off x="2683623" y="2583180"/>
          <a:ext cx="5037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78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281334"/>
              <a:satOff val="-5195"/>
              <a:lumOff val="2409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922153" y="2626228"/>
        <a:ext cx="26719" cy="5343"/>
      </dsp:txXfrm>
    </dsp:sp>
    <dsp:sp modelId="{75CC0BFF-44E1-461B-8205-55FF7B711FF1}">
      <dsp:nvSpPr>
        <dsp:cNvPr id="0" name=""/>
        <dsp:cNvSpPr/>
      </dsp:nvSpPr>
      <dsp:spPr>
        <a:xfrm>
          <a:off x="362029" y="1931882"/>
          <a:ext cx="2323393" cy="1394035"/>
        </a:xfrm>
        <a:prstGeom prst="rect">
          <a:avLst/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Featuring Engineering</a:t>
          </a:r>
        </a:p>
      </dsp:txBody>
      <dsp:txXfrm>
        <a:off x="362029" y="1931882"/>
        <a:ext cx="2323393" cy="1394035"/>
      </dsp:txXfrm>
    </dsp:sp>
    <dsp:sp modelId="{45C17097-1B36-4714-A5CB-EE7B1D4ED1A4}">
      <dsp:nvSpPr>
        <dsp:cNvPr id="0" name=""/>
        <dsp:cNvSpPr/>
      </dsp:nvSpPr>
      <dsp:spPr>
        <a:xfrm>
          <a:off x="5541396" y="2583180"/>
          <a:ext cx="5037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78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375112"/>
              <a:satOff val="-6927"/>
              <a:lumOff val="3212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79927" y="2626228"/>
        <a:ext cx="26719" cy="5343"/>
      </dsp:txXfrm>
    </dsp:sp>
    <dsp:sp modelId="{9B559E54-B990-4010-854A-1655DD5D9D76}">
      <dsp:nvSpPr>
        <dsp:cNvPr id="0" name=""/>
        <dsp:cNvSpPr/>
      </dsp:nvSpPr>
      <dsp:spPr>
        <a:xfrm>
          <a:off x="3219803" y="1931882"/>
          <a:ext cx="2323393" cy="1394035"/>
        </a:xfrm>
        <a:prstGeom prst="rect">
          <a:avLst/>
        </a:prstGeom>
        <a:solidFill>
          <a:schemeClr val="accent1">
            <a:shade val="50000"/>
            <a:hueOff val="321277"/>
            <a:satOff val="-6720"/>
            <a:lumOff val="3738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Feature Selection</a:t>
          </a:r>
        </a:p>
      </dsp:txBody>
      <dsp:txXfrm>
        <a:off x="3219803" y="1931882"/>
        <a:ext cx="2323393" cy="1394035"/>
      </dsp:txXfrm>
    </dsp:sp>
    <dsp:sp modelId="{98E1FAF4-7A29-424F-853D-A8AECC4D54CC}">
      <dsp:nvSpPr>
        <dsp:cNvPr id="0" name=""/>
        <dsp:cNvSpPr/>
      </dsp:nvSpPr>
      <dsp:spPr>
        <a:xfrm>
          <a:off x="1523726" y="3324117"/>
          <a:ext cx="5715546" cy="503780"/>
        </a:xfrm>
        <a:custGeom>
          <a:avLst/>
          <a:gdLst/>
          <a:ahLst/>
          <a:cxnLst/>
          <a:rect l="0" t="0" r="0" b="0"/>
          <a:pathLst>
            <a:path>
              <a:moveTo>
                <a:pt x="5715546" y="0"/>
              </a:moveTo>
              <a:lnTo>
                <a:pt x="5715546" y="268990"/>
              </a:lnTo>
              <a:lnTo>
                <a:pt x="0" y="268990"/>
              </a:lnTo>
              <a:lnTo>
                <a:pt x="0" y="50378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281334"/>
              <a:satOff val="-5195"/>
              <a:lumOff val="2409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237988" y="3573336"/>
        <a:ext cx="287023" cy="5343"/>
      </dsp:txXfrm>
    </dsp:sp>
    <dsp:sp modelId="{34515388-A27E-4DC4-99F3-E4B8B21097D0}">
      <dsp:nvSpPr>
        <dsp:cNvPr id="0" name=""/>
        <dsp:cNvSpPr/>
      </dsp:nvSpPr>
      <dsp:spPr>
        <a:xfrm>
          <a:off x="6077576" y="1931882"/>
          <a:ext cx="2323393" cy="1394035"/>
        </a:xfrm>
        <a:prstGeom prst="rect">
          <a:avLst/>
        </a:prstGeom>
        <a:solidFill>
          <a:schemeClr val="accent1">
            <a:shade val="50000"/>
            <a:hueOff val="321277"/>
            <a:satOff val="-6720"/>
            <a:lumOff val="3738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Imbalance Treatment</a:t>
          </a:r>
        </a:p>
      </dsp:txBody>
      <dsp:txXfrm>
        <a:off x="6077576" y="1931882"/>
        <a:ext cx="2323393" cy="1394035"/>
      </dsp:txXfrm>
    </dsp:sp>
    <dsp:sp modelId="{15307CA6-F90C-4A1D-A6C8-B97AFD3A3FF4}">
      <dsp:nvSpPr>
        <dsp:cNvPr id="0" name=""/>
        <dsp:cNvSpPr/>
      </dsp:nvSpPr>
      <dsp:spPr>
        <a:xfrm>
          <a:off x="2683623" y="4511596"/>
          <a:ext cx="5037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78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187556"/>
              <a:satOff val="-3464"/>
              <a:lumOff val="1606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922153" y="4554644"/>
        <a:ext cx="26719" cy="5343"/>
      </dsp:txXfrm>
    </dsp:sp>
    <dsp:sp modelId="{731D2AB6-314D-44EC-818A-C374C8F1805F}">
      <dsp:nvSpPr>
        <dsp:cNvPr id="0" name=""/>
        <dsp:cNvSpPr/>
      </dsp:nvSpPr>
      <dsp:spPr>
        <a:xfrm>
          <a:off x="362029" y="3860298"/>
          <a:ext cx="2323393" cy="1394035"/>
        </a:xfrm>
        <a:prstGeom prst="rect">
          <a:avLst/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Selection</a:t>
          </a:r>
        </a:p>
      </dsp:txBody>
      <dsp:txXfrm>
        <a:off x="362029" y="3860298"/>
        <a:ext cx="2323393" cy="1394035"/>
      </dsp:txXfrm>
    </dsp:sp>
    <dsp:sp modelId="{5B550668-D276-47BA-8354-E1FC8B0E82C2}">
      <dsp:nvSpPr>
        <dsp:cNvPr id="0" name=""/>
        <dsp:cNvSpPr/>
      </dsp:nvSpPr>
      <dsp:spPr>
        <a:xfrm>
          <a:off x="5541396" y="4511596"/>
          <a:ext cx="5037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78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93778"/>
              <a:satOff val="-1732"/>
              <a:lumOff val="803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79927" y="4554644"/>
        <a:ext cx="26719" cy="5343"/>
      </dsp:txXfrm>
    </dsp:sp>
    <dsp:sp modelId="{EA155AC5-9920-46AB-A6B3-D5317BD81F84}">
      <dsp:nvSpPr>
        <dsp:cNvPr id="0" name=""/>
        <dsp:cNvSpPr/>
      </dsp:nvSpPr>
      <dsp:spPr>
        <a:xfrm>
          <a:off x="3219803" y="3860298"/>
          <a:ext cx="2323393" cy="1394035"/>
        </a:xfrm>
        <a:prstGeom prst="rect">
          <a:avLst/>
        </a:prstGeom>
        <a:solidFill>
          <a:schemeClr val="accent1">
            <a:shade val="50000"/>
            <a:hueOff val="160638"/>
            <a:satOff val="-3360"/>
            <a:lumOff val="1869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Interpretation</a:t>
          </a:r>
        </a:p>
      </dsp:txBody>
      <dsp:txXfrm>
        <a:off x="3219803" y="3860298"/>
        <a:ext cx="2323393" cy="1394035"/>
      </dsp:txXfrm>
    </dsp:sp>
    <dsp:sp modelId="{EB0C991D-66DB-4943-ABF0-484E7DEEFC04}">
      <dsp:nvSpPr>
        <dsp:cNvPr id="0" name=""/>
        <dsp:cNvSpPr/>
      </dsp:nvSpPr>
      <dsp:spPr>
        <a:xfrm>
          <a:off x="6077576" y="3860298"/>
          <a:ext cx="2323393" cy="1394035"/>
        </a:xfrm>
        <a:prstGeom prst="rect">
          <a:avLst/>
        </a:prstGeom>
        <a:solidFill>
          <a:schemeClr val="accent1">
            <a:shade val="50000"/>
            <a:hueOff val="80319"/>
            <a:satOff val="-1680"/>
            <a:lumOff val="934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Conclusion</a:t>
          </a:r>
        </a:p>
      </dsp:txBody>
      <dsp:txXfrm>
        <a:off x="6077576" y="3860298"/>
        <a:ext cx="2323393" cy="139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A0263-6472-496F-A29E-1E0BB1673AC2}">
      <dsp:nvSpPr>
        <dsp:cNvPr id="0" name=""/>
        <dsp:cNvSpPr/>
      </dsp:nvSpPr>
      <dsp:spPr>
        <a:xfrm rot="5400000">
          <a:off x="4358363" y="-1853204"/>
          <a:ext cx="506521" cy="434035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Retired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Student</a:t>
          </a:r>
        </a:p>
      </dsp:txBody>
      <dsp:txXfrm rot="-5400000">
        <a:off x="2441448" y="88437"/>
        <a:ext cx="4315626" cy="457069"/>
      </dsp:txXfrm>
    </dsp:sp>
    <dsp:sp modelId="{9AF8BE1E-9914-4A9D-95C6-5F3AC290C055}">
      <dsp:nvSpPr>
        <dsp:cNvPr id="0" name=""/>
        <dsp:cNvSpPr/>
      </dsp:nvSpPr>
      <dsp:spPr>
        <a:xfrm>
          <a:off x="0" y="395"/>
          <a:ext cx="2441448" cy="6331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Job Type</a:t>
          </a:r>
        </a:p>
      </dsp:txBody>
      <dsp:txXfrm>
        <a:off x="30908" y="31303"/>
        <a:ext cx="2379632" cy="571336"/>
      </dsp:txXfrm>
    </dsp:sp>
    <dsp:sp modelId="{33802DB7-0DD7-4411-B80D-4F33176D1BFE}">
      <dsp:nvSpPr>
        <dsp:cNvPr id="0" name=""/>
        <dsp:cNvSpPr/>
      </dsp:nvSpPr>
      <dsp:spPr>
        <a:xfrm rot="5400000">
          <a:off x="4358363" y="-1188395"/>
          <a:ext cx="506521" cy="4340352"/>
        </a:xfrm>
        <a:prstGeom prst="round2SameRect">
          <a:avLst/>
        </a:prstGeom>
        <a:solidFill>
          <a:schemeClr val="accent4">
            <a:tint val="40000"/>
            <a:alpha val="90000"/>
            <a:hueOff val="-657618"/>
            <a:satOff val="3693"/>
            <a:lumOff val="235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657618"/>
              <a:satOff val="3693"/>
              <a:lumOff val="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Single</a:t>
          </a:r>
        </a:p>
      </dsp:txBody>
      <dsp:txXfrm rot="-5400000">
        <a:off x="2441448" y="753246"/>
        <a:ext cx="4315626" cy="457069"/>
      </dsp:txXfrm>
    </dsp:sp>
    <dsp:sp modelId="{40BF4D1B-9B03-4AFD-AAF9-FB4D01858013}">
      <dsp:nvSpPr>
        <dsp:cNvPr id="0" name=""/>
        <dsp:cNvSpPr/>
      </dsp:nvSpPr>
      <dsp:spPr>
        <a:xfrm>
          <a:off x="0" y="665204"/>
          <a:ext cx="2441448" cy="633152"/>
        </a:xfrm>
        <a:prstGeom prst="roundRect">
          <a:avLst/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Marital Status</a:t>
          </a:r>
        </a:p>
      </dsp:txBody>
      <dsp:txXfrm>
        <a:off x="30908" y="696112"/>
        <a:ext cx="2379632" cy="571336"/>
      </dsp:txXfrm>
    </dsp:sp>
    <dsp:sp modelId="{6B8F88B0-1896-4219-8EF1-C3308343FBFE}">
      <dsp:nvSpPr>
        <dsp:cNvPr id="0" name=""/>
        <dsp:cNvSpPr/>
      </dsp:nvSpPr>
      <dsp:spPr>
        <a:xfrm rot="5400000">
          <a:off x="4358363" y="-523585"/>
          <a:ext cx="506521" cy="4340352"/>
        </a:xfrm>
        <a:prstGeom prst="round2SameRect">
          <a:avLst/>
        </a:prstGeom>
        <a:solidFill>
          <a:schemeClr val="accent4">
            <a:tint val="40000"/>
            <a:alpha val="90000"/>
            <a:hueOff val="-1315237"/>
            <a:satOff val="7386"/>
            <a:lumOff val="46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315237"/>
              <a:satOff val="7386"/>
              <a:lumOff val="4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Young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Old</a:t>
          </a:r>
        </a:p>
      </dsp:txBody>
      <dsp:txXfrm rot="-5400000">
        <a:off x="2441448" y="1418056"/>
        <a:ext cx="4315626" cy="457069"/>
      </dsp:txXfrm>
    </dsp:sp>
    <dsp:sp modelId="{529EDDFB-6856-4F77-BFF3-D259D75D208C}">
      <dsp:nvSpPr>
        <dsp:cNvPr id="0" name=""/>
        <dsp:cNvSpPr/>
      </dsp:nvSpPr>
      <dsp:spPr>
        <a:xfrm>
          <a:off x="0" y="1330014"/>
          <a:ext cx="2441448" cy="633152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Age Group</a:t>
          </a:r>
        </a:p>
      </dsp:txBody>
      <dsp:txXfrm>
        <a:off x="30908" y="1360922"/>
        <a:ext cx="2379632" cy="571336"/>
      </dsp:txXfrm>
    </dsp:sp>
    <dsp:sp modelId="{A1C62FAA-B3D3-4F46-B59C-486719576555}">
      <dsp:nvSpPr>
        <dsp:cNvPr id="0" name=""/>
        <dsp:cNvSpPr/>
      </dsp:nvSpPr>
      <dsp:spPr>
        <a:xfrm rot="5400000">
          <a:off x="4358363" y="141223"/>
          <a:ext cx="506521" cy="4340352"/>
        </a:xfrm>
        <a:prstGeom prst="round2SameRect">
          <a:avLst/>
        </a:prstGeom>
        <a:solidFill>
          <a:schemeClr val="accent4">
            <a:tint val="40000"/>
            <a:alpha val="90000"/>
            <a:hueOff val="-1972855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5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Success</a:t>
          </a:r>
        </a:p>
      </dsp:txBody>
      <dsp:txXfrm rot="-5400000">
        <a:off x="2441448" y="2082864"/>
        <a:ext cx="4315626" cy="457069"/>
      </dsp:txXfrm>
    </dsp:sp>
    <dsp:sp modelId="{3464ECB0-BF52-44A9-85D7-1E0351E3FC96}">
      <dsp:nvSpPr>
        <dsp:cNvPr id="0" name=""/>
        <dsp:cNvSpPr/>
      </dsp:nvSpPr>
      <dsp:spPr>
        <a:xfrm>
          <a:off x="0" y="1994823"/>
          <a:ext cx="2441448" cy="633152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 outcome</a:t>
          </a:r>
        </a:p>
      </dsp:txBody>
      <dsp:txXfrm>
        <a:off x="30908" y="2025731"/>
        <a:ext cx="2379632" cy="571336"/>
      </dsp:txXfrm>
    </dsp:sp>
    <dsp:sp modelId="{470F3360-2A59-44D5-B9B8-2D6DEA32FEAD}">
      <dsp:nvSpPr>
        <dsp:cNvPr id="0" name=""/>
        <dsp:cNvSpPr/>
      </dsp:nvSpPr>
      <dsp:spPr>
        <a:xfrm rot="5400000">
          <a:off x="4358363" y="806033"/>
          <a:ext cx="506521" cy="4340352"/>
        </a:xfrm>
        <a:prstGeom prst="round2SameRect">
          <a:avLst/>
        </a:prstGeom>
        <a:solidFill>
          <a:schemeClr val="accent4">
            <a:tint val="40000"/>
            <a:alpha val="90000"/>
            <a:hueOff val="-2630473"/>
            <a:satOff val="14771"/>
            <a:lumOff val="93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630473"/>
              <a:satOff val="14771"/>
              <a:lumOff val="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Tuesday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Thursday</a:t>
          </a:r>
        </a:p>
      </dsp:txBody>
      <dsp:txXfrm rot="-5400000">
        <a:off x="2441448" y="2747674"/>
        <a:ext cx="4315626" cy="457069"/>
      </dsp:txXfrm>
    </dsp:sp>
    <dsp:sp modelId="{42115E04-A9DC-4D5D-B20D-5F393060ADF2}">
      <dsp:nvSpPr>
        <dsp:cNvPr id="0" name=""/>
        <dsp:cNvSpPr/>
      </dsp:nvSpPr>
      <dsp:spPr>
        <a:xfrm>
          <a:off x="0" y="2659633"/>
          <a:ext cx="2441448" cy="633152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Day of Week</a:t>
          </a:r>
        </a:p>
      </dsp:txBody>
      <dsp:txXfrm>
        <a:off x="30908" y="2690541"/>
        <a:ext cx="2379632" cy="571336"/>
      </dsp:txXfrm>
    </dsp:sp>
    <dsp:sp modelId="{3EF4C7BB-C279-4B2E-B877-1F152E2AE2C6}">
      <dsp:nvSpPr>
        <dsp:cNvPr id="0" name=""/>
        <dsp:cNvSpPr/>
      </dsp:nvSpPr>
      <dsp:spPr>
        <a:xfrm rot="5400000">
          <a:off x="4358363" y="1470843"/>
          <a:ext cx="506521" cy="4340352"/>
        </a:xfrm>
        <a:prstGeom prst="round2SameRect">
          <a:avLst/>
        </a:prstGeom>
        <a:solidFill>
          <a:schemeClr val="accent4">
            <a:tint val="40000"/>
            <a:alpha val="90000"/>
            <a:hueOff val="-3288091"/>
            <a:satOff val="18464"/>
            <a:lumOff val="117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288091"/>
              <a:satOff val="18464"/>
              <a:lumOff val="11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March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December</a:t>
          </a:r>
        </a:p>
      </dsp:txBody>
      <dsp:txXfrm rot="-5400000">
        <a:off x="2441448" y="3412484"/>
        <a:ext cx="4315626" cy="457069"/>
      </dsp:txXfrm>
    </dsp:sp>
    <dsp:sp modelId="{A73CE90F-4D4E-4E29-B75F-2D3FE9D9AC03}">
      <dsp:nvSpPr>
        <dsp:cNvPr id="0" name=""/>
        <dsp:cNvSpPr/>
      </dsp:nvSpPr>
      <dsp:spPr>
        <a:xfrm>
          <a:off x="0" y="3324443"/>
          <a:ext cx="2441448" cy="633152"/>
        </a:xfrm>
        <a:prstGeom prst="roundRect">
          <a:avLst/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Month</a:t>
          </a:r>
        </a:p>
      </dsp:txBody>
      <dsp:txXfrm>
        <a:off x="30908" y="3355351"/>
        <a:ext cx="2379632" cy="571336"/>
      </dsp:txXfrm>
    </dsp:sp>
    <dsp:sp modelId="{8EB46AE8-3F7E-4FFC-BDCD-9B9F3048F1C7}">
      <dsp:nvSpPr>
        <dsp:cNvPr id="0" name=""/>
        <dsp:cNvSpPr/>
      </dsp:nvSpPr>
      <dsp:spPr>
        <a:xfrm rot="5400000">
          <a:off x="4358363" y="2135652"/>
          <a:ext cx="506521" cy="4340352"/>
        </a:xfrm>
        <a:prstGeom prst="round2SameRect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Cellular</a:t>
          </a:r>
        </a:p>
      </dsp:txBody>
      <dsp:txXfrm rot="-5400000">
        <a:off x="2441448" y="4077293"/>
        <a:ext cx="4315626" cy="457069"/>
      </dsp:txXfrm>
    </dsp:sp>
    <dsp:sp modelId="{CEE6C0CF-050D-400B-A485-145EDBC678CB}">
      <dsp:nvSpPr>
        <dsp:cNvPr id="0" name=""/>
        <dsp:cNvSpPr/>
      </dsp:nvSpPr>
      <dsp:spPr>
        <a:xfrm>
          <a:off x="0" y="3989252"/>
          <a:ext cx="2441448" cy="633152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Contact</a:t>
          </a:r>
        </a:p>
      </dsp:txBody>
      <dsp:txXfrm>
        <a:off x="30908" y="4020160"/>
        <a:ext cx="2379632" cy="571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job </a:t>
            </a:r>
            <a:r>
              <a:rPr lang="en-US" dirty="0" err="1"/>
              <a:t>colum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F04D0-699D-4D6B-A94F-1A7A83CC39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pn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24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9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3.jpeg" /><Relationship Id="rId4" Type="http://schemas.openxmlformats.org/officeDocument/2006/relationships/image" Target="../media/image12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jpe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283845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FINAL PROJECT REPORT</a:t>
            </a:r>
            <a:br>
              <a:rPr lang="en-US" dirty="0"/>
            </a:br>
            <a:r>
              <a:rPr lang="de-DE" b="1" dirty="0"/>
              <a:t> </a:t>
            </a:r>
            <a:br>
              <a:rPr lang="en-US" dirty="0"/>
            </a:br>
            <a:r>
              <a:rPr lang="de-DE" b="1" dirty="0"/>
              <a:t> </a:t>
            </a:r>
            <a:br>
              <a:rPr lang="en-US" dirty="0"/>
            </a:br>
            <a:r>
              <a:rPr lang="de-DE" sz="2700" b="1" u="sng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Project: Bank Telemarketing - Term Deposit Prediction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3752165"/>
            <a:ext cx="6781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de-DE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</a:rPr>
              <a:t> </a:t>
            </a:r>
            <a:endParaRPr lang="en-US" dirty="0">
              <a:latin typeface="+mj-lt"/>
            </a:endParaRPr>
          </a:p>
          <a:p>
            <a:pPr algn="just"/>
            <a:r>
              <a:rPr lang="de-DE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</a:rPr>
              <a:t> </a:t>
            </a:r>
            <a:endParaRPr lang="en-US" dirty="0">
              <a:latin typeface="+mj-lt"/>
            </a:endParaRPr>
          </a:p>
          <a:p>
            <a:pPr algn="just"/>
            <a:r>
              <a:rPr lang="de-DE" b="1" u="sng" dirty="0">
                <a:latin typeface="+mj-lt"/>
              </a:rPr>
              <a:t>Group - I</a:t>
            </a:r>
            <a:r>
              <a:rPr lang="de-DE" dirty="0">
                <a:latin typeface="+mj-lt"/>
              </a:rPr>
              <a:t>:</a:t>
            </a:r>
          </a:p>
          <a:p>
            <a:pPr algn="just"/>
            <a:endParaRPr lang="en-US" dirty="0">
              <a:latin typeface="+mj-lt"/>
            </a:endParaRPr>
          </a:p>
          <a:p>
            <a:pPr lvl="0" algn="just"/>
            <a:r>
              <a:rPr lang="en-US" b="1" dirty="0">
                <a:latin typeface="+mj-lt"/>
              </a:rPr>
              <a:t>Students:</a:t>
            </a:r>
            <a:r>
              <a:rPr lang="en-US" dirty="0">
                <a:latin typeface="+mj-lt"/>
              </a:rPr>
              <a:t> </a:t>
            </a:r>
            <a:r>
              <a:rPr lang="de-DE" dirty="0">
                <a:latin typeface="+mj-lt"/>
              </a:rPr>
              <a:t>Nishima Arora, Sahil Narula, Vanshaj Singh, Shubham Gotra, Paras Sharma</a:t>
            </a:r>
          </a:p>
          <a:p>
            <a:pPr lvl="0" algn="just"/>
            <a:endParaRPr lang="en-US" dirty="0">
              <a:latin typeface="+mj-lt"/>
            </a:endParaRPr>
          </a:p>
          <a:p>
            <a:pPr lvl="0" algn="just"/>
            <a:r>
              <a:rPr lang="en-US" b="1" dirty="0">
                <a:latin typeface="+mj-lt"/>
              </a:rPr>
              <a:t>Mentor:</a:t>
            </a:r>
            <a:r>
              <a:rPr lang="de-DE" dirty="0">
                <a:latin typeface="+mj-lt"/>
              </a:rPr>
              <a:t> Mr Srikar Muppidi</a:t>
            </a:r>
            <a:endParaRPr lang="en-US" dirty="0">
              <a:latin typeface="+mj-lt"/>
            </a:endParaRPr>
          </a:p>
          <a:p>
            <a:pPr algn="just"/>
            <a:r>
              <a:rPr lang="en-US" dirty="0">
                <a:latin typeface="+mj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9463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5B34-B034-4A90-B922-0075C2C5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Imbalance Data Treatment</a:t>
            </a:r>
            <a:br>
              <a:rPr lang="en-US" u="sng" dirty="0"/>
            </a:br>
            <a:endParaRPr lang="en-IN" sz="31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736A99-18EE-4A4A-BDCF-E952DA16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Under-Sampling(Near-Miss)-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  <a:p>
            <a:r>
              <a:rPr lang="en-IN" sz="2000" dirty="0"/>
              <a:t>Over-Sampling (SMOTE)-</a:t>
            </a: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endParaRPr lang="en-IN" sz="2000" dirty="0"/>
          </a:p>
          <a:p>
            <a:r>
              <a:rPr lang="en-IN" sz="2000" dirty="0"/>
              <a:t>Comparison-</a:t>
            </a:r>
            <a:br>
              <a:rPr lang="en-IN" sz="2000" dirty="0"/>
            </a:br>
            <a:br>
              <a:rPr lang="en-IN" sz="2000" dirty="0"/>
            </a:b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18687-4D74-4967-8B3D-CA11F0CFF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897048"/>
            <a:ext cx="4929766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1B356C-8558-49CD-AEB6-7C4F7D3FA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6" y="1981200"/>
            <a:ext cx="4701865" cy="1152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B069CF-5E7F-436E-86F8-932460C0C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5525972"/>
            <a:ext cx="371526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1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BF21-5B32-43AB-82FC-FB2364AC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Model Comparison</a:t>
            </a:r>
            <a:endParaRPr lang="en-IN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423C2-FCCD-49FF-BF28-FC32062D5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04938"/>
            <a:ext cx="8229600" cy="51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54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1938"/>
            <a:ext cx="8839200" cy="11430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Further improving the model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b="11083"/>
          <a:stretch/>
        </p:blipFill>
        <p:spPr>
          <a:xfrm>
            <a:off x="762000" y="1374970"/>
            <a:ext cx="7848600" cy="3060552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0" y="4572000"/>
            <a:ext cx="7848600" cy="1866265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4479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Range Estimate of Model Performance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10046" t="34628" r="13603" b="15945"/>
          <a:stretch/>
        </p:blipFill>
        <p:spPr bwMode="auto">
          <a:xfrm>
            <a:off x="644856" y="1143001"/>
            <a:ext cx="7925938" cy="1752599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3"/>
          <a:srcRect l="18135" t="45284" r="19468" b="16575"/>
          <a:stretch/>
        </p:blipFill>
        <p:spPr bwMode="auto">
          <a:xfrm>
            <a:off x="644856" y="2895600"/>
            <a:ext cx="7925938" cy="1835064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4"/>
          <a:srcRect l="9152" t="30781" r="6323" b="19200"/>
          <a:stretch/>
        </p:blipFill>
        <p:spPr bwMode="auto">
          <a:xfrm>
            <a:off x="644856" y="4730664"/>
            <a:ext cx="7925938" cy="1951123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068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7E94-24AD-41E9-A37F-B782685A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Model Interpretation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A0065-50BD-42B4-B522-C9270A1F3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3738349" cy="4495800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191000" y="1828800"/>
            <a:ext cx="4515324" cy="4495800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7600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/>
              <a:t>Conclusion: What Kind of Customers Will Subscribe to Bank’s Term Deposit </a:t>
            </a:r>
            <a:endParaRPr lang="en-US" sz="3200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066800" y="1752600"/>
          <a:ext cx="6781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613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data cleaning abstract">
            <a:extLst>
              <a:ext uri="{FF2B5EF4-FFF2-40B4-BE49-F238E27FC236}">
                <a16:creationId xmlns:a16="http://schemas.microsoft.com/office/drawing/2014/main" id="{B54700C7-17F1-4A14-A880-A4FACE5BD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7" t="5426" r="305"/>
          <a:stretch/>
        </p:blipFill>
        <p:spPr bwMode="auto">
          <a:xfrm>
            <a:off x="251113" y="370727"/>
            <a:ext cx="8892887" cy="645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D55D8B-8675-4379-A96A-DFC6E719AB53}"/>
              </a:ext>
            </a:extLst>
          </p:cNvPr>
          <p:cNvSpPr/>
          <p:nvPr/>
        </p:nvSpPr>
        <p:spPr>
          <a:xfrm>
            <a:off x="251113" y="1828800"/>
            <a:ext cx="8892887" cy="220980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81100" y="2160319"/>
            <a:ext cx="6781800" cy="1546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7200" dirty="0">
                <a:solidFill>
                  <a:srgbClr val="0055A0"/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6446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D43D-5419-4C05-8DB5-0012823B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4083-FBAC-4136-91F0-99BCDC15A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sz="2000" dirty="0">
                <a:latin typeface="+mj-lt"/>
                <a:sym typeface="Calibri"/>
              </a:rPr>
              <a:t>To predict the </a:t>
            </a:r>
            <a:r>
              <a:rPr lang="en-US" sz="2000" dirty="0">
                <a:latin typeface="+mj-lt"/>
                <a:ea typeface="Calibri"/>
                <a:cs typeface="Calibri"/>
                <a:sym typeface="Calibri"/>
              </a:rPr>
              <a:t>success</a:t>
            </a:r>
            <a:r>
              <a:rPr lang="en-US" sz="2000" dirty="0">
                <a:latin typeface="+mj-lt"/>
                <a:sym typeface="Calibri"/>
              </a:rPr>
              <a:t> of telemarketing calls for selling bank long-term deposits. </a:t>
            </a:r>
            <a:r>
              <a:rPr lang="de-DE" sz="2000" dirty="0">
                <a:latin typeface="+mj-lt"/>
                <a:sym typeface="Calibri"/>
              </a:rPr>
              <a:t>The data is related with direct marketing campaigns (phone calls) of a Portuguese banking institution. The classification goal is to predict if the client will subscribe a term deposit (variable y ‘yes‘ or ‘no‘.).</a:t>
            </a:r>
          </a:p>
          <a:p>
            <a:pPr marL="0" indent="0">
              <a:buNone/>
            </a:pPr>
            <a:endParaRPr lang="de-DE" sz="2000" dirty="0">
              <a:latin typeface="+mj-lt"/>
              <a:sym typeface="Calibri"/>
            </a:endParaRPr>
          </a:p>
          <a:p>
            <a:pPr marL="0" indent="0">
              <a:buNone/>
            </a:pPr>
            <a:r>
              <a:rPr lang="de-DE" sz="2000" b="1" u="sng" dirty="0">
                <a:sym typeface="Calibri"/>
              </a:rPr>
              <a:t>Predictors</a:t>
            </a:r>
          </a:p>
          <a:p>
            <a:pPr marL="0" indent="0">
              <a:buNone/>
            </a:pPr>
            <a:endParaRPr lang="de-DE" sz="2000" dirty="0">
              <a:latin typeface="+mj-lt"/>
              <a:sym typeface="Calibri"/>
            </a:endParaRPr>
          </a:p>
          <a:p>
            <a:pPr marL="0" indent="0">
              <a:buNone/>
            </a:pPr>
            <a:r>
              <a:rPr lang="en-IN" dirty="0">
                <a:latin typeface="+mj-lt"/>
              </a:rPr>
              <a:t>   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97188-80FE-49FC-BE8E-025193C0C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30276"/>
            <a:ext cx="1848488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7C0628-F0EA-419C-9782-5C5477477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09" y="4400762"/>
            <a:ext cx="1848488" cy="1238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5A4DE9-B5C8-4330-8D39-8A1AD2271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88" y="4430276"/>
            <a:ext cx="1593636" cy="1764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3CC954-1F8D-46DD-8AF6-1E95E11A0B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430276"/>
            <a:ext cx="1709791" cy="17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0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2270-E80F-4183-9D82-D6BB0831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Workflow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48F5895-9F33-4AED-85CA-A7E6DABBF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3098024"/>
              </p:ext>
            </p:extLst>
          </p:nvPr>
        </p:nvGraphicFramePr>
        <p:xfrm>
          <a:off x="228600" y="1219200"/>
          <a:ext cx="8763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18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5E9E-B9FC-4777-A098-8730327CE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04800"/>
            <a:ext cx="6858000" cy="877887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Challenges </a:t>
            </a:r>
            <a:endParaRPr lang="en-IN" sz="3200" b="1" u="sng" dirty="0"/>
          </a:p>
        </p:txBody>
      </p:sp>
      <p:pic>
        <p:nvPicPr>
          <p:cNvPr id="6" name="officeArt object">
            <a:extLst>
              <a:ext uri="{FF2B5EF4-FFF2-40B4-BE49-F238E27FC236}">
                <a16:creationId xmlns:a16="http://schemas.microsoft.com/office/drawing/2014/main" id="{9B54D607-1876-4F0C-87F3-375025ADD916}"/>
              </a:ext>
            </a:extLst>
          </p:cNvPr>
          <p:cNvPicPr/>
          <p:nvPr/>
        </p:nvPicPr>
        <p:blipFill rotWithShape="1">
          <a:blip r:embed="rId2"/>
          <a:srcRect l="18437" t="44755" r="54204" b="22177"/>
          <a:stretch/>
        </p:blipFill>
        <p:spPr bwMode="auto">
          <a:xfrm>
            <a:off x="4795275" y="1429543"/>
            <a:ext cx="3967725" cy="497125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628741-A41F-4917-9360-805D1C887ED4}"/>
              </a:ext>
            </a:extLst>
          </p:cNvPr>
          <p:cNvPicPr/>
          <p:nvPr/>
        </p:nvPicPr>
        <p:blipFill rotWithShape="1">
          <a:blip r:embed="rId3"/>
          <a:srcRect l="18803" t="34630" r="46755" b="17423"/>
          <a:stretch/>
        </p:blipFill>
        <p:spPr bwMode="auto">
          <a:xfrm>
            <a:off x="493777" y="1429542"/>
            <a:ext cx="3848100" cy="4971257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116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32" y="260648"/>
            <a:ext cx="7772400" cy="720080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4000" b="1" u="sng" dirty="0"/>
              <a:t>Insights</a:t>
            </a:r>
            <a:r>
              <a:rPr lang="en-US" b="1" dirty="0"/>
              <a:t> 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7D0A6E6-B232-4B58-A8D2-B8154E9AEBF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l="17470" t="33446" r="13811" b="22750"/>
          <a:stretch/>
        </p:blipFill>
        <p:spPr bwMode="auto">
          <a:xfrm>
            <a:off x="725704" y="1389781"/>
            <a:ext cx="6934200" cy="227658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3C23782F-F2C0-4E26-B9A1-4C7DC7897DD9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18303" t="51795" r="40266" b="26007"/>
          <a:stretch/>
        </p:blipFill>
        <p:spPr bwMode="auto">
          <a:xfrm>
            <a:off x="695738" y="4495800"/>
            <a:ext cx="7152862" cy="1981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98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2800" b="1" u="sng" dirty="0"/>
              <a:t>Filling Missing Values in ‘job’: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87" y="785018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  </a:t>
            </a:r>
            <a:r>
              <a:rPr lang="en-US" sz="1800" b="1" u="sng" dirty="0"/>
              <a:t>Pattern 1:</a:t>
            </a:r>
            <a:r>
              <a:rPr lang="en-US" sz="1800" b="1" dirty="0"/>
              <a:t>             			   </a:t>
            </a:r>
            <a:r>
              <a:rPr lang="en-US" sz="1800" b="1" u="sng" dirty="0"/>
              <a:t>Pattern 2</a:t>
            </a:r>
            <a:r>
              <a:rPr lang="en-US" sz="1800" b="1" dirty="0"/>
              <a:t>                                                       </a:t>
            </a:r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</p:txBody>
      </p:sp>
      <p:pic>
        <p:nvPicPr>
          <p:cNvPr id="8" name="officeArt object"/>
          <p:cNvPicPr/>
          <p:nvPr/>
        </p:nvPicPr>
        <p:blipFill>
          <a:blip r:embed="rId2"/>
          <a:srcRect l="18750" t="47320" r="65065" b="26454"/>
          <a:stretch>
            <a:fillRect/>
          </a:stretch>
        </p:blipFill>
        <p:spPr>
          <a:xfrm>
            <a:off x="685800" y="1500376"/>
            <a:ext cx="2590800" cy="2008129"/>
          </a:xfrm>
          <a:prstGeom prst="rect">
            <a:avLst/>
          </a:prstGeom>
          <a:ln w="12700" cap="flat">
            <a:solidFill>
              <a:schemeClr val="tx1"/>
            </a:solidFill>
            <a:miter lim="400000"/>
          </a:ln>
          <a:effectLst/>
        </p:spPr>
      </p:pic>
      <p:pic>
        <p:nvPicPr>
          <p:cNvPr id="5" name="officeArt ob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53" t="46468" r="21638" b="26166"/>
          <a:stretch>
            <a:fillRect/>
          </a:stretch>
        </p:blipFill>
        <p:spPr bwMode="auto">
          <a:xfrm>
            <a:off x="5181600" y="1447800"/>
            <a:ext cx="2438399" cy="21461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AA63896-ACED-4AFE-B73C-351C9847A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0"/>
            <a:ext cx="84582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rgbClr val="000000"/>
                </a:solidFill>
                <a:ea typeface="Arial Unicode MS" pitchFamily="34" charset="-128"/>
                <a:cs typeface="Times New Roman" pitchFamily="18" charset="0"/>
              </a:rPr>
              <a:t>Pattern 3: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7" name="officeArt object">
            <a:extLst>
              <a:ext uri="{FF2B5EF4-FFF2-40B4-BE49-F238E27FC236}">
                <a16:creationId xmlns:a16="http://schemas.microsoft.com/office/drawing/2014/main" id="{9EC2D274-28FD-4F01-AB60-C56A33F15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38" t="52167" r="21313" b="19611"/>
          <a:stretch>
            <a:fillRect/>
          </a:stretch>
        </p:blipFill>
        <p:spPr bwMode="auto">
          <a:xfrm>
            <a:off x="685803" y="4449060"/>
            <a:ext cx="2438398" cy="1809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2BBB20-AEBD-4AEB-A577-F2DE65E9BE06}"/>
              </a:ext>
            </a:extLst>
          </p:cNvPr>
          <p:cNvSpPr/>
          <p:nvPr/>
        </p:nvSpPr>
        <p:spPr>
          <a:xfrm>
            <a:off x="5181600" y="4476772"/>
            <a:ext cx="243839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  <a:ea typeface="Arial Unicode MS" pitchFamily="34" charset="-128"/>
                <a:cs typeface="Times New Roman" pitchFamily="18" charset="0"/>
              </a:rPr>
              <a:t>Impute remaining missing values by maintaining proportion of job classes as per data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cs typeface="Arial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7798040-FF97-4A09-855B-D155B7A98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10000"/>
            <a:ext cx="39624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rgbClr val="000000"/>
                </a:solidFill>
                <a:ea typeface="Arial Unicode MS" pitchFamily="34" charset="-128"/>
                <a:cs typeface="Times New Roman" pitchFamily="18" charset="0"/>
              </a:rPr>
              <a:t>Pattern 4: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10" name="Picture 2" descr="Image result for data cleaning abstract">
            <a:extLst>
              <a:ext uri="{FF2B5EF4-FFF2-40B4-BE49-F238E27FC236}">
                <a16:creationId xmlns:a16="http://schemas.microsoft.com/office/drawing/2014/main" id="{1CA49662-26B9-4712-9749-8BBCAC92A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89" t="4017" r="303" b="-496"/>
          <a:stretch/>
        </p:blipFill>
        <p:spPr bwMode="auto">
          <a:xfrm>
            <a:off x="7924801" y="381000"/>
            <a:ext cx="1219199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80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Filling Missing Values in ‘marital’:</a:t>
            </a:r>
            <a:endParaRPr lang="en-US" sz="2800" u="sng" dirty="0"/>
          </a:p>
        </p:txBody>
      </p:sp>
      <p:pic>
        <p:nvPicPr>
          <p:cNvPr id="4" name="officeArt object"/>
          <p:cNvPicPr/>
          <p:nvPr/>
        </p:nvPicPr>
        <p:blipFill>
          <a:blip r:embed="rId2"/>
          <a:srcRect l="61450" t="54390" r="26992" b="28790"/>
          <a:stretch>
            <a:fillRect/>
          </a:stretch>
        </p:blipFill>
        <p:spPr>
          <a:xfrm>
            <a:off x="2743200" y="990600"/>
            <a:ext cx="2362200" cy="1601066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" y="24897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/>
              <a:t>Filling Missing Values in ‘education’:</a:t>
            </a:r>
            <a:endParaRPr lang="en-US" sz="2800" u="sng" dirty="0"/>
          </a:p>
        </p:txBody>
      </p:sp>
      <p:pic>
        <p:nvPicPr>
          <p:cNvPr id="7" name="officeArt object"/>
          <p:cNvPicPr/>
          <p:nvPr/>
        </p:nvPicPr>
        <p:blipFill>
          <a:blip r:embed="rId3"/>
          <a:srcRect l="61540" t="31070" r="19547" b="27309"/>
          <a:stretch>
            <a:fillRect/>
          </a:stretch>
        </p:blipFill>
        <p:spPr>
          <a:xfrm>
            <a:off x="2324100" y="3429000"/>
            <a:ext cx="3200400" cy="318135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</a:ln>
          <a:effectLst/>
        </p:spPr>
      </p:pic>
      <p:pic>
        <p:nvPicPr>
          <p:cNvPr id="8" name="Picture 2" descr="Image result for data cleaning abstract">
            <a:extLst>
              <a:ext uri="{FF2B5EF4-FFF2-40B4-BE49-F238E27FC236}">
                <a16:creationId xmlns:a16="http://schemas.microsoft.com/office/drawing/2014/main" id="{F025A963-6D33-4103-9E7B-0FAD5C7797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89" t="4017" r="303" b="-496"/>
          <a:stretch/>
        </p:blipFill>
        <p:spPr bwMode="auto">
          <a:xfrm>
            <a:off x="7924801" y="381000"/>
            <a:ext cx="1219199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82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ED13-9F9E-46A4-BFB1-14A52CF2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938"/>
            <a:ext cx="6934200" cy="1143000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Feature Engineering</a:t>
            </a:r>
            <a:endParaRPr lang="en-IN" sz="4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3D3E5-6B9F-402F-AE4E-F643D19A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858000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b="1" dirty="0">
                <a:latin typeface="+mj-lt"/>
              </a:rPr>
              <a:t>Age binning : </a:t>
            </a:r>
            <a:r>
              <a:rPr lang="en-US" dirty="0">
                <a:latin typeface="+mj-lt"/>
              </a:rPr>
              <a:t>bin age into different age categories to generalize the data to get the more insights, namely as </a:t>
            </a:r>
            <a:r>
              <a:rPr lang="en-US" b="1" dirty="0">
                <a:latin typeface="+mj-lt"/>
              </a:rPr>
              <a:t>Young, Adult, Mature,  and Old.</a:t>
            </a:r>
          </a:p>
          <a:p>
            <a:pPr algn="just"/>
            <a:endParaRPr lang="en-US" sz="1400" b="1" dirty="0">
              <a:latin typeface="+mj-lt"/>
            </a:endParaRPr>
          </a:p>
          <a:p>
            <a:pPr algn="just"/>
            <a:r>
              <a:rPr lang="en-IN" b="1" dirty="0">
                <a:latin typeface="+mj-lt"/>
              </a:rPr>
              <a:t>Duration conversion</a:t>
            </a:r>
            <a:r>
              <a:rPr lang="en-US" b="1" dirty="0">
                <a:latin typeface="+mj-lt"/>
              </a:rPr>
              <a:t>: </a:t>
            </a:r>
            <a:r>
              <a:rPr lang="en-US" dirty="0">
                <a:latin typeface="+mj-lt"/>
              </a:rPr>
              <a:t>conversion from seconds to minutes in order to reduce the bandwidth</a:t>
            </a:r>
          </a:p>
          <a:p>
            <a:pPr algn="just"/>
            <a:endParaRPr lang="en-US" dirty="0">
              <a:latin typeface="+mj-lt"/>
            </a:endParaRPr>
          </a:p>
          <a:p>
            <a:pPr algn="just"/>
            <a:r>
              <a:rPr lang="en-IN" b="1" dirty="0">
                <a:latin typeface="+mj-lt"/>
              </a:rPr>
              <a:t>P-Days: </a:t>
            </a:r>
            <a:r>
              <a:rPr lang="en-US" dirty="0">
                <a:latin typeface="+mj-lt"/>
              </a:rPr>
              <a:t>create a new generalized feature- whether the customer was contacted for previous campaign or not i.e., (</a:t>
            </a:r>
            <a:r>
              <a:rPr lang="en-US" b="1" dirty="0">
                <a:latin typeface="+mj-lt"/>
              </a:rPr>
              <a:t>if pdays=999 then 0 else 1</a:t>
            </a:r>
            <a:r>
              <a:rPr lang="en-US" dirty="0">
                <a:latin typeface="+mj-lt"/>
              </a:rPr>
              <a:t>)</a:t>
            </a:r>
          </a:p>
          <a:p>
            <a:pPr algn="just"/>
            <a:endParaRPr lang="en-US" dirty="0">
              <a:latin typeface="+mj-lt"/>
            </a:endParaRPr>
          </a:p>
          <a:p>
            <a:endParaRPr lang="en-IN" dirty="0"/>
          </a:p>
        </p:txBody>
      </p:sp>
      <p:pic>
        <p:nvPicPr>
          <p:cNvPr id="4" name="Picture 2" descr="Image result for data cleaning abstract">
            <a:extLst>
              <a:ext uri="{FF2B5EF4-FFF2-40B4-BE49-F238E27FC236}">
                <a16:creationId xmlns:a16="http://schemas.microsoft.com/office/drawing/2014/main" id="{4E538C3D-A7A4-4775-A17E-178009D1D7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89" t="4017" r="303" b="-496"/>
          <a:stretch/>
        </p:blipFill>
        <p:spPr bwMode="auto">
          <a:xfrm>
            <a:off x="7924801" y="381000"/>
            <a:ext cx="1219199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3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CDE7-108C-4C45-9AD1-EF61BB03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938"/>
            <a:ext cx="7162800" cy="1143000"/>
          </a:xfrm>
        </p:spPr>
        <p:txBody>
          <a:bodyPr>
            <a:normAutofit/>
          </a:bodyPr>
          <a:lstStyle/>
          <a:p>
            <a:r>
              <a:rPr lang="en-US" b="1" u="sng" dirty="0"/>
              <a:t>Feature Selection</a:t>
            </a:r>
            <a:r>
              <a:rPr lang="en-US" b="1" dirty="0"/>
              <a:t>   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F44E4-14DA-406E-B55B-242B966FB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3914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Findings of the Statistical Test with respect to Numerical Features- All numerical features have a significant effect on the target variable. 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000" dirty="0">
                <a:latin typeface="+mj-lt"/>
              </a:rPr>
              <a:t>Findings of the Statistical Test with respect to Categorical Features- Except ‘</a:t>
            </a:r>
            <a:r>
              <a:rPr lang="en-US" sz="2000" u="sng" dirty="0">
                <a:latin typeface="+mj-lt"/>
              </a:rPr>
              <a:t>default</a:t>
            </a:r>
            <a:r>
              <a:rPr lang="en-US" sz="2000" dirty="0">
                <a:latin typeface="+mj-lt"/>
              </a:rPr>
              <a:t>’ and ‘</a:t>
            </a:r>
            <a:r>
              <a:rPr lang="en-US" sz="2000" u="sng" dirty="0">
                <a:latin typeface="+mj-lt"/>
              </a:rPr>
              <a:t>loan</a:t>
            </a:r>
            <a:r>
              <a:rPr lang="en-US" sz="2000" dirty="0">
                <a:latin typeface="+mj-lt"/>
              </a:rPr>
              <a:t>’, all categorical features have a significant effect on the target variable. 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Selecting the important features through backward elimination.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Image result for data cleaning abstract">
            <a:extLst>
              <a:ext uri="{FF2B5EF4-FFF2-40B4-BE49-F238E27FC236}">
                <a16:creationId xmlns:a16="http://schemas.microsoft.com/office/drawing/2014/main" id="{EB4930F3-EF41-430E-9278-EADD9EF16B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89" t="4017" r="303" b="-496"/>
          <a:stretch/>
        </p:blipFill>
        <p:spPr bwMode="auto">
          <a:xfrm>
            <a:off x="7924801" y="381000"/>
            <a:ext cx="1219199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3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8829</TotalTime>
  <Words>398</Words>
  <Application>Microsoft Office PowerPoint</Application>
  <PresentationFormat>On-screen Show (4:3)</PresentationFormat>
  <Paragraphs>79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FINAL PROJECT REPORT     Project: Bank Telemarketing - Term Deposit Prediction </vt:lpstr>
      <vt:lpstr>Problem Statement</vt:lpstr>
      <vt:lpstr>Project Workflow</vt:lpstr>
      <vt:lpstr>Challenges </vt:lpstr>
      <vt:lpstr>  Insights   </vt:lpstr>
      <vt:lpstr>Filling Missing Values in ‘job’:</vt:lpstr>
      <vt:lpstr>Filling Missing Values in ‘marital’:</vt:lpstr>
      <vt:lpstr>Feature Engineering</vt:lpstr>
      <vt:lpstr>Feature Selection    </vt:lpstr>
      <vt:lpstr>Imbalance Data Treatment </vt:lpstr>
      <vt:lpstr>Model Comparison</vt:lpstr>
      <vt:lpstr>Further improving the model</vt:lpstr>
      <vt:lpstr>Range Estimate of Model Performance</vt:lpstr>
      <vt:lpstr>Model Interpretation</vt:lpstr>
      <vt:lpstr>Conclusion: What Kind of Customers Will Subscribe to Bank’s Term Deposit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vinayak chaudhary</cp:lastModifiedBy>
  <cp:revision>346</cp:revision>
  <dcterms:created xsi:type="dcterms:W3CDTF">2017-03-30T12:09:41Z</dcterms:created>
  <dcterms:modified xsi:type="dcterms:W3CDTF">2022-05-24T02:00:47Z</dcterms:modified>
</cp:coreProperties>
</file>