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8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flipH="1">
            <a:off x="6552192" y="5943600"/>
            <a:ext cx="1627215" cy="232756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694</Words>
  <Application>Microsoft Macintosh PowerPoint</Application>
  <PresentationFormat>Custom</PresentationFormat>
  <Paragraphs>233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5</cp:revision>
  <dcterms:created xsi:type="dcterms:W3CDTF">2019-11-05T12:09:58Z</dcterms:created>
  <dcterms:modified xsi:type="dcterms:W3CDTF">2019-11-06T16:54:05Z</dcterms:modified>
</cp:coreProperties>
</file>