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7E3-7849-4B4E-865A-A01D9FE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0CDFA-0B9D-E14B-937D-9BA38BC1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651E-33FE-0D4E-AE97-28B7000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AC34-00B5-F144-A499-0CCF2FEA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0F425-33B9-EF43-AD6D-BD9D0C5E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F10E-8E47-C344-BAF3-A67FF4B1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64CE-BFD8-FD40-9C46-A7796BAE5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8575-B289-D440-BC2E-AB454A47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EFAD-D72A-0548-AC67-270F8F2D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8234291" y="2373685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8459374" y="2611429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8637563" y="2809029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1028441" y="2318428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1231641" y="2521628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1434841" y="2724828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1028440" y="466325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7362093" y="3975486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1026039" y="5196511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1638041" y="2928028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9687950" y="2509829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8843480" y="2851653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8802646" y="3140936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6904209" y="4795276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6906608" y="4795276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1026040" y="1719430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9815952" y="1041747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9815951" y="1351768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9815949" y="1661790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267</Words>
  <Application>Microsoft Macintosh PowerPoint</Application>
  <PresentationFormat>Widescreen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Vodafone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1</cp:revision>
  <dcterms:created xsi:type="dcterms:W3CDTF">2019-09-20T13:50:49Z</dcterms:created>
  <dcterms:modified xsi:type="dcterms:W3CDTF">2019-09-20T13:53:30Z</dcterms:modified>
</cp:coreProperties>
</file>