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6386"/>
    <a:srgbClr val="F5B335"/>
    <a:srgbClr val="007473"/>
    <a:srgbClr val="B5ECEA"/>
    <a:srgbClr val="7DF3FF"/>
    <a:srgbClr val="6BDA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satari, Gergely (Nokia - FI/Espoo)" userId="f5bffca3-77e4-4f86-ab35-a6eae4fbf322" providerId="ADAL" clId="{F2E93C2D-C542-4319-BEB7-5F8592B247F0}"/>
    <pc:docChg chg="undo custSel modSld">
      <pc:chgData name="Csatari, Gergely (Nokia - FI/Espoo)" userId="f5bffca3-77e4-4f86-ab35-a6eae4fbf322" providerId="ADAL" clId="{F2E93C2D-C542-4319-BEB7-5F8592B247F0}" dt="2022-11-23T13:16:06.908" v="48" actId="1038"/>
      <pc:docMkLst>
        <pc:docMk/>
      </pc:docMkLst>
      <pc:sldChg chg="addSp delSp modSp mod">
        <pc:chgData name="Csatari, Gergely (Nokia - FI/Espoo)" userId="f5bffca3-77e4-4f86-ab35-a6eae4fbf322" providerId="ADAL" clId="{F2E93C2D-C542-4319-BEB7-5F8592B247F0}" dt="2022-11-23T13:16:06.908" v="48" actId="1038"/>
        <pc:sldMkLst>
          <pc:docMk/>
          <pc:sldMk cId="2573563101" sldId="256"/>
        </pc:sldMkLst>
        <pc:spChg chg="mod">
          <ac:chgData name="Csatari, Gergely (Nokia - FI/Espoo)" userId="f5bffca3-77e4-4f86-ab35-a6eae4fbf322" providerId="ADAL" clId="{F2E93C2D-C542-4319-BEB7-5F8592B247F0}" dt="2022-11-23T13:16:06.908" v="48" actId="1038"/>
          <ac:spMkLst>
            <pc:docMk/>
            <pc:sldMk cId="2573563101" sldId="256"/>
            <ac:spMk id="11" creationId="{66D842DB-377E-4081-A0C1-1E0BF3AB17EF}"/>
          </ac:spMkLst>
        </pc:spChg>
        <pc:spChg chg="mod">
          <ac:chgData name="Csatari, Gergely (Nokia - FI/Espoo)" userId="f5bffca3-77e4-4f86-ab35-a6eae4fbf322" providerId="ADAL" clId="{F2E93C2D-C542-4319-BEB7-5F8592B247F0}" dt="2022-11-23T12:31:48.952" v="33" actId="255"/>
          <ac:spMkLst>
            <pc:docMk/>
            <pc:sldMk cId="2573563101" sldId="256"/>
            <ac:spMk id="14" creationId="{E2809B15-734E-4B42-AB72-36458D659C02}"/>
          </ac:spMkLst>
        </pc:spChg>
        <pc:spChg chg="mod">
          <ac:chgData name="Csatari, Gergely (Nokia - FI/Espoo)" userId="f5bffca3-77e4-4f86-ab35-a6eae4fbf322" providerId="ADAL" clId="{F2E93C2D-C542-4319-BEB7-5F8592B247F0}" dt="2022-11-23T12:31:48.952" v="33" actId="255"/>
          <ac:spMkLst>
            <pc:docMk/>
            <pc:sldMk cId="2573563101" sldId="256"/>
            <ac:spMk id="15" creationId="{6BB91390-0496-436E-AB6E-D3DB589DEDDC}"/>
          </ac:spMkLst>
        </pc:spChg>
        <pc:spChg chg="mod">
          <ac:chgData name="Csatari, Gergely (Nokia - FI/Espoo)" userId="f5bffca3-77e4-4f86-ab35-a6eae4fbf322" providerId="ADAL" clId="{F2E93C2D-C542-4319-BEB7-5F8592B247F0}" dt="2022-11-23T12:31:48.952" v="33" actId="255"/>
          <ac:spMkLst>
            <pc:docMk/>
            <pc:sldMk cId="2573563101" sldId="256"/>
            <ac:spMk id="16" creationId="{1C770EA0-C71E-40CE-B0E2-FBBD822A45F4}"/>
          </ac:spMkLst>
        </pc:spChg>
        <pc:spChg chg="mod">
          <ac:chgData name="Csatari, Gergely (Nokia - FI/Espoo)" userId="f5bffca3-77e4-4f86-ab35-a6eae4fbf322" providerId="ADAL" clId="{F2E93C2D-C542-4319-BEB7-5F8592B247F0}" dt="2022-11-23T12:31:48.952" v="33" actId="255"/>
          <ac:spMkLst>
            <pc:docMk/>
            <pc:sldMk cId="2573563101" sldId="256"/>
            <ac:spMk id="17" creationId="{50131D6F-8518-4392-8F3B-BA036A53445E}"/>
          </ac:spMkLst>
        </pc:spChg>
        <pc:spChg chg="mod">
          <ac:chgData name="Csatari, Gergely (Nokia - FI/Espoo)" userId="f5bffca3-77e4-4f86-ab35-a6eae4fbf322" providerId="ADAL" clId="{F2E93C2D-C542-4319-BEB7-5F8592B247F0}" dt="2022-11-23T12:31:48.952" v="33" actId="255"/>
          <ac:spMkLst>
            <pc:docMk/>
            <pc:sldMk cId="2573563101" sldId="256"/>
            <ac:spMk id="18" creationId="{93BC562B-CA03-4A28-8C30-2BE917E61B8C}"/>
          </ac:spMkLst>
        </pc:spChg>
        <pc:spChg chg="mod">
          <ac:chgData name="Csatari, Gergely (Nokia - FI/Espoo)" userId="f5bffca3-77e4-4f86-ab35-a6eae4fbf322" providerId="ADAL" clId="{F2E93C2D-C542-4319-BEB7-5F8592B247F0}" dt="2022-11-23T12:31:48.952" v="33" actId="255"/>
          <ac:spMkLst>
            <pc:docMk/>
            <pc:sldMk cId="2573563101" sldId="256"/>
            <ac:spMk id="19" creationId="{225A5FD2-0D69-48E5-AA56-0989C03A3AAD}"/>
          </ac:spMkLst>
        </pc:spChg>
        <pc:spChg chg="mod">
          <ac:chgData name="Csatari, Gergely (Nokia - FI/Espoo)" userId="f5bffca3-77e4-4f86-ab35-a6eae4fbf322" providerId="ADAL" clId="{F2E93C2D-C542-4319-BEB7-5F8592B247F0}" dt="2022-11-23T12:31:48.952" v="33" actId="255"/>
          <ac:spMkLst>
            <pc:docMk/>
            <pc:sldMk cId="2573563101" sldId="256"/>
            <ac:spMk id="32" creationId="{99C3C2A0-08CB-41AB-9FA2-B1096A07BC9D}"/>
          </ac:spMkLst>
        </pc:spChg>
        <pc:spChg chg="mod">
          <ac:chgData name="Csatari, Gergely (Nokia - FI/Espoo)" userId="f5bffca3-77e4-4f86-ab35-a6eae4fbf322" providerId="ADAL" clId="{F2E93C2D-C542-4319-BEB7-5F8592B247F0}" dt="2022-11-23T12:31:48.952" v="33" actId="255"/>
          <ac:spMkLst>
            <pc:docMk/>
            <pc:sldMk cId="2573563101" sldId="256"/>
            <ac:spMk id="33" creationId="{44945769-8DA5-4A52-A3FE-919E3F6EBD5E}"/>
          </ac:spMkLst>
        </pc:spChg>
        <pc:spChg chg="mod">
          <ac:chgData name="Csatari, Gergely (Nokia - FI/Espoo)" userId="f5bffca3-77e4-4f86-ab35-a6eae4fbf322" providerId="ADAL" clId="{F2E93C2D-C542-4319-BEB7-5F8592B247F0}" dt="2022-11-23T07:12:48.949" v="1" actId="404"/>
          <ac:spMkLst>
            <pc:docMk/>
            <pc:sldMk cId="2573563101" sldId="256"/>
            <ac:spMk id="86" creationId="{0F456DCE-8859-4592-833A-83E2058E7866}"/>
          </ac:spMkLst>
        </pc:spChg>
        <pc:spChg chg="mod">
          <ac:chgData name="Csatari, Gergely (Nokia - FI/Espoo)" userId="f5bffca3-77e4-4f86-ab35-a6eae4fbf322" providerId="ADAL" clId="{F2E93C2D-C542-4319-BEB7-5F8592B247F0}" dt="2022-11-23T12:32:01.747" v="34" actId="255"/>
          <ac:spMkLst>
            <pc:docMk/>
            <pc:sldMk cId="2573563101" sldId="256"/>
            <ac:spMk id="87" creationId="{36733A21-386F-4060-B2C5-B26464FF7AAB}"/>
          </ac:spMkLst>
        </pc:spChg>
        <pc:spChg chg="mod">
          <ac:chgData name="Csatari, Gergely (Nokia - FI/Espoo)" userId="f5bffca3-77e4-4f86-ab35-a6eae4fbf322" providerId="ADAL" clId="{F2E93C2D-C542-4319-BEB7-5F8592B247F0}" dt="2022-11-23T12:32:01.747" v="34" actId="255"/>
          <ac:spMkLst>
            <pc:docMk/>
            <pc:sldMk cId="2573563101" sldId="256"/>
            <ac:spMk id="88" creationId="{F89CF50A-F301-4362-BD4A-1DED4D56A310}"/>
          </ac:spMkLst>
        </pc:spChg>
        <pc:spChg chg="mod">
          <ac:chgData name="Csatari, Gergely (Nokia - FI/Espoo)" userId="f5bffca3-77e4-4f86-ab35-a6eae4fbf322" providerId="ADAL" clId="{F2E93C2D-C542-4319-BEB7-5F8592B247F0}" dt="2022-11-23T12:32:01.747" v="34" actId="255"/>
          <ac:spMkLst>
            <pc:docMk/>
            <pc:sldMk cId="2573563101" sldId="256"/>
            <ac:spMk id="89" creationId="{80F68FF9-1844-4577-AE79-1BACAEC493F4}"/>
          </ac:spMkLst>
        </pc:spChg>
        <pc:spChg chg="add mod">
          <ac:chgData name="Csatari, Gergely (Nokia - FI/Espoo)" userId="f5bffca3-77e4-4f86-ab35-a6eae4fbf322" providerId="ADAL" clId="{F2E93C2D-C542-4319-BEB7-5F8592B247F0}" dt="2022-11-23T07:23:23.697" v="28" actId="164"/>
          <ac:spMkLst>
            <pc:docMk/>
            <pc:sldMk cId="2573563101" sldId="256"/>
            <ac:spMk id="96" creationId="{046A4082-BC83-4D22-B036-BBF564EBA39A}"/>
          </ac:spMkLst>
        </pc:spChg>
        <pc:spChg chg="add del mod">
          <ac:chgData name="Csatari, Gergely (Nokia - FI/Espoo)" userId="f5bffca3-77e4-4f86-ab35-a6eae4fbf322" providerId="ADAL" clId="{F2E93C2D-C542-4319-BEB7-5F8592B247F0}" dt="2022-11-23T07:22:49.450" v="19" actId="478"/>
          <ac:spMkLst>
            <pc:docMk/>
            <pc:sldMk cId="2573563101" sldId="256"/>
            <ac:spMk id="97" creationId="{120886E8-9528-4F59-9BAA-9E368F990328}"/>
          </ac:spMkLst>
        </pc:spChg>
        <pc:spChg chg="add mod">
          <ac:chgData name="Csatari, Gergely (Nokia - FI/Espoo)" userId="f5bffca3-77e4-4f86-ab35-a6eae4fbf322" providerId="ADAL" clId="{F2E93C2D-C542-4319-BEB7-5F8592B247F0}" dt="2022-11-23T07:23:23.697" v="28" actId="164"/>
          <ac:spMkLst>
            <pc:docMk/>
            <pc:sldMk cId="2573563101" sldId="256"/>
            <ac:spMk id="98" creationId="{9C007C8D-B56F-44FA-AA2B-FC1546346231}"/>
          </ac:spMkLst>
        </pc:spChg>
        <pc:grpChg chg="add mod">
          <ac:chgData name="Csatari, Gergely (Nokia - FI/Espoo)" userId="f5bffca3-77e4-4f86-ab35-a6eae4fbf322" providerId="ADAL" clId="{F2E93C2D-C542-4319-BEB7-5F8592B247F0}" dt="2022-11-23T12:32:13.686" v="35" actId="1076"/>
          <ac:grpSpMkLst>
            <pc:docMk/>
            <pc:sldMk cId="2573563101" sldId="256"/>
            <ac:grpSpMk id="99" creationId="{78CEE5B1-B25B-43D6-B163-3EAE764D32D1}"/>
          </ac:grpSpMkLst>
        </pc:grpChg>
        <pc:cxnChg chg="mod">
          <ac:chgData name="Csatari, Gergely (Nokia - FI/Espoo)" userId="f5bffca3-77e4-4f86-ab35-a6eae4fbf322" providerId="ADAL" clId="{F2E93C2D-C542-4319-BEB7-5F8592B247F0}" dt="2022-11-23T13:16:06.908" v="48" actId="1038"/>
          <ac:cxnSpMkLst>
            <pc:docMk/>
            <pc:sldMk cId="2573563101" sldId="256"/>
            <ac:cxnSpMk id="72" creationId="{E584E871-78B4-43F4-89E1-9F705AB25AEC}"/>
          </ac:cxnSpMkLst>
        </pc:cxnChg>
        <pc:cxnChg chg="add mod">
          <ac:chgData name="Csatari, Gergely (Nokia - FI/Espoo)" userId="f5bffca3-77e4-4f86-ab35-a6eae4fbf322" providerId="ADAL" clId="{F2E93C2D-C542-4319-BEB7-5F8592B247F0}" dt="2022-11-23T07:23:23.697" v="28" actId="164"/>
          <ac:cxnSpMkLst>
            <pc:docMk/>
            <pc:sldMk cId="2573563101" sldId="256"/>
            <ac:cxnSpMk id="92" creationId="{4B48DA87-1079-4A68-910E-F36093FFDE1B}"/>
          </ac:cxnSpMkLst>
        </pc:cxnChg>
        <pc:cxnChg chg="add mod">
          <ac:chgData name="Csatari, Gergely (Nokia - FI/Espoo)" userId="f5bffca3-77e4-4f86-ab35-a6eae4fbf322" providerId="ADAL" clId="{F2E93C2D-C542-4319-BEB7-5F8592B247F0}" dt="2022-11-23T07:23:23.697" v="28" actId="164"/>
          <ac:cxnSpMkLst>
            <pc:docMk/>
            <pc:sldMk cId="2573563101" sldId="256"/>
            <ac:cxnSpMk id="95" creationId="{BD1D0CAE-9B8B-4823-8A77-7EBBDF7BE739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FAEB6-1BF9-4D40-B111-9280FAA6AF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0E1D3B-E79C-459E-8891-BD839CEBEA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E94195-FCAA-41DA-856C-9FD2005A7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D8A52-78B7-4530-9FD6-785DEB7F4B66}" type="datetimeFigureOut">
              <a:rPr lang="LID4096" smtClean="0"/>
              <a:t>01/26/2023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71C9F8-DF37-4431-B3A8-FFDCA1F8F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66E242-030C-436D-9579-40B147CD3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C655F-7328-4A11-9DC9-05BC2FFAE23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62938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3047C-5256-4532-9F59-DEE758F29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113360-2C69-4204-A33B-C28E8FC867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1F053B-B53E-49F3-B3FA-C48620946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D8A52-78B7-4530-9FD6-785DEB7F4B66}" type="datetimeFigureOut">
              <a:rPr lang="LID4096" smtClean="0"/>
              <a:t>01/26/2023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61056C-6FF0-4A76-9CDB-223437B31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F2E237-ABE0-4D6A-B52D-630A8B25D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C655F-7328-4A11-9DC9-05BC2FFAE23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606823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1A5568-25ED-4B7D-A848-1117F801B1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C74EC8-A87D-4D45-BB72-7DEF9F03A9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F1A9B8-AED1-4600-A3DE-6A0E2AE66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D8A52-78B7-4530-9FD6-785DEB7F4B66}" type="datetimeFigureOut">
              <a:rPr lang="LID4096" smtClean="0"/>
              <a:t>01/26/2023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41DD8A-F8C7-40D8-80D9-D3BC3932D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77F453-290B-4611-A11C-48BDE3101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C655F-7328-4A11-9DC9-05BC2FFAE23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238323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1C767-FB22-4E9D-8031-2096DF030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D2CC7F-6270-431E-ADF3-644128B285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623A3C-FAD6-47BA-8E60-E4A5CC005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D8A52-78B7-4530-9FD6-785DEB7F4B66}" type="datetimeFigureOut">
              <a:rPr lang="LID4096" smtClean="0"/>
              <a:t>01/26/2023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27527-AB8B-41A3-A20C-238A1854C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168041-78B7-473A-8C47-71AE29F70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C655F-7328-4A11-9DC9-05BC2FFAE23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898331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F6A89-71E7-404A-9A23-3F8AA3B5B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449563-0263-4177-906D-99A2304BD5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0B39BA-9109-4DE7-A116-E81FFF6D8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D8A52-78B7-4530-9FD6-785DEB7F4B66}" type="datetimeFigureOut">
              <a:rPr lang="LID4096" smtClean="0"/>
              <a:t>01/26/2023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588CCE-DBEC-47F2-A2FE-18A6485B0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4D256A-2FB9-4069-864E-63D1DE32B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C655F-7328-4A11-9DC9-05BC2FFAE23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65046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C4655-6268-436F-B73D-3C13BB01D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69BCC6-45A6-4F96-ABAB-5D9220F590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965102-483E-4694-9BA4-CE882ADCD3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C2807E-A1CC-437B-8B1B-A0655FFA4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D8A52-78B7-4530-9FD6-785DEB7F4B66}" type="datetimeFigureOut">
              <a:rPr lang="LID4096" smtClean="0"/>
              <a:t>01/26/2023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53EFED-7D68-45C3-B665-7CEBE752F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6EB22A-F1D7-4F8A-BDA5-F735F6242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C655F-7328-4A11-9DC9-05BC2FFAE23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91625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856EA-0D64-405A-8C6D-730A91028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0759B0-A007-4D79-B4D1-0E69AE1465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27ABF5-F545-4151-8F11-23BCDFBDF0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F38C70-F2B8-4ABA-82CE-DF7CE3D077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942142-939D-41EB-AB61-283CC236CD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0C55C2-5CB8-4E40-84C5-9D00F8F6F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D8A52-78B7-4530-9FD6-785DEB7F4B66}" type="datetimeFigureOut">
              <a:rPr lang="LID4096" smtClean="0"/>
              <a:t>01/26/2023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EA3D61-EED4-4A43-B5CD-E85B1C6AB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1EC664-2ACF-4D19-8524-B84609820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C655F-7328-4A11-9DC9-05BC2FFAE23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2205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BA793-0F94-4A39-8F1F-12B9E570E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95E725-ABFD-44D9-B856-03671FB82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D8A52-78B7-4530-9FD6-785DEB7F4B66}" type="datetimeFigureOut">
              <a:rPr lang="LID4096" smtClean="0"/>
              <a:t>01/26/2023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19754C-F91A-4804-BD7F-C69D626C4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152EF3-2EEA-4FD2-AF9B-DD7BFE140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C655F-7328-4A11-9DC9-05BC2FFAE23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79302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396B40-3A29-4095-91A3-1DED2F877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D8A52-78B7-4530-9FD6-785DEB7F4B66}" type="datetimeFigureOut">
              <a:rPr lang="LID4096" smtClean="0"/>
              <a:t>01/26/2023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57965A-FAEB-4C8A-B779-1086D0AAD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588B2B-2831-46C2-B766-0FBED886F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C655F-7328-4A11-9DC9-05BC2FFAE23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56932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9D9EF-936E-40A8-B811-F91714A4C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ECF3F5-9261-4FD0-9ABE-501CCD2706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6A7A87-DEC6-4163-9178-AD838EE0A8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336FE9-5F01-4C86-98CA-F4C7DD87C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D8A52-78B7-4530-9FD6-785DEB7F4B66}" type="datetimeFigureOut">
              <a:rPr lang="LID4096" smtClean="0"/>
              <a:t>01/26/2023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7A6B16-3366-4473-8768-84EE5E418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4BE1AD-6715-4CC0-8819-BB51B881A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C655F-7328-4A11-9DC9-05BC2FFAE23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862581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84013-DFFA-41D4-882F-75BFF1B67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24F2D9-4CC0-4BAC-9134-4D1C569005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FAC9B4-53DC-45E0-AD4F-4C40167C97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F4B97A-BD22-45D3-8B77-F91FA6C74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D8A52-78B7-4530-9FD6-785DEB7F4B66}" type="datetimeFigureOut">
              <a:rPr lang="LID4096" smtClean="0"/>
              <a:t>01/26/2023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C638DA-75A2-441A-A2D1-F3E2339C2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6BFB2D-A941-4A5E-9CBC-D8281524E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C655F-7328-4A11-9DC9-05BC2FFAE23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3328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350CEA-9F02-4799-89B7-9C9FC712A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A2736D-0FDC-4B58-9EA7-144626BDCA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3E20DA-FCC1-490A-913E-47FFE81039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1D8A52-78B7-4530-9FD6-785DEB7F4B66}" type="datetimeFigureOut">
              <a:rPr lang="LID4096" smtClean="0"/>
              <a:t>01/26/2023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6F6266-16C0-4F62-9162-67EE786D2C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3928E1-7060-41B6-847C-A5CAAAE292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FC655F-7328-4A11-9DC9-05BC2FFAE23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37000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>
            <a:extLst>
              <a:ext uri="{FF2B5EF4-FFF2-40B4-BE49-F238E27FC236}">
                <a16:creationId xmlns:a16="http://schemas.microsoft.com/office/drawing/2014/main" id="{8CAA45C2-3BCE-4AC3-BA7F-5EC2BC36597E}"/>
              </a:ext>
            </a:extLst>
          </p:cNvPr>
          <p:cNvSpPr/>
          <p:nvPr/>
        </p:nvSpPr>
        <p:spPr>
          <a:xfrm>
            <a:off x="9662332" y="1307124"/>
            <a:ext cx="584200" cy="109610"/>
          </a:xfrm>
          <a:prstGeom prst="rect">
            <a:avLst/>
          </a:prstGeom>
          <a:solidFill>
            <a:srgbClr val="E363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10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4945769-8DA5-4A52-A3FE-919E3F6EBD5E}"/>
              </a:ext>
            </a:extLst>
          </p:cNvPr>
          <p:cNvSpPr/>
          <p:nvPr/>
        </p:nvSpPr>
        <p:spPr>
          <a:xfrm>
            <a:off x="8792683" y="1310153"/>
            <a:ext cx="584200" cy="109610"/>
          </a:xfrm>
          <a:prstGeom prst="rect">
            <a:avLst/>
          </a:prstGeom>
          <a:solidFill>
            <a:srgbClr val="E363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100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B8F3E414-CCCE-42DB-936E-10137867FE26}"/>
              </a:ext>
            </a:extLst>
          </p:cNvPr>
          <p:cNvSpPr/>
          <p:nvPr/>
        </p:nvSpPr>
        <p:spPr>
          <a:xfrm>
            <a:off x="4043291" y="1299637"/>
            <a:ext cx="141565" cy="109610"/>
          </a:xfrm>
          <a:prstGeom prst="rect">
            <a:avLst/>
          </a:prstGeom>
          <a:solidFill>
            <a:srgbClr val="E363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1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9C3C2A0-08CB-41AB-9FA2-B1096A07BC9D}"/>
              </a:ext>
            </a:extLst>
          </p:cNvPr>
          <p:cNvSpPr/>
          <p:nvPr/>
        </p:nvSpPr>
        <p:spPr>
          <a:xfrm>
            <a:off x="3195265" y="1299637"/>
            <a:ext cx="230615" cy="109610"/>
          </a:xfrm>
          <a:prstGeom prst="rect">
            <a:avLst/>
          </a:prstGeom>
          <a:solidFill>
            <a:srgbClr val="E363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100" dirty="0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CB369941-ED7E-403F-9246-FDDB1A28CEA4}"/>
              </a:ext>
            </a:extLst>
          </p:cNvPr>
          <p:cNvSpPr/>
          <p:nvPr/>
        </p:nvSpPr>
        <p:spPr>
          <a:xfrm>
            <a:off x="10929710" y="1307124"/>
            <a:ext cx="208044" cy="109610"/>
          </a:xfrm>
          <a:prstGeom prst="rect">
            <a:avLst/>
          </a:prstGeom>
          <a:solidFill>
            <a:srgbClr val="E363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400" dirty="0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0742A856-8E0F-4704-BA78-58190536C0C0}"/>
              </a:ext>
            </a:extLst>
          </p:cNvPr>
          <p:cNvSpPr/>
          <p:nvPr/>
        </p:nvSpPr>
        <p:spPr>
          <a:xfrm>
            <a:off x="11713230" y="1307124"/>
            <a:ext cx="208044" cy="109610"/>
          </a:xfrm>
          <a:prstGeom prst="rect">
            <a:avLst/>
          </a:prstGeom>
          <a:solidFill>
            <a:srgbClr val="E363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400" dirty="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80F68FF9-1844-4577-AE79-1BACAEC493F4}"/>
              </a:ext>
            </a:extLst>
          </p:cNvPr>
          <p:cNvSpPr/>
          <p:nvPr/>
        </p:nvSpPr>
        <p:spPr>
          <a:xfrm>
            <a:off x="-290287" y="449943"/>
            <a:ext cx="13237029" cy="2091844"/>
          </a:xfrm>
          <a:prstGeom prst="rect">
            <a:avLst/>
          </a:prstGeom>
          <a:solidFill>
            <a:srgbClr val="E36386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Specifications</a:t>
            </a:r>
            <a:endParaRPr lang="LID4096" sz="1400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C770EA0-C71E-40CE-B0E2-FBBD822A45F4}"/>
              </a:ext>
            </a:extLst>
          </p:cNvPr>
          <p:cNvSpPr/>
          <p:nvPr/>
        </p:nvSpPr>
        <p:spPr>
          <a:xfrm>
            <a:off x="8630167" y="1300089"/>
            <a:ext cx="1778000" cy="900000"/>
          </a:xfrm>
          <a:prstGeom prst="rect">
            <a:avLst/>
          </a:prstGeom>
          <a:solidFill>
            <a:srgbClr val="E363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Reference Architecture (RA2) for Kubernetes based cloud infrastructure</a:t>
            </a:r>
            <a:endParaRPr lang="LID4096" sz="14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2809B15-734E-4B42-AB72-36458D659C02}"/>
              </a:ext>
            </a:extLst>
          </p:cNvPr>
          <p:cNvSpPr/>
          <p:nvPr/>
        </p:nvSpPr>
        <p:spPr>
          <a:xfrm>
            <a:off x="10562266" y="1300089"/>
            <a:ext cx="1778000" cy="900000"/>
          </a:xfrm>
          <a:prstGeom prst="rect">
            <a:avLst/>
          </a:prstGeom>
          <a:solidFill>
            <a:srgbClr val="E363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Reference Model (RM)</a:t>
            </a:r>
            <a:endParaRPr lang="LID4096" sz="14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BB91390-0496-436E-AB6E-D3DB589DEDDC}"/>
              </a:ext>
            </a:extLst>
          </p:cNvPr>
          <p:cNvSpPr/>
          <p:nvPr/>
        </p:nvSpPr>
        <p:spPr>
          <a:xfrm>
            <a:off x="2830305" y="1300089"/>
            <a:ext cx="1778000" cy="900000"/>
          </a:xfrm>
          <a:prstGeom prst="rect">
            <a:avLst/>
          </a:prstGeom>
          <a:solidFill>
            <a:srgbClr val="E363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Reference Architecture (RA1) for OpenStack based cloud infrastructure</a:t>
            </a:r>
            <a:endParaRPr lang="LID4096" sz="1400" dirty="0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F89CF50A-F301-4362-BD4A-1DED4D56A310}"/>
              </a:ext>
            </a:extLst>
          </p:cNvPr>
          <p:cNvSpPr/>
          <p:nvPr/>
        </p:nvSpPr>
        <p:spPr>
          <a:xfrm>
            <a:off x="-290287" y="2541787"/>
            <a:ext cx="13237029" cy="1260289"/>
          </a:xfrm>
          <a:prstGeom prst="rect">
            <a:avLst/>
          </a:prstGeom>
          <a:solidFill>
            <a:srgbClr val="F5B335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Integration projects</a:t>
            </a:r>
            <a:endParaRPr lang="LID4096" sz="1400" dirty="0">
              <a:solidFill>
                <a:schemeClr val="tx1"/>
              </a:solidFill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36733A21-386F-4060-B2C5-B26464FF7AAB}"/>
              </a:ext>
            </a:extLst>
          </p:cNvPr>
          <p:cNvSpPr/>
          <p:nvPr/>
        </p:nvSpPr>
        <p:spPr>
          <a:xfrm>
            <a:off x="-290286" y="3802302"/>
            <a:ext cx="13237029" cy="1259838"/>
          </a:xfrm>
          <a:prstGeom prst="rect">
            <a:avLst/>
          </a:prstGeom>
          <a:solidFill>
            <a:srgbClr val="007473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Testing projects</a:t>
            </a:r>
            <a:endParaRPr lang="LID4096" sz="1400" dirty="0">
              <a:solidFill>
                <a:schemeClr val="tx1"/>
              </a:solidFill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0F456DCE-8859-4592-833A-83E2058E7866}"/>
              </a:ext>
            </a:extLst>
          </p:cNvPr>
          <p:cNvSpPr/>
          <p:nvPr/>
        </p:nvSpPr>
        <p:spPr>
          <a:xfrm>
            <a:off x="-290286" y="5062592"/>
            <a:ext cx="13237029" cy="1259838"/>
          </a:xfrm>
          <a:prstGeom prst="rect">
            <a:avLst/>
          </a:prstGeom>
          <a:solidFill>
            <a:srgbClr val="6BDAD5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Implementation projects</a:t>
            </a:r>
            <a:endParaRPr lang="LID4096" sz="1400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400D57A-6D89-454D-81BC-41536018C3ED}"/>
              </a:ext>
            </a:extLst>
          </p:cNvPr>
          <p:cNvSpPr/>
          <p:nvPr/>
        </p:nvSpPr>
        <p:spPr>
          <a:xfrm>
            <a:off x="904530" y="5331830"/>
            <a:ext cx="1778000" cy="721360"/>
          </a:xfrm>
          <a:prstGeom prst="rect">
            <a:avLst/>
          </a:prstGeom>
          <a:solidFill>
            <a:srgbClr val="6BDA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Barometer</a:t>
            </a:r>
            <a:endParaRPr lang="LID4096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D721FB5-9219-4A90-A798-544809865C07}"/>
              </a:ext>
            </a:extLst>
          </p:cNvPr>
          <p:cNvSpPr/>
          <p:nvPr/>
        </p:nvSpPr>
        <p:spPr>
          <a:xfrm>
            <a:off x="2830305" y="5331830"/>
            <a:ext cx="1778000" cy="721360"/>
          </a:xfrm>
          <a:prstGeom prst="rect">
            <a:avLst/>
          </a:prstGeom>
          <a:solidFill>
            <a:srgbClr val="6BDA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Thoth</a:t>
            </a:r>
            <a:endParaRPr lang="LID4096" sz="16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D87B812-4EC5-455E-9E58-9D979B6B91D4}"/>
              </a:ext>
            </a:extLst>
          </p:cNvPr>
          <p:cNvSpPr/>
          <p:nvPr/>
        </p:nvSpPr>
        <p:spPr>
          <a:xfrm>
            <a:off x="2830305" y="2839830"/>
            <a:ext cx="1778000" cy="721360"/>
          </a:xfrm>
          <a:prstGeom prst="rect">
            <a:avLst/>
          </a:prstGeom>
          <a:solidFill>
            <a:srgbClr val="F5B3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Kuberef</a:t>
            </a:r>
            <a:endParaRPr lang="LID4096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D02EE54-823C-47D7-95DA-A82543736087}"/>
              </a:ext>
            </a:extLst>
          </p:cNvPr>
          <p:cNvSpPr/>
          <p:nvPr/>
        </p:nvSpPr>
        <p:spPr>
          <a:xfrm>
            <a:off x="4762405" y="4085830"/>
            <a:ext cx="1778000" cy="721360"/>
          </a:xfrm>
          <a:prstGeom prst="rect">
            <a:avLst/>
          </a:prstGeom>
          <a:solidFill>
            <a:srgbClr val="0074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Functest</a:t>
            </a:r>
            <a:endParaRPr lang="LID4096" sz="1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EE496F8-5056-486F-B3FE-39016D9E24C4}"/>
              </a:ext>
            </a:extLst>
          </p:cNvPr>
          <p:cNvSpPr/>
          <p:nvPr/>
        </p:nvSpPr>
        <p:spPr>
          <a:xfrm>
            <a:off x="904530" y="4085830"/>
            <a:ext cx="1778000" cy="721360"/>
          </a:xfrm>
          <a:prstGeom prst="rect">
            <a:avLst/>
          </a:prstGeom>
          <a:solidFill>
            <a:srgbClr val="0074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ViNePERF</a:t>
            </a:r>
            <a:endParaRPr lang="LID4096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1618119-EF3D-4A1E-B156-2DC5E6B7333B}"/>
              </a:ext>
            </a:extLst>
          </p:cNvPr>
          <p:cNvSpPr/>
          <p:nvPr/>
        </p:nvSpPr>
        <p:spPr>
          <a:xfrm>
            <a:off x="2830305" y="4085830"/>
            <a:ext cx="1778000" cy="721360"/>
          </a:xfrm>
          <a:prstGeom prst="rect">
            <a:avLst/>
          </a:prstGeom>
          <a:solidFill>
            <a:srgbClr val="0074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StorPerf</a:t>
            </a:r>
            <a:endParaRPr lang="LID4096" sz="16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0131D6F-8518-4392-8F3B-BA036A53445E}"/>
              </a:ext>
            </a:extLst>
          </p:cNvPr>
          <p:cNvSpPr/>
          <p:nvPr/>
        </p:nvSpPr>
        <p:spPr>
          <a:xfrm>
            <a:off x="6704416" y="1300089"/>
            <a:ext cx="1778000" cy="900000"/>
          </a:xfrm>
          <a:prstGeom prst="rect">
            <a:avLst/>
          </a:prstGeom>
          <a:solidFill>
            <a:srgbClr val="E363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Reference Conformance (RC2) for RA2 based Implementations</a:t>
            </a:r>
            <a:endParaRPr lang="LID4096" sz="14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3BC562B-CA03-4A28-8C30-2BE917E61B8C}"/>
              </a:ext>
            </a:extLst>
          </p:cNvPr>
          <p:cNvSpPr/>
          <p:nvPr/>
        </p:nvSpPr>
        <p:spPr>
          <a:xfrm>
            <a:off x="904530" y="1300089"/>
            <a:ext cx="1778000" cy="900000"/>
          </a:xfrm>
          <a:prstGeom prst="rect">
            <a:avLst/>
          </a:prstGeom>
          <a:solidFill>
            <a:srgbClr val="E363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Reference Implementation based on RA1 specifications (RI1)</a:t>
            </a:r>
            <a:endParaRPr lang="LID4096" sz="14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25A5FD2-0D69-48E5-AA56-0989C03A3AAD}"/>
              </a:ext>
            </a:extLst>
          </p:cNvPr>
          <p:cNvSpPr/>
          <p:nvPr/>
        </p:nvSpPr>
        <p:spPr>
          <a:xfrm>
            <a:off x="4762405" y="1300089"/>
            <a:ext cx="1778000" cy="900000"/>
          </a:xfrm>
          <a:prstGeom prst="rect">
            <a:avLst/>
          </a:prstGeom>
          <a:solidFill>
            <a:srgbClr val="E363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Reference Implementation based on RA2 specifications (RI2)</a:t>
            </a:r>
            <a:endParaRPr lang="LID4096" sz="1400" dirty="0"/>
          </a:p>
        </p:txBody>
      </p:sp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id="{976E3311-0FED-4180-898B-68F47FEFCB72}"/>
              </a:ext>
            </a:extLst>
          </p:cNvPr>
          <p:cNvCxnSpPr>
            <a:cxnSpLocks/>
            <a:stCxn id="18" idx="0"/>
            <a:endCxn id="32" idx="0"/>
          </p:cNvCxnSpPr>
          <p:nvPr/>
        </p:nvCxnSpPr>
        <p:spPr>
          <a:xfrm rot="5400000" flipH="1" flipV="1">
            <a:off x="2551825" y="541342"/>
            <a:ext cx="452" cy="1517043"/>
          </a:xfrm>
          <a:prstGeom prst="bentConnector3">
            <a:avLst>
              <a:gd name="adj1" fmla="val 50675221"/>
            </a:avLst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or: Elbow 74">
            <a:extLst>
              <a:ext uri="{FF2B5EF4-FFF2-40B4-BE49-F238E27FC236}">
                <a16:creationId xmlns:a16="http://schemas.microsoft.com/office/drawing/2014/main" id="{5102CC9A-6D74-423D-BB6C-897415534CAA}"/>
              </a:ext>
            </a:extLst>
          </p:cNvPr>
          <p:cNvCxnSpPr>
            <a:cxnSpLocks/>
            <a:stCxn id="12" idx="0"/>
            <a:endCxn id="19" idx="2"/>
          </p:cNvCxnSpPr>
          <p:nvPr/>
        </p:nvCxnSpPr>
        <p:spPr>
          <a:xfrm rot="5400000" flipH="1" flipV="1">
            <a:off x="4365485" y="1553910"/>
            <a:ext cx="639741" cy="193210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96911CFA-174B-40CF-AD72-92B66F17E435}"/>
              </a:ext>
            </a:extLst>
          </p:cNvPr>
          <p:cNvCxnSpPr>
            <a:cxnSpLocks/>
            <a:stCxn id="7" idx="0"/>
            <a:endCxn id="17" idx="2"/>
          </p:cNvCxnSpPr>
          <p:nvPr/>
        </p:nvCxnSpPr>
        <p:spPr>
          <a:xfrm rot="5400000" flipH="1" flipV="1">
            <a:off x="5679540" y="2171955"/>
            <a:ext cx="1885741" cy="1942011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1" name="Picture 90" descr="Logo, company name&#10;&#10;Description automatically generated">
            <a:extLst>
              <a:ext uri="{FF2B5EF4-FFF2-40B4-BE49-F238E27FC236}">
                <a16:creationId xmlns:a16="http://schemas.microsoft.com/office/drawing/2014/main" id="{5B6D21EA-410E-467F-B56E-82851B4E77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0678" y="3467531"/>
            <a:ext cx="5458483" cy="2033923"/>
          </a:xfrm>
          <a:prstGeom prst="rect">
            <a:avLst/>
          </a:prstGeom>
        </p:spPr>
      </p:pic>
      <p:cxnSp>
        <p:nvCxnSpPr>
          <p:cNvPr id="92" name="Connector: Elbow 91">
            <a:extLst>
              <a:ext uri="{FF2B5EF4-FFF2-40B4-BE49-F238E27FC236}">
                <a16:creationId xmlns:a16="http://schemas.microsoft.com/office/drawing/2014/main" id="{4B48DA87-1079-4A68-910E-F36093FFDE1B}"/>
              </a:ext>
            </a:extLst>
          </p:cNvPr>
          <p:cNvCxnSpPr>
            <a:cxnSpLocks/>
          </p:cNvCxnSpPr>
          <p:nvPr/>
        </p:nvCxnSpPr>
        <p:spPr>
          <a:xfrm flipV="1">
            <a:off x="11851101" y="5620679"/>
            <a:ext cx="819701" cy="1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ctor: Elbow 94">
            <a:extLst>
              <a:ext uri="{FF2B5EF4-FFF2-40B4-BE49-F238E27FC236}">
                <a16:creationId xmlns:a16="http://schemas.microsoft.com/office/drawing/2014/main" id="{BD1D0CAE-9B8B-4823-8A77-7EBBDF7BE739}"/>
              </a:ext>
            </a:extLst>
          </p:cNvPr>
          <p:cNvCxnSpPr>
            <a:cxnSpLocks/>
          </p:cNvCxnSpPr>
          <p:nvPr/>
        </p:nvCxnSpPr>
        <p:spPr>
          <a:xfrm flipV="1">
            <a:off x="11851101" y="6027872"/>
            <a:ext cx="819701" cy="1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046A4082-BC83-4D22-B036-BBF564EBA39A}"/>
              </a:ext>
            </a:extLst>
          </p:cNvPr>
          <p:cNvSpPr txBox="1"/>
          <p:nvPr/>
        </p:nvSpPr>
        <p:spPr>
          <a:xfrm>
            <a:off x="11921274" y="5312318"/>
            <a:ext cx="679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Refer</a:t>
            </a:r>
            <a:endParaRPr lang="LID4096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9C007C8D-B56F-44FA-AA2B-FC1546346231}"/>
              </a:ext>
            </a:extLst>
          </p:cNvPr>
          <p:cNvSpPr txBox="1"/>
          <p:nvPr/>
        </p:nvSpPr>
        <p:spPr>
          <a:xfrm>
            <a:off x="11886905" y="5703370"/>
            <a:ext cx="748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Reuse</a:t>
            </a:r>
            <a:endParaRPr lang="LID4096" dirty="0"/>
          </a:p>
        </p:txBody>
      </p: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C7FE759F-B063-4E67-BFEF-E3E0487351C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475202" y="2524779"/>
            <a:ext cx="649382" cy="1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ctor: Elbow 103">
            <a:extLst>
              <a:ext uri="{FF2B5EF4-FFF2-40B4-BE49-F238E27FC236}">
                <a16:creationId xmlns:a16="http://schemas.microsoft.com/office/drawing/2014/main" id="{0E261430-1AB2-4824-A6CB-167ECC09F199}"/>
              </a:ext>
            </a:extLst>
          </p:cNvPr>
          <p:cNvCxnSpPr>
            <a:cxnSpLocks/>
            <a:stCxn id="74" idx="0"/>
            <a:endCxn id="100" idx="0"/>
          </p:cNvCxnSpPr>
          <p:nvPr/>
        </p:nvCxnSpPr>
        <p:spPr>
          <a:xfrm rot="16200000" flipH="1">
            <a:off x="7961919" y="-2548209"/>
            <a:ext cx="7487" cy="7703178"/>
          </a:xfrm>
          <a:prstGeom prst="bentConnector3">
            <a:avLst>
              <a:gd name="adj1" fmla="val -6920956"/>
            </a:avLst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or: Elbow 107">
            <a:extLst>
              <a:ext uri="{FF2B5EF4-FFF2-40B4-BE49-F238E27FC236}">
                <a16:creationId xmlns:a16="http://schemas.microsoft.com/office/drawing/2014/main" id="{93216B42-7276-4354-B86C-752D17F24244}"/>
              </a:ext>
            </a:extLst>
          </p:cNvPr>
          <p:cNvCxnSpPr>
            <a:cxnSpLocks/>
            <a:stCxn id="19" idx="0"/>
            <a:endCxn id="16" idx="0"/>
          </p:cNvCxnSpPr>
          <p:nvPr/>
        </p:nvCxnSpPr>
        <p:spPr>
          <a:xfrm rot="5400000" flipH="1" flipV="1">
            <a:off x="7585286" y="-633792"/>
            <a:ext cx="12700" cy="3867762"/>
          </a:xfrm>
          <a:prstGeom prst="bentConnector3">
            <a:avLst>
              <a:gd name="adj1" fmla="val 2992504"/>
            </a:avLst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nector: Elbow 115">
            <a:extLst>
              <a:ext uri="{FF2B5EF4-FFF2-40B4-BE49-F238E27FC236}">
                <a16:creationId xmlns:a16="http://schemas.microsoft.com/office/drawing/2014/main" id="{C422379B-A3E1-4142-A572-3CE3417723EE}"/>
              </a:ext>
            </a:extLst>
          </p:cNvPr>
          <p:cNvCxnSpPr>
            <a:cxnSpLocks/>
            <a:stCxn id="17" idx="0"/>
            <a:endCxn id="33" idx="0"/>
          </p:cNvCxnSpPr>
          <p:nvPr/>
        </p:nvCxnSpPr>
        <p:spPr>
          <a:xfrm rot="16200000" flipH="1">
            <a:off x="8334067" y="559438"/>
            <a:ext cx="10064" cy="1491367"/>
          </a:xfrm>
          <a:prstGeom prst="bentConnector3">
            <a:avLst>
              <a:gd name="adj1" fmla="val -2309420"/>
            </a:avLst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nector: Elbow 130">
            <a:extLst>
              <a:ext uri="{FF2B5EF4-FFF2-40B4-BE49-F238E27FC236}">
                <a16:creationId xmlns:a16="http://schemas.microsoft.com/office/drawing/2014/main" id="{0C927C73-7723-4CAE-A8E1-082C7F24C41F}"/>
              </a:ext>
            </a:extLst>
          </p:cNvPr>
          <p:cNvCxnSpPr>
            <a:cxnSpLocks/>
            <a:stCxn id="77" idx="0"/>
            <a:endCxn id="84" idx="0"/>
          </p:cNvCxnSpPr>
          <p:nvPr/>
        </p:nvCxnSpPr>
        <p:spPr>
          <a:xfrm rot="5400000" flipH="1" flipV="1">
            <a:off x="10494082" y="767474"/>
            <a:ext cx="12700" cy="1079300"/>
          </a:xfrm>
          <a:prstGeom prst="bentConnector3">
            <a:avLst>
              <a:gd name="adj1" fmla="val 1965000"/>
            </a:avLst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66D842DB-377E-4081-A0C1-1E0BF3AB17EF}"/>
              </a:ext>
            </a:extLst>
          </p:cNvPr>
          <p:cNvSpPr/>
          <p:nvPr/>
        </p:nvSpPr>
        <p:spPr>
          <a:xfrm>
            <a:off x="904530" y="2838887"/>
            <a:ext cx="1778000" cy="721360"/>
          </a:xfrm>
          <a:prstGeom prst="rect">
            <a:avLst/>
          </a:prstGeom>
          <a:solidFill>
            <a:srgbClr val="F5B3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CIRV</a:t>
            </a:r>
            <a:endParaRPr lang="LID4096" sz="1600" dirty="0"/>
          </a:p>
        </p:txBody>
      </p:sp>
    </p:spTree>
    <p:extLst>
      <p:ext uri="{BB962C8B-B14F-4D97-AF65-F5344CB8AC3E}">
        <p14:creationId xmlns:p14="http://schemas.microsoft.com/office/powerpoint/2010/main" val="2573563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8321</TotalTime>
  <Words>68</Words>
  <Application>Microsoft Office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Csatari, Gergely (Nokia - FI/Espoo)</dc:creator>
  <cp:lastModifiedBy>Edit Koselak (Nokia)</cp:lastModifiedBy>
  <cp:revision>12</cp:revision>
  <dcterms:created xsi:type="dcterms:W3CDTF">2022-11-22T14:40:53Z</dcterms:created>
  <dcterms:modified xsi:type="dcterms:W3CDTF">2023-01-26T09:09:59Z</dcterms:modified>
</cp:coreProperties>
</file>