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2" r:id="rId2"/>
    <p:sldId id="632" r:id="rId3"/>
    <p:sldId id="633" r:id="rId4"/>
    <p:sldId id="634" r:id="rId5"/>
    <p:sldId id="635" r:id="rId6"/>
    <p:sldId id="636" r:id="rId7"/>
    <p:sldId id="637" r:id="rId8"/>
    <p:sldId id="638" r:id="rId9"/>
    <p:sldId id="639" r:id="rId10"/>
    <p:sldId id="640" r:id="rId11"/>
    <p:sldId id="641" r:id="rId1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11"/>
    <p:restoredTop sz="80969" autoAdjust="0"/>
  </p:normalViewPr>
  <p:slideViewPr>
    <p:cSldViewPr snapToGrid="0" snapToObjects="1">
      <p:cViewPr varScale="1">
        <p:scale>
          <a:sx n="53" d="100"/>
          <a:sy n="53" d="100"/>
        </p:scale>
        <p:origin x="828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FFA247-0B2D-A648-ACD1-EF9D1C1BBAEB}" type="datetime1">
              <a:rPr lang="en-IN" smtClean="0"/>
              <a:pPr/>
              <a:t>11-02-2023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D247752-78CA-404D-91C8-45DA75B158D6}" type="datetime1">
              <a:rPr lang="en-IN" smtClean="0"/>
              <a:pPr/>
              <a:t>11-02-2023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95C2CEF5-63F9-4850-838D-D8657FC7C9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7031015C-1821-46DC-B3B1-FB553B3B9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4" name="Date Placeholder 3">
            <a:extLst>
              <a:ext uri="{FF2B5EF4-FFF2-40B4-BE49-F238E27FC236}">
                <a16:creationId xmlns:a16="http://schemas.microsoft.com/office/drawing/2014/main" id="{D3A7A6D2-68EA-47C4-87B4-7CE04BD7A1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A13DB9-E0EA-4515-9B3A-1B90B95D5EB9}" type="datetime1">
              <a:rPr lang="en-IN" altLang="en-US" sz="1200" b="0" smtClean="0"/>
              <a:pPr/>
              <a:t>11-02-2023</a:t>
            </a:fld>
            <a:endParaRPr lang="en-US" altLang="en-US" sz="1200" b="0"/>
          </a:p>
        </p:txBody>
      </p:sp>
      <p:sp>
        <p:nvSpPr>
          <p:cNvPr id="5125" name="Slide Number Placeholder 4">
            <a:extLst>
              <a:ext uri="{FF2B5EF4-FFF2-40B4-BE49-F238E27FC236}">
                <a16:creationId xmlns:a16="http://schemas.microsoft.com/office/drawing/2014/main" id="{F0A23C6F-3C10-4D7C-B34A-4E13DF4AB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DD6EFD-9A88-42B7-979E-F35325E876C9}" type="slidenum">
              <a:rPr lang="en-US" altLang="en-US" sz="1200" b="0" smtClean="0"/>
              <a:pPr/>
              <a:t>1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428055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0D4-43D9-1743-83F5-C61DF5B0AAFC}" type="datetimeFigureOut">
              <a:rPr lang="en-US" smtClean="0"/>
              <a:pPr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>
            <a:extLst>
              <a:ext uri="{FF2B5EF4-FFF2-40B4-BE49-F238E27FC236}">
                <a16:creationId xmlns:a16="http://schemas.microsoft.com/office/drawing/2014/main" id="{F4ED45C2-124E-465E-BA77-F109A20C0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17588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700">
              <a:ea typeface="Arimo"/>
              <a:cs typeface="Arimo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4E5BC-3FE9-42DE-AF64-9B0FFB564ED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54000"/>
            <a:ext cx="12192000" cy="123348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100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algn="ctr">
              <a:lnSpc>
                <a:spcPct val="90000"/>
              </a:lnSpc>
              <a:defRPr/>
            </a:pPr>
            <a:br>
              <a:rPr lang="en-US" altLang="zh-CN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Python Programming</a:t>
            </a:r>
            <a:endParaRPr lang="zh-CN" altLang="en-US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399A4DA-ADDE-469E-9DF2-65019C2C27B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288882"/>
            <a:ext cx="12192000" cy="528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r">
              <a:lnSpc>
                <a:spcPct val="90000"/>
              </a:lnSpc>
              <a:defRPr/>
            </a:pPr>
            <a:r>
              <a:rPr lang="en-IN" altLang="zh-CN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</a:t>
            </a:r>
            <a:r>
              <a:rPr lang="en-US" altLang="zh-CN" dirty="0">
                <a:solidFill>
                  <a:schemeClr val="bg1"/>
                </a:solidFill>
                <a:latin typeface="Tinos"/>
              </a:rPr>
              <a:t>Program </a:t>
            </a:r>
            <a:r>
              <a:rPr lang="en-US" altLang="zh-CN" dirty="0" err="1">
                <a:solidFill>
                  <a:schemeClr val="bg1"/>
                </a:solidFill>
                <a:latin typeface="Tinos"/>
              </a:rPr>
              <a:t>Name:B.Tech</a:t>
            </a:r>
            <a:r>
              <a:rPr lang="en-US" altLang="zh-CN" dirty="0">
                <a:solidFill>
                  <a:schemeClr val="bg1"/>
                </a:solidFill>
                <a:latin typeface="Tinos"/>
              </a:rPr>
              <a:t>(CSE)</a:t>
            </a:r>
            <a:endParaRPr lang="en-IN" altLang="zh-CN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0D4943-0DBD-4A48-B202-800DD2E52CDD}"/>
              </a:ext>
            </a:extLst>
          </p:cNvPr>
          <p:cNvSpPr txBox="1"/>
          <p:nvPr/>
        </p:nvSpPr>
        <p:spPr>
          <a:xfrm>
            <a:off x="1256628" y="2881989"/>
            <a:ext cx="9245608" cy="13388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4050" dirty="0">
                <a:solidFill>
                  <a:srgbClr val="FF0000"/>
                </a:solidFill>
              </a:rPr>
              <a:t>Conditional Statements – If else statement </a:t>
            </a:r>
          </a:p>
          <a:p>
            <a:pPr algn="ctr">
              <a:defRPr/>
            </a:pPr>
            <a:r>
              <a:rPr lang="en-US" sz="4050" dirty="0">
                <a:solidFill>
                  <a:srgbClr val="FF0000"/>
                </a:solidFill>
              </a:rPr>
              <a:t>its working and execution.</a:t>
            </a:r>
            <a:endParaRPr lang="en-IN" sz="405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31F67F-0286-4130-80AE-46BC7075C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899"/>
            <a:ext cx="1504949" cy="1271589"/>
          </a:xfrm>
          <a:prstGeom prst="rect">
            <a:avLst/>
          </a:prstGeom>
        </p:spPr>
      </p:pic>
    </p:spTree>
  </p:cSld>
  <p:clrMapOvr>
    <a:masterClrMapping/>
  </p:clrMapOvr>
  <p:transition advTm="2418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E4B8-B739-C01F-0CC4-9583D174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Short Hand if statement</a:t>
            </a:r>
            <a:br>
              <a:rPr lang="en-IN" b="1" i="0" dirty="0">
                <a:solidFill>
                  <a:srgbClr val="273239"/>
                </a:solidFill>
                <a:effectLst/>
                <a:latin typeface="urw-din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25524-163D-D0E5-D2BD-A04E0A8A5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937"/>
            <a:ext cx="10515600" cy="5058026"/>
          </a:xfrm>
        </p:spPr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Whenever there is only a single statement to be executed inside the if block then shorthand if can be used. The statement can be put on the same line as the if statement. </a:t>
            </a:r>
          </a:p>
          <a:p>
            <a:endParaRPr lang="en-US" dirty="0">
              <a:solidFill>
                <a:srgbClr val="273239"/>
              </a:solidFill>
              <a:latin typeface="urw-din"/>
            </a:endParaRPr>
          </a:p>
          <a:p>
            <a:pPr marL="0" indent="0">
              <a:buNone/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Syntax:     if condition: statement</a:t>
            </a:r>
          </a:p>
          <a:p>
            <a:pPr marL="0" indent="0">
              <a:buNone/>
            </a:pPr>
            <a:endParaRPr lang="en-IN" sz="22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Python program to illustrate short hand if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 15: print("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less than 15")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3013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4902-AA2D-E0F9-4682-40558B5D2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Short Hand if-else statement</a:t>
            </a:r>
            <a:br>
              <a:rPr lang="en-IN" b="1" i="0" dirty="0">
                <a:solidFill>
                  <a:srgbClr val="273239"/>
                </a:solidFill>
                <a:effectLst/>
                <a:latin typeface="urw-di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188C4-F6B9-5943-96A5-0BFE70D7A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6122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This can be used to write the if-else statements in a single line where there is only one statement to be executed in both if and else block.</a:t>
            </a:r>
          </a:p>
          <a:p>
            <a:pPr marL="0" indent="0">
              <a:buNone/>
            </a:pPr>
            <a:endParaRPr lang="en-US" dirty="0">
              <a:solidFill>
                <a:srgbClr val="273239"/>
              </a:solidFill>
              <a:latin typeface="urw-din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Syntax:</a:t>
            </a:r>
          </a:p>
          <a:p>
            <a:pPr marL="0" indent="0">
              <a:buNone/>
            </a:pPr>
            <a:r>
              <a:rPr lang="en-IN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statement_when_True</a:t>
            </a: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if condition else </a:t>
            </a:r>
            <a:r>
              <a:rPr lang="en-IN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statement_when_False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2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Python program to illustrate short hand if-else</a:t>
            </a:r>
            <a:endParaRPr lang="en-IN" sz="2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2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2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</a:t>
            </a:r>
            <a:endParaRPr lang="en-IN" sz="2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print(True) </a:t>
            </a:r>
            <a:r>
              <a:rPr lang="en-IN" sz="2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IN" sz="2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 15 </a:t>
            </a:r>
            <a:r>
              <a:rPr lang="en-IN" sz="2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IN" sz="2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print(False)</a:t>
            </a:r>
            <a:endParaRPr lang="en-IN" sz="2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940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FE64-5DCE-4A95-D345-9FB05E03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base"/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05BDC-9F67-7ADE-EFFB-AE89FA7B3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if statement is the most simple decision-making statement. </a:t>
            </a:r>
          </a:p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is used to decide whether a certain statement or block of statements will be executed or not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i.e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if a certain condition is true then a block of statement is executed otherwise not.</a:t>
            </a:r>
          </a:p>
          <a:p>
            <a:pPr algn="just"/>
            <a:endParaRPr lang="en-US" dirty="0">
              <a:solidFill>
                <a:srgbClr val="273239"/>
              </a:solidFill>
              <a:latin typeface="urw-din"/>
            </a:endParaRPr>
          </a:p>
          <a:p>
            <a:pPr marL="457200">
              <a:lnSpc>
                <a:spcPct val="107000"/>
              </a:lnSpc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condition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Statements to execute if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condition is true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81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32E1-DBD2-1366-62F3-F3BE123B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60E69-79BF-E18C-D014-FEEDB738A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lnSpc>
                <a:spcPct val="107000"/>
              </a:lnSpc>
              <a:buNone/>
            </a:pPr>
            <a:r>
              <a:rPr lang="en-IN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</a:t>
            </a:r>
            <a:endParaRPr lang="en-IN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N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&gt; 15):</a:t>
            </a:r>
            <a:endParaRPr lang="en-IN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 print("10 is less than 15")</a:t>
            </a:r>
            <a:endParaRPr lang="en-IN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print("I am Not in if")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2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600" b="0" i="0" dirty="0">
                <a:solidFill>
                  <a:srgbClr val="273239"/>
                </a:solidFill>
                <a:effectLst/>
                <a:latin typeface="urw-din"/>
              </a:rPr>
              <a:t>As the condition present in the if statement is false. So, the block below the if statement is executed.</a:t>
            </a:r>
            <a:endParaRPr lang="en-IN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79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2B00-0CF4-BD01-2442-22A48E6D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if-else</a:t>
            </a:r>
            <a:br>
              <a:rPr lang="en-IN" b="1" i="0" dirty="0">
                <a:solidFill>
                  <a:srgbClr val="273239"/>
                </a:solidFill>
                <a:effectLst/>
                <a:latin typeface="urw-di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6773B-D642-0C01-EC5F-54394C48A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349875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if statement alone tells us that if a condition is true it will execute a block of statements and if the condition is false it won’t.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But what if we want to do something else if the condition is false. Here comes the 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else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statement.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We can use the 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else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statement with 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if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statement to execute a block of code when the condition is false. </a:t>
            </a:r>
          </a:p>
          <a:p>
            <a:pPr indent="0">
              <a:lnSpc>
                <a:spcPct val="107000"/>
              </a:lnSpc>
              <a:buNone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(condition):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# Executes this block if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# condition is true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# Executes this block if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# condition is false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383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E558-A128-0885-C21D-FF15EECB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BD5B1F0-B06A-1DC5-BC5D-31751F2D65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811" y="2074783"/>
            <a:ext cx="6841617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20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is smaller than 15"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i'm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in if Block"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is greater than 15"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i'm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in else Block"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i'm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not in if and not in else Block"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65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F530-1713-43D4-40FB-5DFFD1B0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nested-if</a:t>
            </a:r>
            <a:br>
              <a:rPr lang="en-IN" b="1" i="0" dirty="0">
                <a:solidFill>
                  <a:srgbClr val="273239"/>
                </a:solidFill>
                <a:effectLst/>
                <a:latin typeface="urw-di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B0CC-CAB9-FD15-9315-5074099A8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380"/>
            <a:ext cx="10515600" cy="5570620"/>
          </a:xfrm>
        </p:spPr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 nested if is an if statement that is the target of another if statement. Nested if statements mean an if statement inside another if statement.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Yes, Python allows us to nest if statements within if statements.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i.e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, we can place an if statement inside another if statement.</a:t>
            </a:r>
          </a:p>
          <a:p>
            <a:pPr indent="0">
              <a:lnSpc>
                <a:spcPct val="107000"/>
              </a:lnSpc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(condition1):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# Executes when condition1 is true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if (condition2):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# Executes when condition2 is true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# if Block is end here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if Block is end here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321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58309-3B70-7759-AAF1-598FB8FE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713E2F4-4A0D-995A-5363-34D3E9E207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60783"/>
            <a:ext cx="7152599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10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  First if statement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is smaller than 15"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Nested - if statement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Will only be executed if statement above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it is true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is smaller than 12 too"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is greater than 15"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71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48BE-7B13-4E5B-B1C8-DCA137F12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038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if-</a:t>
            </a:r>
            <a:r>
              <a:rPr lang="en-IN" b="1" i="0" dirty="0" err="1">
                <a:solidFill>
                  <a:srgbClr val="273239"/>
                </a:solidFill>
                <a:effectLst/>
                <a:latin typeface="urw-din"/>
              </a:rPr>
              <a:t>elif</a:t>
            </a:r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-else ladder</a:t>
            </a:r>
            <a:br>
              <a:rPr lang="en-IN" b="1" i="0" dirty="0">
                <a:solidFill>
                  <a:srgbClr val="273239"/>
                </a:solidFill>
                <a:effectLst/>
                <a:latin typeface="urw-di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69B94-D9E5-E975-89C9-D0801A8FF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590"/>
            <a:ext cx="10515600" cy="57631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Here, a user can decide among multiple options. The if statements are executed from the top down.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As soon as one of the conditions controlling the if is true, the statement associated with that if is executed, and the rest of the ladder is bypassed.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If none of the conditions is true, then the final else statement will be executed.</a:t>
            </a:r>
          </a:p>
          <a:p>
            <a:pPr indent="0">
              <a:lnSpc>
                <a:spcPct val="107000"/>
              </a:lnSpc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(condition):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statement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elif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(condition):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statement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statement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51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E775-3241-BDEA-2C45-F9F7859C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AA8C7FE-7AD6-02C4-CA18-F74B8C7195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86752" y="2116852"/>
            <a:ext cx="583673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20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is 10"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is 15"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is 20"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is not present"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958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2176</TotalTime>
  <Words>762</Words>
  <Application>Microsoft Office PowerPoint</Application>
  <PresentationFormat>Widescreen</PresentationFormat>
  <Paragraphs>102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Heebo</vt:lpstr>
      <vt:lpstr>Nunito</vt:lpstr>
      <vt:lpstr>Times New Roman</vt:lpstr>
      <vt:lpstr>Tinos</vt:lpstr>
      <vt:lpstr>urw-din</vt:lpstr>
      <vt:lpstr>Office Theme</vt:lpstr>
      <vt:lpstr>PowerPoint Presentation</vt:lpstr>
      <vt:lpstr>if statement</vt:lpstr>
      <vt:lpstr> </vt:lpstr>
      <vt:lpstr>if-else </vt:lpstr>
      <vt:lpstr>PowerPoint Presentation</vt:lpstr>
      <vt:lpstr>nested-if </vt:lpstr>
      <vt:lpstr> </vt:lpstr>
      <vt:lpstr>if-elif-else ladder </vt:lpstr>
      <vt:lpstr>PowerPoint Presentation</vt:lpstr>
      <vt:lpstr>Short Hand if statement  </vt:lpstr>
      <vt:lpstr>Short Hand if-else statement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A Mazid</cp:lastModifiedBy>
  <cp:revision>104</cp:revision>
  <cp:lastPrinted>2020-10-01T09:19:21Z</cp:lastPrinted>
  <dcterms:created xsi:type="dcterms:W3CDTF">2020-05-05T09:43:45Z</dcterms:created>
  <dcterms:modified xsi:type="dcterms:W3CDTF">2023-02-11T16:17:31Z</dcterms:modified>
</cp:coreProperties>
</file>