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632" r:id="rId3"/>
    <p:sldId id="633" r:id="rId4"/>
    <p:sldId id="644" r:id="rId5"/>
    <p:sldId id="645" r:id="rId6"/>
    <p:sldId id="642" r:id="rId7"/>
    <p:sldId id="643" r:id="rId8"/>
    <p:sldId id="646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13-02-2023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13-02-2023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13-02-2023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3195523" y="2881989"/>
            <a:ext cx="5367816" cy="1962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Nested-if statement </a:t>
            </a:r>
          </a:p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and </a:t>
            </a:r>
          </a:p>
          <a:p>
            <a:pPr algn="ctr">
              <a:defRPr/>
            </a:pPr>
            <a:r>
              <a:rPr lang="en-US" sz="4050" dirty="0" err="1">
                <a:solidFill>
                  <a:srgbClr val="FF0000"/>
                </a:solidFill>
              </a:rPr>
              <a:t>elif</a:t>
            </a:r>
            <a:r>
              <a:rPr lang="en-US" sz="4050" dirty="0">
                <a:solidFill>
                  <a:srgbClr val="FF0000"/>
                </a:solidFill>
              </a:rPr>
              <a:t> statement in Python</a:t>
            </a:r>
            <a:endParaRPr lang="en-IN" sz="405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There may be a situation when you want to check for another condition after a condition resolves to true.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such a situation, you can use the nested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construct.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a nested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construct, you can have an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if...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elif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...else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construct inside another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if...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elif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...else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construct.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2E1-DBD2-1366-62F3-F3BE123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0E69-79BF-E18C-D014-FEEDB738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457200">
              <a:lnSpc>
                <a:spcPct val="107000"/>
              </a:lnSpc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expression1: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expression2: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expression3: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expression4: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else: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statement(s)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4DF1-6E7B-5BA3-B4DE-B0E913B9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577-B479-471F-D3FA-8F723DDA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 test condition 1):</a:t>
            </a:r>
          </a:p>
          <a:p>
            <a:pPr marL="0" indent="0">
              <a:buNone/>
            </a:pPr>
            <a:r>
              <a:rPr lang="en-US" dirty="0"/>
              <a:t>    # If test condition 1 is TRUE, then it checks for test condition 2</a:t>
            </a:r>
          </a:p>
          <a:p>
            <a:pPr marL="0" indent="0">
              <a:buNone/>
            </a:pPr>
            <a:r>
              <a:rPr lang="en-US" dirty="0"/>
              <a:t>    if ( test condition 2):</a:t>
            </a:r>
          </a:p>
          <a:p>
            <a:pPr marL="0" indent="0">
              <a:buNone/>
            </a:pPr>
            <a:r>
              <a:rPr lang="en-US" dirty="0"/>
              <a:t>         # If test condition 2 is TRUE, then these true lines executed</a:t>
            </a:r>
          </a:p>
          <a:p>
            <a:pPr marL="0" indent="0">
              <a:buNone/>
            </a:pPr>
            <a:r>
              <a:rPr lang="en-US" dirty="0"/>
              <a:t>         Test condition 2 True statements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 # If test condition 2 is FALSE, then these false lines executed</a:t>
            </a:r>
          </a:p>
          <a:p>
            <a:pPr marL="0" indent="0">
              <a:buNone/>
            </a:pPr>
            <a:r>
              <a:rPr lang="en-US" dirty="0"/>
              <a:t>         Test condition 2 False statements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# If test condition 1 is FALSE, then these lines executed</a:t>
            </a:r>
          </a:p>
          <a:p>
            <a:pPr marL="0" indent="0">
              <a:buNone/>
            </a:pPr>
            <a:r>
              <a:rPr lang="en-US" dirty="0"/>
              <a:t>    Test condition 1 False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B41E-9FF4-7D98-2876-376D42AE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835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 = 65</a:t>
            </a:r>
          </a:p>
          <a:p>
            <a:pPr marL="0" indent="0">
              <a:buNone/>
            </a:pPr>
            <a:r>
              <a:rPr lang="en-US" dirty="0"/>
              <a:t>if age &lt; 18:</a:t>
            </a:r>
          </a:p>
          <a:p>
            <a:pPr marL="0" indent="0">
              <a:buNone/>
            </a:pPr>
            <a:r>
              <a:rPr lang="en-US" dirty="0"/>
              <a:t>    print(" You are Minor ") </a:t>
            </a:r>
          </a:p>
          <a:p>
            <a:pPr marL="0" indent="0">
              <a:buNone/>
            </a:pPr>
            <a:r>
              <a:rPr lang="en-US" dirty="0"/>
              <a:t>    print(" You are not Eligible to Work ") 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if age &gt;= 18 and age &lt;= 60:</a:t>
            </a:r>
          </a:p>
          <a:p>
            <a:pPr marL="0" indent="0">
              <a:buNone/>
            </a:pPr>
            <a:r>
              <a:rPr lang="en-US" dirty="0"/>
              <a:t>        print(" You are Eligible to Work ")</a:t>
            </a:r>
          </a:p>
          <a:p>
            <a:pPr marL="0" indent="0">
              <a:buNone/>
            </a:pPr>
            <a:r>
              <a:rPr lang="en-US" dirty="0"/>
              <a:t>        print(" Please fill in your details and apply")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 You are too old to work as per the Government rules")</a:t>
            </a:r>
          </a:p>
          <a:p>
            <a:pPr marL="0" indent="0">
              <a:buNone/>
            </a:pPr>
            <a:r>
              <a:rPr lang="en-US" dirty="0"/>
              <a:t>        print(" Please Collect your pension!")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36D5-F49B-2B5B-26FC-FC968068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62"/>
            <a:ext cx="10515600" cy="54623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var = 100</a:t>
            </a:r>
          </a:p>
          <a:p>
            <a:pPr marL="0" indent="0">
              <a:buNone/>
            </a:pPr>
            <a:r>
              <a:rPr lang="en-US" dirty="0"/>
              <a:t>if var &lt; 200:</a:t>
            </a:r>
          </a:p>
          <a:p>
            <a:pPr marL="0" indent="0">
              <a:buNone/>
            </a:pPr>
            <a:r>
              <a:rPr lang="en-US" dirty="0"/>
              <a:t>   print "Expression value is less than 200"</a:t>
            </a:r>
          </a:p>
          <a:p>
            <a:pPr marL="0" indent="0">
              <a:buNone/>
            </a:pPr>
            <a:r>
              <a:rPr lang="en-US" dirty="0"/>
              <a:t>   if var == 150:</a:t>
            </a:r>
          </a:p>
          <a:p>
            <a:pPr marL="0" indent="0">
              <a:buNone/>
            </a:pPr>
            <a:r>
              <a:rPr lang="en-US" dirty="0"/>
              <a:t>      print "Which is 150"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var == 100:</a:t>
            </a:r>
          </a:p>
          <a:p>
            <a:pPr marL="0" indent="0">
              <a:buNone/>
            </a:pPr>
            <a:r>
              <a:rPr lang="en-US" dirty="0"/>
              <a:t>      print "Which is 100"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var == 50:</a:t>
            </a:r>
          </a:p>
          <a:p>
            <a:pPr marL="0" indent="0">
              <a:buNone/>
            </a:pPr>
            <a:r>
              <a:rPr lang="en-US" dirty="0"/>
              <a:t>      print "Which is 50"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var &lt; 50:</a:t>
            </a:r>
          </a:p>
          <a:p>
            <a:pPr marL="0" indent="0">
              <a:buNone/>
            </a:pPr>
            <a:r>
              <a:rPr lang="en-US" dirty="0"/>
              <a:t>      print "Expression value is less than 50"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"Could not find true expression"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"Good bye!"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7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0FEE-A54E-E745-69D9-B85217D5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6CFB-4207-D9F6-22C3-5E082349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 = -99</a:t>
            </a:r>
          </a:p>
          <a:p>
            <a:pPr marL="0" indent="0">
              <a:buNone/>
            </a:pPr>
            <a:r>
              <a:rPr lang="en-US" dirty="0"/>
              <a:t>if num &gt; 0:</a:t>
            </a:r>
          </a:p>
          <a:p>
            <a:pPr marL="0" indent="0">
              <a:buNone/>
            </a:pPr>
            <a:r>
              <a:rPr lang="en-US" dirty="0"/>
              <a:t>    print("Positive Number")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#nested if</a:t>
            </a:r>
          </a:p>
          <a:p>
            <a:pPr marL="0" indent="0">
              <a:buNone/>
            </a:pPr>
            <a:r>
              <a:rPr lang="en-US" dirty="0"/>
              <a:t>    if -99&lt;=num:</a:t>
            </a:r>
          </a:p>
          <a:p>
            <a:pPr marL="0" indent="0">
              <a:buNone/>
            </a:pPr>
            <a:r>
              <a:rPr lang="en-US" dirty="0"/>
              <a:t>        print("Two digit Negative Number")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00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B29-55D5-7838-5480-2378B5C7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6C9E-6E86-E70E-BE3C-E78C6F24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570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var = 100</a:t>
            </a:r>
          </a:p>
          <a:p>
            <a:pPr marL="0" indent="0">
              <a:buNone/>
            </a:pPr>
            <a:r>
              <a:rPr lang="en-IN" dirty="0"/>
              <a:t>if var == 200:</a:t>
            </a:r>
          </a:p>
          <a:p>
            <a:pPr marL="0" indent="0">
              <a:buNone/>
            </a:pPr>
            <a:r>
              <a:rPr lang="en-IN" dirty="0"/>
              <a:t>   print "1 - Got a true expression value"</a:t>
            </a:r>
          </a:p>
          <a:p>
            <a:pPr marL="0" indent="0">
              <a:buNone/>
            </a:pPr>
            <a:r>
              <a:rPr lang="en-IN" dirty="0"/>
              <a:t>   print var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var == 150:</a:t>
            </a:r>
          </a:p>
          <a:p>
            <a:pPr marL="0" indent="0">
              <a:buNone/>
            </a:pPr>
            <a:r>
              <a:rPr lang="en-IN" dirty="0"/>
              <a:t>   print "2 - Got a true expression value"</a:t>
            </a:r>
          </a:p>
          <a:p>
            <a:pPr marL="0" indent="0">
              <a:buNone/>
            </a:pPr>
            <a:r>
              <a:rPr lang="en-IN" dirty="0"/>
              <a:t>   print var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var == 100:</a:t>
            </a:r>
          </a:p>
          <a:p>
            <a:pPr marL="0" indent="0">
              <a:buNone/>
            </a:pPr>
            <a:r>
              <a:rPr lang="en-IN" dirty="0"/>
              <a:t>   print "3 - Got a true expression value"</a:t>
            </a:r>
          </a:p>
          <a:p>
            <a:pPr marL="0" indent="0">
              <a:buNone/>
            </a:pPr>
            <a:r>
              <a:rPr lang="en-IN" dirty="0"/>
              <a:t>   print var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print "4 - Got a false expression value"</a:t>
            </a:r>
          </a:p>
          <a:p>
            <a:pPr marL="0" indent="0">
              <a:buNone/>
            </a:pPr>
            <a:r>
              <a:rPr lang="en-IN" dirty="0"/>
              <a:t>   print var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33754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2197</TotalTime>
  <Words>529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Heebo</vt:lpstr>
      <vt:lpstr>Nunito</vt:lpstr>
      <vt:lpstr>Times New Roman</vt:lpstr>
      <vt:lpstr>Tinos</vt:lpstr>
      <vt:lpstr>urw-din</vt:lpstr>
      <vt:lpstr>Office Theme</vt:lpstr>
      <vt:lpstr>PowerPoint Presentation</vt:lpstr>
      <vt:lpstr>Nested if statement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108</cp:revision>
  <cp:lastPrinted>2020-10-01T09:19:21Z</cp:lastPrinted>
  <dcterms:created xsi:type="dcterms:W3CDTF">2020-05-05T09:43:45Z</dcterms:created>
  <dcterms:modified xsi:type="dcterms:W3CDTF">2023-02-13T06:20:38Z</dcterms:modified>
</cp:coreProperties>
</file>