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632" r:id="rId3"/>
    <p:sldId id="647" r:id="rId4"/>
    <p:sldId id="648" r:id="rId5"/>
    <p:sldId id="651" r:id="rId6"/>
    <p:sldId id="649" r:id="rId7"/>
    <p:sldId id="650" r:id="rId8"/>
    <p:sldId id="652" r:id="rId9"/>
    <p:sldId id="653" r:id="rId10"/>
    <p:sldId id="654" r:id="rId11"/>
    <p:sldId id="655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80969" autoAdjust="0"/>
  </p:normalViewPr>
  <p:slideViewPr>
    <p:cSldViewPr snapToGrid="0" snapToObjects="1">
      <p:cViewPr varScale="1">
        <p:scale>
          <a:sx n="53" d="100"/>
          <a:sy n="53" d="100"/>
        </p:scale>
        <p:origin x="8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13-02-2023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13-02-2023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13-02-2023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2805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list-rever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ways-to-find-length-of-li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Python Programming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2403479" y="2881989"/>
            <a:ext cx="6951903" cy="13388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Python Collections: </a:t>
            </a:r>
          </a:p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List - Accessing values, Updating</a:t>
            </a:r>
            <a:endParaRPr lang="en-IN" sz="405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EA3-C0DF-45F9-9027-501EB4BC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875-4DD2-11AA-5B76-ECFB5552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input size of the list</a:t>
            </a:r>
          </a:p>
          <a:p>
            <a:pPr marL="0" indent="0">
              <a:buNone/>
            </a:pPr>
            <a:r>
              <a:rPr lang="en-US" dirty="0"/>
              <a:t>n = int(input("Enter the size of list : "))</a:t>
            </a:r>
          </a:p>
          <a:p>
            <a:pPr marL="0" indent="0">
              <a:buNone/>
            </a:pPr>
            <a:r>
              <a:rPr lang="en-US" dirty="0"/>
              <a:t># store integers in a list using map,</a:t>
            </a:r>
          </a:p>
          <a:p>
            <a:pPr marL="0" indent="0">
              <a:buNone/>
            </a:pPr>
            <a:r>
              <a:rPr lang="en-US" dirty="0"/>
              <a:t># split and strip functions</a:t>
            </a:r>
          </a:p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 = list(map(int, input("Enter the integer elements:").strip().split()))[:n]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printing the list</a:t>
            </a:r>
          </a:p>
          <a:p>
            <a:pPr marL="0" indent="0">
              <a:buNone/>
            </a:pPr>
            <a:r>
              <a:rPr lang="en-US" dirty="0"/>
              <a:t>print('The list is:', </a:t>
            </a:r>
            <a:r>
              <a:rPr lang="en-US" dirty="0" err="1"/>
              <a:t>lst</a:t>
            </a:r>
            <a:r>
              <a:rPr lang="en-US" dirty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04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F361-A650-7E63-FF0A-FB9DE123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Reversing a List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2244-51EC-B3F0-6EEF-9623EFD5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4"/>
            <a:ext cx="10515600" cy="4709109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list can be reversed by using the </a:t>
            </a:r>
            <a:r>
              <a:rPr lang="en-US" b="0" i="0" u="sng" dirty="0">
                <a:effectLst/>
                <a:latin typeface="urw-din"/>
                <a:hlinkClick r:id="rId2"/>
              </a:rPr>
              <a:t>reverse() method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IN" dirty="0"/>
              <a:t># Reversing a list</a:t>
            </a:r>
          </a:p>
          <a:p>
            <a:pPr marL="0" indent="0">
              <a:buNone/>
            </a:pPr>
            <a:r>
              <a:rPr lang="en-IN" dirty="0" err="1"/>
              <a:t>mylist</a:t>
            </a:r>
            <a:r>
              <a:rPr lang="en-IN" dirty="0"/>
              <a:t> = [1, 2, 3, 4, 5, 'Geek', 'Python']</a:t>
            </a:r>
          </a:p>
          <a:p>
            <a:pPr marL="0" indent="0">
              <a:buNone/>
            </a:pPr>
            <a:r>
              <a:rPr lang="en-IN" dirty="0" err="1"/>
              <a:t>mylist.reverse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mylist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11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E64-5DCE-4A95-D345-9FB05E0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BDC-9F67-7ADE-EFFB-AE89FA7B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Python Lists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are just like dynamically sized arrays, declared in other languages (vector in C++ and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ArrayList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in Java).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simple language, a list is a collection of things, enclosed in [ ] and separated by commas. </a:t>
            </a:r>
          </a:p>
          <a:p>
            <a:pPr algn="just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The list is a sequence data type which is used to store the collection of data.</a:t>
            </a:r>
            <a:endParaRPr lang="en-US" b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2CDD-3D37-1741-97B7-028E19E2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3028-3798-7AFB-367C-DE146166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Creating a list is as simple as putting different comma-separated values between square brackets. For example −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dirty="0"/>
              <a:t>list1 = ['physics', 'chemistry', 1997, 2000];</a:t>
            </a:r>
          </a:p>
          <a:p>
            <a:pPr marL="0" indent="0">
              <a:buNone/>
            </a:pPr>
            <a:r>
              <a:rPr lang="en-US" dirty="0"/>
              <a:t>list2 = [1, 2, 3, 4, 5 ];</a:t>
            </a:r>
          </a:p>
          <a:p>
            <a:pPr marL="0" indent="0">
              <a:buNone/>
            </a:pPr>
            <a:r>
              <a:rPr lang="en-US" dirty="0"/>
              <a:t>list3 = ["a", "b", "c", "d"];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42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8A16-30E4-C2CE-3069-694904D6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882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Accessing Values in Lists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2FD9-9AA9-9706-EF50-A00941EF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8"/>
            <a:ext cx="10515600" cy="467301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access values in lists, use the square brackets for slicing along with the index or indices to obtain value available at that index. For example −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IN" dirty="0"/>
              <a:t>list1 = ['physics', 'chemistry', 1997, 2000]</a:t>
            </a:r>
          </a:p>
          <a:p>
            <a:pPr marL="0" indent="0">
              <a:buNone/>
            </a:pPr>
            <a:r>
              <a:rPr lang="en-IN" dirty="0"/>
              <a:t>list2 = [1, 2, 3, 4, 5, 6, 7 ]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print ("list1[0]: ", list1[0])</a:t>
            </a:r>
          </a:p>
          <a:p>
            <a:pPr marL="0" indent="0">
              <a:buNone/>
            </a:pPr>
            <a:r>
              <a:rPr lang="en-IN" dirty="0"/>
              <a:t>print ("list2[1:5]: ", list2[1:5])</a:t>
            </a:r>
          </a:p>
        </p:txBody>
      </p:sp>
    </p:spTree>
    <p:extLst>
      <p:ext uri="{BB962C8B-B14F-4D97-AF65-F5344CB8AC3E}">
        <p14:creationId xmlns:p14="http://schemas.microsoft.com/office/powerpoint/2010/main" val="298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8AA-21F2-81F7-3E03-552A012B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6A87-3BDD-C3D7-C175-62AC998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List = [1, 2, 'Geeks', 4, 'For', 6, 'Geeks']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accessing an element using</a:t>
            </a:r>
          </a:p>
          <a:p>
            <a:pPr marL="0" indent="0">
              <a:buNone/>
            </a:pPr>
            <a:r>
              <a:rPr lang="en-US" dirty="0"/>
              <a:t># negative indexing</a:t>
            </a:r>
          </a:p>
          <a:p>
            <a:pPr marL="0" indent="0">
              <a:buNone/>
            </a:pPr>
            <a:r>
              <a:rPr lang="en-US" dirty="0"/>
              <a:t>print("Accessing element using negative indexing")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print the last element of list</a:t>
            </a:r>
          </a:p>
          <a:p>
            <a:pPr marL="0" indent="0">
              <a:buNone/>
            </a:pPr>
            <a:r>
              <a:rPr lang="en-US" dirty="0"/>
              <a:t>print(List[-1])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print the third last element of list</a:t>
            </a:r>
          </a:p>
          <a:p>
            <a:pPr marL="0" indent="0">
              <a:buNone/>
            </a:pPr>
            <a:r>
              <a:rPr lang="en-US" dirty="0"/>
              <a:t>print(List[-3])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1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7C18-66B2-DB76-F811-327DF4F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Updating Lists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DEF3-9823-BB90-1CBE-982A7084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update single or multiple elements of lists by giving the slice on the left-hand side of the assignment operator, and you can add to elements in a list with the append() method. For example −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dirty="0"/>
              <a:t>list = ['physics', 'chemistry', 1997, 2000]</a:t>
            </a:r>
          </a:p>
          <a:p>
            <a:pPr marL="0" indent="0">
              <a:buNone/>
            </a:pPr>
            <a:r>
              <a:rPr lang="en-US" dirty="0"/>
              <a:t>print ("Value available at index 2 : ", list[2])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list[2] = 2001</a:t>
            </a:r>
          </a:p>
          <a:p>
            <a:pPr marL="0" indent="0">
              <a:buNone/>
            </a:pPr>
            <a:r>
              <a:rPr lang="en-US" dirty="0"/>
              <a:t>print ("New value available at index 2 : ", list[2])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5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64EF-E343-FD3C-5BBB-5ACD4303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Delete List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F1F1-B701-B35D-538F-F4079C1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remove a list element, you can use either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statement if you know exactly which element(s) you are deleting. You can use the remove() method if you do not know exactly which items to delete. For example −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dirty="0"/>
              <a:t>list = ['physics', 'chemistry', 1997, 2000]</a:t>
            </a:r>
          </a:p>
          <a:p>
            <a:pPr marL="0" indent="0">
              <a:buNone/>
            </a:pPr>
            <a:r>
              <a:rPr lang="en-US" dirty="0"/>
              <a:t>print (list)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del list[2]</a:t>
            </a:r>
          </a:p>
          <a:p>
            <a:pPr marL="0" indent="0">
              <a:buNone/>
            </a:pPr>
            <a:r>
              <a:rPr lang="en-US" dirty="0"/>
              <a:t>print ("After deleting value at index 2 : ", list)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11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ACD-8258-9307-1D9D-6C16C267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4" y="182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Getting the size of Python list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D41-A11A-194A-C51D-11D7F0C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 lnSpcReduction="10000"/>
          </a:bodyPr>
          <a:lstStyle/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Python</a:t>
            </a:r>
            <a:r>
              <a:rPr lang="en-US" b="0" i="0" u="sng" dirty="0">
                <a:effectLst/>
                <a:latin typeface="urw-din"/>
                <a:hlinkClick r:id="rId2"/>
              </a:rPr>
              <a:t> </a:t>
            </a:r>
            <a:r>
              <a:rPr lang="en-US" b="0" i="0" u="sng" dirty="0" err="1">
                <a:effectLst/>
                <a:latin typeface="urw-din"/>
                <a:hlinkClick r:id="rId2"/>
              </a:rPr>
              <a:t>len</a:t>
            </a:r>
            <a:r>
              <a:rPr lang="en-US" b="0" i="0" u="sng" dirty="0">
                <a:effectLst/>
                <a:latin typeface="urw-din"/>
                <a:hlinkClick r:id="rId2"/>
              </a:rPr>
              <a:t>()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used to get the length of the list.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/>
              <a:t># Creating a List</a:t>
            </a:r>
          </a:p>
          <a:p>
            <a:pPr marL="0" indent="0">
              <a:buNone/>
            </a:pPr>
            <a:r>
              <a:rPr lang="en-US" dirty="0"/>
              <a:t>List1 = []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(List1))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Creating a List of numbers</a:t>
            </a:r>
          </a:p>
          <a:p>
            <a:pPr marL="0" indent="0">
              <a:buNone/>
            </a:pPr>
            <a:r>
              <a:rPr lang="en-US" dirty="0"/>
              <a:t>List2 = [10, 20, 14]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(List2))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16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32D-DECF-EDCC-91A2-D427036C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34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Taking Input of a Python List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EADB-1FA8-A4F8-7E2D-E00888727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944979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take the input of a list of elements as string, integer, float, etc. But the default one is a string.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/>
              <a:t># Python program to take space</a:t>
            </a:r>
          </a:p>
          <a:p>
            <a:pPr marL="0" indent="0">
              <a:buNone/>
            </a:pPr>
            <a:r>
              <a:rPr lang="en-US" dirty="0"/>
              <a:t># separated input as a string</a:t>
            </a:r>
          </a:p>
          <a:p>
            <a:pPr marL="0" indent="0">
              <a:buNone/>
            </a:pPr>
            <a:r>
              <a:rPr lang="en-US" dirty="0"/>
              <a:t># split and store it to a list</a:t>
            </a:r>
          </a:p>
          <a:p>
            <a:pPr marL="0" indent="0">
              <a:buNone/>
            </a:pPr>
            <a:r>
              <a:rPr lang="en-US" dirty="0"/>
              <a:t># and print the string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input the list as string</a:t>
            </a:r>
          </a:p>
          <a:p>
            <a:pPr marL="0" indent="0">
              <a:buNone/>
            </a:pPr>
            <a:r>
              <a:rPr lang="en-US" dirty="0"/>
              <a:t>string = input("Enter elements (Space-Separated): 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split the strings and store it to a list</a:t>
            </a:r>
          </a:p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 = </a:t>
            </a:r>
            <a:r>
              <a:rPr lang="en-US" dirty="0" err="1"/>
              <a:t>string.split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print('The list is:', </a:t>
            </a:r>
            <a:r>
              <a:rPr lang="en-US" dirty="0" err="1"/>
              <a:t>lst</a:t>
            </a:r>
            <a:r>
              <a:rPr lang="en-US" dirty="0"/>
              <a:t>)   # printing the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6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2213</TotalTime>
  <Words>740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Heebo</vt:lpstr>
      <vt:lpstr>Nunito</vt:lpstr>
      <vt:lpstr>Times New Roman</vt:lpstr>
      <vt:lpstr>Tinos</vt:lpstr>
      <vt:lpstr>urw-din</vt:lpstr>
      <vt:lpstr>Office Theme</vt:lpstr>
      <vt:lpstr>PowerPoint Presentation</vt:lpstr>
      <vt:lpstr>Python Lists</vt:lpstr>
      <vt:lpstr>PowerPoint Presentation</vt:lpstr>
      <vt:lpstr> Accessing Values in Lists </vt:lpstr>
      <vt:lpstr>PowerPoint Presentation</vt:lpstr>
      <vt:lpstr> Updating Lists </vt:lpstr>
      <vt:lpstr> Delete List Elements </vt:lpstr>
      <vt:lpstr> Getting the size of Python list </vt:lpstr>
      <vt:lpstr> Taking Input of a Python List </vt:lpstr>
      <vt:lpstr>PowerPoint Presentation</vt:lpstr>
      <vt:lpstr> Reversing a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 Mazid</cp:lastModifiedBy>
  <cp:revision>109</cp:revision>
  <cp:lastPrinted>2020-10-01T09:19:21Z</cp:lastPrinted>
  <dcterms:created xsi:type="dcterms:W3CDTF">2020-05-05T09:43:45Z</dcterms:created>
  <dcterms:modified xsi:type="dcterms:W3CDTF">2023-02-13T06:38:16Z</dcterms:modified>
</cp:coreProperties>
</file>