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83" r:id="rId2"/>
    <p:sldId id="28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11"/>
    <p:restoredTop sz="94696"/>
  </p:normalViewPr>
  <p:slideViewPr>
    <p:cSldViewPr snapToGrid="0" snapToObjects="1">
      <p:cViewPr varScale="1">
        <p:scale>
          <a:sx n="70" d="100"/>
          <a:sy n="70" d="100"/>
        </p:scale>
        <p:origin x="366" y="1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FA247-0B2D-A648-ACD1-EF9D1C1BBAEB}" type="datetime1">
              <a:rPr lang="en-IN" smtClean="0"/>
              <a:pPr/>
              <a:t>25-02-2021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47752-78CA-404D-91C8-45DA75B158D6}" type="datetime1">
              <a:rPr lang="en-IN" smtClean="0"/>
              <a:pPr/>
              <a:t>25-02-2021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25-02-2021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25-02-2021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42DF-8AC0-4E5C-88BF-97A3167F0692}" type="datetime1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67BB-0E80-46C7-A71A-EB4EFB85CC1B}" type="datetime1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18B6-B69F-4D15-B5A7-546D2BC09FD1}" type="datetime1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EDA3-2997-45BA-B596-0B6AC9E26563}" type="datetime1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93AF-A275-4556-BFCC-F221FC27742A}" type="datetime1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FE34-11C2-43A2-9460-EE698DFE1F57}" type="datetime1">
              <a:rPr lang="en-US" smtClean="0"/>
              <a:pPr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3192-5723-4BFB-9A82-250257F7D98D}" type="datetime1">
              <a:rPr lang="en-US" smtClean="0"/>
              <a:pPr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6E0B-7957-4A2E-8059-755103B30314}" type="datetime1">
              <a:rPr lang="en-US" smtClean="0"/>
              <a:pPr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4657-2E99-4B65-9A72-112D2E68DE66}" type="datetime1">
              <a:rPr lang="en-US" smtClean="0"/>
              <a:pPr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6A7E-5A71-4B4E-934C-612E0224F86D}" type="datetime1">
              <a:rPr lang="en-US" smtClean="0"/>
              <a:pPr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1159-3BC5-4BBD-A8E5-1EC97462FD12}" type="datetime1">
              <a:rPr lang="en-US" smtClean="0"/>
              <a:pPr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11199-76C8-4012-8713-00D726644824}" type="datetime1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AD3B79-52EA-1340-8842-8040855CD7E4}"/>
              </a:ext>
            </a:extLst>
          </p:cNvPr>
          <p:cNvSpPr txBox="1"/>
          <p:nvPr/>
        </p:nvSpPr>
        <p:spPr>
          <a:xfrm>
            <a:off x="0" y="1273018"/>
            <a:ext cx="11953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solidFill>
                  <a:schemeClr val="accent1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BCS01T1004      </a:t>
            </a:r>
          </a:p>
          <a:p>
            <a:pPr algn="ctr"/>
            <a:r>
              <a:rPr lang="en-US" sz="3600" b="1" u="sng" dirty="0">
                <a:solidFill>
                  <a:schemeClr val="accent1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Computer Workshop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605BE-578A-2844-AF90-BEDCBCD1A75B}"/>
              </a:ext>
            </a:extLst>
          </p:cNvPr>
          <p:cNvSpPr txBox="1"/>
          <p:nvPr/>
        </p:nvSpPr>
        <p:spPr>
          <a:xfrm>
            <a:off x="3273515" y="5026074"/>
            <a:ext cx="5362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Session 2020-2021</a:t>
            </a:r>
            <a:endParaRPr lang="en-US" sz="2800" b="1" u="sng" dirty="0">
              <a:solidFill>
                <a:schemeClr val="accent1">
                  <a:lumMod val="50000"/>
                </a:schemeClr>
              </a:solidFill>
              <a:latin typeface="Apple Chancery" panose="03020702040506060504" pitchFamily="66" charset="-79"/>
              <a:cs typeface="Apple Chancery" panose="03020702040506060504" pitchFamily="66" charset="-79"/>
              <a:sym typeface="Wingdings" pitchFamily="2" charset="2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zh-CN" sz="5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CAT-III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D605BE-578A-2844-AF90-BEDCBCD1A75B}"/>
              </a:ext>
            </a:extLst>
          </p:cNvPr>
          <p:cNvSpPr txBox="1"/>
          <p:nvPr/>
        </p:nvSpPr>
        <p:spPr>
          <a:xfrm>
            <a:off x="3295749" y="4056577"/>
            <a:ext cx="536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Semester: I </a:t>
            </a:r>
            <a:r>
              <a:rPr lang="en-US" sz="2400" b="1" u="sng" dirty="0" err="1">
                <a:solidFill>
                  <a:schemeClr val="accent1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Section:X</a:t>
            </a:r>
            <a:endParaRPr lang="en-US" sz="2400" b="1" u="sng" dirty="0">
              <a:solidFill>
                <a:schemeClr val="accent1">
                  <a:lumMod val="50000"/>
                </a:schemeClr>
              </a:solidFill>
              <a:latin typeface="Apple Chancery" panose="03020702040506060504" pitchFamily="66" charset="-79"/>
              <a:cs typeface="Apple Chancery" panose="03020702040506060504" pitchFamily="66" charset="-79"/>
              <a:sym typeface="Wingdings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D605BE-578A-2844-AF90-BEDCBCD1A75B}"/>
              </a:ext>
            </a:extLst>
          </p:cNvPr>
          <p:cNvSpPr txBox="1"/>
          <p:nvPr/>
        </p:nvSpPr>
        <p:spPr>
          <a:xfrm>
            <a:off x="2585890" y="2874543"/>
            <a:ext cx="7020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Prepared by:</a:t>
            </a:r>
          </a:p>
          <a:p>
            <a:pPr algn="ctr"/>
            <a:r>
              <a:rPr lang="en-IN" sz="2400" b="1" i="1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  <a:sym typeface="Wingdings" pitchFamily="2" charset="2"/>
              </a:rPr>
              <a:t>Group No., NAME1 ,REGISTRATION NUMBER1</a:t>
            </a:r>
            <a:endParaRPr lang="en-US" sz="2400" b="1" i="1" dirty="0">
              <a:solidFill>
                <a:srgbClr val="C00000"/>
              </a:solidFill>
              <a:latin typeface="Apple Chancery" panose="03020702040506060504" pitchFamily="66" charset="-79"/>
              <a:cs typeface="Apple Chancery" panose="03020702040506060504" pitchFamily="66" charset="-79"/>
              <a:sym typeface="Wingdings" pitchFamily="2" charset="2"/>
            </a:endParaRPr>
          </a:p>
          <a:p>
            <a:pPr algn="ctr"/>
            <a:r>
              <a:rPr lang="en-IN" sz="2400" b="1" i="1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  <a:sym typeface="Wingdings" pitchFamily="2" charset="2"/>
              </a:rPr>
              <a:t>Group No., NAME2 ,REGISTRATION NUMBER2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A3B0-CC39-4300-A22E-04AE232ACFD6}" type="datetime1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7" name="Picture 3" descr="C:\Users\Sofia\Downloads\LOGO-removebg-pre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65786" y="5756796"/>
            <a:ext cx="4660427" cy="1333509"/>
          </a:xfrm>
          <a:prstGeom prst="rect">
            <a:avLst/>
          </a:prstGeom>
          <a:noFill/>
        </p:spPr>
      </p:pic>
    </p:spTree>
  </p:cSld>
  <p:clrMapOvr>
    <a:masterClrMapping/>
  </p:clrMapOvr>
  <p:transition advTm="2418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-1" y="-1"/>
            <a:ext cx="12191999" cy="860425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&amp;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BCS01T1004	   Course Name: Computer Workshop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Group No: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			Sem: I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82632" y="6484302"/>
            <a:ext cx="371168" cy="305435"/>
          </a:xfrm>
        </p:spPr>
        <p:txBody>
          <a:bodyPr/>
          <a:lstStyle/>
          <a:p>
            <a:fld id="{0DB3F5DA-0F3F-FF46-BDE9-7495294E9A0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itle 1"/>
          <p:cNvSpPr txBox="1">
            <a:spLocks noChangeArrowheads="1"/>
          </p:cNvSpPr>
          <p:nvPr/>
        </p:nvSpPr>
        <p:spPr>
          <a:xfrm>
            <a:off x="1" y="885340"/>
            <a:ext cx="12191999" cy="4543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TITLE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XXXXXX		   Course Name: Data structures using C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</p:cSld>
  <p:clrMapOvr>
    <a:masterClrMapping/>
  </p:clrMapOvr>
  <p:transition advTm="2418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474</TotalTime>
  <Words>85</Words>
  <Application>Microsoft Office PowerPoint</Application>
  <PresentationFormat>Widescreen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Apple Chancery</vt:lpstr>
      <vt:lpstr>Arial</vt:lpstr>
      <vt:lpstr>Calibri</vt:lpstr>
      <vt:lpstr>Calibri Light</vt:lpstr>
      <vt:lpstr>Tinos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admin</cp:lastModifiedBy>
  <cp:revision>64</cp:revision>
  <dcterms:created xsi:type="dcterms:W3CDTF">2020-05-05T09:43:45Z</dcterms:created>
  <dcterms:modified xsi:type="dcterms:W3CDTF">2021-02-25T10:04:48Z</dcterms:modified>
</cp:coreProperties>
</file>