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342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</a:t>
            </a:r>
            <a:r>
              <a:rPr lang="en-US" smtClean="0"/>
              <a:t>raph </a:t>
            </a:r>
            <a:r>
              <a:rPr lang="en-US" smtClean="0"/>
              <a:t>unit-4   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237805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Graph Terminologies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Connected </a:t>
            </a:r>
            <a:r>
              <a:rPr lang="en-US" sz="3200" dirty="0" err="1" smtClean="0"/>
              <a:t>component:maximal</a:t>
            </a:r>
            <a:r>
              <a:rPr lang="en-US" sz="3200" dirty="0" smtClean="0"/>
              <a:t>(can’t increase size and retain property) connected subgraph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3917042"/>
            <a:ext cx="6691912" cy="21243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7618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Terminologies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4951"/>
            <a:ext cx="8596668" cy="45364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Complete </a:t>
            </a:r>
            <a:r>
              <a:rPr lang="en-US" sz="3200" dirty="0" err="1" smtClean="0"/>
              <a:t>graph:all</a:t>
            </a:r>
            <a:r>
              <a:rPr lang="en-US" sz="3200" dirty="0" smtClean="0"/>
              <a:t> pair of vertices are adjacent</a:t>
            </a:r>
          </a:p>
          <a:p>
            <a:pPr marL="0" indent="0">
              <a:buNone/>
            </a:pPr>
            <a:r>
              <a:rPr lang="en-US" sz="3200" dirty="0" smtClean="0"/>
              <a:t>Q.)how many edges </a:t>
            </a:r>
          </a:p>
          <a:p>
            <a:pPr marL="0" indent="0">
              <a:buNone/>
            </a:pPr>
            <a:r>
              <a:rPr lang="en-US" sz="3200" dirty="0" smtClean="0"/>
              <a:t>does a complete </a:t>
            </a:r>
            <a:r>
              <a:rPr lang="en-US" sz="3200" dirty="0" err="1" smtClean="0"/>
              <a:t>grap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have?[n(n-1)/2]</a:t>
            </a:r>
          </a:p>
          <a:p>
            <a:pPr marL="0" indent="0">
              <a:buNone/>
            </a:pPr>
            <a:r>
              <a:rPr lang="en-US" sz="3200" dirty="0" smtClean="0"/>
              <a:t>Q.)how many edges </a:t>
            </a:r>
          </a:p>
          <a:p>
            <a:pPr marL="0" indent="0">
              <a:buNone/>
            </a:pPr>
            <a:r>
              <a:rPr lang="en-US" sz="3200" dirty="0" smtClean="0"/>
              <a:t>Does a complete </a:t>
            </a:r>
          </a:p>
          <a:p>
            <a:pPr marL="0" indent="0">
              <a:buNone/>
            </a:pPr>
            <a:r>
              <a:rPr lang="en-US" sz="3200" dirty="0" smtClean="0"/>
              <a:t>Directed graph</a:t>
            </a:r>
          </a:p>
          <a:p>
            <a:pPr marL="0" indent="0">
              <a:buNone/>
            </a:pPr>
            <a:r>
              <a:rPr lang="en-US" sz="3200" dirty="0"/>
              <a:t>h</a:t>
            </a:r>
            <a:r>
              <a:rPr lang="en-US" sz="3200" dirty="0" smtClean="0"/>
              <a:t>ave?</a:t>
            </a:r>
          </a:p>
          <a:p>
            <a:pPr marL="0" indent="0">
              <a:buNone/>
            </a:pPr>
            <a:r>
              <a:rPr lang="en-US" sz="3200" dirty="0" smtClean="0"/>
              <a:t> 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340" y="2855250"/>
            <a:ext cx="4538662" cy="31861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1210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092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0"/>
            <a:ext cx="8302893" cy="6482687"/>
          </a:xfrm>
        </p:spPr>
      </p:pic>
    </p:spTree>
    <p:extLst>
      <p:ext uri="{BB962C8B-B14F-4D97-AF65-F5344CB8AC3E}">
        <p14:creationId xmlns="" xmlns:p14="http://schemas.microsoft.com/office/powerpoint/2010/main" val="6518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0"/>
            <a:ext cx="8971633" cy="6591869"/>
          </a:xfrm>
        </p:spPr>
      </p:pic>
    </p:spTree>
    <p:extLst>
      <p:ext uri="{BB962C8B-B14F-4D97-AF65-F5344CB8AC3E}">
        <p14:creationId xmlns="" xmlns:p14="http://schemas.microsoft.com/office/powerpoint/2010/main" val="97632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Graph terminologies:</a:t>
            </a:r>
            <a:br>
              <a:rPr lang="en-US" sz="4000" dirty="0" smtClean="0"/>
            </a:b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0"/>
            <a:ext cx="901065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858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4775"/>
            <a:ext cx="8596668" cy="90487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Graph Terminology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09651"/>
            <a:ext cx="8596668" cy="50317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Adjacent </a:t>
            </a:r>
            <a:r>
              <a:rPr lang="en-US" sz="3200" dirty="0" err="1" smtClean="0"/>
              <a:t>vertices:vertices</a:t>
            </a:r>
            <a:r>
              <a:rPr lang="en-US" sz="3200" dirty="0" smtClean="0"/>
              <a:t> connected by an edge</a:t>
            </a:r>
          </a:p>
          <a:p>
            <a:r>
              <a:rPr lang="en-US" sz="3200" dirty="0" err="1" smtClean="0"/>
              <a:t>Degree:number</a:t>
            </a:r>
            <a:r>
              <a:rPr lang="en-US" sz="3200" dirty="0" smtClean="0"/>
              <a:t> of adjacent vertices(no. of edges incident to that vertex)</a:t>
            </a:r>
          </a:p>
          <a:p>
            <a:r>
              <a:rPr lang="en-US" sz="3200" dirty="0" smtClean="0"/>
              <a:t>End vertices:#degree=1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5" y="3667125"/>
            <a:ext cx="4071937" cy="30241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50" y="3990975"/>
            <a:ext cx="2865610" cy="21932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4728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0"/>
            <a:ext cx="7991475" cy="6334125"/>
          </a:xfrm>
        </p:spPr>
      </p:pic>
    </p:spTree>
    <p:extLst>
      <p:ext uri="{BB962C8B-B14F-4D97-AF65-F5344CB8AC3E}">
        <p14:creationId xmlns="" xmlns:p14="http://schemas.microsoft.com/office/powerpoint/2010/main" val="406018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323850"/>
            <a:ext cx="9039225" cy="6086475"/>
          </a:xfrm>
        </p:spPr>
      </p:pic>
    </p:spTree>
    <p:extLst>
      <p:ext uri="{BB962C8B-B14F-4D97-AF65-F5344CB8AC3E}">
        <p14:creationId xmlns="" xmlns:p14="http://schemas.microsoft.com/office/powerpoint/2010/main" val="3706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1000"/>
            <a:ext cx="8596668" cy="111442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Graph terminology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6399"/>
            <a:ext cx="8596668" cy="43649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Connected </a:t>
            </a:r>
            <a:r>
              <a:rPr lang="en-US" sz="3200" dirty="0" err="1" smtClean="0"/>
              <a:t>graph:any</a:t>
            </a:r>
            <a:r>
              <a:rPr lang="en-US" sz="3200" dirty="0" smtClean="0"/>
              <a:t> two vertices are connected by some path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2771775"/>
            <a:ext cx="4581525" cy="28003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9418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Graph terminologies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Sub graph: subset of vertices and edges forming a graph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5" y="3343275"/>
            <a:ext cx="5682282" cy="28003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3415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165</TotalTime>
  <Words>104</Words>
  <Application>Microsoft Office PowerPoint</Application>
  <PresentationFormat>Custom</PresentationFormat>
  <Paragraphs>28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Graph unit-4    </vt:lpstr>
      <vt:lpstr>Slide 2</vt:lpstr>
      <vt:lpstr>Slide 3</vt:lpstr>
      <vt:lpstr>Graph terminologies: </vt:lpstr>
      <vt:lpstr>Graph Terminology</vt:lpstr>
      <vt:lpstr>Slide 6</vt:lpstr>
      <vt:lpstr>Slide 7</vt:lpstr>
      <vt:lpstr>Graph terminology</vt:lpstr>
      <vt:lpstr>Graph terminologies</vt:lpstr>
      <vt:lpstr>Graph Terminologies</vt:lpstr>
      <vt:lpstr>Graph Terminologies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</dc:title>
  <dc:creator>aman singh</dc:creator>
  <cp:lastModifiedBy>123</cp:lastModifiedBy>
  <cp:revision>11</cp:revision>
  <dcterms:created xsi:type="dcterms:W3CDTF">2019-11-15T19:49:48Z</dcterms:created>
  <dcterms:modified xsi:type="dcterms:W3CDTF">2019-12-10T13:16:09Z</dcterms:modified>
</cp:coreProperties>
</file>