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1CF55-BEAE-47B8-8F21-EDB8F3056EFB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DB96C-6954-4ECD-A1BA-AB4227C8827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897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2952732-CD14-4926-B464-022E04790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8566D-EC99-4264-9E64-77CB1D00149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xmlns="" id="{7AE7D0A4-B958-410F-AE6D-B393457060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xmlns="" id="{D8743572-7B22-4A1C-A749-852B967AD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9679-C9B2-4F79-822D-6A3E2D52055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9F8-47FA-4036-805B-94B56F5091B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254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9679-C9B2-4F79-822D-6A3E2D52055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9F8-47FA-4036-805B-94B56F5091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2771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9679-C9B2-4F79-822D-6A3E2D52055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9F8-47FA-4036-805B-94B56F5091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191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9679-C9B2-4F79-822D-6A3E2D52055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9F8-47FA-4036-805B-94B56F5091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041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9679-C9B2-4F79-822D-6A3E2D52055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9F8-47FA-4036-805B-94B56F5091B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460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9679-C9B2-4F79-822D-6A3E2D52055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9F8-47FA-4036-805B-94B56F5091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417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9679-C9B2-4F79-822D-6A3E2D52055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9F8-47FA-4036-805B-94B56F5091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353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9679-C9B2-4F79-822D-6A3E2D52055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9F8-47FA-4036-805B-94B56F5091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36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9679-C9B2-4F79-822D-6A3E2D52055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9F8-47FA-4036-805B-94B56F5091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083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6E9679-C9B2-4F79-822D-6A3E2D52055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5139F8-47FA-4036-805B-94B56F5091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96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9679-C9B2-4F79-822D-6A3E2D52055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9F8-47FA-4036-805B-94B56F5091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708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6E9679-C9B2-4F79-822D-6A3E2D52055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5139F8-47FA-4036-805B-94B56F5091B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425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mhjrI-aW5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GzPmgsI-p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WBP4lzkoy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HcPqUe2GZ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8D1E67-4F1C-4606-A299-FD00D7FBE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 </a:t>
            </a:r>
            <a:r>
              <a:rPr lang="en-IN" dirty="0"/>
              <a:t>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F534EF-77E2-4638-896D-070262BF7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1825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E6ACC7-B29E-4C7F-BABB-6697ECD2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SORTING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45D269-B866-469B-8195-A3638B59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means arranging the elements of an array so that they are placed in some relevant order which may be either ascending or descending. </a:t>
            </a:r>
          </a:p>
          <a:p>
            <a:r>
              <a:rPr lang="en-US" dirty="0"/>
              <a:t>That is, if A is an array, then the elements of A are arranged in a sorted order (ascending order) in such a way that A[0] &lt; A[1] &lt; A[2] &lt; ...... &lt; A[N].</a:t>
            </a:r>
          </a:p>
          <a:p>
            <a:r>
              <a:rPr lang="en-US" dirty="0"/>
              <a:t>For example, if we have an array that is declared and initialized as</a:t>
            </a:r>
          </a:p>
          <a:p>
            <a:pPr marL="0" indent="0">
              <a:buNone/>
            </a:pPr>
            <a:r>
              <a:rPr lang="en-IN" dirty="0"/>
              <a:t>                       int A[] = {21, 34, 11, 9, 1, 0, 22};</a:t>
            </a:r>
          </a:p>
          <a:p>
            <a:r>
              <a:rPr lang="en-US" dirty="0"/>
              <a:t>Then the sorted array (ascending order) can be given as:</a:t>
            </a:r>
          </a:p>
          <a:p>
            <a:r>
              <a:rPr lang="pt-BR" dirty="0"/>
              <a:t>A[] = {0, 1, 9, 11, 21, 22, 34;</a:t>
            </a:r>
          </a:p>
        </p:txBody>
      </p:sp>
    </p:spTree>
    <p:extLst>
      <p:ext uri="{BB962C8B-B14F-4D97-AF65-F5344CB8AC3E}">
        <p14:creationId xmlns:p14="http://schemas.microsoft.com/office/powerpoint/2010/main" xmlns="" val="42431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FF199-25E5-4C62-ADF0-B425DD1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4D093C-9716-4B86-B220-4E14D81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33600"/>
            <a:ext cx="9601196" cy="3742268"/>
          </a:xfrm>
        </p:spPr>
        <p:txBody>
          <a:bodyPr>
            <a:normAutofit/>
          </a:bodyPr>
          <a:lstStyle/>
          <a:p>
            <a:r>
              <a:rPr lang="en-US" dirty="0"/>
              <a:t>A sorting algorithm is defined as an algorithm that puts the elements of a list in a certain order, which can be either numerical order, lexicographical order, or any user-defined order. Efficient sorting algorithms are widely used to optimize the use of other algorithms like search and merge algorithms which require sorted lists to work correctly. </a:t>
            </a:r>
          </a:p>
          <a:p>
            <a:r>
              <a:rPr lang="en-US" dirty="0"/>
              <a:t>There are two types of sorting:</a:t>
            </a:r>
          </a:p>
          <a:p>
            <a:r>
              <a:rPr lang="en-US" b="1" i="1" dirty="0"/>
              <a:t>Internal sorting </a:t>
            </a:r>
            <a:r>
              <a:rPr lang="en-US" dirty="0"/>
              <a:t>which deals with sorting the data stored in the computer’s memory</a:t>
            </a:r>
          </a:p>
          <a:p>
            <a:r>
              <a:rPr lang="en-US" b="1" i="1" dirty="0"/>
              <a:t>External sorting </a:t>
            </a:r>
            <a:r>
              <a:rPr lang="en-US" dirty="0"/>
              <a:t>which deals with sorting the data stored in files. External sorting is applied when there is voluminous data that cannot be stored in the memory.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9608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Rectangle 22">
            <a:extLst>
              <a:ext uri="{FF2B5EF4-FFF2-40B4-BE49-F238E27FC236}">
                <a16:creationId xmlns:a16="http://schemas.microsoft.com/office/drawing/2014/main" xmlns="" id="{0A486EA4-E122-4B4E-A310-78EE75A63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65200"/>
          </a:xfrm>
        </p:spPr>
        <p:txBody>
          <a:bodyPr/>
          <a:lstStyle/>
          <a:p>
            <a:r>
              <a:rPr lang="en-US" altLang="en-US" dirty="0"/>
              <a:t>Bubble Sort</a:t>
            </a:r>
          </a:p>
        </p:txBody>
      </p:sp>
      <p:sp>
        <p:nvSpPr>
          <p:cNvPr id="79895" name="Rectangle 23">
            <a:extLst>
              <a:ext uri="{FF2B5EF4-FFF2-40B4-BE49-F238E27FC236}">
                <a16:creationId xmlns:a16="http://schemas.microsoft.com/office/drawing/2014/main" xmlns="" id="{CFB00B7D-7325-4AE0-9FEC-8E4AB3B6A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858893"/>
            <a:ext cx="7772400" cy="4400550"/>
          </a:xfrm>
        </p:spPr>
        <p:txBody>
          <a:bodyPr/>
          <a:lstStyle/>
          <a:p>
            <a:r>
              <a:rPr lang="en-IN" sz="2800" dirty="0"/>
              <a:t>Video Link:</a:t>
            </a:r>
          </a:p>
          <a:p>
            <a:r>
              <a:rPr lang="en-IN" sz="2800" dirty="0">
                <a:hlinkClick r:id="rId3"/>
              </a:rPr>
              <a:t>https://www.youtube.com/watch?v=nmhjrI-aW5o</a:t>
            </a:r>
            <a:endParaRPr lang="en-IN" sz="2800" dirty="0"/>
          </a:p>
          <a:p>
            <a:endParaRPr lang="en-US" altLang="en-US" sz="2800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F2DBE-E6E9-4FCB-AEC4-D88CE20F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922928-470E-404A-A1F7-78788ACA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Video Link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https://www.youtube.com/watch?v=OGzPmgsI-pQ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159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60CA4E-E3DC-4EDD-8213-124A7125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FD8B0F-51CA-492D-A668-914E107D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Video Link :</a:t>
            </a:r>
          </a:p>
          <a:p>
            <a:r>
              <a:rPr lang="en-IN" dirty="0">
                <a:hlinkClick r:id="rId2"/>
              </a:rPr>
              <a:t>https://www.youtube.com/watch?v=xWBP4lzkoyM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212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5956D-1D13-48EA-9455-FBF783B4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CABD37-EC8A-49A9-9AED-08C489748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Video Link: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https://www.youtube.com/watch?v=SHcPqUe2GZM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67375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279</Words>
  <Application>Microsoft Office PowerPoint</Application>
  <PresentationFormat>Custom</PresentationFormat>
  <Paragraphs>27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UNIT- 5</vt:lpstr>
      <vt:lpstr>INTRODUCTION TO SORTING</vt:lpstr>
      <vt:lpstr>Slide 3</vt:lpstr>
      <vt:lpstr>Bubble Sort</vt:lpstr>
      <vt:lpstr>Insertion Sort</vt:lpstr>
      <vt:lpstr>Selection Sort</vt:lpstr>
      <vt:lpstr>Shell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ARJUN K P</dc:creator>
  <cp:lastModifiedBy>123</cp:lastModifiedBy>
  <cp:revision>4</cp:revision>
  <dcterms:created xsi:type="dcterms:W3CDTF">2018-11-21T15:03:48Z</dcterms:created>
  <dcterms:modified xsi:type="dcterms:W3CDTF">2019-12-10T13:09:16Z</dcterms:modified>
</cp:coreProperties>
</file>