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7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7T07:09:44.9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28717 4309 66 0,'0'0'777'0,"0"0"-671"15,0 0-31-15,0 0 28 16,-2-86-4-16,2 72-31 15,0 3-28-15,0 4 1 16,0 2 2-16,0 1-3 16,0 3-5-16,-4 1-17 0,-22 0-8 15,-14 22-7-15,-15 17-2 16,-9 14 2-16,-4 11 4 16,7 6-2-16,5-1 3 15,11 2 1-15,12-4-5 16,15-3-3-16,18-5-1 15,3-9-1-15,33-12 1 16,15-14-7-16,7-13 3 16,7-11 4-16,1 0-1 15,-6-15-1-15,-7-11-2 16,-9-5 4-16,-8-1 3 16,-8-2 0-16,-7 1-1 15,-12 6 4-15,-6 3-1 16,-3 3 0-16,0 5-2 0,-15 2-3 15,-6 2-1-15,-6 4-2 16,-6 3 0-16,-4 5-3 16,3 0 0-16,4 0-2 15,7 0-8-15,13 6 4 16,7 0-7-16,3 1-15 16,0 1 7-16,6 3 7 15,13-4 4-15,9 0 1 16,7-2 10-16,4-4 5 15,1 0 7-15,-1 4-7 16,-7 0 0-16,-7 3 0 16,-6 7-1-16,-5-1 0 0,-4 6-3 15,-3 2 1-15,-1 1 2 16,-1 6 1-16,0 1 2 16,1 3-1-16,2-5 2 15,4-4-3-15,3-4 1 16,3-7 3-16,7-9-2 15,5-4 0-15,5 0 0 16,0-8 3-16,-2-13-1 16,-6-1 0-16,-5-4 2 15,-1-7-1-15,-6 0 7 16,-2-1 7-16,-8 3 4 16,-5 1-9-16,0 5-5 15,-6 3-7-15,-15 6-2 0,-9 4 0 16,-6 6-4-16,-1 5 1 15,3-1-1-15,8 2-2 16,12 0-5-16,9 0-11 16,5 0-13-16,0 0-10 15,18 0-4-15,10-3 24 16,11-4 25-16,1-1 4 16,-2 1-2-16,-7 2-1 15,-7 3 0-15,-6 2-1 16,-5 0-2-16,-3 2-3 15,-2 10-3-15,0 6 5 16,-2 6 3-16,2 3 1 16,-3-2 4-16,2 1-5 0,1-4 1 15,4-5 2-15,1-5-1 16,6-6-1-16,3-6 2 16,7 0 6-16,4-16-2 15,2-9 1-15,-1-3-7 16,-9-1 22-16,-4 3 8 15,-6 4 13-15,-9 5-2 16,-6 4-17-16,0 5 2 16,0 3-5-16,0 5-14 15,0 0-8-15,0 0-13 16,-2 12-7-16,-5 9 20 16,1 5-3-16,5 1 2 0,1-2-11 15,0-4-7 1,6-5 10-16,8-7 1 0,2-2-2 15,1-7 6-15,4 0 4 16,-1-3 5-16,0-16-1 16,1-3-2-16,-3-3 0 15,-5-3 4-15,-5 0 5 16,-6-5 3-16,-2 4-3 16,-7 3-2-16,-15 6-5 15,-5 9-4-15,1 8-4 16,4 3-10-16,5 8-53 15,11 11-98-15,6 2-117 16,7-1-264-16</inkml:trace>
  <inkml:trace contextRef="#ctx0" brushRef="#br0" timeOffset="596.54">29871 4603 1314 0,'0'0'34'15,"0"0"-30"-15,0 0 77 16,0 0-49-16,0 0-32 16,0 0-26-16,17 23 24 15,-5 4 2-15,0-2 0 16,-1 0 0-16,0-2 0 0,0-7-5 16,3-4-12-16,0-7 5 15,5-5 12-15,3-2 4 16,3-17 4-16,-2-3-7 15,-2-2 12-15,-6 2 17 16,-2 3-6-16,-4 3 4 16,-3 7-5-16,-1 3-4 15,-3 4-10-15,2 2-9 16,2 0-11-16,7 18-4 16,7 6 10-16,3 2-16 15,2 1-22-15,3-5-1 16,-1-4 8-16,2-12 7 15,0-6 15-15,-2 0 13 16,-1-25 1-16,0-7 8 0,-4-11 4 16,4-9 35-1,-4-12-4-15,-1-7-11 0,-5-10-2 16,-5-5 3-16,-3-2-7 16,-4 7-2-16,-4 12 1 15,0 22 11-15,0 19 3 16,0 18-4-16,0 10-29 15,0 0-6-15,0 24-19 16,1 29-16-16,7 26 35 16,-4 25 3-16,-4 20-2 15,-1 16 0-15,-29 20-1 16,-17 12 0-16,-11 6-21 16,-3-10-58-16,4-26 0 15,14-27 9-15,12-33-91 16,17-38-121-16,14-34-136 0</inkml:trace>
  <inkml:trace contextRef="#ctx0" brushRef="#br0" timeOffset="865.85">30495 4573 1148 0,'0'0'212'15,"0"0"-203"-15,0 0 0 0,0 0 63 16,0 0-50 0,94-60-19-16,-31 60 0 0,4 1 4 15,-3 13 0-15,-12 3-4 16,-14 5-3-16,-12 1 0 16,-14 7-4-16,-12 5 4 15,-13 6 3-15,-35 5 5 16,-28 3 1-16,-17-5-9 15,-8-6-46-15,5-8-189 16,14-9-489-16</inkml:trace>
  <inkml:trace contextRef="#ctx0" brushRef="#br0" timeOffset="2229.46">28766 5746 38 0,'0'0'1159'0,"0"0"-1042"15,10-79-98-15,-7 62 60 16,0 7 13-16,-2 6-36 16,1 4-47-16,-1 0-9 15,-1 21-16-15,0 15 11 16,0 18 5-16,0 13 4 16,-11 3-2-16,-6-1 2 15,-2-11-3-15,5-14-1 16,4-19-2-16,4-11 2 15,5-11 2-15,1-3 0 16,0 0 0-16,0-13 15 0,0-22-6 16,4-17-10-16,11-16 0 15,6-11 0-15,7-7-1 16,11-3-1-16,4 3 1 16,8 3 1-16,0 12 3 15,1 16-3-15,-5 16 5 16,-8 18-2-16,-6 12-4 15,-5 9 0-15,-4 7-4 16,-9 20 1-16,-7 7 3 16,-8 9-10-16,-14 6 9 15,-23 2 0-15,-12 0-2 16,-5-2-2-16,0-10 2 16,4-5 3-16,6-9 0 0,6-9 0 15,10-2 0 1,8-7 0-16,10-4 0 0,7 0 0 15,3-3-1-15,0 1-2 16,0 2-6-16,10 4-4 16,9 4 13-16,11 5 0 15,6 4 2-15,7 1 0 16,2 4 1-16,1 2-2 16,-5 1-1-16,-7-1 0 15,-7 0-14-15,-7-5-53 16,-3-4-98-16,-1-11-135 15,1-7-279-15</inkml:trace>
  <inkml:trace contextRef="#ctx0" brushRef="#br0" timeOffset="2408.31">29482 5750 224 0,'0'0'1162'15,"0"0"-1123"-15,0 0-35 16,0 0-4-16,0 0 0 15,0 0 2-15,5 59 2 16,-5-29-2-16,0-2-2 16,0 2-4-16,0-7-62 15,0-5-67-15,0-9-74 16,0-9-93-16</inkml:trace>
  <inkml:trace contextRef="#ctx0" brushRef="#br0" timeOffset="2579.73">29582 5502 1246 0,'0'0'157'16,"0"0"-155"-16,0 0-2 16,0 0 0-16,0 0-2 15,0 0-110-15,0 21-77 16,12 7-132-16</inkml:trace>
  <inkml:trace contextRef="#ctx0" brushRef="#br0" timeOffset="3513.19">29695 5695 334 0,'0'0'912'15,"0"0"-872"-15,0 0-16 16,0 0 83-16,0 0-55 15,0 0-52-15,13-17-10 16,-2 34 7-16,-2 1-2 16,1 5 4-16,-1 0 1 15,0 3-1-15,5 0 1 16,1-2 0-16,2-5 0 16,3-5-2-16,4-8-7 15,4-6-2-15,4 0 11 16,-1-7 2-16,-3-8 5 0,-3-3-5 15,-6-1 8-15,-5 1 13 16,0 2-1-16,-1 3 0 16,-2 4-6-16,2 3-8 15,1 3-8-15,6 3-3 16,5 0 2-16,6 6 0 16,3 8-1-16,-1 2-1 15,-1 2-2-15,3-3-5 16,2-2 9-16,4-6 0 15,-1-7 1-15,0 0 4 16,-1-7-2-16,-3-14-1 16,-3-5 7-16,-8 0 4 0,-6-5 0 15,-7 0 15-15,-7-5 2 16,-5-2-5-16,0-1 4 16,-14 0 4-16,-11 5-19 15,-5 8-3-15,2 6 1 16,1 9-2-16,6 11-3 15,-1 0-6-15,1 19-9 16,1 15 3-16,4 9 1 16,10 2 1-16,6 0-1 15,4-6-32-15,22-3 5 16,5-9-3-16,6-8-1 16,2-8 5-16,0-9 12 15,-3-2 19-15,-5-6 0 0,-6-12 2 16,-3-3 20-16,-8-2 15 15,-6 2 4-15,-2 4-3 16,-5 5-1-16,-1 7-11 16,0 5-15-16,0 6-11 15,5 30-28-15,0 27 12 16,-2 29 14-16,-3 21-21 16,0 18 11-16,-22 12-10 15,-3 3-13-15,-3 1 17 16,1-7-3-16,1-14 21 15,-8-14 1-15,0-22 0 16,-8-23-2-16,-3-24 3 0,-6-25 0 16,-4-18 2-16,-4-21 5 15,-4-28-2-15,-3-19 2 16,1-20-7-16,8-10 1 16,15-10-3-16,21-2 3 15,21 0-3-15,29 5-1 16,36 5-1-16,31 5-2 15,20 15-13-15,8 19-15 16,-6 30-9-16,-20 29-50 16,-31 10-193-16,-31 25-283 15</inkml:trace>
  <inkml:trace contextRef="#ctx0" brushRef="#br0" timeOffset="4386.41">28579 6999 51 0,'0'0'63'16,"0"0"628"-16,0 0-431 16,0 0-260-16,0 0 4 15,0 0 20-15,61-40 45 16,-25 20-41-16,5-2 2 15,3-7 14-15,3-6 10 16,2-5-12-16,0-6-5 16,-4-4 0-16,-6-4 2 15,-6-2-10-15,-2-4-1 16,-7 4-9-16,-11 1-3 0,-13 5-1 16,-7 8 14-1,-23 7-14-15,-3 10 5 0,2 12-4 16,2 13-7-16,7 4-9 15,-2 38-9-15,0 26 0 16,2 25 9-16,2 24 0 16,1 13 1-16,1 23 0 15,-3 7-1-15,-3 1 0 16,2-7-26-16,5-27 5 16,4-21-9-16,4-17 23 15,0-17 0-15,1-19 6 16,-2-15 2-16,-2-15-1 15,-6-13 0-15,-8-4 0 16,-7-6-13-16,-8-2 1 0,2-19-7 16,2-7-3-1,6-4-14-15,4-1 22 0,6 7 4 16,9 4 10-16,8 2 0 16,4 1 3-16,19-6-3 15,26-5-3-15,20-4-1 16,16-6 2-16,10-5 1 15,3-5-33-15,-3 0 21 16,-6 0 13-16,-10 5 20 16,-17 7 35-16,-15 9-1 15,-19 13-8-15,-10 7-14 16,-11 7-10-16,-3 2-14 16,0 8-8-16,0 19 0 0,-3 6 3 15,-11 7 1 1,1-3-4-16,1-5 0 0,3-3-11 15,4-11-29-15,4-6-19 16,1-7-43-16,0-5-105 16,0-9-131-16,13-19-197 15</inkml:trace>
  <inkml:trace contextRef="#ctx0" brushRef="#br0" timeOffset="4523.89">29237 7038 777 0,'0'0'601'15,"0"0"-575"-15,0 0-24 0,0 0 44 16,0 0-33 0,0 0-13-16,-3-20-151 0,12 40-113 15,3-4-586-15</inkml:trace>
  <inkml:trace contextRef="#ctx0" brushRef="#br0" timeOffset="4981.3">29594 7092 1422 0,'0'0'102'0,"0"0"-97"0,0 0 1 16,0 0 56-1,0 0-38-15,0 0-24 0,15-57-8 16,9 57 5-16,2 16 1 15,-2 2-11-15,-10 4-10 16,-8 0 0-16,-6-1 3 16,-2 2 5-16,-22-5 11 15,-7-2 1-15,-9-4-3 16,1-5 0-16,0-7 0 16,5 0 4-16,5 0 2 15,7-11 0-15,7-6 0 16,5 1-1-16,5-1 2 15,4 4 3-15,1 3 10 16,0 3 11-16,0 7-3 0,0 0-11 16,0 5-11-16,0 21-11 15,0 10 6-15,0 11 5 16,7 2 4-16,6 1-2 16,3-7-2-16,1-5-9 15,7-10-27-15,2-12-23 16,5-12-64-16,2-4-30 15,2-12-163-15</inkml:trace>
  <inkml:trace contextRef="#ctx0" brushRef="#br0" timeOffset="5214.52">29855 6589 1453 0,'0'0'73'0,"0"0"-69"15,0 0-2-15,0 0 44 16,0 0-13-16,0 0-26 16,79 109 21-16,-46-15-5 15,-11 8-16-15,-13 6-2 16,-9-3-5-16,0-9-23 16,-9-17-59-16,6-18-31 15,3-18-158-15,24-16-109 16,30-18-381-16</inkml:trace>
  <inkml:trace contextRef="#ctx0" brushRef="#br0" timeOffset="5647.34">30516 7213 1247 0,'0'0'215'0,"0"0"-192"16,-35-79 27-16,15 64 29 15,-9 12-18-15,-4 3-46 16,-5 18-15-16,-5 15-4 15,7 9 4-15,6 3-1 16,12 2-2-16,9-4 0 16,9-6-19-16,0-5-22 15,25-13 9-15,10-12 3 16,9-7 11-16,6-14 6 16,0-20 12-16,1-13-1 15,-9-12 4-15,-6-15 2 0,-10-13 12 16,-9-15 7-16,-11-11-11 15,-6-2 11-15,0 5-3 16,-9 8 7-16,-6 17 7 16,4 22 6-16,1 18-13 15,1 20-1-15,0 15 6 16,4 10-25-16,-3 21-5 16,0 43-21-16,4 32 18 15,4 28 3-15,3 9 1 16,30 6 0-16,13-11-1 15,8-18 0-15,7-19-5 16,7-27-40-16,7-22-33 0,8-22-22 16,5-16-216-16,-4-6-710 15</inkml:trace>
  <inkml:trace contextRef="#ctx0" brushRef="#br0" timeOffset="6999.16">27138 4729 950 0,'0'0'102'0,"0"0"-85"0,0 0 45 16,0 0 45-16,0 0-8 15,0 0-44-15,0 0-14 16,-11-19 9-16,11 18-4 16,0-2-8-16,0 3-12 15,0 0-12-15,0 0-5 16,0 0-6-16,0 0-2 15,0 0-1-15,0 0-3 16,0 0-4-16,0 0-1 16,0 4-1-16,0 12-1 15,0 6 5-15,0 3 5 16,2 0 2-16,1-5 2 0,2-4-3 16,-2-6-1-1,1-1 1-15,2-3 0 0,-3-2-2 16,1-3 0-16,2 0 0 15,0-1 0-15,5 0 1 16,5 0 1-16,19-17 7 16,14-15 6-16,15-15 5 15,9-9-5-15,6-4-10 16,3 1 0-16,3 3-3 16,-3 8 2-16,-16 10-1 15,-20 15-1-15,-23 13-1 16,-17 8-11-16,-6 2-29 15,0 11-29-15,-25 15-116 16,-14 2-143-16,-8-4-432 16</inkml:trace>
  <inkml:trace contextRef="#ctx0" brushRef="#br0" timeOffset="10884.88">28520 5146 188 0,'0'0'138'0,"0"0"-69"0,0 0-17 15,0 0-1-15,0 0 10 16,0 0-19-16,0 0 8 16,-39-42 0-16,27 37-10 15,3 3-12-15,0 0 16 16,0 2-2-16,0 0 2 16,3 0-16-16,-2 0-15 15,4 0 1-15,-2 0-1 16,3 0-6-16,3 0-2 15,-1 0 6-15,1 0-10 16,0 0 2-16,-2 2-2 16,2-1 1-16,0 2 2 15,0 0-3-15,0-1 2 0,0 3 1 16,0 1 4-16,0 2-7 16,6 2 11-16,4 1 3 15,4 3-10-15,7-1 0 16,9-1 4-16,10 0-6 15,18-6 5-15,18-5 11 16,17-1 0-16,16 0-6 16,15-3-2-16,10-7-3 15,12 0-4-15,6-3 0 16,5 1-4-16,4-2 4 16,-3 1-5-16,-8 5 2 15,-9 2-2-15,-13 5 2 16,-7 1-1-16,-7 0 0 0,-4 0 3 15,-1 9-3-15,-4 3-12 16,-4-1-9-16,-7 0 10 16,-13-1 2-16,-7 1-8 15,-15-5 3-15,-14 1 5 16,-10-1 7-16,-13-2 2 16,-8 0 0-16,-4 0-1 15,-6-3 1-15,-2 0-2 16,-1 2 0-16,-1 0-3 15,2 3-3-15,-2 0-5 16,0 4-24-16,0 3-47 16,-14-2-42-16,-5-2-142 0</inkml:trace>
  <inkml:trace contextRef="#ctx0" brushRef="#br0" timeOffset="23455.05">24617 9943 1095 0,'0'0'69'16,"0"0"-53"-16,0 0 77 0,0 0 52 15,0 0-60 1,0 0-32-16,0 0-16 0,-12-36-24 15,12 50-11-15,0 16 0 16,0 12 2-16,0 8 10 16,0 0-9-16,0 1-2 15,0-6-1-15,0-3-2 16,-2-9-2-16,1-7-37 16,1-9-31-16,0-13-72 15,0-4-149-15,6-26-336 16</inkml:trace>
  <inkml:trace contextRef="#ctx0" brushRef="#br0" timeOffset="23871.21">24664 9546 1287 0,'0'0'86'0,"0"0"-69"15,0 0 75-15,0 0-18 16,0 0-58-16,0 0-16 16,-22-18-6-16,28 23 4 15,13 12 1-15,7 7 1 0,6 6 1 16,4 3 0-16,3 4 0 16,3 4 1-16,0 3-2 15,0 1 0-15,-2-4 1 16,-5-4-1-16,-5-7 0 15,-4-5 0-15,-11-5 0 16,-8 2 2-16,-5 0 0 16,-2 8-2-16,-9 8 0 15,-17 8 0-15,-8 6 4 16,-5 3-1-16,0 3-3 16,1 0 2-16,5 8-2 15,6-2 1-15,9-3-1 16,9-2-16-16,9-4-55 15,0-11-133-15,17-13-175 16,17-17-371-16</inkml:trace>
  <inkml:trace contextRef="#ctx0" brushRef="#br0" timeOffset="24438.64">25859 9826 907 0,'0'0'155'16,"0"0"-129"-16,0 0 72 0,0 0 52 15,0 0-59-15,0 0-51 16,-38-52-14-16,20 58-14 16,-17 22-6-16,-9 15-4 15,-4 7 2-15,5 3 2 16,13-3-2-16,19-3 0 15,11-5-3-15,14-3-1 16,24-6 6-16,13-10-1 16,12-12 1-16,4-11-4 15,-1 0-1-15,-5-10-2 16,-10-10-2-16,-7-3-26 16,-11-8-31-16,-11-6-139 0,-14-4-417 15</inkml:trace>
  <inkml:trace contextRef="#ctx0" brushRef="#br0" timeOffset="24988.1">26080 9367 757 0,'0'0'609'15,"-31"-102"-560"-15,19 71-20 16,5 9 74-16,2 11-32 15,5 9-38-15,0 2-33 16,0 27 0-16,0 29-20 0,12 25 20 16,1 21 2-16,1 7 1 15,2-2-2-15,2-3-1 16,11-17-1-16,3-16-4 16,10-21-20-16,3-14 3 15,2-18 2-15,3-12 2 16,-4-6 3-16,-4-9 15 15,-8-11 0-15,-8-5 1 16,-10 0 2-16,-9 0 3 16,-4 1 7-16,-3 5 7 15,0 7 5-15,0 5-7 16,0 4-8-16,0 3-10 0,0 0-1 16,0 19-13-16,0 8 9 15,0 0 3-15,8 0-1 16,13-5-17-16,7-9 8 15,5-8-3-15,4-5 7 16,2 0 8-16,-2-12 1 16,-3-7 0-16,-8-3 0 15,-10-2 0-15,-10-5 4 16,-6-2-2-16,-12 3 0 16,-22 1-3-16,-14 10-6 15,-11 12-14-15,-7 5-41 16,9 2-54-16,20 11-38 15,25-1-108-15,12-4-250 0</inkml:trace>
  <inkml:trace contextRef="#ctx0" brushRef="#br0" timeOffset="26238.41">26838 9841 1041 0,'0'0'250'15,"0"0"-236"-15,0 0 23 16,0 0 41-16,0 0-67 15,0 0-9-15,58 30-2 16,-32-7 2-16,-4 1-1 16,-1-1-1-16,-2-2 0 15,2-4-1-15,0-6 0 0,-1-4-3 16,-1-5 3 0,-1-2 1-16,0-2 0 0,1-12 3 15,-4-1 5-15,-3-2 12 16,-2 7 13-16,-5 1 2 15,-2 5-17-15,0 1-9 16,1 3-9-16,10 0-6 16,5 0 1-16,14 0 4 15,7 3 1-15,5-1-6 16,0-2-6-16,-3 0 11 16,-4 0 0-16,-5-12 1 15,-4-2 0-15,-7-4 3 16,-1-5-1-16,-5-3 0 15,-1-4 2-15,-7-1 10 16,-8 4 1-16,0 2 3 0,-4 4 9 16,-12 4-11-16,3 7-9 15,4 5-4-15,3 5-3 16,6 0-3-16,0 17-13 16,10 12 4-16,17 3 4 15,10 1-7-15,8-3 2 16,4-1 7-16,2 1 6 15,1-2 0-15,-3 1 0 16,-5-2 1-16,-13-1-1 16,-8-4 0-16,-14-4-1 15,-9-2-9-15,0-2-4 16,-26-3-6-16,-5-6-8 0,-6-5-19 16,-2 0 19-16,4-16-5 15,7-9-16-15,7-4 24 16,14-6 25-16,7-2 2 15,3-2 1-15,25-3-1 16,11 2 3-16,4 4-1 16,0 6-1-16,1 9 0 15,-6 8 11-15,-3 8 2 16,-4 5-6-16,-7 1-7 16,-5 14 0-16,-4 5-3 15,-9 1 0-15,-3 2-1 16,-3-1-5-16,0 1 3 15,0-3-1-15,0-3-8 16,0-4-3-16,6-5-9 16,6-6-4-16,0-2 12 0,6 0 16 15,1-9 1-15,4-9 12 16,2-1 17-16,-1-2 7 16,0 3 1-16,-2 1-13 15,2 4-12-15,1 6-1 16,4 5-10-16,2 2-2 15,6 0-1-15,4 15-2 16,5 0 2-16,5 2-6 16,1-2 2-16,0-2-8 15,-4-5 13-15,-9-7-12 0,-4-1 9 16,-7 0 3 0,-5-13 1-16,-3-8 1 0,-5-2 0 15,-5-2 3-15,-1-2 16 16,0 0 8-16,3-1-8 15,1-1 12-15,6 2-19 16,7 0-8-16,8 4 4 16,5 2-3-16,1 6-6 15,3 8-1-15,-7 2 1 16,-4 5-1-16,-6 0 0 16,-3 0 0-16,-2 7-1 15,-2 7-1-15,-1 2 2 16,0 2-1-16,0 2 1 15,0 4-1-15,0 2 1 16,-2 2-4-16,5 0-15 0,1 0-6 16,4-3-5-16,5 0 1 15,8-4 9-15,6-3 12 16,16-4 5-16,25-3 3 16,24-6 4-16,19-4 46 15,-2-1-9-15,-21 0-18 16,-37 0-17-16,-42-1-6 15,-32-10-72-15,-61-6-462 16,-35-2-252-16</inkml:trace>
  <inkml:trace contextRef="#ctx0" brushRef="#br0" timeOffset="27322.01">24505 11685 39 0,'0'0'52'0,"0"0"20"0,0 0 1189 16,-57-89-1201-16,45 83-49 15,8 5 17-15,4 1 40 16,0 0-47-16,0 4-21 16,0 21-11-16,10 11 11 15,0 7 3-15,0 2-3 16,1-6-8-16,-2-2-20 15,2-6-13-15,2-8-53 16,-1-8-68-16,3-9-80 16,0-6-103-16,3-12-11 15,-2-16 223-15,4-6 36 16,-4-2 31-16,5-4 58 16,-5 2 8-16,-2 4 81 0,-5 6 712 15,-5 7-624-15,4 9-99 16,-4 10 38-16,-1 2 22 15,2 0-81-15,2 1-42 16,2 18-6-16,1 10 3 16,0 7 9-16,-4-1-11 15,-2 1 2-15,-4-9-4 16,0-4-8-16,0-8-47 16,0-7-56-16,0-8-82 15,-4-5-122-15,-10-19-217 0</inkml:trace>
  <inkml:trace contextRef="#ctx0" brushRef="#br0" timeOffset="27609.5">24517 11319 100 0,'0'0'320'0,"-57"-72"512"16,30 51-759-16,5 10-49 16,-8 10 40-16,-7 1-28 15,-10 11-34-15,-5 11-2 16,6 1 0-16,8-6-3 15,16-8 2-15,12-7-5 16,8-2-4-16,2 0-8 16,0-1-2-16,0-14 12 15,2 1 8-15,4-4 0 16,-2 5 2-16,-1 2 5 0,-1 6-3 16,1 3-4-16,6 2-4 15,10 0-68-15,14 7-24 16,17 10-17-16,13-3-111 15,3-3-153-15,-1-7-60 16</inkml:trace>
  <inkml:trace contextRef="#ctx0" brushRef="#br0" timeOffset="27955.97">24994 11246 159 0,'0'0'1297'16,"0"0"-1254"-16,0 0-43 0,0 0 6 15,0 0 21-15,0 0-27 16,40 13 2-16,-17 15-2 16,1 3 3-16,7 0-2 15,5 1 2-15,-1-1-3 16,1 0 2-16,-1-2-2 16,-2-2-3-16,-4-2-2 15,-5-5 4-15,-7-3-1 16,-7-2 2-16,-4-1 0 15,-6 6 0-15,0 10 6 16,-21 14 5-16,-19 16 4 16,-15 14-1-16,-6 6-9 15,4-2-2-15,10-5-1 16,18-8-2-16,17-8-36 16,12-12-50-16,24-14-197 0,19-16-91 15,9-15-276-15</inkml:trace>
  <inkml:trace contextRef="#ctx0" brushRef="#br0" timeOffset="28923.4">26196 11353 147 0,'0'0'1264'0,"0"0"-1216"15,0 0-36-15,0 0-8 16,0 0 52-16,0 0-11 15,-78-14-45-15,68 57 2 16,-4 18-1-16,-1 8-1 16,0 4 1-16,1-2 3 15,4-8-4-15,1-14 0 0,6-16 0 16,3-13 3 0,0-15-3-16,0-5 0 0,0-11 6 15,3-28 4-15,10-19 2 16,4-23-10-16,-1-9 4 15,-4-6-2-15,-4-4-3 16,-1-1 0-16,-4 4 0 16,-2 8 1-16,1 14-2 15,1 22 1-15,-2 22 11 16,3 19-1-16,-1 12-2 16,4 0-9-16,8 33-16 15,9 20 9-15,7 24 7 16,2 16 2-16,-2 8 0 15,-1 6-2-15,-3 0 2 0,-3-15-2 16,-3-16-6-16,-1-19-17 16,-4-20-13-16,-3-13-12 15,-4-16-32-15,-3-8-111 16,-2-10-183-16,-4-17-280 16</inkml:trace>
  <inkml:trace contextRef="#ctx0" brushRef="#br0" timeOffset="29099.56">26107 11609 1038 0,'0'0'239'15,"0"0"-230"-15,0 0-2 16,0 0 69-16,0 0-23 0,0 0-48 16,125-83-2-16,-57 51-3 15,-1 6-12-15,-5 5-77 16,-5 11-127-16,-15 7-147 15,-15 3-208-15</inkml:trace>
  <inkml:trace contextRef="#ctx0" brushRef="#br0" timeOffset="31843.15">26568 11559 579 0,'0'0'157'0,"0"0"-105"16,0 0 79-16,0 0 71 15,0 0-59-15,0 0-63 16,109-94-18-16,-78 55-6 0,-4 2 3 15,-3-3-19-15,-9 3-14 16,-3 3 2-16,-11 5 7 16,-1 11-4-16,0 5-1 15,-10 7-16-15,3 5-11 16,4 1-3-16,1 3-5 16,2 22-10-16,3 8 6 15,16 10 9-15,10-2-10 16,3 0-11-16,-2-3 11 15,-1-2 2-15,-10-4-12 16,-6-2 7-16,-8-4 5 16,-5-2 6-16,0-6 2 15,-11-4 0-15,-6-7 0 0,-1-1 2 16,1-4-1 0,3-2 2-16,8 0-3 0,3 0 2 15,3-8-2-15,0-13 0 16,22-8-18-16,11-10 6 15,9-5 6-15,4-1 1 16,-4-2 5-16,-7 5 0 16,-9 5 11-16,-14 6 14 15,-5 9 10-15,-7 6-4 16,0 6-5-16,0 3-4 16,0 6-16-16,0 1-6 15,0 0 0-15,-2 0-5 16,2 15-8-16,0 11 0 15,2 9 9-15,13 2-11 0,3 0-5 16,0-3 3-16,-2 2 4 16,-2-4 3-16,-1-3 3 15,-4-4 6-15,-4-5 1 16,-2-5 0-16,-3-4 0 16,0-1 0-16,-11-3-1 15,-13 1 1-15,-3-7 0 16,-2-1-4-16,-1 0-3 15,4-12-6-15,5-7 1 16,8-6 6-16,13-2-2 16,4-5 4-16,28 0-10 15,13-2 9-15,7 0 1 16,4 1 4-16,-3 0 1 0,-3 1 14 16,-8 4 14-1,-7 3 4-15,-10 7 0 0,-9 5-15 16,-7 8-3-16,-4 1-3 15,-4 4-11-15,1 0-1 16,-1 11-7-16,-1 10 4 16,0 8 3-16,2-3 0 15,3-4 0-15,4-3-5 16,7-7-14-16,4-9-1 16,7-3 11-16,1 0 9 15,1-11 0-15,-4-10 1 16,-4-6 0-16,-5-3 0 0,-8-2 1 15,-6 0 1 1,-2 1-2-16,-11 6-1 0,-17 10-4 16,-7 8-6-16,1 7-7 15,6 0 7-15,11 13-17 16,11 5-14-16,6 2-23 16,8-2-26-16,22-5-2 15,9-7 41-15,7-6 7 16,-1 0 19-16,-2-2 18 15,-6-15 7-15,-3-3 15 16,-5-7 40-16,-6 1 49 16,-10 2 24-16,-7 1-49 15,-6 5-29-15,0 3-5 16,-6 5-6-16,-11 4-25 16,-5 6-8-16,-4 3-6 0,0 23-4 15,3 12-1-15,8 9 4 16,12 4 1-16,3 2-4 15,12-4-7-15,17-9-16 16,8-11-1-16,7-8 15 16,5-15 11-16,6-6 2 15,3-6 2-15,0-22 2 16,2-7 1-16,-7-5 5 16,-8-4-6-16,-9 1 8 15,-12 4 7-15,-12 8 7 16,-5 10-3-16,-6 8 3 15,-1 10 5-15,2 3-31 0,4 3 0 16,5 20-15-16,6 8 13 16,4 3 1-16,-1-2 1 15,1-4-9-15,-1-5-20 16,-3-7-22-16,-2-9 5 16,-8-7 2-16,-7 0-11 15,0-15 9-15,0-10-44 16,-11-9-9-16,-9-7 39 15,-4-5-30-15,-1-5 43 16,0 0 47-16,2 4 13 16,4 11 106-16,3 9-20 15,8 7 19-15,5 13-38 16,3 7-33-16,0 0-41 0,14 11-6 16,11 16 0-1,9 6 2-15,3 2-1 0,3-1-1 16,2-4 0-16,4-7-12 15,1-7-3-15,2-8 9 16,-2-8 6-16,-6 0 0 16,-7-5 0-16,-7-11 4 15,-10-1 8-15,-6 0 2 16,-5 1 4-16,-6-1 11 16,0 5 3-16,0 4-9 15,0 2 1-15,0 3-18 16,-1 3-6-16,-1 0-3 0,1 19-10 15,1 8 4 1,0 6 8-16,7 5-26 0,17-2-7 16,6-4 19-16,9-7-8 15,7-9-9-15,3-11 13 16,2-5 11-16,-3-14 8 16,-5-18 2-16,-10-11 0 15,-8-11 19-15,-11-12 3 16,-7-13-4-16,-7-12 2 15,0-12-10-15,0-8 4 16,0-3 29-16,-3 4-40 16,-19 18 4-16,-11 24 22 15,6 29-6-15,8 23-8 16,11 16-17-16,8 22 0 16,0 38-21-16,8 30 21 0,18 18 0 15,9 6-3-15,1-7-10 16,-2-11-39-16,-3-11-12 15,-2-18-3-15,-4-19-57 16,2-21-16-16,-3-19 38 16,-2-8 18-16,-2-4 31 15,-7-20 34-15,-4-2 19 16,-6-1 33-16,-3 1 70 16,0 9-36-16,0 6 0 15,0 7-17-15,0 4-14 0,13 0-36 16,11 12-7-1,5 5 5-15,3-1 2 0,4 0-22 16,0-5-3 0,1-3 17-16,-1-2 8 0,-2-5 0 15,-1-1 8-15,0 0 21 16,1 0 11-16,1 0 11 16,-1 0-9-16,-2 0-11 15,-6 0-7-15,-5 0-11 16,-4 0-9-16,-6 2-3 15,-2 7-1-15,-1 1-2 16,1 3 1-16,-2-1-4 16,1-4-17-16,-2-1-15 15,2-2-57-15,5-5-64 16,0 0-43-16,6-3-15 0,-1-10 5 16,-3-1 122-1,-3-1 89-15,-3 0 182 0,0 0-14 16,0-1 28-16,1 2-46 15,1 3-48-15,0 3 0 16,2 4-49-16,2 4-33 16,7 0-14-16,5 2-4 15,3 12-1-15,3 5-1 16,-2-1 1-16,0-1 0 16,1 0 0-16,-3-2 0 15,0-5 2-15,-3-2-1 16,3-5-2-16,-2-3 1 0,0 0 6 15,0 0-4 1,-1-5-1-16,1-7 21 0,2-1-11 16,0 0-3-16,9 3 6 15,5 5-12-15,-3 2-1 16,1 3 0-16,-5 0 2 16,2 2-4-16,4 13 1 15,6 1-1-15,4 1 1 16,2 4 0-16,-1-6 0 15,-6-4 0-15,-7-3-1 16,-3-8 2-16,-6 0-1 16,-6-13 2-16,-6-13-1 15,-3-10 2-15,-5-9-1 0,-5-8-1 16,-6 0-2 0,0 4-1-16,-19 12-2 0,-7 13 3 15,5 17 1-15,9 7-1 16,9 24-5-16,3 18 1 15,9 11 3-15,22 4 1 16,11 0-6-16,13-9-15 16,6-8 6-16,5-9-9 15,6-7 17-15,2-10 7 16,4-8 7-16,-4-3 5 16,-6-3-8-16,-10 0-3 15,-12 2-1-15,-7 6-11 16,-20 1-150-16,-19 0-568 15</inkml:trace>
  <inkml:trace contextRef="#ctx0" brushRef="#br0" timeOffset="33019.85">24924 12628 32 0,'0'0'1073'16,"0"0"-828"-16,0 0-232 15,0 0-8-15,0 0 59 0,0 0 7 16,0 0-61 0,-27-38-10-16,34 59 0 0,2 8 2 15,1 7-2-15,1 2 5 16,0-3-4-16,-2-2-1 15,1-7 0-15,-2-5-8 16,1-3-49-16,0-4-83 16,5-7-80-16,3-7-68 15,2 0-232-15</inkml:trace>
  <inkml:trace contextRef="#ctx0" brushRef="#br0" timeOffset="33211.75">25203 12645 746 0,'0'0'350'0,"0"0"-294"0,0 0 7 16,0 0 68-16,0 0-55 16,0 0-57-1,40 2-11-15,-32 17 1 0,-1 2-6 16,-2 1 1-16,-2 0-4 16,-3-2-31-16,0-3-50 15,0-7-69-15,0-5-125 16,0-5-191-16</inkml:trace>
  <inkml:trace contextRef="#ctx0" brushRef="#br0" timeOffset="33408.96">25410 12596 1242 0,'0'0'129'0,"0"0"-90"16,0 0 51-16,0 0-11 15,0 0-51-15,0 0-24 16,33-30-4-16,-30 30 0 15,-3 0-2-15,0 0-17 16,0 0-24-16,0 0-28 16,0 0-57-16,-12 0-84 15,-6-12-167-15,-7-8-230 16</inkml:trace>
  <inkml:trace contextRef="#ctx0" brushRef="#br0" timeOffset="33606.42">24903 12140 1383 0,'0'0'86'0,"0"0"-79"15,0 0 8-15,0 0 55 16,0 0-29-16,0 0-30 16,-33-57-9-16,33 57-2 15,0 0-5-15,6 6-16 16,12 13-39-16,14 4-61 15,9-1-192-15,7 2-267 16</inkml:trace>
  <inkml:trace contextRef="#ctx0" brushRef="#br0" timeOffset="33928.57">25489 12256 1409 0,'0'0'98'16,"0"0"-98"-16,0 0 47 15,0 0 33-15,0 0-56 16,83-9-24-16,-51 28 1 16,7 4-1-16,3 3-5 15,1 0-6-15,0-2-14 16,-4-2 17-16,-7-6 2 16,-6-3 5-16,-3-3 2 15,-7-2-1-15,2 1 11 16,-4 1 4-16,-1-1 2 15,-4 3-1-15,-3 1 2 16,-2 2-7-16,-4 6-1 0,0 6 3 16,0 12-3-16,-21 7-5 15,-10 8 0-15,-11 4-5 16,-1 3-54-16,0-3-71 16,7-6-169-16</inkml:trace>
  <inkml:trace contextRef="#ctx0" brushRef="#br0" timeOffset="35283.08">27478 12391 1299 0,'0'0'77'0,"0"0"-12"16,0 0 19-16,0 0-8 15,0 0-48-15,0 0-28 16,0 0-11-16,3 23 1 15,20 33 10-15,2 10 0 16,0-2-1-16,-2-5-23 16,-1-10-34-16,-1-8-30 0,-6-12-115 15,-6-16-135-15,-9-13-316 16</inkml:trace>
  <inkml:trace contextRef="#ctx0" brushRef="#br0" timeOffset="35464.83">27533 12271 830 0,'0'0'356'0,"0"0"-334"16,0 0-10-16,0 0 25 16,0 0-31-16,0 0-6 15,-6-21-112-15,30 54 52 16,0-2-159-16,6-4-225 0</inkml:trace>
  <inkml:trace contextRef="#ctx0" brushRef="#br0" timeOffset="35860.51">27903 12453 1008 0,'0'0'340'15,"0"0"-321"-15,0 0-17 16,0 0 44-16,0 0-27 15,0 0-15-15,44 36-4 16,-20-11 1-16,-2 0 1 16,-4 0-2-16,-5-6-16 0,-4-5-12 15,-4-3 2 1,-4-7 14-16,2-4 11 0,-3 0 1 16,1-6 20-16,5-17 27 15,2-7-24-15,4-2-13 16,3-2 8-16,-2 5-2 15,4 3-4-15,-2 5 7 16,-1 9 1-16,2 6-10 16,6 6-8-16,6 0-2 15,5 13-2-15,1 9-1 16,-2 3 0-16,-4 3 2 16,-3 0-1-16,-4 2-4 15,-6-5-12-15,0-5-12 16,-3-3-19-16,-1-7-45 0,0-7-72 15,1-3-112-15,1-13-67 16</inkml:trace>
  <inkml:trace contextRef="#ctx0" brushRef="#br0" timeOffset="37009.65">28555 12287 317 0,'0'0'717'0,"0"0"-611"15,0 0-13-15,0 0 49 16,0 0-54-16,0 0-79 15,-9-59-9-15,18 82-13 16,12 7 13-16,3 5 1 0,0 5 0 16,0-3 0-16,-2-2-1 15,0-3 3-15,-2-9-2 16,2-9-1-16,1-4 0 16,2-10 0-16,8 0 0 15,3-22 0-15,3-5 0 16,-4-6 0-16,-5-3 2 15,-7-1 0-15,-8-3 0 16,-4-1 0-16,-5 0-1 16,-4 4 0-16,-2 8 1 15,0 6-1-15,-3 9 2 16,-5 5-2-16,0 5-1 16,3 4-3-16,4 0-6 15,1 0-21-15,0 0-27 0,0 11-8 16,1 3 38-16,15-3-2 15,7-2 12 1,2-3 9-16,5-2 5 0,2-1 3 16,0 0 0-16,-2 0 0 15,-2-2 0-15,-1 3 0 16,-6 0 0-16,-7-2 1 16,-6 0 0-16,-6 0-1 15,-2-2 0-15,0 1 0 16,0-1-1-16,-2 0-1 15,-9 0 2-15,-2 0 1 16,0 2 0-16,1 1-1 16,3 1 0-16,1 3-1 0,1 4 0 15,6 2-2-15,1 4 1 16,0 0-1-16,12-2 3 16,10-1 1-16,7-5 0 15,5-6-1-15,6-3 0 16,0 0 2-16,2-9 1 15,3-6-1-15,-6-5 3 16,-3-2-5-16,-5-1 0 16,-10-1 3-16,-8 1-1 15,-4 2 5-15,-9 3 9 16,0 0 1-16,0 6-1 16,-13 2-10-16,-2 3-6 15,-2 4-4-15,5 2-2 16,4 1-2-16,5 0-15 0,3 0-18 15,0 0-35-15,3 6 54 16,11 1 7-16,3-3 6 16,2 2 7-16,2-4 2 15,0 2 1-15,1 2-1 16,2 0 9-16,-2 1-4 16,-2 3 1-16,-2 2 5 15,-4 4-8-15,-3 2 7 16,-5-2-3-16,2-1-3 15,-1-2-3-15,3-1 2 16,4-4-1-16,1-3-2 16,3-5-10-16,7 0 1 15,4 0 9-15,2-15 0 0,0-4 1 16,1-3-1 0,-3-5 3-16,0 1 9 0,-7 3 15 15,-5 3 36-15,-8 7 13 16,-5 5-2-16,-3 3-19 15,-1 5-26-15,2 0-25 16,1 0-4-16,6 8-12 16,6 10 1-16,4 6 9 15,8 1-14-15,6 3-15 16,1-3 23-16,1-1 8 16,-2-1-1-16,-7-5 1 15,-6-2 0-15,-11 0-3 0,-9-3-1 16,0 1-1-16,-14 2 0 15,-22 0 4-15,-16 5-19 16,-14-1-93-16,-5-1-249 16</inkml:trace>
  <inkml:trace contextRef="#ctx0" brushRef="#br0" timeOffset="40761.51">30498 12172 387 0,'0'0'91'16,"0"0"-51"-16,0 0 24 0,0 0 43 15,0 0-36-15,0 0-22 16,0 0 8-16,24-39-2 16,-21 34-9-16,-2 2-15 15,1 2-9-15,-1-2-11 16,1 3-2-16,1-3-8 15,1 0-1-15,0 0 9 16,1-1 2-16,-2 2 19 16,0-2 23-16,-1-1-2 15,-2 2-8-15,1-1-7 16,-1 3 3-16,0-1-2 16,2 2-10-16,-1 0-15 0,1 0 0 15,5 0-10-15,6 6-2 16,7 16 0-16,4 10 1 15,1 2 6-15,-1 1-2 16,0-1-4-16,-5-6 4 16,4-4-4-16,-1-10 1 15,3-3-1-15,6-11 2 16,5 0 1-16,0-11 1 16,-1-10-4-16,-7-6 4 15,-7-2-2-15,-8-2 5 16,-8-2-6-16,-5 2-1 15,0 3 2-15,-14 6-1 16,-10 6-1-16,-5 10 0 16,-1 6-1-16,1 0-1 15,10 3-5-15,4 11-7 0,9 1-6 16,6-3-7-16,0 0-12 16,12-5-1-16,12-5 16 15,7-2 15-15,7 0 2 16,3-13 6-16,3-3 1 15,-4-1 1-15,-3 4 4 16,-6 3 13-16,-8 3-2 16,-7 1 3-16,-7 2-6 15,-4 0-3-15,-2 4-8 16,-2 0-3-16,-1 0-2 16,6 0 2-16,-3 8-1 15,2 2 1-15,-1 1-6 16,-1 0-7-16,-3 2-10 0,0-1-9 15,0-3-28-15,-17 3-64 16,-8-4-79-16,-3-2-201 16</inkml:trace>
  <inkml:trace contextRef="#ctx0" brushRef="#br0" timeOffset="42912.5">30629 12161 856 0,'0'0'93'16,"0"0"-82"-16,0 0 30 0,0 0 81 15,0 0-62 1,0 0-44-16,0 0 1 0,-18-53 5 15,48 45-17-15,7 1-3 16,-2 5 3-16,-2 2-2 16,-7 0 0-16,-6 5-3 15,-8 9 0-15,-8 4 0 16,-4 5-3-16,-10 1 3 16,-22 0 1-16,-3-3 2 15,2-4-3-15,4-7-1 16,12-4 1-16,6-3 0 15,5-3 0-15,3 0 3 16,1 0 8-16,2-5 2 16,-1-3-5-16,1 1 13 15,0 2 7-15,0 2-3 0,0 3-11 16,4 0-13-16,16 6-1 16,8 13 0-16,7 7 1 15,3 4 2-15,1-2-2 16,-1 0-1-16,6-6 0 15,3-7-6-15,8-6-3 16,6-9-12-16,6 0-2 16,3 0-8-16,-2-10-29 15,-7-4-134-15,-9-4-124 16</inkml:trace>
  <inkml:trace contextRef="#ctx0" brushRef="#br0" timeOffset="43628.41">24985 13587 1 0,'0'0'10'16,"0"0"-7"-16,0 0 24 15,0 0-24-15,0 0 1031 16,0 0-903-16,-62 4-112 0,62-5 7 16,0 1 82-1,0 0-31-15,0 0-58 0,4 8-17 16,5 18-2-16,0 9 10 16,0 6-3-16,0 6 2 15,-2-4-3-15,1-5-4 16,-1-5-2-16,2-9-1 15,-3-3-30-15,-3-3-28 16,-3-2-74-16,0-6-131 16,-3-10-272-16</inkml:trace>
  <inkml:trace contextRef="#ctx0" brushRef="#br0" timeOffset="43868.78">24903 13397 1070 0,'0'0'75'0,"0"0"-47"16,0 0 6-16,0 0 49 15,0 0-17-15,0 0-51 16,-61-70-15-16,61 70-27 15,0 6-66-15,0 11-51 16,1 2-67-16,10-5-192 16</inkml:trace>
  <inkml:trace contextRef="#ctx0" brushRef="#br0" timeOffset="44312.42">25167 13583 857 0,'0'0'162'15,"0"0"-140"-15,0 0 71 16,0 0 38-16,0 0-47 16,0 0-62-16,-1 1-7 15,1 2-7-15,0 4-4 16,0 7-2-16,6 5 1 15,4 6 2-15,-3 5-1 16,0 2 1-16,-3-2-1 16,-2-1-2-16,-1-6 1 15,-1-4-3-15,0-6-2 0,0-4-36 16,0-5-49 0,0-4-49-16,0 0-111 0,0-19-280 15</inkml:trace>
  <inkml:trace contextRef="#ctx0" brushRef="#br0" timeOffset="45129.21">25160 12772 615 0,'0'0'93'15,"0"0"-40"-15,0 0 42 16,0 0 1-16,0 0-17 15,0 0-24-15,-24-49 10 16,24 40 8-16,-2 2 13 16,1 0 5-16,-1 3-26 15,1 2-17-15,-1 2-9 16,2 0-15-16,0 0-10 16,0 0-11-16,0 0-3 0,0 0-2 15,11 8 1 1,7 8 2-16,4 7 0 0,5 11 1 15,1 2-1-15,-1 2 4 16,-1 2-5-16,-4-5 0 16,-6-4 0-16,-1-5 2 15,-3-10 2-15,-4-4-3 16,-1-7 1-16,-3-5 1 16,1 0 5-16,3-11 18 15,2-17 21-15,2-10-21 16,0-10-16-16,1-4 2 15,-2-4-6-15,-1-3-5 16,-3 3 1-16,-1 6-2 16,-3 11 2-16,-1 12-2 0,0 10 6 15,-1 9-6-15,-1 4 0 16,2 2 0-16,-2 2-2 16,1 0-8-16,1 0-26 15,1 0-28-15,4 0-10 16,-1 4-12-16,-2 12-37 15,-4 6-56-15,0 11-42 16,-12 6 6-16,-10 2-149 16</inkml:trace>
  <inkml:trace contextRef="#ctx0" brushRef="#br0" timeOffset="45271.93">25540 13061 362 0,'0'0'0'15,"0"80"-307"-15</inkml:trace>
  <inkml:trace contextRef="#ctx0" brushRef="#br0" timeOffset="45692.03">25470 13630 673 0,'0'0'459'0,"0"0"-417"16,0 0-14-16,0 0 75 16,0 0-11-16,0 0-62 0,-5-19-13 15,7 19-10-15,1 4-2 16,3 12-2-16,-1 10 2 15,-2 4 1-15,-3 9-1 16,0 0-1-16,0-1-1 16,0-4-3-16,0-9 0 15,-2-9-3-15,1-10-13 16,-1-6-20-16,1 0-26 16,1-13-56-16,0-19-202 15,0-12-374-15</inkml:trace>
  <inkml:trace contextRef="#ctx0" brushRef="#br0" timeOffset="45867.64">25442 13297 804 0,'0'0'477'0,"0"0"-430"16,0 0-15-16,0 0 53 15,0 0-45-15,0 0-38 16,-64-53-2-16,64 53-65 15,9 2-102-15,11 6-76 16,6 2-184-16</inkml:trace>
  <inkml:trace contextRef="#ctx0" brushRef="#br0" timeOffset="46279.37">25618 13315 1241 0,'0'0'188'15,"0"0"-182"-15,0 0 5 16,0 0 66-16,0 0-33 16,0 0-44-16,15 4-2 15,7 20 2-15,5 5 2 16,3 6 0-16,-1-1 0 15,3 2-2-15,-2-1-2 16,1-3-1-16,-3-5-17 0,2-7 3 16,-3-3 4-1,-4-5 12-15,-3-2-4 0,-2-5 4 16,-7 1-1-16,-4 0 0 16,-7 8 1-16,0 8-1 15,-9 14 2-15,-24 14 7 16,-11 13-2-16,-9 6-1 15,-5 2-2-15,-6 11-1 16,7-1-1-16,13-7-15 16,20-7-82-16,16-25-248 15,8-17-363-15</inkml:trace>
  <inkml:trace contextRef="#ctx0" brushRef="#br0" timeOffset="49630.85">26953 13476 1123 0,'0'0'33'16,"0"0"-24"-16,0 0-8 16,0 0 5-16,94-80 5 15,-63 73-11-15,-7 7 1 16,-6 0 1-16,-6 0-4 16,-6 14-5-16,-4 11 7 15,-2 6 4-15,-6 6-2 16,-24 2 5-16,-6 1-2 15,-3-7-2-15,2-8 5 0,10-8-5 16,11-10-2-16,8-5 0 16,6-2 3-16,2 0 7 15,0-6 0-15,0-10 6 16,2-6-3-16,6-2-4 16,1-1 6-16,1 3 3 15,-6 2 7-15,1 7 4 16,-4 6 5-16,-1 5-8 15,0 2-8-15,0 0-19 16,0 6 0-16,0 15-11 16,0 8 11-16,-6 4 0 15,5 1 0-15,1-2-2 16,0-3 1-16,15-1-1 0,7-8 0 16,5-5-1-1,1-5 0-15,1-8 0 0,0-2 3 16,3 0-1-16,-2-12-17 15,-2-1-60-15,-5-1-59 16,-7 3-152-16,-12 0-245 16</inkml:trace>
  <inkml:trace contextRef="#ctx0" brushRef="#br0" timeOffset="49834.42">27400 13522 1164 0,'0'0'119'0,"0"0"-112"0,0 0 60 16,0 0 27-16,0 0-58 15,0 0-36-15,13-70 0 16,-13 70-1-16,0 0-9 16,0 6-47-16,0 12-16 15,-7 6-6-15,-9 0-140 16,1-7-266-16</inkml:trace>
  <inkml:trace contextRef="#ctx0" brushRef="#br0" timeOffset="50214.09">26931 13482 822 0,'0'0'414'0,"0"0"-376"15,-31-77 15-15,31 59 34 16,0 3-23-16,0 7-41 15,0 8-15-15,10 0-8 0,3 6 0 16,8 26-7-16,7 19 7 16,1 15 12-16,-8 12-5 15,-3 9 0-15,-6-3 1 16,1-8-6-16,-1-15 0 16,4-19-2-16,-2-14-10 15,-1-12-36-15,-2-12-63 16,-2-4-173-16,-5-21-175 15</inkml:trace>
  <inkml:trace contextRef="#ctx0" brushRef="#br0" timeOffset="50447.85">26768 13398 1138 0,'0'0'114'0,"0"0"-5"0,0 0 14 16,0 0-43-16,-33-80-38 15,49 64-29-15,13-2-5 16,13-2-3-16,10 3-4 16,3 6 6-16,-1 8-7 15,-7 3-6-15,-9 15-41 16,-11 21-20-16,-11 13-46 16,-14 18-95-16,-4 10-90 15,-31 10-154-15</inkml:trace>
  <inkml:trace contextRef="#ctx0" brushRef="#br0" timeOffset="50621.92">26946 14147 1216 0,'0'0'116'16,"0"0"-70"-16,0 0 62 16,92-63-33-16,-40 25-53 15,8-3-21-15,2-2 0 16,-2 4-1-16,-7 7-8 15,-9 7-59-15,-10 11-103 16,-7-1-220-16,-6 4-381 16</inkml:trace>
  <inkml:trace contextRef="#ctx0" brushRef="#br0" timeOffset="51864.66">27565 13662 1195 0,'0'0'209'15,"0"0"-145"-15,0 0 19 16,0 0-2-16,-82-68-35 15,61 68-37-15,-6 14-9 16,-5 18-3-16,0 10 3 16,3 7 1-16,12-2-1 15,9-5-1-15,8-10-7 16,0-10-25-16,21-7-4 16,3-15 13-16,6 0 9 15,5-31 4-15,-2-15 10 0,-3-15 2 16,-6-10-1-1,-8-5 1-15,-11-6 0 0,-5-7 1 16,-8-5-1-16,-17 2-1 16,-6 9 3-16,1 16 2 15,5 23 6-15,9 21 2 16,8 17 0-16,8 12-13 16,0 42-4-16,5 27-1 15,18 20 4-15,7 9 2 16,4-4 0-16,5-11-1 15,1-14-24-15,4-18-41 16,2-22-22-16,-1-23-13 16,1-12 52-16,-3-21 37 15,2-14 11-15,-3-8 0 16,-2-1 0-16,3 2 28 0,-4 1 22 16,0 7-11-16,-1 10-5 15,-9 11-2-15,-7 8-10 16,-4 5-18-16,-9 0-4 15,-3 11-2-15,-3 7 2 16,-3 5-1-16,0 1-4 16,-21 3 2-16,-10 1 1 15,-9-2 0-15,-1-4 2 16,4-4-7-16,5-6 7 16,10-6-3-16,9-5 1 15,6-1-4-15,3 0 6 16,4 0 0-16,0-7 2 0,0-2 4 15,5 1 10 1,7 2-2-16,0 5-7 0,2 1-4 16,2 0-3-16,0 5 0 15,-1 5 0-15,1 5 1 16,-2-3-1-16,-1 0 0 16,-1-3 0-16,0-2 2 15,4-7-2-15,4 0 0 16,1-8 2-16,9-16-2 15,2-6-3-15,3-1 3 16,-4 0 4-16,-9 4-3 16,-5 7 13-16,-7 8 13 15,-5 6 2-15,-1 5-14 0,3 1-15 16,4 1-1 0,4 17-5-16,9 4 5 0,3 0-1 15,4-3 1 1,3-6-13-16,2-4 2 0,3-9 1 15,-2 0 3-15,-1-18 3 16,-2-17 5-16,-2-13 1 16,-2-15 1-16,-4-10-2 15,-6-11 0-15,-10-8 3 16,-8-5 0-16,-2 3-2 16,-8 8 7-16,-11 20 3 15,2 22 8-15,6 22-1 16,5 16-5-16,2 12-13 15,3 40-10-15,1 27 5 0,0 22 3 16,0 7 2-16,0-2-9 16,-2-7-17-16,-14-9-1 15,-2-13-11-15,3-18-37 16,8-21-17-16,4-17 23 16,3-15 33-16,0 0 36 15,9-21 2-15,12-11 0 16,2-11-1-16,7 0 0 15,2 0 25-15,-1 8 20 16,0 10-5-16,-1 8 3 16,-3 11-8-16,2 6-13 15,0 2-17-15,-2 21-5 16,-3 4-1-16,-5 7 0 0,-7 5 1 16,-4 0-1-1,-5 1 0-15,-3-6 0 0,0-3-3 16,0-9 0-16,0-6-55 15,0-10-80-15,0-6-153 16,-2-5-172-16</inkml:trace>
  <inkml:trace contextRef="#ctx0" brushRef="#br0" timeOffset="52001.73">29036 13095 315 0,'0'0'739'16,"0"0"-632"-16,0 0-41 15,0 0 0-15,-8-73-62 16,8 73-4-16,14 0-341 0,6-2-357 16</inkml:trace>
  <inkml:trace contextRef="#ctx0" brushRef="#br0" timeOffset="52200.5">29270 12864 1370 0,'0'0'191'0,"0"0"-177"15,0 0 22-15,0 0 47 16,0 0-77-16,0 0-1 16,21 123-5-16,-6-53 4 15,-5-5-1-15,-2-3-3 16,-4-7-10-16,-4-9-69 16,0-8-29-16,0-8-51 0,0-13-133 15,-7-10-270-15</inkml:trace>
  <inkml:trace contextRef="#ctx0" brushRef="#br0" timeOffset="52699.42">29260 13250 821 0,'0'0'325'0,"0"0"-279"16,0 0 37-16,0 0 23 16,0 0-73-16,0 0-31 15,77-31 4-15,-51 40-6 0,0 2 1 16,1-3-1-1,-1-2 1-15,0-4 0 0,0-2-1 16,0 0 1-16,0-11 4 16,1-10 1-16,0-3 3 15,-5-1 13-15,-4 1 8 16,-5 6 2-16,-7 5 17 16,-3 4-7-16,-3 8 3 15,0 1-18-15,2 0-27 16,-1 5-2-16,3 13-13 15,3 8 12-15,0 5-2 16,4-2 0-16,2-3-35 16,2-6-5-16,7-6 2 15,4-8 4-15,2-6 28 16,3-7 11-16,1-16 2 0,-3-4 4 16,-4-5 15-1,-2 2 23-15,-5 2 1 0,-7 5 4 16,-4 6-8-16,-2 9-1 15,-4 5-9-15,-1 3-20 16,0 4-11-16,0 25-15 16,0 13 9-16,-7 16 5 15,-10 7-7-15,-1 7-30 16,5 7-1-16,-5 20-11 16,6 19-36-16,2 13-79 0,10-9 82 15,0-25-696 1</inkml:trace>
  <inkml:trace contextRef="#ctx0" brushRef="#br0" timeOffset="54165.58">30665 13300 595 0,'0'0'642'16,"0"0"-611"-16,28-84-24 15,-5 59 45-15,8 8 25 16,6 2-56-16,2 10-15 16,0 5-6-16,-5 0-5 15,-7 7 4-15,-9 9-6 16,-11-2-8-16,-7 6-10 0,-1-3 1 16,-24 2 13-16,-11-2 11 15,-3-6-2-15,-1-3 2 16,10-6 7-16,9-2-6 15,8 0 0-15,7 0 2 16,0-5 3-16,2 0 6 16,1 1 13-16,2 4 0 15,1 0-4-15,0 0-13 16,0 3-8-16,11 14-4 16,17 6 4-16,12 0 0 15,12 0 1-15,6-7-1 16,5-6 0-16,1-7-6 15,-1-3-12-15,-9-3 7 0,-11-17 2 16,-10-7 5-16,-8-9 2 16,-3-9 2-16,-6-6 1 15,-5-12 6-15,-5-9 14 16,-6-3-1-16,0-2 1 16,0 2 8-16,-3 12 29 15,-7 14-26-15,1 14 4 16,5 19 5-16,0 14-21 15,3 2-20-15,1 38-7 16,-2 20-7-16,2 21 13 16,0 10 2-16,7-1 0 15,8-8-1-15,4-9-2 16,2-14-16-16,0-13-15 16,6-13 16-16,2-13-9 0,6-15 8 15,3-3 5-15,4-18 7 16,3-11 1-16,0-7 5 15,-8-1 5-15,-7 4-5 16,-6 3 5-16,-9 7 15 16,-2 5-8-16,1 5-10 15,-1 5-1-15,0 8 0 16,0 0-2-16,0 4-11 16,-3 11-10-16,-4 3-20 15,-4 2 5-15,-2-2-13 0,0 0-7 16,0-5 6-1,0-3-9-15,4-6-15 0,2-4 1 16,3 0 49-16,3-12 25 16,3-8 7-16,-1-1 19 15,0-3 44-15,-5 2-5 16,0 5 15-16,-3 3-7 16,-2 5-13-16,-2 6-34 15,0 3-9-15,-1 0-17 16,2 10-4-16,3 14-9 15,2 7 11-15,2 3-5 16,0 1-36-16,1-4-14 16,1-1 1-16,4-7-19 15,8-8-21-15,6-6 28 16,3-9 8-16,3 0-6 0,2-4 48 16,0-12 18-1,0-1 3-15,1 1 27 0,1 1 6 16,-2 2 8-16,-1 5-15 15,-3 4-23-15,1 2-4 16,-2 2-1-16,-3 0-2 16,1 0-6-16,-3 9-42 15,2-1-31-15,0-1-49 16,-3-4-505-16</inkml:trace>
  <inkml:trace contextRef="#ctx0" brushRef="#br0" timeOffset="54355.37">32842 13134 228 0,'0'0'1222'0,"0"0"-1202"16,0 0-20-16,0 0 46 15,0 0 2-15,0 0-48 16,76-20-38-16,-48 15-77 15,-1-2-264-15,-3-5-533 16</inkml:trace>
  <inkml:trace contextRef="#ctx0" brushRef="#br0" timeOffset="54716.85">33016 12829 13 0,'0'0'60'0,"0"0"26"15,0 0 495-15,0 0-435 16,0 0-126-16,0 0 78 16,-10-18 54-16,10 16-69 15,0 2-43-15,-2 0-16 16,2 0-4-16,-1 0-20 16,-1 0-9-16,-3 0-77 15,-1 6-181-15,-5 7-316 16,-5 3 323-16</inkml:trace>
  <inkml:trace contextRef="#ctx0" brushRef="#br0" timeOffset="55500.98">30990 13947 1005 0,'0'0'82'0,"0"0"-51"15,0 0 94-15,0 0-42 16,0 0-63-16,0 0-20 16,23-15-9-16,-4 15 9 15,4 0 2-15,-1-4-2 0,-3 0 0 16,-5-5 1 0,0-4 1-16,0-4 3 0,-3-3-3 15,-1 2 4-15,-6-2 34 16,-4 3 22-16,0 3-9 15,0 1-16-15,-3 3-11 16,-10 3-7-16,-5 3-8 16,-4 4-10-16,-5 0-1 15,-1 21 2-15,-1 8-2 16,6 5 1-16,3 4-1 16,4 1 0-16,6 3 0 15,4 4 1-15,6 1-1 0,0 0-2 16,13 0-9-1,15-8-6-15,9-5-11 0,9-10-6 16,11-8 14-16,1-12 7 16,3-4 3-16,3-3 6 15,4-17 4-15,-1-4-2 16,2-4 5-16,2-1-3 16,-7-1 7-16,-6 3 2 15,-11 2-4-15,-13 6-2 16,-10 5 0-16,-8 3-3 15,-5 5 0-15,-7 2-41 16,-4 4-140-16,0 0-273 16</inkml:trace>
  <inkml:trace contextRef="#ctx0" brushRef="#br0" timeOffset="58454.13">23554 9812 1081 0,'0'0'62'0,"0"0"-21"16,-55-88 17-16,34 67 70 15,3 4-57-15,1 1-16 16,1 5-34-16,2 2-2 15,2 2-4-15,0 6 9 16,3 1-15-16,-8 7-9 16,-13 31-1-16,-20 24 1 15,-14 23 4-15,-2 15 6 16,15 3 0-16,28 2-9 16,23 0 1-16,35-2-1 15,34-4 3-15,20-7 1 16,8-14-3-16,2-4-2 0,-10-5-10 15,-12-3 5-15,-16-1-4 16,-18-4-1-16,-20 3 9 16,-21 0 1-16,-9 7 0 15,-35 4 0-15,-16 3 1 16,-11 0 0-16,0-3 1 16,4-6-1-16,8-8 11 15,10-16-3-15,6-10-5 16,10-10-4-16,7-10 2 15,9-5 0-15,5-1-2 16,5-1 0-16,4 4 1 16,1 8-2-16,0 9 0 15,9 14 1-15,15 11 0 0,7 10 0 16,3 6 0-16,8 8 3 16,1 9 14-16,5 7-10 15,7 12 5-15,5 17 2 16,1 10-8-16,-4 8-2 15,-11 5-1-15,-12-7-2 16,-13-3-1-16,-8-10 0 16,-5-13-16-16,-3-18-34 15,2-18 26-15,3-17-2 16,4-16 12-16,-1-12 3 16,-1-11-1-16,-1-4-24 15,-6-3-86-15,-5-2-137 0,-7-6-356 16</inkml:trace>
  <inkml:trace contextRef="#ctx0" brushRef="#br0" timeOffset="76924.37">24092 9971 936 0,'0'0'45'15,"0"0"-8"-15,0 0-21 16,0 0 44-16,0 0 26 16,0 0-34-16,0 0-30 0,-11-6-6 15,11 6 10-15,0 0 8 16,0 0-9-16,1 0-8 15,-1 0-5-15,2 0 2 16,0 0-10-16,-2 0 0 16,0 0-2-16,0 0 1 15,0 0-3-15,0 0-1 16,1 0-7-16,1 9-1 16,1 6 8-16,0 2 1 15,2 1 5-15,-2-8-2 16,0-1-1-16,0-3-1 15,3-4 0-15,0 0 3 0,6-2-2 16,3 0 4 0,1 0 2-16,4 0 3 0,1-7 3 15,-2-5-2 1,2-3-5-16,8-4 2 0,6-5-1 16,13-2-4-16,9-6 4 15,8-5-1-15,7-6 1 16,4-5-8-16,3-3-1 15,-3 2 1-15,-9 5 0 16,-13 11-6-16,-21 13 1 16,-18 14-17-16,-9 6-43 15,-6 24-143-15,0 24 21 16,0 12-39-16,-11 8-213 16</inkml:trace>
  <inkml:trace contextRef="#ctx0" brushRef="#br0" timeOffset="77777.67">23659 11622 92 0,'0'0'717'16,"0"0"-611"-16,0 0-50 15,0 0 12-15,0 0 30 0,0 0-13 16,-17-47-40 0,17 43-19-16,0 0 3 0,0 1-7 15,0 1 3-15,0 2-16 16,0 0-7-16,0 0-2 16,0 0-5-16,0 0-5 15,0 7 7-15,0 9-4 16,0 8 7-16,0 4 2 15,-3 2 1-15,-2-2 0 16,3-2 1-16,2-7 0 16,0-1-2-16,3-8 0 15,15-4-2-15,10-6 5 16,10 0 7-16,11-10 3 16,7-14 5-16,4-10-8 15,-2-4 7-15,1-2-10 0,-6-1 10 16,-5 1-8-16,-6 5-4 15,-10 6 0-15,-8 10-6 16,-9 8-1-16,-1 11-10 16,1 5-73-16,1 21-106 15,-2 9-93-15,-5 5-272 16</inkml:trace>
  <inkml:trace contextRef="#ctx0" brushRef="#br0" timeOffset="79143.66">23974 13556 41 0,'0'0'261'16,"0"0"414"-16,0 0-607 16,0 0-60-16,0 0 21 15,0 0 92-15,-8-15-58 16,8 15-29-16,0 0-18 16,0 0 3-16,0 0 16 0,0 0-18 15,0 0 2 1,0 0-12-16,0 0-2 0,0 0-3 15,0 0-1-15,5 14 1 16,-2 3 6-16,2 2-4 16,-3 4 6-16,1-2-3 15,-2 2-2-15,1-2 0 16,1 0 0-16,0-5-3 16,0-4 0-16,0-1 0 15,2-4 0-15,2-1-2 16,2-1 2-16,7-5 3 15,13 0-3-15,12-16 0 0,10-15 6 16,13-10-6-16,8-6-1 16,6-3 0-16,3-3 1 15,0 3 2-15,-9 3-4 16,-11 8-1-16,-9 9 0 16,-12 7 1-16,-8 11-1 15,-9 5 0-15,-7 4 0 16,-9 3-4-16,-3 0-4 15,-4 3-20-15,0 11-28 16,0 5-55-16,-21 1-79 16,-5 0-113-16,-4-4-274 15</inkml:trace>
  <inkml:trace contextRef="#ctx0" brushRef="#br0" timeOffset="80980.16">24579 12761 12 0,'0'0'785'0,"0"0"-597"16,0 0-121-16,0 0-46 16,0 0 21-16,0 0 62 15,-46-68-36-15,44 62-39 16,2 3-9-16,0 1-5 0,0 0 7 16,0 2 3-16,0-2-10 15,0 2-7-15,0 0 3 16,0 0-2-16,0 0-3 15,0 0 3-15,0 0-9 16,0 0 0-16,0 0-2 16,0 2 2-16,0 20-6 15,0 7 6-15,0 6 0 16,0 1 7-16,0-5-5 16,0-9-2-16,3-8 2 15,2-5-1-15,4-6 4 16,7-3 0-16,11-6-3 15,13-22 13-15,11-11-14 16,9-10 1-16,3-8 2 0,7-10 1 16,3-4-2-16,4-4-1 15,3 4-2-15,-2 10 1 16,-4 13 0-16,-13 14-1 16,-12 12 0-16,-18 15 0 15,-13 7-7-15,-4 0-39 16,-5 12-72-16,-5 13-49 15,-4 4-69-15,0 0-197 16</inkml:trace>
  <inkml:trace contextRef="#ctx0" brushRef="#br0" timeOffset="99383.4">24148 15448 17 0,'0'0'33'0,"0"0"1149"16,-67-83-1107-16,49 66-33 16,5 6 43-16,4 1 0 15,3 5-24-15,6 1-36 16,0 1-9-16,0 0 3 15,0 3-7-15,0-2-3 16,0 2-3-16,0 0-6 0,0 0 0 16,0 0-1-16,1 19-3 15,13 10 4-15,1 14 0 16,2 4 3-16,-1 0-2 16,-2-3 3-16,1-6-2 15,0-7-1-15,0-9 0 16,0-7-1-16,-1-6 0 15,-3-5 1-15,-3-4 0 16,-1 0 1-16,5-12 6 16,2-23 2-16,5-18 5 15,2-18-8-15,0-12 1 16,-2-1-5-16,-4 7-2 16,-4 11 0-16,-3 16-1 0,-2 10 0 15,-1 15 0 1,-5 12-2-16,0 9-7 0,0 4-34 15,0 0-31-15,0 14-26 16,0 18-117-16,0 6-88 16,11-1-142-16</inkml:trace>
  <inkml:trace contextRef="#ctx0" brushRef="#br0" timeOffset="99545.02">24741 15438 1194 0,'0'0'170'0,"0"0"-160"16,0 0 67 0,0 0-1-16,0 0-62 0,0 0-14 15,0 0-14-15,0 2-58 16,13 8-188-16,3-6-139 16</inkml:trace>
  <inkml:trace contextRef="#ctx0" brushRef="#br0" timeOffset="101054.43">25828 15077 67 0,'0'0'977'16,"3"-111"-835"-16,-3 63-119 15,-9 12 104-15,-9 8-18 16,-7 7-55-16,-2 11-30 15,0 10-8-15,-3 0-1 16,-2 39-13-16,-6 28-2 0,1 25 0 16,4 22 0-16,9 8 0 15,21-6 1-15,3-10-1 16,36-19 4-16,13-17-4 16,9-18 0-16,-2-16-5 15,-1-19 1-15,-5-17-9 16,-5 0 2-16,-2-27 3 15,-4-13 6-15,-4-9 0 16,-10-3 1-16,-8 2 1 16,-12 7 0-16,-5 11 4 15,0 10 4-15,0 12 17 16,-1 7-15-16,-3 3-10 16,1 9 0-16,-2 19-7 15,-1 7 6-15,1 4 0 16,5-3-18-16,0-9 2 0,5-8 5 15,10-9-19-15,4-7 7 16,2-3 18-16,2-7 3 16,2-15 3-16,-1-2 6 15,0-3-6-15,-6 3 2 16,-2 4-1-16,-7 5 4 16,0 5-1-16,-5 2 5 15,1 6-6-15,1 0-3 16,0 2-4-16,6 0-6 15,0 7-2-15,0 7-24 16,2 0-16-16,0 1-11 16,-1-4 4-16,1-3 12 0,1-2 10 15,-3-6 23-15,4 0 6 16,-1-6 8-16,1-8 1 16,1-1 2-16,-2-2-2 15,-3 2 13-15,-3 3 12 16,-2 1 3-16,-3 1 4 15,-1 4 2-15,0 5-14 16,1 1-14-16,3 0-7 16,3 0-6-16,4 8 4 15,1 6 1-15,4-2-12 16,2-2-2-16,-1-3-3 16,0-4-5-16,-2-3 11 15,0 0-2-15,0-10 10 0,-1-10 4 16,0-7 1-16,0-5-1 15,-2-4 1-15,-5-1 19 16,-1 5 44-16,-6 3 17 16,-3 5-6-16,0 7-30 15,0 5-26-15,1 4 8 16,2 5-26-16,2 3-1 16,6 0-5-16,2 0-2 15,3 7-11-15,4 7-13 16,-4 1 8-16,1-3-5 15,2 1 15-15,-3-4-9 16,4 1 5-16,-1-6 14 0,2-2 3 16,-3-2 0-16,-2 0 0 15,-2 0 3-15,-5 0 6 16,-3-4 11-16,1-2 6 16,2 0-5-16,2-2-4 15,1-1-9-15,5-4 1 16,1-2-2-16,-3 3-3 15,-1 0-1-15,-1 5 4 16,-4 4-2-16,3 3-4 16,-2 0-1-16,4 0 0 15,4 14 0-15,2 0-1 16,5 1-1-16,3-2-3 16,3-4-9-16,1-3 3 15,-3-3 4-15,-2-3 4 16,-3 0 3-16,-5-1 3 0,-2-9-3 15,-2-3 0-15,-2-1 6 16,-1 2 6-16,1-2 9 16,-3 6-8-16,-1 5-4 15,4-1-9-15,-1 4 0 16,7 0 0-16,3 0-1 16,1 0 0-16,4 1-1 15,3 6-3-15,0-1 0 16,1 0-1-16,0-1 0 15,1-3 3-15,-1-2-6 16,-1 0 8-16,-5 0-1 16,0 0 1-16,-5-7 1 0,-1-3 0 15,-1-2-11-15,-3-4-26 16,1 0-24-16,2-2-70 16,5-1-216-16</inkml:trace>
  <inkml:trace contextRef="#ctx0" brushRef="#br0" timeOffset="102056.93">28166 14561 1217 0,'0'0'100'0,"0"0"-82"16,0 0 8-16,0 0 7 16,0 0-33-16,0 0-3 0,64 97 3 15,-31-25 2-15,1 10 0 16,-1 2 0-16,-2-3 0 15,-2-4-2-15,-11-11-44 16,-7-6-67-16,-11-8-71 16,0-11-41-16,-14-8-30 15,-9-12 45-15,-5-14 3 16,-1-7 205-16,-2-1 11 16,0-20 271-16,-1-2-88 15,4-1-62-15,3 2 3 16,3 6-8-16,6 5-25 15,6 7-27-15,6 2-25 0,4 2-27 16,0 0-23 0,6 4-11-16,21 9-4 0,16 0 15 15,8-6 2-15,10-7 0 16,7-6 2-16,2-19 12 16,1-8 0-16,-12-3-1 15,-14 1-2-15,-23 3 8 16,-13 3 27-16,-9 2 3 15,0 2-23-15,-10 10-5 16,-5 5-10-16,-4 10-11 16,-4 0-2-16,4 19-8 15,-1 7 2-15,8 4-2 16,9-2-20-16,3-3-18 16,8-7 8-16,17-4 10 15,8-5 17-15,6 0 6 0,4-4 4 16,3 0 1-16,-1 1 3 15,1-1 1-15,-4 5 4 16,-6-2-3-16,-6 3-2 16,-11-1 1-16,-7 1-3 15,-6 2-1-15,-6-1-2 16,0 2-35-16,0-5-95 16,-3-9-106-16,-3-3-212 15</inkml:trace>
  <inkml:trace contextRef="#ctx0" brushRef="#br0" timeOffset="102268.48">28963 14566 1012 0,'0'0'258'15,"0"0"-199"-15,0 0-33 16,0 0-24-16,0 0 10 16,88 114-11-16,-38-20 14 15,-8 14 0-15,-13 1-13 16,-16-6 9-16,-10-13-11 15,-3-16-16-15,0-17-74 16,0-18-96-16,0-14-27 16,-5-19-29-16,-2-6-9 15,0-6-164-15</inkml:trace>
  <inkml:trace contextRef="#ctx0" brushRef="#br0" timeOffset="102469">29127 15283 208 0,'0'0'229'0,"-27"-75"-101"0,24 44 43 15,3 9-26-15,0 4-51 16,12 3-25-16,10 4-38 15,5 0-10-15,4 2 12 16,1 5 29-16,1 3-8 16,-2 1-15-16,0 2-14 15,2 16-7-15,0 3-4 16,-2 1-2-16,-4 2-6 16,-6-3-3-16,-11 1-3 15,-5 2-31-15,-5-5-129 16,-3-5-167-16,-16-8-416 15</inkml:trace>
  <inkml:trace contextRef="#ctx0" brushRef="#br0" timeOffset="103154.05">29446 14843 1275 0,'0'0'124'16,"0"0"-123"-16,0 0 2 15,0 0-3-15,0 0 1 16,88 50-1-16,-58-12 3 16,-3-1-3-16,-4-3-11 15,-4-3-22-15,0-6-15 16,-4-6 16-16,1-9-1 16,1-9 15-16,4-1 18 15,2-14 1-15,3-11 7 0,-4-3-5 16,-2 4 35-16,-10 6-4 15,-3 7 16-15,-7 5-6 16,0 6-16-16,0 0-4 16,0 0-19-16,2 0-5 15,4 10-10-15,6 6-8 16,6 1 10-16,5 2-45 16,2-4-14-16,5-2 35 15,-2-3-3-15,2-7-11 16,-2-3 32-16,0 0 13 15,2-13 1-15,-2-10 3 16,1-2-3-16,-4-3 28 0,-4-1 21 16,1 0-10-1,-1-1-1-15,0 4-8 0,2 1-4 16,-1 4-9-16,0 2-11 16,-4 8-2-16,-3 4-1 15,-6 7-3-15,-1 0-4 16,-2 5-5-16,-1 16-5 15,-2 8 11-15,-3 13 0 16,0 3 1-16,0 2-9 16,0-4-18-16,3-9-21 15,14-8 7-15,11-13 10 16,15-9 15-16,15-4 10 16,11-8 1-16,7-14 6 0,0-9 1 15,-2-2 0-15,-6 1 3 16,-6 5 16-16,-4 4 19 15,-6 8-19-15,-4 5-11 16,-7 7-6-16,-6 3-2 16,-4 2-13-16,-4 16-102 15,-9 7-189-15,-11 7-422 16</inkml:trace>
  <inkml:trace contextRef="#ctx0" brushRef="#br0" timeOffset="103452.99">29146 16137 952 0,'0'0'285'0,"-81"9"-245"16,61-3-13-16,14-6 73 15,6 0-27-15,0 0-57 16,13 0-16-16,32 0-4 16,31-22 4-16,37-17 3 15,25-14-3-15,9-6-1 16,1 0-18-16,-12 6-23 16,-12 6-83-16,-12 7-133 15,-21 6-68-15,-20 11-141 0</inkml:trace>
  <inkml:trace contextRef="#ctx0" brushRef="#br0" timeOffset="103642.39">29893 16016 902 0,'0'0'576'0,"0"0"-569"16,0 0 0-16,0 0-2 15,0 0 18-15,0 0-23 16,102-33 0-16,-33 6-3 0,1-9-85 16,-5-7-227-16,-14-4-655 15</inkml:trace>
  <inkml:trace contextRef="#ctx0" brushRef="#br0" timeOffset="137766.14">26914 6135 969 0,'0'0'48'0,"0"0"29"16,-22-82-14-16,20 72 52 16,2 3-17-16,0 5-36 15,0 0-35-15,0 2-11 16,0 0-3-16,0 0 0 15,0 0 4-15,0 0-8 16,0 0 8-16,0 0-16 16,3 10-1-16,8 15 5 15,2 10-7-15,1 4 6 16,-1 1-5-16,-4-5 9 16,0-4-14-16,0-7 12 15,-3-7-12-15,-2-8 12 0,-1-9-9 16,0 0 6-1,15 0 18-15,21-26 45 0,30-17-14 16,36-16-51-16,28-10 0 16,23-11 2-16,16-12-2 15,7-11 0-15,-2-3 6 16,-12 7-3-16,-29 19-4 16,-33 28 0-16,-42 23 0 15,-32 14 3-15,-19 10-2 16,-10 5-1-16,0 0-15 15,0 0-24-15,0 0-33 16,-7 14-17-16,-4 8-46 16,-3 6 44-16,0-6-167 15,0-12-302-15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7T07:38:55.4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5020 11758 677 0,'0'0'88'15,"0"0"-72"-15,0 0-11 16,0 0 9-16,0 0 39 16,0 0 2-16,0 0-9 0,0 0-10 15,-6 0-1-15,4 0-4 16,2 0 3-16,0 0 4 16,0 0-14-16,0 0-7 15,0 0-5-15,0 0-1 16,0 0 2-16,0 0-8 15,0 0 7-15,0 0-2 16,0 0-1-16,0 0-7 16,0 0-2-16,0 0-1 15,0 0-1-15,0 0-1 16,0 0 2-16,0 0 1 16,0 0 3-16,0 0-3 0,0 0 1 15,0 0-1-15,0 0 7 16,0 0-6-16,0 0-1 15,0 0 0-15,0 0-3 16,0 0 0-16,0 0-2 16,-1 0-16-16,1-2-2 15,0 0-10-15,0 1 3 16,0-1 6-16,0 1-4 16,-3-2-17-16,-9-4-60 15,-6-1-153-15,-10-3-281 16</inkml:trace>
  <inkml:trace contextRef="#ctx0" brushRef="#br0" timeOffset="1047.53">3701 11522 446 0,'0'0'36'0,"0"0"13"16,0 0-22-16,0 0-9 15,0 0 12-15,0 0 7 16,-15-16-8-16,12 16-12 16,3-2 2-16,0 2-2 0,0 0 12 15,0-1-8-15,0 1-1 16,0-2-7-16,0 1 4 15,0 0-3-15,6-1 1 16,6 1 10-16,4-1-2 16,7 1 11-16,7 1-13 15,7 0-11-15,5 0 4 16,4 0-8-16,5 3 0 16,1 5-6-16,3 4 2 15,1 3-1-15,2 5-1 16,3 1 1-16,10 3-1 15,7-4 9-15,2 0-7 16,-2-6-2-16,3 1 0 0,-8 1-2 16,-3-1 2-1,-6 5-1-15,-7 3 1 0,-5 0 0 16,-3 2 1-16,2-1-1 16,3-2-1-16,8-2 1 15,14-7 3-15,11-8 2 16,17-5-1-16,11 0 5 15,0 0-8-15,0-7 5 16,-3-3-6-16,-12 3-1 16,-11 3-6-16,-11 2 6 15,-12 2-5-15,-14 0 1 16,-12 0-7-16,-4 3-8 0,-8 4 3 16,3 1 3-1,-1-1 4-15,-1-2 1 0,1 0-12 16,1 0-16-16,-1 1-17 15,1-2-46-15,-2-1-36 16,-1-3-46-16</inkml:trace>
  <inkml:trace contextRef="#ctx0" brushRef="#br0" timeOffset="19491.18">8220 13122 384 0,'0'0'684'0,"0"0"-598"15,0 0-38-15,0 0 25 16,0 0 22-16,0 0-47 16,0 0-24-16,-27-54-10 0,27 54-6 15,0 0-2-15,0 0-4 16,0 0-2-16,0 0 0 16,0 0-4-16,0 9-5 15,6 5 4-15,3 7 5 16,0 3 0-16,-1 1 0 15,-2-1 0-15,-2-1 2 16,0-6-2-16,1-3 2 16,1-6 0-16,0-1-2 15,6-6 0-15,6-1 6 16,12 0-3-16,16-14 10 16,14-8 5-16,13-8-2 0,3-1-5 15,7-5-1-15,-8 3-5 16,-5 3-2-16,-12 5-2 15,-10 5 3-15,-14 5-2 16,-11 6-1-16,-13 6 0 16,-4 3-1-16,-6 0-2 15,0 0-12-15,0 0-44 16,0 13-89-16,0 3-149 16,-6 1 76-16,0 0-197 15,-3-3 97-15</inkml:trace>
  <inkml:trace contextRef="#ctx0" brushRef="#br0" timeOffset="19821.52">8833 13147 878 0,'0'0'115'16,"0"0"-76"-16,0 0 72 15,0 0-11-15,0 0-48 16,0 0-41-16,-1-4-11 15,1 4-7-15,0 1-1 16,0 13-5-16,0 6 8 16,3 4 10-16,1 1-5 15,4-4 4-15,-2-1-3 16,9-5-1-16,8-4 2 16,13-5 6-16,22-6 12 15,17 0 36-15,15-17-18 16,10-8-14-16,2-5-15 0,-3-1-5 15,-8-1 0-15,-10 3-4 16,-20 7-34-16,-15 7-101 16,-27 11-140-16,-19 4-209 15,-19 5 1-15</inkml:trace>
  <inkml:trace contextRef="#ctx0" brushRef="#br0" timeOffset="21104.38">7176 14416 80 0,'0'0'772'16,"0"0"-691"-16,0 0-31 0,0 0 79 16,0 0-14-16,0 0-36 15,-58-37-33-15,34 37-16 16,3 0-7-16,-3 1 4 15,8 8-3-15,2-1-14 16,5-1 1-16,2-1 0 16,4 0-6-16,1-4-1 15,2 1-2-15,0 0 1 16,0 0 0-16,20 0 0 16,14-3-2-16,26 0 16 15,16 0 3-15,15-10-11 16,7-4-4-16,-1-1-5 15,-13 4 5-15,-17 3-3 16,-21 4 0-16,-19 2-2 16,-16 2 0-16,-10 0 1 0,-1 0 1 15,0 0 1-15,0 0-1 16,-9 0 3-16,-16 0-4 16,-14 0 5-16,-15 0-5 15,-10 0-1-15,-2 0 1 16,2 0 2-16,6 0-2 15,6 0 0-15,13 0 1 16,14 2 0-16,8-1-2 16,7-1 1-16,7 0 0 15,3 0-2-15,0 0 0 16,0 0-1-16,0 0 2 16,0 0-4-16,7 3-6 0,14 2 9 15,14-2 1 1,14 0 3-16,12-2-2 0,3-1 1 15,-1 0-1-15,-11 0-1 16,-15 0-4-16,-16 0-4 16,-15 0 5-16,-6 2 2 15,0-2 0-15,0 0 0 16,-3 0 0-16,-18 0 1 16,-9 0 0-16,-12 0-1 15,-10 0-1-15,-4 0 2 16,1 0 0-16,5 0-1 15,9 0 1-15,13 1 0 16,12 1 0-16,10-2-3 16,6 1-1-16,0 0-20 15,27 1-39-15,21-2-29 0,23 0-112 16,7-4-334-16,-1-11-76 16</inkml:trace>
  <inkml:trace contextRef="#ctx0" brushRef="#br0" timeOffset="28545.71">7712 12910 589 0,'0'0'97'16,"0"0"-35"-16,0 0 18 16,0 0 3-16,0 0-7 15,0 0-17-15,0 0-20 16,1-63 7-16,-1 63-14 16,0 0-3-16,0 0-21 15,0 0 1-15,0 0-9 16,0 0-5-16,0 0-3 15,0 5 1-15,0 11-1 16,0 9 4-16,-6 9 4 0,-3 8 3 16,1 3 9-16,-5 0 29 15,1 2-19-15,-4-1-8 16,1-1-1-16,-3-8-7 16,6-5-2-16,1-7-2 15,4-8 0-15,3-7 4 16,-2-3-2-16,-2-2-4 15,-5 2-36-15,-2-4-120 16,-6-3-163-16,3-1-434 16</inkml:trace>
  <inkml:trace contextRef="#ctx0" brushRef="#br0" timeOffset="28994.91">7414 13185 119 0,'0'0'710'0,"0"0"-632"16,0 0-37-16,0 0 61 16,0 0-4-16,0 0-58 15,-4-21-35-15,4 21 4 16,0 0-7-16,0 0-1 15,0 0-1-15,0 0-5 0,0 13-4 16,0 7-4-16,0 8 13 16,0 2 15-16,0 2 4 15,0-4-10-15,0-3 12 16,0-5-11-16,0-4-9 16,0-5 4-16,0-4 3 15,0-3-7-15,1-2 4 16,2-2 9-16,5 0-4 15,7 0 6-15,9 0 5 16,16-16 5-16,6-2-16 16,8-2-1-16,-3 1-6 15,3-1 0-15,-5 2-1 16,-12 1 2-16,-13 9-4 16,-14 4-17-16,-10 2-140 15,-4 2-162-15,-23 0-311 0</inkml:trace>
  <inkml:trace contextRef="#ctx0" brushRef="#br0" timeOffset="33443.37">10634 13547 94 0,'0'0'0'0,"0"0"28"16,0 0 687-16,0 0-612 16,0 0-21-16,0 0 31 15,15-77-3-15,-12 72-40 16,0 2-20-16,0 3-18 0,-3 0-19 16,2 0-8-16,-2 0-1 15,4 0-3-15,1 0 0 16,3 8 4-16,3 5 3 15,-2 4-2-15,6 4 3 16,-3 7-5-16,1 9-1 16,-1 5 5-16,-3 3-7 15,3-2 2-15,-3-1 1 16,0-10-2-16,3-6 0 16,-3-8 1-16,1-6 1 15,8-9 2-15,10-3 17 16,19-5 10-16,17-23-9 15,21-8-8-15,12-10-2 0,7-11 0 16,5-6-10 0,3-2 3-16,3 5-2 0,-6 10-1 15,-9 8-3-15,-14 9 2 16,-20 10-3-16,-21 9 1 16,-22 3-1-16,-12 7 0 15,-8 3-2-15,-3 1-5 16,0 0-18-16,0 0-28 15,-12 7-16-15,-15 9-52 16,-13 4-56-16,-9 0-117 16,-11-1-147-16,0-3 191 15</inkml:trace>
  <inkml:trace contextRef="#ctx0" brushRef="#br0" timeOffset="34193.21">10854 13472 574 0,'0'0'81'15,"0"0"-44"-15,0 0 60 16,0 0 17-16,0 0-32 16,0 0-21-16,-3-74-1 15,-11 62-15-15,1 0-7 16,1 4-3-16,1 6-3 16,5-2-7-16,6 4 3 15,0 0-5-15,0 0-9 16,0 0-6-16,0 0-3 15,0 0 0-15,0 0 3 16,0 0 3-16,0 0-7 16,0 0 6-16,0 0 3 0,0 0-12 15,0 0 6 1,0 0-5-16,0 0-2 0,0 0 0 16,0 0 3-16,0 0-6 15,0 0 1-15,0 6 2 16,-4 0 0-16,4 0-4 15,-3 5 3-15,1 0 1 16,-2 5 0-16,-2 7 1 16,1 3 4-16,1 5-4 15,2 6 6-15,2 2-5 16,0 3-2-16,2-5 5 16,10-4-3-16,7-3 1 15,5-8-2-15,6-7 6 16,7-5-2-16,5-7-2 15,10-3 2-15,4-3-1 16,9-15 1-16,4-11 17 16,7-6-6-16,12-9-2 0,9-5-3 15,6-2-5-15,1 0-4 16,-1 6-1-16,-9 0 5 16,-10 7-5-16,-20 7-1 15,-18 9-2-15,-22 10 1 16,-11 6-7-16,-8 5-2 15,-5 1-14-15,0 0-21 16,-22 17-76-16,-19 7-30 16,-14 3-78-16,-8-2-204 15,-2-1 32-15</inkml:trace>
  <inkml:trace contextRef="#ctx0" brushRef="#br0" timeOffset="34727.17">10663 13476 586 0,'0'0'71'0,"0"0"-19"16,0 0 47-16,0 0 32 16,0 0-45-16,0 0-18 15,22-60-26-15,-19 58 9 16,-2-1-1-16,-1 3-20 16,0 0-7-16,2 0-23 15,2 3-4-15,1 13-9 16,8 10 13-16,1 7 1 15,0 2 6-15,3 3-6 16,2 0 1-16,4-3 0 16,-1-4 3-16,2-6-1 0,1-8-2 15,1-6 0-15,3-8 9 16,9-3-8-16,9 0 11 16,12-18-5-16,14-9 12 15,9-6-8-15,9-11-2 16,7-4 2-16,-1 0-8 15,-6 3-3-15,-14 7 0 16,-21 7 1-16,-20 13-3 16,-21 8-11-16,-15 10-13 15,-2 0-53-15,-29 7-132 16,-12 11-20-16,-11 0-94 16,0 5-108-16</inkml:trace>
  <inkml:trace contextRef="#ctx0" brushRef="#br0" timeOffset="52432.96">7534 15468 45 0,'0'0'798'0,"0"0"-694"15,0 0-79 1,0 0 55-16,0 0 17 0,0 0-55 15,0 0-19-15,-2 0 24 16,1 0 29-16,-2 0-2 16,3 0-16-16,-3 0-13 15,2 0-2-15,-1 0-11 16,1 0-8-16,1 0-5 16,0 0-8-16,0 0-9 15,0 0-2-15,0 2-1 16,0 3 1-16,0 1 3 15,0-2 2-15,0 2 1 16,4-2 3-16,5 0 2 16,1 4 0-16,1-4-1 0,4 0-6 15,-3 0-1-15,2-2 0 16,0 0-2-16,4-1 1 16,0-1-1-16,4 0 0 15,5 0 2-15,3 0-2 16,1 0 0-16,2 0 0 15,0 0 0-15,-2 0-1 16,-4 0 2-16,1 0-2 16,-4-1 1-16,-1-1 0 15,-1 0-1-15,3 1 1 16,-1-1-2-16,7 2 2 16,2-3 0-16,3 2-1 15,3 0-1-15,0-2-1 16,1 0 1-16,0 0 1 15,-4-1 0-15,-1-1-1 0,-4-1 1 16,-3 2 0-16,-4-2 0 16,1 0 0-16,-5 3-1 15,2-1-1-15,-1 2 0 16,1 0-2-16,1 0 0 16,7 2-1-16,1-4 1 15,-1 2 0-15,4-2 0 16,-4 0 1-16,-2 0 3 15,-4 1 0-15,-5-1 0 16,-5 3 1-16,-5-1-1 0,-3 2 0 16,-3 0-1-1,-3 0 0-15,1 0 1 0,-1 0-3 16,0 0-3-16,0 0 0 16,0 0-2-16,0 0 1 15,0 0 4-15,0 0 1 16,-8 0 2-16,-3 0 0 15,-6 0 2-15,-5 3 0 16,-3 0-1-16,-5-1 0 16,2 0 1-16,-4-1 0 15,1-1 0-15,-3 0 3 16,-4 0-3-16,-3 0 0 16,-3 0-2-16,1 0 1 15,-5 0 1-15,-1 0 0 16,-2 0-2-16,-5 0 0 0,1 0 0 15,5 0 2 1,4 0-2-16,10 0-3 0,5 0 3 16,1 0 1-16,3 0-1 15,0 0 0-15,1 0-3 16,-3 0 4-16,-2 0-1 16,-2 0 1-16,-1 0 0 15,-1 0 2-15,4 0-3 16,4 3 0-16,5 3-1 15,7-2 1-15,1 0 0 16,4 0 0-16,1-2 0 16,3 0 1-16,-3 0 0 0,3-2 0 15,-3 2 1 1,-3-2-2-16,2 1 1 0,-5 1-1 16,-3 0 0-16,1 2 0 15,4-2 0-15,4 1 0 16,5-2 0-16,2-1-1 15,2 2 0-15,0-2 0 16,0 0 1-16,0 0 0 16,0 0 1-16,0 0 0 15,0 0 1-15,0 0-1 16,0 0-1-16,0 0-2 16,0 0-2-16,5 0 0 15,10 4 3-15,7-2 1 0,3-2 4 16,5 2-4-1,0 1 0-15,3 0 0 0,0 0-1 16,1 0 1-16,-1 1 0 16,4-2-1-16,3 3 1 15,5-5 0-15,4 0 0 16,2 0-3-16,6 0-4 16,-2 0 0-16,3 0 0 15,-6-2-2-15,-10 1 4 16,-6-1 0-16,-5 0 1 15,-2 0-2-15,-4 0 6 16,0-3 0-16,2 1 0 0,2-1 0 16,6-3-1-1,0 2-1-15,-3-3 2 0,-3 1 2 16,-11 4-2-16,-2-2 1 16,-8 2-1-16,-5-1 0 15,-3 3 0-15,0 1-22 16,0 1-22-16,0-2-21 15,0 2-45-15,0 0-108 16,0-4-147-16,0-1-146 16,0-3 299-16</inkml:trace>
  <inkml:trace contextRef="#ctx0" brushRef="#br0" timeOffset="57118.25">12159 15407 7 0,'0'0'36'0,"0"0"1"0,0 0-22 16,0 0 563-16,0 0-478 16,0 0-85-16,0 0 33 15,-61-24 80-15,61 22-72 16,0 2-33-16,0 0-16 15,0 0-2-15,4 0 13 16,2 0-5-16,-1 0-2 16,-1 0 3-16,3 0 2 15,-2 0 3-15,9 0-2 16,5 0-5-16,9 0 1 0,11-2-1 16,9 0 3-1,1-2 2-15,-1-1-1 0,-5 2-5 16,-7-1-11-16,-9 2 10 15,-8 2-2 1,-7-1-1-16,-6 1-4 0,-3 0-1 16,-3 0-2-16,0 0 0 15,0 0-2-15,0 0-31 16,3 3-48-16,3-2-131 16,9 1-240-16,9-2 13 15</inkml:trace>
  <inkml:trace contextRef="#ctx0" brushRef="#br0" timeOffset="57802.87">13046 15454 35 0,'0'0'9'0,"0"0"6"15,0 0-14-15,0 0 132 16,0 0 351-16,0 0-408 16,6 0-25-16,-6 0 81 0,-13 0-56 15,-3 0-32-15,-5 0-10 16,1 0 1-1,1 0-7-15,3 0-12 0,4 0 6 16,1 0-11-16,1 1 1 16,7 2 5-16,0-3 0 15,1 0 7-15,2 2-8 16,0-2 7-16,0 0-9 16,0 0-1-16,0 1-5 15,6-1-7-15,18 0 3 16,12 0 5-16,9 0-6 15,3 0-2-15,4 0 4 16,-4 0-4-16,-4-1 4 0,-6-5-4 16,-10 0 4-1,-6 2-4-15,-10 1 9 0,-6 0-2 16,-4 2 6-16,-2 1 3 16,0 0-7-16,-17 0-10 15,-13 0 0-15,-7 0 8 16,-9 1-8-16,-1 9-3 15,-2 0-7-15,3-3 5 16,4 3-3-16,8-2 7 16,10-4 0-16,9 0 1 15,9-4 0-15,6 0 2 16,0 0 4-16,3 0-5 0,24 0 0 16,13 0 2-16,14-6 3 15,7 1-6-15,-1-1 0 16,-8-2-8-16,-7 3-63 15,-12-2-187-15,-10 1-199 16,-9-2 60-16</inkml:trace>
  <inkml:trace contextRef="#ctx0" brushRef="#br0" timeOffset="62364.3">7422 15248 20 0,'0'0'677'0,"0"0"-582"15,0 0-75-15,0 0 27 16,0 0 12-16,0 0-42 16,0 0-17-16,-8-1-2 15,8 1-1-15,0 0 3 16,0 0 5-16,0 0 21 16,0 0 32-16,0 0 26 0,0 0-22 15,0 0-23-15,0 0-8 16,0 0-8-16,0 0-16 15,0 0-4-15,0 0-1 16,0 0-2-16,0 0-11 16,0 0-16-16,0 0-15 15,2 0 2-15,7 0-27 16,-3 0-7-16,4 0-46 16,-1 0-14-16,0 0-94 15,3 0-183-15</inkml:trace>
  <inkml:trace contextRef="#ctx0" brushRef="#br0" timeOffset="64951.39">8462 15168 470 0,'0'0'130'15,"0"0"-119"-15,0 0-2 16,0 0 51-16,0 0-60 16,0 0 1-16,-3 0-7 15,3 0-38-15,-18 0-178 16</inkml:trace>
  <inkml:trace contextRef="#ctx0" brushRef="#br0" timeOffset="67374.89">7673 15332 503 0,'0'0'77'0,"0"0"-58"16,0 0-15-1,0 0 13-15,0 0-17 0,0 0-12 16,-17 11-11-16,23-6-2 16,5-1-11-16,2 2-19 15,2-6-29-15,6 0-113 16</inkml:trace>
  <inkml:trace contextRef="#ctx0" brushRef="#br0" timeOffset="70444.56">12168 15387 50 0,'0'0'57'0,"0"0"-20"0,0 0 648 15,0 0-590-15,0 0-81 16,0 0 55-16,-67-61 21 16,65 61-57-16,2 0-33 15,0 0-23-15,0 10 12 16,0 2-27-16,0-2-30 15,0-2-24-15,0 0 2 16,0-3-26-16,0 0-117 16,0-5 11-16,0 0 165 15,8 0-47-15</inkml:trace>
  <inkml:trace contextRef="#ctx0" brushRef="#br0" timeOffset="74191.81">13418 14622 4 0,'0'0'0'15,"0"0"0"-15,0 0-4 16,0 0 4-16,79-54 0 16,-64 39 0-16,3 1 0 15,3-5 0-15</inkml:trace>
  <inkml:trace contextRef="#ctx0" brushRef="#br0" timeOffset="75025.33">14204 13878 37 0,'0'0'693'16,"0"0"-551"-16,0 0-40 15,-18-81 17-15,5 62-32 16,1-1-17-16,0 2-26 15,0 4 2-15,2 2 6 16,-2 6-7-16,4 2-8 16,-4 4-16-16,-4 0-7 15,-11 18-2-15,-10 13 2 16,-14 11 9-16,-10 7 3 16,-12 8-10-16,-12 4-6 0,-6 9-3 15,-3 0-6 1,3-3 1-16,13-8 2 0,14-10-3 15,15-10 4-15,13-8-3 16,8-9-4-16,7-7 2 16,12-5-18-16,6-6-29 15,3-4-20-15,0 0-61 16,12-4-42-16,12-17-57 16,4-7-91-16,2-7 6 15,1-3 219-15,-4 0-31 16,-2 0 59-16,-8-2 65 15,-1 3 359-15,-7 2-172 0,-1 4-76 16,-1 5 4-16,-3 8 31 16,-1 6-27-16,-1 9-31 15,-2 3-26-15,0 0-25 16,0 15-23-16,-9 15-1 16,-15 7 12-16,-9 6-4 15,-8 4-6-15,-4-2 1 16,-1 0 0-16,4-7-11 15,11-5 3-15,8-8-7 16,16-6 3-16,7-10-3 16,0-2-1-16,14-4 10 15,16-2-3-15,11-1-2 16,7 2-2-16,2 2-3 16,-1 5 0-16,-7 5 0 15,-9 5-30-15,-9 6-66 0,-14 2-76 16,-8 4-152-16,-2-1-305 15</inkml:trace>
  <inkml:trace contextRef="#ctx0" brushRef="#br0" timeOffset="75736.63">7722 14809 81 0,'0'0'450'0,"0"0"-213"16,0 0-216-16,0 0-18 15,0 0 0-15,0 0-3 16,21-29-55-16,-8 29-32 0,-1 0-13 16,1 0-52-16,-2 0-62 15</inkml:trace>
  <inkml:trace contextRef="#ctx0" brushRef="#br0" timeOffset="76237.85">8959 14825 724 0,'0'0'123'0,"0"0"-69"15,0 0 66-15,0 0-27 16,0 0-52-16,0 0-13 16,0-21-19-16,0 21 9 15,0 0-17-15,0 0 5 16,0 0-6-16,-2 0-62 16,2 0-145-16,0 0-178 15,22 0-141-15</inkml:trace>
  <inkml:trace contextRef="#ctx0" brushRef="#br0" timeOffset="77243.59">13014 14546 421 0,'0'0'282'16,"0"0"-246"-16,0 0-12 15,0 0 123-15,0 0-29 16,0 0-41-16,0 0-16 16,0 0-8-16,0 0-10 15,0 0-13-15,0 0-12 16,0 2-8-16,-6 14-7 15,3 5 3-15,0 5 5 0,0-3-4 16,3-2-3-16,0-2 0 16,0-4 1-16,9-7-4 15,13-8 5-15,5 0 7 16,1 0 24-16,4-16 2 16,-4-4-16-16,3-4 3 15,1-4-10-15,-1-2-2 16,6-6-7-16,2 2-5 15,3 0 0-15,3 0 1 16,2 3 0-16,3 3-5 16,0 3 2-16,-5 3 0 15,-8 5 0-15,-14 7 0 16,-10 4-10-16,-11 4-26 0,-2 2-26 16,0 0-112-16,-3 0-151 15,-15 4-70-15</inkml:trace>
  <inkml:trace contextRef="#ctx0" brushRef="#br0" timeOffset="77596">13170 14339 292 0,'0'0'462'0,"0"0"-386"16,0 0-4-16,0 0 38 0,0 0-31 16,0 0-70-16,3-5-4 15,5 26-1-15,1 1-1 16,4 1 0-16,2-5-1 16,4-3 4-16,0-5-4 15,0-4-1-15,2-3 0 16,-3-3 1-16,4 0 12 15,0-5 11-15,5-11 5 16,6-7-4-16,9-3-5 16,13-7-2-16,12-8-13 15,17-3-6-15,17-8 0 16,29-2-77-16,18-11-206 16,13-7-270-16</inkml:trace>
  <inkml:trace contextRef="#ctx0" brushRef="#br0" timeOffset="81945.28">15639 16631 415 0,'0'0'326'16,"0"0"-278"-16,0 0-21 15,0 0 66-15,0 0 17 16,0 0-50-16,0 0-40 16,0 0-5-16,-53-17 3 15,50 24 22-15,0 3 7 16,1-1-9-16,1-1-7 16,1 2-10-16,4 0 6 0,25-3-16 15,20-3 3 1,22-4 0-16,23 0 5 15,19-10-3-15,9-8-2 0,0-4 7 16,-8-1-4 0,-17 3 0-16,-17 2-6 0,-16 1 0 15,-17 3-1-15,-19 7 2 16,-13 1-4-16,-12 5 7 16,-3-1 1-16,0 1-9 15,-8-1-4-15,-13 2-3 16,-2 0 0-16,0 0-5 15,1 0 3-15,4 5-21 16,4 3-23-16,1 1-28 16,4-1-47-16,1-1-114 15,5-1-303-15</inkml:trace>
  <inkml:trace contextRef="#ctx0" brushRef="#br0" timeOffset="82646.3">17533 16706 36 0,'0'0'473'16,"0"0"-374"-16,0 0-29 16,0 0 102-16,0 0-2 15,0 0-61-15,-2 0-28 16,2 0-9-16,0 0-17 16,0 0-30-16,9 0-18 0,22 0-3 15,22 0 14 1,24 0-4-16,17-10 4 15,16-1 11-15,6-1 5 0,0-2-3 16,-3 4-9-16,-7 1-8 16,-9-1 0-16,-10 1-7 15,-15 4-6-15,-16 0 3 16,-18 5-4-16,-15 0 0 16,-11 0-23-16,-9 7-55 15,-3 1-130-15,-3-4-294 16,-18-4 23-16,-5 0 190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7T07:40:54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6994 3607 531 0,'0'0'97'15,"0"0"-67"-15,0 0 12 16,0 0 14-16,0 0-6 0,0 0-22 15,0 0 1 1,0 0 19-16,-42-30 4 0,39 27-9 16,-3 0 13-16,0 2 15 15,0-2-20-15,-3 0-13 16,-1 2-8-16,1 1-7 16,-2 0-4-16,-2 0-6 15,1 0-10-15,1 5 4 16,-5 12-7-16,1 7-4 15,-1 8 4-15,-1 4-1 16,-2 4 1-16,1 3-1 16,0 3 4-16,-3 1-2 15,-1 2-1-15,1 0-4 16,0 2 4-16,2-2 0 16,2-2 1-16,4-4 4 15,4-5-9-15,9-2 4 0,0-5-3 16,9 1 0-16,15 1 3 15,7-2 2-15,11 0 5 16,4-1 0-16,8-2 4 16,4-5-10-16,0-3 6 15,-2-6-5-15,-1-5-2 16,1-9 0-16,1 0 0 16,3-3 5-16,-2-13-5 15,-4-5 5-15,-2-7 0 16,-5 0-3-16,-5-6 5 15,-1-7 2-15,-3-3 1 0,-5-10-2 16,0-7-3-16,-8-2-2 16,-10-6 3-16,-10-1-3 15,-5-5 2-15,-14 2 3 16,-19 4 11-16,-14 3-18 16,-16 11-1-16,-15 10 0 15,-18 17 0-15,-12 20-6 16,-2 8-52-16,8 25-59 15,14 9-152-15,17 0-352 16</inkml:trace>
  <inkml:trace contextRef="#ctx0" brushRef="#br0" timeOffset="734.33">5229 4692 694 0,'0'0'227'0,"0"0"-206"0,0 0-21 16,0 0 48-16,0 0 23 15,0 0-52-15,-24 0-16 16,30-3 17-16,18-8 22 15,12-8 6-15,14-8 7 16,11-2-12-16,7-1-6 16,-1 2-21-16,-3 6-8 15,-13 5-6-15,-23 5 2 16,-13 8-4-16,-13 4 1 16,-2 0-2-16,-2 0-2 15,-18 10-3-15,-21 13-2 16,-13 7 8-16,-16 3 9 15,-2 1-6-15,7-5-2 16,5-5 2-16,14-5-2 16,13-5 0-16,15-9-1 0,9-2 3 15,9-3 0 1,0 0-3-16,12-3-2 0,21-18-2 16,19-6 4-16,21-7 0 15,17-1 0-15,10 2-91 16,-2 1-140-16,-8 3-265 15</inkml:trace>
  <inkml:trace contextRef="#ctx0" brushRef="#br0" timeOffset="2050.75">7613 3702 360 0,'0'0'396'15,"0"0"-341"-15,0 0-14 16,0 0 74-16,0 0-13 16,0 0-64-16,-42-17-18 15,36 17-11-15,-7 5-9 16,-7 16-4-16,-8 10 4 15,-5 11 3-15,2 9-1 16,1 9 5-16,5 8 2 0,4 4 9 16,9 5-5-16,9-1 5 15,3 0-3-15,7 1 5 16,25-3-4-16,11-3-8 16,14-6 3-16,10-6-3 15,15-10-4-15,4-13 4 16,4-15 1-16,1-15 1 15,-7-6-4-15,-4-19-4 16,-10-14 12-16,-10-8-5 16,-13-6-2-16,-9-8-1 15,-10-8 37-15,-10-7-31 16,-9-9 3-16,-9-4-7 0,-9-3 0 16,-25 0-4-16,-20 4-2 15,-20 7 3-15,-14 7-4 16,-5 15-1-16,2 12-1 15,16 14 0-15,17 15-1 16,18 12-3-16,16 18-5 16,18 25-50-16,6 20-58 15,43 7-80-15,26-1-112 16,24-8-432-16</inkml:trace>
  <inkml:trace contextRef="#ctx0" brushRef="#br0" timeOffset="2667.14">9157 4389 921 0,'0'0'122'0,"0"0"-106"15,0 0 54-15,0 0 6 16,0 0-49-16,0 0-25 15,-36 0 1-15,29 0 1 16,4 0-4-16,3 0 5 16,0 0-4-16,0 0 3 15,0 0 3-15,0 0 6 16,12-7 7-16,16-5 7 16,17-5-3-16,12-4-15 15,13 0-4-15,-3 1 2 16,-9 2-2-16,-10 8-2 15,-20 1-3-15,-15 7 1 16,-11 0 2-16,-2 2 4 0,0 0 1 16,-3 0-8-16,-15 2-5 15,-16 10-3-15,-17 6 8 16,-14 3 3-16,-3-1 2 16,12-4-4-16,18-4-1 15,21-6 0-15,11-3 0 16,6-3-5-16,0 1-5 15,19 1-19-15,30-2-15 16,30 0 39-16,20-15-34 16,5-5-126-16,-12-5-102 0,-24-2-471 15</inkml:trace>
  <inkml:trace contextRef="#ctx0" brushRef="#br0" timeOffset="3008.71">6773 4586 814 0,'0'0'202'0,"0"0"-202"16,0 0-176-16,0 0 176 15,105 0 16-15,-43 0-16 16,-2 0-108-16,3-2-240 16</inkml:trace>
  <inkml:trace contextRef="#ctx0" brushRef="#br0" timeOffset="3238.99">11528 4291 16 0,'0'0'3'16,"0"0"6"-16,107-72-9 15,-65 49-4-15</inkml:trace>
  <inkml:trace contextRef="#ctx0" brushRef="#br0" timeOffset="3415.01">12756 3882 9 0,'0'0'7'0,"0"0"-7"16</inkml:trace>
  <inkml:trace contextRef="#ctx0" brushRef="#br0" timeOffset="3868.43">12756 3882 103 0,'94'-55'404'15,"-94"48"171"-15,0 1-458 16,0 1 6-16,0 0 3 16,0-1-48-16,3 4-22 15,-2-2-1-15,1 3-3 16,-1 1-2-16,2 0-20 15,-2 0-15-15,2 0-6 0,0 0-9 16,2 0-6-16,1 10-7 16,6 12-3-16,3 10 14 15,4 8 2-15,1 0 2 16,-1-2-2-16,0-7 1 16,-4-5 1-16,-1-11-1 15,-2-5-1-15,-3-5 0 16,0-5 1-16,12 0 9 15,16-15 12-15,26-14 10 16,20-14-13-16,14-13-18 16,10-10 0-16,14-8 2 15,4-1-3-15,1 8 0 0,-10 10-1 16,-22 18 0 0,-30 15-1-16,-25 16-2 0,-18 8-68 15,-9 9-83-15,-1 21-38 16,-8 1-311-16,-3 3-284 15</inkml:trace>
  <inkml:trace contextRef="#ctx0" brushRef="#br0" timeOffset="7502.08">9170 4578 13 0,'0'0'47'16,"0"0"-31"-16,0 0 34 16,0 0 196-16,0 0-160 15,0 0-43-15,-1-15 25 16,-1 11 19-16,-2 2-39 15,0-1-33-15,1 2-10 16,1 1-5-16,2 0-3 16,0 0-24-16,0 0-36 15,0 0-10-15,6 0 53 16,3 0 20-16,-6 0 14 0,0 0 1 16,-3 0 6-1,0 0 12-15,0 0-3 0,0 4 0 16,0 2-29-16,0 4 4 15,0 3-3-15,0 1 10 16,0 2-11-16,0-3 8 16,0 3-9-16,0 4 3 15,0 3-2-15,8 2 0 16,-1 4 0-16,2 1 6 16,-5 0-7-16,1-4 13 15,-2 0-4-15,-2-3 3 16,-1-2 2-16,0-5-5 15,0 2-2-15,0-4-3 0,0-1-1 16,0-2-3 0,0-2 6-16,0-3-6 0,0 1 2 15,2-1 3-15,-2-1-4 16,0-2-1-16,0 0 1 16,0-1 0-16,0 0 5 15,0-2 5-15,0 0 20 16,0 0-7-16,0 0-16 15,0 0 3-15,-5 2 4 16,-5 0-8-16,-6 4-2 16,-7 1-4-16,-4 1-1 15,0 2 3-15,-1-1 0 0,0 1-3 16,1-3 0 0,-3 1 1-16,-1-1 4 0,-7 2-4 15,-3-1-1-15,-4 0-8 16,-4-1-6-16,-2 0-5 15,-4-3 1-15,-2-2-2 16,-4-1 2-16,-2-1 10 16,-4 0-12-16,0 0 2 15,-3 0 5-15,1 0 12 16,-4 0 1-16,4 3 0 16,4 2-6-16,11 4 6 15,9 0 1-15,2 3-1 16,4-1 0-16,-1 0 0 15,-2 1 0-15,0-4 0 16,-1 0 0-16,0-3 2 0,-5-1 0 16,-4-1 5-16,-8 1-6 15,-13 0 0-15,-8 4-1 16,-7-3 1-16,-1 0-1 16,4 0 0-16,3-2 0 15,6 0 2-15,0-3-3 16,12 0 3-16,4 0-4 15,6 1 6-15,2 5-3 16,-2 1-1-16,3 3-1 16,-1 3 1-16,3-2 0 15,6 0 0-15,5-1 0 16,7-4 0-16,7 0 0 0,7-4 0 16,3-1 1-16,3 2 0 15,0-1-1-15,-3 4 0 16,-4 0-2-16,-1 1 0 15,-7 2 2-15,-5 0 0 16,0 3 0-16,-11 0 3 16,-1-2-1-16,-5 0-2 15,3-1 0-15,8-1 0 16,10-6 1-16,11 2 1 16,8-3 8-16,7-1 0 15,1 0-7-15,0 0-3 16,0 0 0-16,0 0 1 15,0 0 2-15,0 0-2 0,0 0 1 16,0 1 0-16,0 4-4 16,0 4-3-16,0 2 4 15,0 4 0-15,0 2 1 16,0 1 6-16,0-1-5 16,0 1 0-16,-3 0-1 15,-6 1 8-15,-1 3-8 16,-4-2-15-16,6-6-43 15,-2-6-146-15,3-8-122 16</inkml:trace>
  <inkml:trace contextRef="#ctx0" brushRef="#br0" timeOffset="7764.77">5553 5713 721 0,'0'0'181'15,"0"0"-181"-15,0 0-59 16,0 0 50-16,0 0-9 0,0 0-81 15,25-10-83 1,-16 6-19-16,-5 3-7 0,-4 1 106 16</inkml:trace>
  <inkml:trace contextRef="#ctx0" brushRef="#br0" timeOffset="9000.32">12621 4326 769 0,'0'0'187'0,"0"0"-168"16,0 0-14 0,0 0 29-16,0 0 98 0,0 0-44 15,-6 0-37 1,5 0-24-16,1 0 0 0,-4 0-5 16,2 0-10-16,2 0-11 15,0 0 0-15,0 0-1 16,0 0-2-16,-1 2-24 15,-4 4-130-15,-7 1-206 16,-7 0-102-16</inkml:trace>
  <inkml:trace contextRef="#ctx0" brushRef="#br0" timeOffset="11453.81">8913 6134 721 0,'0'0'72'15,"0"0"-72"-15,0 0-12 16,0 0 12-16,0 0 0 16,0 0-21-16,22 2-177 15,0-2-70-15</inkml:trace>
  <inkml:trace contextRef="#ctx0" brushRef="#br0" timeOffset="12337.56">11898 5885 915 0,'0'0'149'16,"0"0"-128"-16,0 0-9 16,0 0 58-16,0 0 37 15,0 0-45-15,-3-7-38 0,3 7-11 16,0 0-1-16,0 0 2 16,0 0-8-16,0 0-5 15,0 0-2-15,0 0-4 16,0 0-4-16,0 14-2 15,0 8 11-15,0 0 0 16,0 2 4-16,0-6-3 16,0-5 0-16,0-7 3 15,0-3-2-15,6-3 3 16,9 0 15-16,16-4 32 16,17-16-1-16,19-7-24 15,14-7-13-15,8-9-2 0,7-6-8 16,2-4 0-16,-4-1 2 15,-15 6 1-15,-15 14-5 16,-18 10 4-16,-16 11-5 16,-13 5-1-16,-11 5-10 15,-5 3-27-15,-1 0-22 16,-1 0-34-16,-23 11-113 16,-15 3-85-16,-12 3-62 15,-9-3-48-15</inkml:trace>
  <inkml:trace contextRef="#ctx0" brushRef="#br0" timeOffset="16643.95">10973 6902 734 0,'0'0'136'0,"0"0"-117"16,0 0-11-16,0 0-3 16,0 0 13-16,0 0-16 15,0 0-3-15,-66-2 5 16,38 13-3-16,-8 2-1 15,-7 2-27-15,-14 1-46 16,-7-2-9-16,-12-6-101 16,-3-6-172-16</inkml:trace>
  <inkml:trace contextRef="#ctx0" brushRef="#br0" timeOffset="16870.12">9576 7321 869 0,'0'0'210'15,"0"0"-193"-15,0 0-12 16,0 0-2-16,0 0 37 16,0 0-10-16,-31-6-30 15,31 6 0-15,0-2-12 16,0 2-62-16,9-2-62 15,15-4-142-15,10-2-343 16</inkml:trace>
  <inkml:trace contextRef="#ctx0" brushRef="#br0" timeOffset="17172.25">10561 7167 1019 0,'0'0'186'15,"0"0"-170"-15,0 0-11 16,0 0-3-16,0 0 18 16,0 0-9-16,6-6-11 0,5 6-18 15,0 14-1 1,0 3-20-16,-5 2-56 0,-6 3-2 15,0 3-6-15,0 3-7 16,0 2 34-16,-5 1-20 16,-2 0-14-16,2-2-11 15,1 0 39-15,-1-4-144 16</inkml:trace>
  <inkml:trace contextRef="#ctx0" brushRef="#br0" timeOffset="17343.24">10545 7634 37 0,'0'0'476'0,"0"0"-376"16,0 0-39-16,0 0 10 16,0 0-13-16,0 0-14 15,-12 48-11-15,15-44 8 0,4-2-17 16,2 3-11-16,-3 1-9 16,2-1-4-16,-4 4-46 15,-4 0-91-15,0 1-190 16</inkml:trace>
  <inkml:trace contextRef="#ctx0" brushRef="#br0" timeOffset="17560.3">10555 7918 539 0,'0'0'83'16,"0"0"-47"-16,0 0-13 15,0 0 42-15,-34 81-20 0,25-51-28 16,3 7-12-16,0 4-5 15,-2 2-52-15,0 0-74 16,-6-4 12-16,-2-2 113 16,-1-6-4-16,-5-5-18 15,7-3 0-15,0-7-4 16,6-9-11-16,9-5-346 16</inkml:trace>
  <inkml:trace contextRef="#ctx0" brushRef="#br0" timeOffset="20975.08">12590 8524 379 0,'0'0'127'0,"0"0"-48"16,0 0-2-16,-36-75 36 16,29 58-17-16,1 3-24 15,-2-1-13-15,-1 3 0 16,-2-1-15-16,-5 1-10 15,-1 1-21-15,-1 1 0 0,-3 0-3 16,0 3 13-16,3 3-4 16,-1-1 1-16,2 4 6 15,-1 0-12-15,-1 1-3 16,-2 0-10-16,-3 0 1 16,-3 5-1-16,-2 10 1 15,-3 1 3-15,-2 6-4 16,-2 4 0-16,-4 4-1 15,0 1 0-15,-1 0 1 16,2 0 1-16,1-1 1 16,5-1 3-16,5 2 2 15,5-1 0-15,2 1-1 16,2 3 10-16,8 3 0 16,2 1-3-16,4 6 2 15,5-1-3-15,0 3-8 0,2 1-2 16,13 2 1-16,5 3-2 15,4 2 0-15,4 1 1 16,2-4-1-16,4-5-1 16,2-10 0-16,-3-3-2 15,-2-5-1-15,5-3 2 16,1-3 3-16,4-5-1 16,6 1 0-16,4-4-1 15,3-3 3-15,4-2-3 16,0-2 5-16,-3-4-2 15,-1-2 2-15,-9-1-4 0,-5 0 2 16,-4 0-2-16,-2 0 2 16,-1-6-1-16,3-2 3 15,1-4-2-15,2-1-2 16,2-3 2-16,-2-4-3 16,-6 0 3-16,-6-2 1 15,0-2 0-15,-9-1 4 16,0-4 10-16,-3-4 1 15,-2-4-8-15,2-5-7 16,-2-2-3-16,1-3 6 16,1 0-4-16,-2 3-3 15,0-3-1-15,-5-1 3 16,-8-1 3-16,0-2 1 16,0 0-4-16,-19 2-2 0,-8 1 0 15,-1 4-1-15,-4 4-1 16,1 5 0-16,3 3-1 15,3 5 2-15,3 3 1 16,0 4 0-16,4 1-1 16,-1 3 0-16,-4-2 0 15,-2 2 0-15,-2-3 0 16,-6 4 0-16,-4-1-2 16,-5 2-1-16,-4 3 2 15,-2 1-1-15,-1 2 2 16,1 1 0-16,-1 1-2 15,1 3 2-15,0 3-1 16,-2 0 0-16,2 0 1 16,0 0-2-16,5 7 0 0,2 3 2 15,3 3 0-15,2 4 0 16,0 4-2-16,2 4 2 16,1 1 1-16,5 5-1 15,1 1-6-15,0 4 3 16,2 1 3-16,1 2 0 15,1 0 0-15,4 1 0 16,2 0-1-16,3 3 0 16,2 1 1-16,0 0 0 15,9 3 0-15,1 2 0 16,2-2 1-16,0 0 0 16,9 1 1-16,9 0-2 15,6 0 0-15,3-1 0 0,7-4 0 16,7-3 2-16,2-4-2 15,3 0 1-15,3-5-2 16,-1-4-3-16,1 0 4 16,-2-2 0-16,-3-2 0 15,0 0 2-15,-4-3-2 16,-2-2 0-16,0-1 0 16,1-3 0-16,2-2 0 15,4-5-1-15,3-3 1 16,1-4 6-16,2 0-2 15,-3 0-1-15,-2-11-2 16,-3-5 1-16,-3-4 3 0,-2-2-3 16,-7-6 0-16,3-4 2 15,-1-6-3-15,0-7 2 16,-2-4-2-16,1-9 0 16,-2-6 0-16,-4 0 0 15,-2 2-1-15,-7 8 1 16,-7 5 0-16,-9 5-1 15,-1 0-1-15,-4 3 1 16,-15 2 0-16,-2 2 0 16,0 3 0-16,-2 0 1 15,3-1-1-15,-4 1 0 16,4 1 0-16,0 5 0 16,-4 2-4-16,1 2 3 0,-5 2-2 15,-5 3 1-15,-4 2 0 16,0 3 2-16,-2-1-2 15,-2 2-1-15,1 5 3 16,3-4-1-16,-2 3 3 16,6 4-4-16,-3 1 2 15,-4 2 0-15,-5 2-6 16,-4 0 5-16,-2 2 0 16,-1 7 2-16,5 1-1 15,2 1 0-15,0-1 1 16,3 3-1-16,-3 1 0 15,2-1-1-15,6-2 1 16,7 1 0-16,2 1-1 0,1 7 0 16,3 3-3-16,0 6 1 15,3 8 1-15,-1 6 0 16,5 6 1-16,3 10 1 16,0 6 0-16,5 7-1 15,0 9 1-15,5 6 3 16,4 3-3-16,0-2-1 15,16-11-1-15,12-14 2 16,13-12 1-16,11-7 0 16,9-5 0-16,8-9-1 15,4-7 1-15,6-9-4 16,5-5 6-16,2-6-5 0,2-3 2 16,-3 0-2-1,-4-10 1-15,-2-12 2 0,-6-6-1 16,-3-7 0-16,-5-7 0 15,0-8 0-15,-9-7-1 16,-6-10 1-16,-10-10 0 16,-16-7 0-16,-14-5 0 15,-10 0-5-15,-27-3-9 16,-31 2 2-16,-31 4-38 16,-32 11-20-16,-28 17-78 15,-11 3-155-15,9 6-421 16</inkml:trace>
  <inkml:trace contextRef="#ctx0" brushRef="#br0" timeOffset="22264.58">5424 10482 854 0,'0'0'118'0,"0"0"-97"16,0 0 44-16,0 0 50 16,0 0-37-16,0 0-32 15,0 0-17-15,-6-33-6 16,6 33-12-16,0 0-10 15,0 0-1-15,0 0-2 16,0 0-2-16,0 0 4 16,0 0 1-16,0 0-1 15,0 0-5-15,0 0-2 16,0 1 0-16,0 2 7 16,0-1 2-16,0-1 3 15,0-1 3-15,0 0 6 0,0 0 13 16,0 0-3-16,0 0-7 15,0 0-7-15,0 0-10 16,9-1-103-16,15-15-374 16</inkml:trace>
  <inkml:trace contextRef="#ctx0" brushRef="#br0" timeOffset="24242.02">9078 9604 741 0,'0'0'106'0,"0"0"-96"15,0 0 53-15,0 0 22 16,0 0-52-16,0 0-25 16,0 0-8-16,-9-4-1 15,9 4 1-15,0 0-32 16,0 0-1-16,0 0 6 16,0 0 11-16,0 0 6 0,0 0 9 15,0 0 1-15,0 0 3 16,0 0 8-16,0 0 22 15,0 0 19-15,0 0-7 16,0 0 7-16,0 0-6 16,0 0-19-16,0 0-11 15,0 0-8-15,0 0-5 16,0 0-1-16,0 0 0 16,0 0-1-16,0 4-1 15,0 4 0-15,0 8-15 16,0 9 15-16,-6 6 3 15,0 3-2-15,0 3 8 16,5-4-6-16,1 1-3 16,0-2 9-16,10-5-5 0,3-8-1 15,-2-4 6-15,1-5-3 16,-5-4 0-16,-2-5-2 16,-5-1 1-16,0 0 5 15,0 0 4-15,0 0 9 16,0 0 27-16,0 0-17 15,0 0-17-15,0-2-12 16,0-4-4-16,-3 2 2 16,-4-2-2-16,-4 2-1 15,2-2-3-15,-9 2 2 16,-10 0-2-16,-8 2-4 16,-9 1 8-16,-7 0 4 0,3 1-4 15,7 0 0-15,2 0-1 16,1 0 0-16,2 0 1 15,-1 0 0-15,-1 0 0 16,-5 0 0-16,-4 0 1 16,-6 0-1-16,-1 0 1 15,3 0-1-15,1 4 0 16,2 0 0-16,7 0 0 16,5 2 1-16,2-2-1 15,0 0 0-15,5-1 0 16,-4 1 0-16,-2-1 0 15,-3 0 0-15,2 1-5 0,-11 1 5 16,-7 0-1-16,-5 1 1 16,-5 0 1-1,0 2-1-15,6-1 0 0,5 0 1 16,2-2-1-16,4-2 0 16,2 0 2-16,0-3-3 15,1 0 1-15,-4 0-1 16,2 0 1-16,-2 0 0 15,-3-7 0-15,1 0 4 16,-4 2-4-16,-3-1-2 16,0 2-3-16,-4 4-2 15,4 0 2-15,7 0 3 16,1 0 2-16,-1 0-7 16,3 4 7-16,-4 3-1 15,0-1 7-15,4 3-8 0,-3-3 2 16,3 1-4-16,7 0 4 15,8-2 0-15,15-3 0 16,6-2 0-16,9 2 0 16,2-2-1-16,1 2 0 15,0-2 0-15,-3 0 2 16,-2 1 0-16,-4-1 0 16,-4 0-1-16,-4 0-1 15,-2 0 1-15,7 0 0 16,0 0 1-16,6 0-1 15,0 0 1-15,3 0-1 16,-3 0 0-16,-1 0 0 0,-2 0-4 16,-2 5-2-16,-2 0 1 15,-2 3 2 1,0 2-2-16,2 4 2 0,-2 1-2 16,4 4 0-16,2 2 3 15,2 0-1-15,-2 0 1 16,3 3 2-16,0-1 0 15,4-2 0-15,-1-3 0 16,2-2 0-16,1-5 1 16,0-4-1-16,-2-3 1 15,2-2-1-15,0-2 1 16,0 0 4-16,0 0-2 16,0 0-1-16,0 0 4 0,0 0-6 15,0 0-5-15,-4 0-62 16,-2 0-86-16,-7 0-111 15,-2-4-167-15</inkml:trace>
  <inkml:trace contextRef="#ctx0" brushRef="#br0" timeOffset="24645.69">5778 10157 730 0,'0'0'138'15,"0"0"-107"-15,0 0 87 0,0 0-13 16,0 0-59 0,0 0-15-16,0-32-1 0,0 32-21 15,0 0-9-15,0 5-28 16,9 14-6-16,3 4 34 16,4 6 7-16,-1 2-1 15,0 1-4-15,0-5 2 16,0-3 3-16,-5-6-6 15,-2-4 1-15,-5-3-1 16,1-1-1-16,-1-4 0 16,-3-4 1-16,0 2 2 15,0-4 2-15,3 0 6 16,-1 0 7-16,2 0 45 16,5-10 14-16,9-11-42 15,10-7-28-15,8-8-6 0,3 0 3 16,-3 5-4-16,-9 6-10 15,-8 11-22-15,-10 10-51 16,-1 4-70-16,0 1-228 16,3 11-302-16</inkml:trace>
  <inkml:trace contextRef="#ctx0" brushRef="#br0" timeOffset="26310.76">12104 9682 339 0,'0'0'65'16,"0"0"-15"-16,-9 104-29 16,9-66 30-16,0 0-8 15,0-1 32-15,4-1-38 16,5-3-14-16,0-7-10 16,-3-1-5-16,-3-10 3 15,-3-5-6-15,0-4 1 16,0-3 3-16,0-3 10 15,-15 0 12-15,-13 0 33 16,-14 0-21-16,-13-13-6 16,-9-3-9-16,-8-1 4 0,-4-1 0 15,-2 0-3 1,-8 2-5-16,-4 1 3 0,-5 1-18 16,-1 6 4-16,-1 0-8 15,0 4-2-15,2 2 3 16,7 2-6-16,6 0 4 15,7 0-4-15,5 4 2 16,0 6 3-16,0 2-5 16,-3 2-1-16,6-3 0 15,-2 2 1-15,5-2 0 16,-3-1 2-16,-2 1-2 16,5-4-1-16,6 0 1 15,7-2 0-15,8-4 4 16,6 0-2-16,2-1-1 0,2 0-1 15,-4 0 2 1,-6 0-2-16,1 0 0 0,0 0-1 16,1 0 2-16,3 0-1 15,-1-1 1-15,2-1 5 16,0-2-4-16,3 0-2 16,4 1-1-16,7 0 1 15,7 0 2-15,4 1-1 16,0-1 2-16,0-1 10 15,0-1 14-15,-7 0-14 16,-4-1-12-16,0 1 0 16,0-1-1-16,-1 3 0 15,2 0-3-15,4 1 3 16,5 2 0-16,2 0-1 16,6 0 0-16,-2 0-1 0,-2 0 1 15,-1 4 2-15,-2 2-4 16,0-1 5-16,1-1-4 15,3-1 3-15,3 0-1 16,2-3 6-16,0 0-6 16,3 0 1-16,0 0 1 15,0 1-2-15,0 3 0 16,0-2-6-16,0 3-9 16,0 4 6-16,0 6 9 15,0 1 1-15,0 4 1 0,0 4 0 16,0 1 3-1,0 4-3-15,0-2 0 0,-6 1-2 16,0-3 3-16,-3-1-1 16,2-6 0-16,1-1-2 15,1-6 0-15,4-3 2 16,1-4-2-16,0-4 7 16,0 0-2-16,0 0 3 15,0-6 18-15,0-12 10 16,0-8-1-16,0-3-24 15,0-1-1-15,0 3-5 16,0 5-4-16,0 4 6 16,0 7-5-16,1 4 0 15,-1 3-1-15,2 4-1 16,1 0-8-16,1 0-1 0,2 7-9 16,6 12 13-16,0 5 4 15,0 4 1-15,3 3 0 16,-3-2 0-16,4-3 0 15,-1-6 1-15,3-12 1 16,-1-6 0-16,0-2 4 16,4-16 7-16,0-12-4 15,5-11-9-15,0-3-18 16,-2-1-190-16,-9-3-305 16</inkml:trace>
  <inkml:trace contextRef="#ctx0" brushRef="#br0" timeOffset="28383.39">5487 11653 697 0,'0'0'146'0,"0"0"-141"15,0 0-5-15,0 0-34 16,0 0-149-16</inkml:trace>
  <inkml:trace contextRef="#ctx0" brushRef="#br0" timeOffset="28477.26">5487 11653 701 0,'55'18'0'0,"-56"-18"-339"15</inkml:trace>
  <inkml:trace contextRef="#ctx0" brushRef="#br0" timeOffset="29693.89">9417 10671 50 0,'0'0'178'15,"0"0"305"-15,0 0-413 16,0 0-46-16,-84-65 86 15,60 53-16-15,-4 0-34 16,-6 1-35-16,-2 1 10 16,-5 2 6-16,-3 4-7 15,-1 0-9-15,2 2-9 16,4 2 3-16,0 0 13 16,0 0-3-16,-8 2-12 0,-8 12-2 15,-5 5 8-15,0 7-2 16,5 7-6-16,0 8-11 15,3 11 5-15,2 11-5 16,12 9 4-16,8 9 2 16,16 4-4-16,14 2-1 15,0 2 1-15,30 1-5 16,10-3 0-16,11-6 2 16,12-9-2-16,8-16 1 15,11-12-2-15,11-12 2 16,10-12 0-16,9-10 4 15,4-8-2-15,1-2 5 0,-10-7-6 16,-16-15 4 0,-13-7-7-16,-16-9 0 0,-4-9 1 15,-1-12 2-15,-3-12 1 16,-6-6 2-16,-8 1-5 16,-15 2 0-16,-16 6-1 15,-9 3 3-15,-21-2 0 16,-25 0 0-16,-17 2-1 15,-14 0-2-15,-11 1 0 16,-5 0 7-16,-4 6-6 16,5 5-2-16,5 10-1 15,11 13 2-15,9 10-1 16,0 10 1-16,4 10-2 16,-1 1 1-16,-8 30-10 0,-8 18 10 15,1 18-1 1,-6 16 0-16,3 14 2 0,7 14 0 15,9 9 0-15,13 2-2 16,18 4 6-16,22-12-8 16,13-14 0-16,24-16 1 15,28-23-5-15,21-15 7 16,24-17-3-16,23-16 4 16,24-13 0-16,16-4 1 15,7-29 2-15,-3-13 1 16,-13-19-2-16,-26-20 1 15,-26-12-1-15,-38-11-2 16,-36-6 0-16,-25-3 0 16,-54 4-5-16,-47 11-8 15,-44 13 5-15,-34 20-11 0,-25 23-35 16,-20 21-87-16,-6 15-252 16</inkml:trace>
  <inkml:trace contextRef="#ctx0" brushRef="#br0" timeOffset="30779.6">4853 11800 607 0,'0'0'548'0,"0"0"-518"16,0 0-25-16,0 0 15 16,0 0 95-16,0 0-74 15,-18 0-31-15,21 0 18 16,3 0 7-16,9-5-14 16,13-7-15-16,17-9 1 0,31-9 4 15,16-6 2-15,16-6 4 16,19-7-5-16,19-9 2 15,25-8-7-15,25-7-1 16,13-1-4-16,-3-1-3 16,-18 6 2-16,-36 10 0 15,-48 13 4-15,-47 15-3 16,-36 10 7-16,-16 9 6 16,-5 2 1-16,-3 4-6 15,-23 6-10-15,-22 0-7 16,-22 13-2-16,-27 15 6 15,-21 6-9-15,-22 8-14 16,-15 6 5-16,-12 8 18 16,-15 8-2-16,3 7 5 15,3 2 0-15,19-6-9 0,27-7 5 16,27-18 3-16,26-12 1 16,25-10 0-16,22-11 0 15,19-4 0-15,11-5 2 16,0 0 3-16,18 0 0 15,35-19-1-15,38-15 1 16,46-21-2-16,40-14 4 16,29-6-5-16,22 1 4 15,8 5-6-15,-11 11-2 16,-34 12 2-16,-56 12 2 16,-61 18 0-16,-47 7-1 15,-27 7 9-15,-6 2 16 0,-43 0-26 16,-39 19-6-16,-39 11 2 15,-33 8 4-15,-11 7-9 16,-8 6-11-16,0 10 3 16,9 3 5-16,13 0 4 15,30-13 2-15,45-16 4 16,39-17 2-16,31-12-3 16,15-6 0-16,55-2-6 15,45-34 9-15,58-19 5 16,44-15 2-16,26-1 2 15,12 3-9-15,-12 9 3 16,-20 11-6-16,-34 11-25 16,-50 9-138-16,-57 7-370 0</inkml:trace>
  <inkml:trace contextRef="#ctx0" brushRef="#br0" timeOffset="37981.11">16089 5459 583 0,'0'0'45'16,"8"-73"-13"-16,2 40-17 15,2-4 4-15,7-3 4 16,8-4 14-16,4-3-20 16,6-2-2-16,2-1-1 15,-2 4 12-15,-12 1 1 16,-9 7 2-16,-12 5 85 15,-4 10-32-15,0 7-5 16,0 6-22-16,0 6-5 16,0 0 0-16,0 2-11 15,0 2-16-15,0 0 0 0,-1 0 2 16,-5 0-12 0,-2 0-9-16,-7 2-4 0,-17 20-13 15,-27 21-4-15,-25 17 15 16,-11 15 4-16,10 6 2 15,21 0-3-15,30 6-2 16,23 8 0-16,11 17 0 16,23 18 1-16,22 6-4 15,14 11 4-15,4 3-1 16,0-2 2-16,-7 6-1 16,-12-3 0-16,-14 5 1 15,-16 2-3-15,-14-5 2 16,-7-3-2-16,-26-12 0 15,-15-10 2-15,-7-3-1 16,-9-6-2-16,-2-6 3 0,-3 3 0 16,-6 0-2-16,-8-3 2 15,-2-4 0-15,0-9 1 16,12-9-1-16,17-7-2 16,11-5 2-16,18-4-1 15,11-1 1-15,16 1 6 16,0-2 5-16,28 0 5 15,9 7 1-15,12 7 12 16,6 13-3-16,7 10 2 16,3 14-9-16,4 9-2 15,-3 11-15-15,-1 8 1 16,-5 15-1-16,-6 10-2 0,-11 1-2 16,-8-1-6-1,-9-19-60-15,1-24-51 0,1-27-170 16,8-28-234-16,10-36 120 15</inkml:trace>
  <inkml:trace contextRef="#ctx0" brushRef="#br0" timeOffset="39268.8">17784 4893 89 0,'0'0'527'0,"0"0"-413"16,0 0-51-16,0 0-11 16,0 0 18-16,0 0-42 15,0 0-18-15,-20-1-5 16,18 1-2-16,1 0 21 16,1 1 19-16,-2 1-9 15,2-2 13-15,0 0-4 16,0 0 7-16,10 0 11 15,28-4-7-15,30-16-25 0,33-7-17 16,26-3-3-16,10 2-3 16,11 1-1-16,2 3-5 15,-8 2 1-15,-21 1-1 16,-30 2 2-16,-37 5 0 16,-29 6 5-16,-20 4-5 15,-5 0 1-15,0 3-3 16,0 1-5-16,0 0-12 15,9 0-96-15,19 17-201 16,26-1 271-16,23-5-216 16,22-9-306-16</inkml:trace>
  <inkml:trace contextRef="#ctx0" brushRef="#br0" timeOffset="40249.15">22207 4831 330 0,'0'0'314'0,"0"0"-281"16,0 0-20-16,0 0 72 15,0 0 29-15,0 0-82 0,-46-17-7 16,43 17 1 0,3 0 24-16,0 0 0 0,0 0-22 15,0 0 3-15,0 0-2 16,0-1 7-16,12-2 18 15,27-3-2-15,28 0-6 16,27-6-44-16,15 1 10 16,-5 0 1-16,-14 0-5 15,-20-1-4-15,-21 3 4 16,-21 0 0-16,-16 2-6 16,-9 2 2-16,-3 4-4 15,0 0 0-15,-6 1-33 16,-20 0-65-16,-24 0-61 15,-29 0-2-15,-27 0-96 16,-19 0-116-16</inkml:trace>
  <inkml:trace contextRef="#ctx0" brushRef="#br0" timeOffset="40603.33">19975 4415 200 0,'0'0'449'0,"0"0"-405"16,0 0-40-16,0 0 5 15,0 0-9-15,0 0-31 16,1 14-103-16,10-12-71 15</inkml:trace>
  <inkml:trace contextRef="#ctx0" brushRef="#br0" timeOffset="40970.35">24517 4834 797 0,'0'0'140'15,"0"0"-117"-15,0 0 4 16,0 0 37-16,0 0-19 16,0 0-45-16,3-11-1 15,3 26-117-15,-1 0-99 16,-5-5-300-16</inkml:trace>
  <inkml:trace contextRef="#ctx0" brushRef="#br0" timeOffset="45733.7">9248 9412 820 0,'0'0'164'15,"0"0"-105"-15,0 0-48 0,0 0 1 16,0 0 1-16,0 0-13 16,0 0-11-16,-12 4 11 15,12-1 1-15,0-2 2 16,2 1 3-16,5 0 5 15,2-1 14-15,12-1 17 16,12 0-3-16,14 0 5 16,12-9-1-16,0-7-24 15,-3-5 2-15,-6-4-8 16,-2-5 3-16,-8-5-9 0,-1-4 4 16,-3-5 3-1,-3-5 7-15,-3-2-10 0,-3-6-6 16,-2-2 0-16,-1-3 0 15,-2-2-1-15,-5-1-3 16,-1-2 3-16,-9 2 4 16,-4 1-3-16,-3 5 1 15,0 3-5-15,-9 7 2 16,-5 2 1-16,-2-2-1 16,-1 6-3-16,-4 0 2 15,1 3 0-15,-5 1-3 16,-3 2 1-16,-7 1 0 15,-4 3 0-15,-8 2-3 16,-3 1 2-16,-3 4 1 16,-4 5 0-16,-4 6 4 0,1 2-5 15,-2 7 1 1,-1 4-3-16,-1 2-4 0,-3 0 7 16,1 4 0-16,3 10 0 15,7 6-2-15,5 7-3 16,2 11 5-16,4 7-4 15,-4 12 4-15,1 6-1 16,5 3 1-16,4 3 0 16,2 0 0-16,4 0 0 15,3-1 0-15,2-5 1 16,4-1-1-16,4-3 0 16,4-4 1-16,7 2 3 0,9-6-6 15,0-3 2-15,6 0 0 16,18 0 0-16,6 6 2 15,4 5-1-15,6 1 1 16,8 0-1-16,3-3 1 16,13-7 1-16,9-2 1 15,6-8-4-15,8-8 4 16,-2-7-1-16,-5-6 1 16,-2-7 6-16,-11-3-8 15,-3-5 0-15,-6-4 0 16,-4 0-1-16,0-6 1 15,0-12-2-15,4-3 3 16,6-6-3-16,0-5 1 16,0-6-1-16,0-8 4 0,-4-7 1 15,-5-10-3-15,0-8 2 16,-1-3 2-16,-5 1-3 16,-4 2-2-16,-9 2 1 15,-9 2 5-15,-11 1-3 16,-9 0-2-16,-7 2 3 15,0 1 1-15,-14 0-4 16,-16-4-1-16,-3-1 1 16,-12-2-2-16,-8-2-2 15,-7 0 2-15,-7 3 2 16,-5 7-2-16,-10 8-1 16,0 12-1-16,-2 9 1 15,1 8 0-15,-1 10 1 0,8 9 0 16,6 6-2-16,8 3-2 15,9 22 0-15,1 9 2 16,0 17-2-16,-5 13 1 16,-3 12-2-16,-8 10 4 15,1 6 1-15,-2 8 0 16,3 1 0-16,2 1 0 16,9-5-1-16,6-5 2 15,19-6-1-15,12-5 0 16,13-4-1-16,5-2-1 15,14-2 2-15,23-2 0 16,11-8-4-16,16-7 4 16,9-11 0-16,6-6 3 0,6-8 2 15,-1-9-4-15,1-14 4 16,6-8-3-16,9-2 5 16,6-22-3-16,0-9-1 15,-2-8-3-15,-7-10 0 16,-6-11 2-16,-7-10-2 15,-13-7-2-15,-13-5 2 16,-16-3 4-16,-13-8-3 16,-17-8 2-16,-12-8-3 15,-9-6 0-15,-40 5 0 16,-26 10 0-16,-32 23-5 16,-19 26 3-16,-13 31-1 0,2 22-16 15,15 27-43-15,19 31-134 16,21 2-147-16,25-9-354 15</inkml:trace>
  <inkml:trace contextRef="#ctx0" brushRef="#br0" timeOffset="47185.21">9293 11383 742 0,'0'0'140'0,"0"0"-102"15,0 0 8-15,0 0 44 16,0 0-15-16,0 0-42 16,0 0-20-16,-15 0 7 15,15 0 3-15,0 0 17 16,27-7-8-16,25-12-3 15,27-9 40-15,27-12-35 16,6-4-5-16,-2 6-14 16,-14 7-9-16,-20 11 0 0,-30 10-4 15,-22 7-2-15,-16 3 0 16,-8 0 0-16,-5 0-3 16,-16 1 1-16,-16 15 2 15,-15 2 6-15,-12 4-2 16,-5 0-1-16,0-1 0 15,0 0-2-15,0-3 2 16,1 4-1-16,9-4-3 16,9-3 1-16,13-5 0 15,21-6 2-15,10-4-2 16,6 0-1-16,0 0-1 16,26-4-2-16,27-12 4 0,24-8 4 15,17-5 5 1,2-3-9-16,-10 7 1 0,-17 7 4 15,-27 11-5-15,-20 5-1 16,-20 2-2-16,-2 0-2 16,-33 6-10-16,-22 12 15 15,-20 4 6-15,-16 6-5 16,-5-2 4-16,-1 1-4 16,3-2-1-16,11 0 0 15,11-4 2-15,20-5-2 16,21-3 0-16,16-6-1 15,15-5-2-15,7-2-6 16,46-12 5-16,36-23 4 0,34-9 8 16,21-5 0-1,1 6-8-15,-14 13-5 0,-22 2-54 16,-37-1-336-16,-48 1-503 16</inkml:trace>
  <inkml:trace contextRef="#ctx0" brushRef="#br0" timeOffset="51037.55">17977 8157 638 0,'0'0'142'0,"0"0"-96"16,0 0-25-16,0 0 61 16,0 0-26-16,0 0-28 15,0 0-6-15,0 0 11 16,-19-7-3-16,19 7-1 15,0 0-8-15,0 0-6 16,0 0-6-16,0 0 9 16,0 0 20-16,8-3 26 15,14-3 6-15,20-7-15 0,28-5-28 16,18-10-17-16,12-4-3 16,3-7-2-16,7-6-4 15,8-5 3-15,6 5-2 16,-1 4-1-16,-12 11 3 15,-20 11-4-15,-27 6 0 16,-28 6 0-16,-20 3 2 16,-14 4-2-16,-2 0-4 15,0 0-2-15,0 0 6 16,-18 0-8-16,-22 0 3 16,-23 12 3-16,-22 4-1 15,-15 2 6-15,-6 3-2 16,-3-2 1-16,5 1-1 15,3 0 1-15,14 0 2 0,15 3-2 16,13 0-3 0,18 0 2-16,11-2-2 0,13-7 0 15,8 0-1-15,6-9 2 16,1-2-3-16,2-3 5 16,0 0-2-16,11 0 12 15,27-14-5-15,25-8 0 16,19-5-7-16,8-1-1 15,1 5-2-15,-9-1 2 16,-9 1 0-16,-17 5-34 16,-15 4-40-16,-22 6-125 15,-19-1-146-15</inkml:trace>
  <inkml:trace contextRef="#ctx0" brushRef="#br0" timeOffset="52223.97">20251 7874 595 0,'0'0'280'0,"0"0"-235"15,0 0-17-15,0 0 81 16,0 0-43-16,0 0-66 16,0 0-7-16,59-18-71 15,-10 18-55-15,4 0-84 16,1 0-158-16</inkml:trace>
  <inkml:trace contextRef="#ctx0" brushRef="#br0" timeOffset="52539.92">21773 7854 797 0,'0'0'141'0,"0"0"-107"0,0 0 12 15,0 0 83 1,0 0-42-16,0 0-74 0,-9-11-13 16,9 12-14-16,3 9-139 15,-3-7-180-15</inkml:trace>
  <inkml:trace contextRef="#ctx0" brushRef="#br0" timeOffset="55103.25">18364 9226 769 0,'0'0'102'16,"0"0"-70"-16,0 0-6 15,0 0 15-15,0 0-18 16,-79-2-22-16,64 13 10 16,4-1-11-16,5-2 1 15,3-6 1-15,3-2 10 16,0 0 72-16,17 0 53 16,29-15-58-16,27-13-48 15,32-12-29-15,14-6 5 16,5 0-4-16,-8 4 0 15,-14 7 0-15,-14 8-1 16,-17 8-1-16,-21 8 1 16,-17 6 4-16,-17 2-5 15,-12 3-1-15,-4 0-8 16,0 0-7-16,-10 0 6 0,-27 12-8 16,-26 14 11-16,-28 8 6 15,-15 5 4-15,-7-6-1 16,11-2-1-16,19-9 0 15,25-8 3-15,25-6-4 16,19-3 2-16,13-4-2 16,1-1 8-16,15 0 9 15,37-2-12-15,31-16 4 16,34-7-7-16,21-5 0 16,1 4-1-16,-6 7-4 15,-14 5-27-15,-16 3-165 16,-12-1-250-16</inkml:trace>
  <inkml:trace contextRef="#ctx0" brushRef="#br0" timeOffset="55958.28">21105 9257 391 0,'0'0'290'16,"0"0"-224"-16,0 0-32 15,0 0 83-15,0 0-19 16,0 0-51-16,0 0-25 16,-84-43-16-16,77 43 1 15,1 0-1-15,1 0-4 16,2 0-2-16,3 0-1 16,0 0-2-16,0 0-3 0,9 0 6 15,23 0 21-15,26 0 30 16,24 0 17-16,16 0-29 15,1-4-19-15,-13-5 6 16,-19 1-11-16,-18-2 4 16,-19 3-10-16,-15 2-4 15,-10 0 5-15,-5 2 0 16,0 2-10-16,-14 1-5 16,-23 0-3-16,-23 0 8 15,-14 0 1-15,-7 6-1 16,5 0-1-16,12-1-1 15,16 2 1-15,13 0 0 16,16-1-3-16,10-1 2 16,9-2-9-16,0 2 2 15,3-4-7-15,29 0 8 0,19-1 8 16,22 0 4-16,10 0-4 16,7 0-59-16,-7 0-242 15,-11-10-311-15</inkml:trace>
  <inkml:trace contextRef="#ctx0" brushRef="#br0" timeOffset="56371.55">22297 8933 28 0,'0'0'21'0,"0"0"-17"15,103 21-3-15,-62-13 1 16,-3-2-2-16,-13-4 0 15,-11 0-15-15,-13-2-6 16</inkml:trace>
  <inkml:trace contextRef="#ctx0" brushRef="#br0" timeOffset="56874.03">22709 9079 370 0,'0'0'435'0,"0"0"-366"15,0 0-15-15,0 0 43 16,0 0-19-16,0 0-45 16,0-23-29-16,0 23-4 0,0 0-1 15,0 0-18-15,0 0-53 16,5 0-111-16,1 0-194 15,8 0 100-15,11 0 188 16</inkml:trace>
  <inkml:trace contextRef="#ctx0" brushRef="#br0" timeOffset="57262.73">23769 8847 30 0,'0'0'131'15,"0"0"347"-15,0 0-421 16,0 0-45-16,0 0 2 15,0 0-14-15,20-9-173 16,-4 6-144-16,3-1 238 16</inkml:trace>
  <inkml:trace contextRef="#ctx0" brushRef="#br0" timeOffset="57475.1">24557 8881 642 0,'0'0'37'16,"0"0"-37"-16,0 0 0 15,0 0-2-15,0 0-34 16,0 0-274-16</inkml:trace>
  <inkml:trace contextRef="#ctx0" brushRef="#br0" timeOffset="61040.28">24036 7261 5 0,'0'0'105'0,"0"0"417"15,0 0-455-15,0 0-34 16,0 0 51-16,0 0 26 16,0 0-26-16,0 0-9 15,-27-79 17-15,23 72-2 16,3-1-3-16,1 2-28 16,0-2-4-16,0-3-7 15,0 0-2-15,0-3-16 16,14-4-3-16,12-3-17 15,9-4 2-15,12 0-7 16,7 4-5-16,-1 6 1 16,-5 9-1-16,-5 6-1 15,-5 2-5-15,-1 20-3 16,3 10 5-16,-3 12 0 0,-1 10-1 16,-9 5-11-16,-13-1-9 15,-13 0-9-15,-1-7 1 16,-17-6 10-16,-9-9 6 15,0-11-4-15,3-9 10 16,9-7 9-16,5-6 2 16,3-3 2-16,3 0 7 15,0-3 3-15,3-14 12 16,0-7-9-16,2-7-4 16,23-8-2-16,11-5-3 15,17-9-4-15,7 0-2 0,4-1-2 16,2 6 2-1,-5 11-1-15,-7 12-7 0,-15 14-25 16,-9 11-14-16,-7 2-77 16,3 19-180-16,6 2 18 15,7 1-256-15</inkml:trace>
  <inkml:trace contextRef="#ctx0" brushRef="#br0" timeOffset="61456.59">25446 7213 941 0,'0'0'165'16,"0"0"-80"-16,0 0 50 16,0 0-45-16,0 0-56 15,0 0-34-15,0-13-8 16,0 23-9-16,0 9 3 15,0 4 10-15,0 6 2 16,0-1 2-16,0-2 0 16,0-4 1-16,0-4 3 15,0-2-8-15,0-2 9 16,-1 0-5-16,-2 0 0 16,-2 2-4-16,-1 1 3 15,0 1 0-15,-1-1 1 16,2-5 4-16,4-3-2 0,1-4 1 15,0-4 0 1,0-1-2-16,0 0 8 0,0 0 2 16,0 0 1-16,0 0 3 15,0 0-10-15,0 0-5 16,0 0-62-16,0-6-76 16,3-5-215-16,3-3-258 15</inkml:trace>
  <inkml:trace contextRef="#ctx0" brushRef="#br0" timeOffset="61541.02">25452 7401 551 0,'0'0'225'16,"0"0"-197"-16,0 0-28 0,0 0-117 15,0 0-484-15</inkml:trace>
  <inkml:trace contextRef="#ctx0" brushRef="#br0" timeOffset="61989.47">26796 7200 1053 0,'0'0'132'0,"0"0"-107"16,0 0 58-16,0 0 43 15,0 0-65-15,0 0-45 16,0-37-16-16,0 37-5 15,-6 21-6-15,-22 14-12 16,-15 14 22-16,-16 8 1 16,-2-4 2-16,3-4 0 15,12-10 0-15,12-6 1 0,8-8-2 16,10-7 0-16,4-5 0 16,5-3-2-16,4-6 0 15,1-3-54-15,1-1-46 16,1-3-89-16,0-22-118 15</inkml:trace>
  <inkml:trace contextRef="#ctx0" brushRef="#br0" timeOffset="62301.96">26464 7157 927 0,'0'0'155'0,"0"0"-140"16,0 0 36-16,0 0 17 0,0 0-68 15,0 0-1-15,-14-10-15 16,11 22-10-16,-1 3 20 16,1 2 2-16,3 1 4 15,0-3 0-15,0-4 0 16,0-4 0-16,0-5-3 16,0-2 3-16,3 0 7 15,-2 0 24-15,7-8 17 16,1-9 26-16,2-5-59 15,-2-3-8-15,-2 4 3 0,-6 6-3 16,-1 3-3 0,0 8-4-16,0 4-8 0,0 0-70 15,-12 20-132-15,-1 8 35 16,11 7-172-16</inkml:trace>
  <inkml:trace contextRef="#ctx0" brushRef="#br0" timeOffset="62640.61">26974 7614 975 0,'0'0'190'0,"0"0"-166"15,0 0 4-15,0 0 39 0,0 0-67 16,0 0-14-1,0 0-11-15,0 13 25 0,0 1 1 16,1-2 0-16,5-4 2 16,0-4 0-16,-1-3-3 15,1-1 4-15,-3 0 14 16,6-3 11-16,1-13 6 16,6-9-24-16,-3-3-9 15,-3-5-2-15,-6 1-4 16,-4 0 4-16,-1 4-13 15,-25 6-13-15,-9 8-39 16,-7 10-49-16,12 4-91 16,21 0-271-16</inkml:trace>
  <inkml:trace contextRef="#ctx0" brushRef="#br0" timeOffset="63159.92">27644 7232 704 0,'0'0'436'16,"0"0"-404"-16,0 0-7 15,0 0 108-15,0 0-68 16,0 0-43-16,-15-76-7 0,24 62 26 15,6-2-17-15,5-6-6 16,6-1-1-16,2-1-7 16,2 3-8-16,-3 5 0 15,-6 6-2-15,-8 4-4 16,2 6 3-16,5 0-9 16,7 24 0-16,5 15-3 15,0 10 7-15,-10 6-26 16,-13 2-12-16,-9-4-21 15,0-3 14-15,-15-9 24 16,-3-13 9-16,6-11-13 16,5-6 21-16,4-8 10 0,3-3 11 15,0 0 34-15,0-7 85 16,1-20-43-16,16-10-79 16,7-8 0-16,4-1 11 15,6 2 2-15,7 0-6 16,8 5-15-16,0 7-4 15,0 13-2-15,-3 10-1 16,-5 9-41-16,1 17-96 16,2 13-174-16,-2 1-220 15,-9-6 44-15</inkml:trace>
  <inkml:trace contextRef="#ctx0" brushRef="#br0" timeOffset="63511.57">28475 7421 1047 0,'0'0'160'0,"0"0"-96"15,0 0 55-15,0 0-59 16,0 0-51-16,0 0-9 16,51-18-8-16,-38 39-2 15,2 7 9-15,-2 8-5 16,-5 1-8-16,-8-2-23 15,0-5-19-15,-6-7 3 16,-8-7 23-16,5-6 28 16,5-5-1-16,4-2 3 0,0-3 3 15,0 0 35-15,16 0 72 16,34-2-34-16,23-8-43 16,25-3-28-16,11-2-4 15,-6 0 3-15,-18-1-2 16,-24 0-2-16,-29 3-21 15,-31-7-33-15,-10-7-183 16,-38-7-534-16,-15-4 477 16</inkml:trace>
  <inkml:trace contextRef="#ctx0" brushRef="#br0" timeOffset="64391.05">28873 6652 64 0,'0'0'52'0,"-79"-91"538"16,32 46-474-16,-15 1-72 15,-9-2 12-15,-19-5-1 0,-18-1-26 16,-17-4-15 0,-15 0 3-16,-12 4 0 0,0 6 11 15,0 6-11-15,3 8 1 16,13 8-2-16,3 11-12 16,-4 7 1-16,-2 6-4 15,-12 0 2-15,-6 13 6 16,-2 4-7-16,-4 4-1 15,2 3 2-15,-6 0-2 16,-18-2 3-16,-18-2-2 16,-16-3 13-16,-2 0-15 15,15 1-1-15,29 0 1 16,27 1 0-16,19 3 4 16,12 1-4-16,10 2 1 15,-3 5-1-15,6 3 4 0,0 5-1 16,8 7 9-1,11 4-10-15,14 8-2 0,13 4 3 16,11 8-1-16,12 8-1 16,7 11-1-16,9 5 0 15,11 3 2-15,10-6 1 16,0-5-3-16,26-5-3 16,23-5 3-16,25-7 5 15,36-6 0-15,36-6-1 16,38-4 12-16,29-1 0 15,15-4 7-15,10-2-6 16,6-1-3-16,-8-3-13 16,-9-2 8-16,-18-2-2 0,-10 1-4 15,5-4-1-15,13-6 1 16,28-2-1-16,17-8 35 16,31 2-21-16,28 1-10 15,23 6 0-15,7 4-3 16,-15-6 6-16,-38-11-6 15,-50-14 3-15,-48-20-1 16,-51-24 2-16,-42-10 31 16,-35-9-9-16,-29-8-6 15,-25-15-17-15,-19-20-5 16,-65-30 1-16,-47-31-4 16,-50-36-2-16,-40-21 2 15,-24-4-2-15,-37 6 2 16,-45 21-4-16,-38 26-6 0,-31 37-28 15,-16 49-23-15,21 50-74 16,53 31-191-16</inkml:trace>
  <inkml:trace contextRef="#ctx0" brushRef="#br0" timeOffset="71527.14">18303 9065 25 0,'0'0'584'16,"0"0"-501"-16,0 0-71 15,0 0-5-15,0 0 61 16,0 0-12-16,0 0-55 15,0 0-1-15,-30 1 0 0,32-1 10 16,9 0 24-16,10 0 14 16,13-1 15-16,14-18 16 15,18-6-30-15,11-4-15 16,10-7-4-16,4-1-5 16,-6 2-14-16,-9 4-8 15,-19 9 6-15,-23 9-7 16,-20 8 6-16,-14 5-8 15,0 0-8-15,-6 0-16 16,-23 18 12-16,-16 11 12 16,-17 11 6-16,-13 3-5 15,0-2 3-15,7-4-2 16,14-9-2-16,16-8 1 0,18-10 4 16,11-7-2-16,9-3-6 15,0 0 3-15,12-3-14 16,22-17 14-16,20-10 7 15,21-7 1-15,19-12 2 16,22-6-10-16,23-9-42 16,20-14-305-16,18-8-338 15</inkml:trace>
  <inkml:trace contextRef="#ctx0" brushRef="#br0" timeOffset="72310.23">22971 7360 99 0,'0'0'966'0,"0"0"-853"16,0 0-100-16,0 0 58 16,0 0 14-16,0 0-81 15,0 0-4-15,3-22-28 16,2 47 11-16,2 7 17 15,0 4 0-15,-2 0-3 16,-2 1-2-16,-3-5-4 16,0-7-2-16,0-7-1 15,0-11 7-15,0-5 0 16,0-2 5-16,0 0 11 16,0 0 7-16,0-6 32 0,0-16 21 15,0-6-56-15,3-8-9 16,6-4-1-16,10-3-4 15,9-2 4-15,8 2-4 16,8 3-1-16,5 7 0 16,0 6-5-16,-4 11-49 15,-5 12-34-15,-1 4-126 16,-8 0-175-16</inkml:trace>
  <inkml:trace contextRef="#ctx0" brushRef="#br0" timeOffset="72480.5">23393 7299 806 0,'0'0'232'0,"0"0"-195"15,0 0 66-15,0 0 36 16,0 0-90-16,0 0-41 16,-6 0-8-16,6 0-5 15,18 4-23-15,9 4-106 16,9 0-106-16,-3 1-181 15</inkml:trace>
  <inkml:trace contextRef="#ctx0" brushRef="#br0" timeOffset="72643.72">23341 7545 663 0,'0'0'243'0,"0"0"-231"0,0 0 87 16,0 0 68-16,118-2-92 15,-56 1-62-15,4 1-13 16,-5-4-89-16,-19-7-484 16</inkml:trace>
  <inkml:trace contextRef="#ctx0" brushRef="#br0" timeOffset="73464.28">22392 6804 573 0,'0'0'172'0,"0"0"-80"16,0 0-30-16,0 0 26 16,0 0 18-16,0 0-48 15,-10-20-33-15,10 20-11 16,0 0-8-16,0 0 8 15,0 0 21-15,0 0-2 16,22 2-7-16,45 18-14 16,54 10 14-16,57 19 45 15,57 13-33-15,44 21-13 16,49 17-7-16,41 16-12 16,29 12-2-16,25 4 1 15,-7-3-5-15,-28-7 0 0,-29-7 11 16,-47-15-11-16,-49-18-3 15,-46-15 3-15,-52-20 4 16,-54-14-4-16,-43-15-1 16,-38-9 1-16,-21-6 6 15,-9-3 6-15,0 0 0 16,-2-7-12-16,-26-16-4 16,-26-10-83-16,-36-7-125 15,-21-13-176-15,-16-6-266 16</inkml:trace>
  <inkml:trace contextRef="#ctx0" brushRef="#br0" timeOffset="73928.23">23556 7049 906 0,'0'0'92'15,"0"0"-60"-15,0 0-24 16,0 0 13-16,0 0 98 16,0 0-56-16,-21-47-52 0,21 47-11 15,0 0-12-15,16 0-8 16,29 7 10-16,55 12 10 15,75 8 36-15,71 11 27 16,66 18-4-16,56 15-2 16,32 17-40-16,9 8-2 15,9-1-11-15,-31-6-1 16,-50-8-1-16,-62-14-2 16,-70-14-2-16,-64-14-12 15,-48-17 5-15,-35-9 9 16,-28-5 4-16,-18-4-1 15,-11-2-3-15,-1-1 2 16,0 0-2-16,0-1-2 16,0 2-7-16,-4-2 1 0,-16 0-90 15,-15-7-88-15,-18-21-183 16,-8-14-138-16</inkml:trace>
  <inkml:trace contextRef="#ctx0" brushRef="#br0" timeOffset="74262.27">26410 6738 50 0,'0'0'820'0,"-104"-109"-789"16,65 78-3-1,12 12 2-15,12 9 45 0,11 9 28 16,4 1-55-16,17 6-48 15,57 24-31-15,73 20 31 16,86 34 73-16,59 31 4 16,41 20-32-16,0 15-33 15,-26-4-6-15,-43-19 1 16,-50-20 2-16,-51-25-9 16,-42-19-5-16,-21-15-1 15,-20-9 4-15,-18-10-2 16,-17-8 0-16,-20-8-4 15,-17-6-30-15,-8-3-88 16,-15-4-193-16,-25-22-133 0</inkml:trace>
  <inkml:trace contextRef="#ctx0" brushRef="#br0" timeOffset="75915.53">18116 9241 723 0,'0'0'114'16,"0"0"-106"-16,0 0-7 15,0 0 4-15,0 0 4 16,0 0 4-16,0 0 2 0,35-15 16 16,5-5 3-16,18-12 0 15,15-7 3-15,18-6-9 16,18-6 7-16,19 2-6 15,14-3 4-15,9-1-15 16,1 3-9-16,-3-1 1 16,-16 5 0-16,-29 9-3 15,-28 10-3-15,-30 9 5 16,-24 8-4-16,-12 4 1 16,-9 3 0-16,-1 3-6 15,0 0-7-15,0 0-22 16,-25 9-8-16,-24 16-33 15,-26 9 35-15,-20 5-53 16,-11 4-34-16,1-4 22 16,1 1 69-16,3-2 26 0,2-3 5 15,10-2 6 1,18-8-3-16,24-6-2 0,22-10-1 16,15-6 0-16,9-3 2 15,1 0 4-15,0 0 14 16,18 0 12-16,28-15 20 15,31-10-8-15,28-9-36 16,13-3 2-16,-2-4-6 16,-10 6 0-16,-13 3-4 15,-21 2-91-15,-23 5-266 16</inkml:trace>
  <inkml:trace contextRef="#ctx0" brushRef="#br0" timeOffset="76862.88">18225 8143 222 0,'0'0'59'15,"0"0"-25"-15,0 0 11 16,0 0 5-16,0 0-27 15,0 0-13-15,-74-8 16 16,71 8 17-16,1 0-21 16,2 0-3-16,0 0 29 15,0-3 18-15,21-7-12 16,21-8-22-16,28-11-1 16,27-10 14-16,22-9 1 0,18-4 1 15,16 5-7-15,0 4-21 16,-8 8-4-16,-23 9-5 15,-31 8 3-15,-37 6 7 16,-27 8-4-16,-19 3-10 16,-8 1-5-16,0 0-1 15,0 0 0-15,-5 0-5 16,-13 0-49-16,-14 4-51 16,-14 9 13-16,-9 3-26 15,-10 1-17-15,-6-1 16 16,-6-1-142-16,-2-3 88 15</inkml:trace>
  <inkml:trace contextRef="#ctx0" brushRef="#br0" timeOffset="77063.25">18582 7875 269 0,'0'0'120'0,"-79"4"-61"15,49 0-25-15,3 2-1 16,5 2 6-16,5-2-13 16,1 0-24-16,5 1 2 15,5 2 3-15,2-2-7 16,4 3-11-16,6-3 11 15,25-7 11-15,23 0 56 16,29-11-5-16,25-14 14 16,17-7-27-16,8-2-10 15,-8 3-10-15,-23 6-8 16,-28 9-21-16,-38 2-9 0,-33 6-287 16</inkml:trace>
  <inkml:trace contextRef="#ctx0" brushRef="#br0" timeOffset="79347.11">18632 6861 327 0,'0'0'503'0,"-81"-59"-472"0,43 41-19 16,4 6-7-16,2 4 18 15,4 8 0-15,-6 0-16 16,-5 20-7-16,-12 13 2 16,-10 15-4-16,-5 15 2 15,-1 15-1-15,1 19 1 16,4 9 0-16,4 7 8 15,6-2 5-15,13-5-10 16,15-6 7-16,19-8-5 16,5-9-4-16,29-8 4 0,19-11-3 15,14-16 22 1,19-11 4-16,17-21-3 0,20-13-4 16,27-3-5-16,25-26 7 15,18-17-15-15,4-9 1 16,-17-6-2-16,-32-2-5 15,-40-7 9-15,-39-6-5 16,-35-9 13-16,-29-11 14 16,-29-15 5-16,-36-6-28 15,-25 0-10-15,-28 6 1 16,-21 14-1-16,-33 29-4 16,-23 40 0-16,-15 38-114 15,1 60-51-15,14 33-64 16,19 15-390-16</inkml:trace>
  <inkml:trace contextRef="#ctx0" brushRef="#br0" timeOffset="80763.25">20472 9144 509 0,'0'0'98'0,"0"0"-69"0,0 0-8 16,0 0 18-16,0 0 36 16,0 0-21-16,0 0-29 15,-45-12-12-15,45 12 7 16,0 0-2-16,0 0-12 15,10 0-6-15,28 0 0 16,38 5 3-16,45-3 55 16,40 0 3-16,36-2-2 15,15 0-21-15,6 0-17 16,1 0-12-16,-10 0-3 16,-23 0-6-16,-32 0 2 15,-49 0-8-15,-46 3-3 0,-35 4-66 16,-21-1-72-1,-3 5 3-15,0-1 12 0,3 3-27 16,8-3-158-16</inkml:trace>
  <inkml:trace contextRef="#ctx0" brushRef="#br0" timeOffset="81180.67">23056 9321 53 0,'0'0'653'16,"0"0"-587"-16,0 0-54 15,0 0-9-15,-87-15 26 16,81 13 51-16,5 2-43 15,1 0-24-15,0 0-5 16,0 0-8-16,13 0-3 16,28 0 3-16,32 0 16 15,31 0 11-15,28 0 22 16,27 5 17-16,20-1 3 16,24 2-31-16,17 1-16 15,3-1-5-15,-9 3-6 16,-26 1-7-16,-35-1 0 0,-44-4 0 15,-45-2-3-15,-35-2 2 16,-25-1 3-16,-4 0-4 16,-3 0-2-16,-31 0-79 15,-23 0-231-15,-22-12-487 16</inkml:trace>
  <inkml:trace contextRef="#ctx0" brushRef="#br0" timeOffset="87516.24">18609 9228 801 0,'0'0'54'0,"0"0"-48"16,0 0-1-16,0 0 9 16,0 0 2-16,0 0-16 15,0 0 0-15,0 0-10 16,22-14 10-16,-8 24 2 15,6-2-2-15,9 0 9 16,5-5 6-16,8-3 10 16,10 0 5-16,8-17-1 0,5-8 4 15,3-8-10-15,-6-6-8 16,-5-2 8-16,-7-4-2 16,-5-1-7-16,-2-7-8 15,-1-4-1-15,-1-6 7 16,0-4-4-16,-3 3 2 15,-3 0-3-15,-2 1 8 16,-1-2 18-16,-6 5-20 16,-5 4-3-16,-10 8 23 15,-5 4-5-15,-6 6-8 16,0 4-17-16,0 1 2 16,0 3 1-16,-2 4-6 15,-7-1-2-15,-3 0 2 0,-7-2 0 16,-8-2 1-1,-12-1-7-15,-10 0 12 0,-3 4-5 16,-3 5-1-16,2 1 0 16,10 7 0-16,0 2 0 15,4 3-2-15,-4 3 2 16,-12 7 1-16,-11 0-1 16,-12 15 0-16,-1 13-3 15,-4 11 1-15,-1 7 2 16,3 6 0-16,3 0 1 15,3 1-1-15,-1-4 2 16,1 2-2-16,-4 3 3 0,3 3-2 16,2 5-1-1,6 3 0-15,12 2-6 0,8 0 3 16,15 0 0-16,14-3-2 16,19-6 4-16,9-5-5 15,38-10 0-15,30-10 6 16,30-12 8-16,26-10-1 15,31-11-7-15,21 0-57 16,-6-24-125-16,-31-17-417 16</inkml:trace>
  <inkml:trace contextRef="#ctx0" brushRef="#br0" timeOffset="96420.29">18758 10304 595 0,'0'0'89'0,"0"0"-61"16,0 0-19-16,0 0-5 15,0 0 43-15,0 0-16 16,-82-13-16-16,79 13-14 16,-2 0 10-16,2 0 9 15,0 0 8-15,-1 0 9 16,2 0 6-16,1 0 7 16,1 0 1-16,0 0 4 0,0-1-7 15,0-2 10-15,1 0-14 16,20-3-14-16,22-7-20 15,25-6 11-15,21-6-13 16,14-5 2-16,1 1 3 16,-4 1-3-16,-10 4-7 15,-17 4 7-15,-19 8-6 16,-21 3-1-16,-21 7 4 16,-11 2 0-16,-1 0 2 15,0 0-7-15,-19 0-2 16,-26 2-3-16,-19 11 2 15,-20 2 1-15,-17 4 1 16,-8 1 0-16,-6-2-1 16,2 2 2-16,11-1 0 0,19-3-2 15,25-4 0-15,25-5 0 16,22-4 0-16,11-3 0 16,0 0-9-16,33 0-4 15,28-16 13-15,35-8 3 16,26-5-2-16,13-1 6 15,-2 3-6-15,-9 7 0 16,-12 9-2-16,-12 6-92 16,-9 5-197-16,-13-1-112 15,-12 0-124-15</inkml:trace>
  <inkml:trace contextRef="#ctx0" brushRef="#br0" timeOffset="97219.88">20972 10282 582 0,'0'0'85'15,"0"0"-62"-15,0 0-10 16,0 0 33-16,0 0 23 0,0 0-40 16,-48-4-4-16,48 4 25 15,0 0-11 1,0 0 2-16,0 0-9 0,0 0 4 15,0 0-13-15,0 0-23 16,13 0 3-16,25 0-3 16,24-2 26-16,25-4 16 15,10-7-22-15,-1-1-5 16,-13-1-1-16,-16 0-2 16,-19 3 2-16,-23 4 2 15,-10 3 16-15,-12 2 4 16,-3 0-2-16,0 2-16 15,0-1-14-15,-7 2-2 16,-20 0-3-16,-22 0 2 16,-28 2 3-16,-23 8-4 15,-17-2 0-15,-4 2-14 0,14-3-8 16,24-1 15-16,31-3 7 16,27 0 0-16,19-3 4 15,6 0-4-15,15 0-8 16,26-6 8-16,19-10 0 15,21-3 3-15,10-1-2 16,1 2 0-16,-2 1-1 16,-17 5 5-16,-21 5-5 15,-19 4-2-15,-17 3-7 16,-14 0-96-16,-2 3-41 16,-22 10-37-16,-20 3 72 15,-17-4-183-15,-9-2-99 0</inkml:trace>
  <inkml:trace contextRef="#ctx0" brushRef="#br0" timeOffset="97758.77">18079 10368 430 0,'0'0'69'16,"0"0"-69"-16,0 0-4 15,0 0-11-15,0 0 3 16,0 0-132-16,4-4-92 16</inkml:trace>
  <inkml:trace contextRef="#ctx0" brushRef="#br0" timeOffset="99153.86">22787 10256 621 0,'0'0'109'0,"0"0"-92"16,0 0-10-16,0 0 73 16,0 0-1-16,0 0-36 15,-40-9-37-15,34 8 1 16,2 1 21-16,4-2 17 15,0 1-13-15,0 1 20 16,0-3 10-16,3-5 0 0,22-3-21 16,20-9-40-1,14-2 6-15,12 0-3 0,-1 5 2 16,-7 3-5-16,-5 3 1 16,-12 2-2-16,-10 2 1 15,-14 3 3-15,-9 2-7 16,-10-2 6-16,-3 4-6 15,0 0-2-15,-9 0-6 16,-22 0 0-16,-20 1 10 16,-19 12 1-16,-10 4 0 15,5 0-2-15,11-3 0 16,16-3 2-16,23-2 0 16,14-5 0-16,10 0-1 15,1-4-1-15,0 0-5 0,25 0 1 16,23 0 6-1,23-1 2-15,22-13 5 0,13 0-7 16,7-2-53-16,8 0-165 16,5-3-157-16</inkml:trace>
  <inkml:trace contextRef="#ctx0" brushRef="#br0" timeOffset="99508.39">24846 10041 43 0,'0'0'333'0,"0"0"-42"16,0 0-231-16,0 0-38 0,0 0 74 15,0 0 1-15,-10 9-62 16,9-8-35-16,-16 1-3 15,-19-2-109-15,-21 0-222 16,-24 0-37-16</inkml:trace>
  <inkml:trace contextRef="#ctx0" brushRef="#br0" timeOffset="100892.56">5583 10213 173 0,'0'0'760'0,"0"0"-646"16,0 0-103-16,0 0 32 15,0 0 102-15,0 0-37 16,0 0-69-16,-22 9-32 15,22-9-7-15,0 0-15 16,0 0-80-16,14 0-148 16,19-7-162-16</inkml:trace>
  <inkml:trace contextRef="#ctx0" brushRef="#br0" timeOffset="102188.8">9479 9038 1 0,'0'0'47'16,"0"0"574"-16,0 0-455 15,0 0-93-15,0 0-25 16,0 0 47-16,-37-76 24 16,37 70-31-16,0 1-39 15,-2 4-16-15,2 1-13 16,0 0-11-16,0 0-9 15,0 0-6-15,0 0-10 16,0 7-3-16,0 0 17 0,0 1 2 16,0-4 3-16,0-1 3 15,0-2 0-15,0-1 8 16,0 0 6-16,0 2-1 16,0 3-11-16,0 9-8 15,0 14-2-15,-7 13 2 16,1 11 0-16,-3 9 2 15,-4 6-1-15,-4 7 0 16,-11 5 0-16,-6 6 4 16,-14-3-4-16,-7-9 3 15,-1-12-3-15,3-16 3 16,7-12-1-16,5-11-1 16,4-7-1-16,-2-6 0 0,-5-2 6 15,-6-4-1 1,-5-2-1-16,-6-1 1 0,-15 0-5 15,-3 0 2 1,-12 2-1-16,-11 1-2 0,-2 2 2 16,-2 2 2-16,5 2-3 15,10 1-2-15,10 1 1 16,5 2-2-16,4 2 0 16,-3 1 1-16,-5 3-1 15,0-1 4-15,-10-1-2 16,-7 3 1-16,-3 0 2 15,-8-3-3-15,-5 1 1 16,1-1 1-16,5 2-2 16,8-1 0-16,11 1-1 0,11 3 0 15,8-2 1-15,5-1 0 16,3 1-1-16,1-1 1 16,-1-2 1-16,0-2 0 15,-2 1-2-15,-6-2 3 16,-2-1-2-16,-1-1 0 15,8-3 1-15,11-3 0 16,17-3 2-16,12 0-2 16,15-3-1-16,6 2 0 15,1-2 0-15,2 1 0 16,0 0-3-16,0 1-2 16,0 2 0-16,-1 3 0 15,-5 2 1-15,-1 1 4 0,-4 0 5 16,2-2-5-1,-3 2-1-15,0-1 1 0,-4 3 3 16,1 2-3-16,-4 4-1 16,2 1 1-16,4 1 0 15,5-4-3-15,2-4 1 16,3-5 0-16,3-5-1 16,0 0 2-16,0 0 1 15,0-2 0-15,0 0 4 16,0 1-4-16,0 4 0 15,0 3-3-15,-1 12-2 16,-4 8 5-16,2 5 0 16,-4 6 0-16,1-4 0 15,1-11-47-15,5-10-54 0,0-14-118 16,29-26-218-16,17-27-138 16</inkml:trace>
  <inkml:trace contextRef="#ctx0" brushRef="#br0" timeOffset="103559.75">11047 9487 13 0,'0'0'291'0,"0"0"341"16,0 0-551-1,0 0-64-15,0 0 15 0,0 0 51 16,0 0-10-16,11-63-43 16,-11 54-3-16,0 1-1 15,0 6 6-15,0 2-14 16,0 0-18-16,0 0-8 16,0 21-12-16,0 13 11 15,0 7 8-15,0 9 1 16,0-1 0-16,-8-2 2 15,-8 0-1-15,-5-4 2 16,-9-4 6-16,-7-3 1 16,-5-4-4-16,-7-7 1 15,1-4 5-15,-4-4-9 0,-3-2 8 16,-2-3-5-16,-10-2 6 16,-5-3-8-16,-11-7 3 15,-13 0-5-15,-11-1 3 16,-11-12 0-16,5 0 3 15,13 1-7-15,16 7 10 16,26 2-3-16,19 3 6 16,11 0-13-16,8 0-1 15,-2 6 3-15,3 5-3 16,-4 3 1-16,-2 2-2 16,-7 5 2-16,-6 1 0 15,-7 2 3-15,-1-1-3 16,-2-1-1-16,2 2 0 0,6-2-1 15,5-5 1-15,5 4 0 16,4-1-4-16,2 1 4 16,1 2 1-16,4-3-1 15,4-4-1-15,3-3 0 16,6-3 2-16,1-5-2 16,4-2 0-16,-1 1 1 15,-1 1 3-15,3 2-3 16,-5 0-2-16,0 4 0 15,-4 3-16-15,-7 2-21 16,2-2-44-16,1-4-79 16,1-6-7-16,3-4 8 0,6-6 33 15,-3-15-64 1,-1-7 55-16,-2-7-18 0,3-3 46 16,0-1 109-16,1 7 288 15,5 7-130-15,-4 5-24 16,4 9-11-16,0 3-24 15,-3 6 11-15,3 2-27 16,0 0-52-16,-2 0-31 16,1 5-5-16,1 11 4 15,-2 5 1-15,2 3 13 16,0 1-2-16,0 1-1 16,0 1-3-16,8-1 4 15,-1-1-5-15,-1-4-1 0,-3-9 0 16,0-5-1-1,2-5 4-15,-1-2 6 0,11 0 10 16,16-20 39-16,11-14-20 16,16-10-34-16,8-4-3 15,8-2-6-15,10 3-1 16,6-1-146-16,-10-3-247 16</inkml:trace>
  <inkml:trace contextRef="#ctx0" brushRef="#br0" timeOffset="104531.23">7710 5263 434 0,'0'0'167'16,"0"0"-81"-16,0 0 6 15,0 0-43-15,0 0-31 16,0 0-18-16,0 0-45 16,0 0-119-16,9 43-11 0,19-29 108 15</inkml:trace>
  <inkml:trace contextRef="#ctx0" brushRef="#br0" timeOffset="104831.33">10431 5630 665 0,'0'0'27'16,"0"0"3"-16,0 0-27 16,0 0 61-16,0 0-1 15,0 0-47-15,-22-44-6 16,22 44-10-16,0 0-27 16,-5 0-100-16,-15-1-95 15,-21-12-229-15</inkml:trace>
  <inkml:trace contextRef="#ctx0" brushRef="#br0" timeOffset="164128.75">1961 15623 829 0,'0'0'123'0,"0"0"-56"16,0 0 27-16,0 0 2 16,0 0-25-16,0 0-9 15,0 0-3-15,-22 0-8 16,22 0 1-16,0 0-5 15,0 0-12-15,0 0-4 16,0 0-7-16,0 0-18 16,0 0-6-16,0 0-7 15,0 6-1-15,8 10-3 0,3 5 8 16,0 0 3 0,4-3 3-16,-2-7-3 0,-1-3 1 15,3-5 0-15,3-3-1 16,12-6-3-16,16-31 3 15,17-24 18-15,13-29 23 16,3-16-5-16,-4-1-17 16,-14 13-1-16,-15 20 5 15,-15 26-12-15,-11 18-4 16,-7 15-7-16,-2 8-3 16,3 4-8-16,6 3-19 15,8 0-22-15,4 0-1 16,-1 16-23-16,-1 7-19 15,-8 7-61-15,-11 6-103 0,-11 1-111 16</inkml:trace>
  <inkml:trace contextRef="#ctx0" brushRef="#br0" timeOffset="164462.68">2130 15884 789 0,'0'0'141'16,"0"0"-91"-16,0 0-32 15,0 0 50-15,0 0-37 16,0 0-23-16,-25 81 39 0,43-63 20 16,-2-1-23-16,5-5-2 15,4-7-16-15,2-5 3 16,1 0-10-16,7-12 3 15,5-18-2-15,9-19 7 16,12-21 4-16,11-18-2 16,7-10-6-16,-3-1-7 15,-10 9-9-15,-15 18 0 16,-20 21-7-16,-10 17-18 16,-6 15-83-16,-6 4-266 15,1 8-636-15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7T07:43:01.2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24193 8935 422 0,'0'0'166'0,"0"0"-115"15,0 0-4-15,0 0 23 16,0 0 4-16,0 0-23 15,0 0-14-15,0-20 6 16,0 18 9-16,0 2-4 16,0-2-3-16,0 2-8 15,0 0-19-15,-3 0-5 16,-1 0-2-16,-1 0-3 16,-4 0 3-16,1 0 9 15,0 0 10-15,2 0 10 0,3 0 2 16,1 0-3-16,1 0-11 15,1 0-9-15,0 0-9 16,0 0-4-16,0 0-2 16,0 0 0-16,0 0-3 15,0 0 1-15,7 0 0 16,11 0-2-16,10 2 1 16,19 4 19-16,15 1-3 15,13 0-2-15,4-1-5 16,1-1-7-16,-6 0-3 15,-9 0 0-15,-5-2-4 16,-14 2 4-16,-12-4 1 0,-11-1 1 16,-13 0-2-16,-5 0 3 15,-4 0-3-15,-1 0 5 16,0 0-5-16,0 0 0 16,0 0-9-16,0 0-1 15,0 1-20-15,0 9-46 16,14-2-131-16,29-4-56 15,26-4-240-15</inkml:trace>
  <inkml:trace contextRef="#ctx0" brushRef="#br0" timeOffset="781.48">27277 9097 413 0,'0'0'74'16,"0"0"-52"-16,0 0 36 0,0 0 59 16,0 0-26-1,0 0-28-15,-40-18-29 0,21 13-8 16,2 1 17-16,2 2-17 15,3 0-1-15,6 2-7 16,3 0-6-16,3 0-2 16,-2 0-3-16,2 0 2 15,0 0 5-15,0 0 5 16,0 0 7-16,0 0-2 16,0 0-2-16,0 0-6 15,11 0 15-15,22 0 2 16,32 3 8-16,28 4 26 0,17-1-32 15,13-2-6 1,-1-4-13-16,-4 0-1 0,-5 0-6 16,-13-6 1-16,-15 2-6 15,-18 2 3-15,-17 0 6 16,-12 0-6-16,-17 2-7 16,-9-1 1-16,-9 1 4 15,-3 0-5-15,0-1-1 16,0 1-7-16,0 0 4 15,-3 0-14-15,-13 0 14 16,-20 0-63-16,-24 1-92 16,-13-1-219-16</inkml:trace>
  <inkml:trace contextRef="#ctx0" brushRef="#br0" timeOffset="39180.37">6045 7378 883 0,'0'0'138'15,"-12"-84"-92"-15,-4 47 54 16,-2 5 4-16,-2 2-35 15,-2 3-22-15,1 1-14 16,-3 4-14-16,0 2 3 16,5 5 16-16,-2 5-12 0,6 2-16 15,2 8-8-15,2 0 1 16,4 0-3-16,-1 0-6 16,-4 14-2-16,-16 15-8 15,-15 17 8-15,-5 14 8 16,2 10 0-16,18 2-2 15,14 3-3-15,14 2 4 16,8 1 0-16,17 2 1 16,5 3 0-16,-2 4 0 15,-6 11 2-15,-14 13-5 16,-8 3 6-16,-30 7-1 16,-30 0-1-16,-20-6 1 15,-11-7 0-15,-6-10 0 0,13-21-2 16,10-14-1-16,17-17 1 15,21-13 0-15,14-16 0 16,11-7 0-16,8-6 0 16,3-4 0-16,0 0-6 15,0 5 2-15,11 6-11 16,19 11 11-16,10 9 4 16,9 19 1-16,5 22 6 15,-2 20-2-15,-6 32-2 16,-7 23 4-16,-9 11-7 15,-5 13-1-15,-1 8 1 16,3 9 1-16,4 3-1 16,10-2-17-16,14-10-77 0,6-34-156 15,14-48-208-15</inkml:trace>
  <inkml:trace contextRef="#ctx0" brushRef="#br0" timeOffset="40948.41">28791 7403 4 0,'0'0'103'0,"0"0"553"16,-6-72-583-16,6 52 0 16,0 6 77-16,0 1-26 15,1 1-59-15,7 3-12 0,0-2 7 16,-2 1-15-1,2 0-11-15,-2-2-17 0,0 3-3 16,-1 1-1-16,0 4 7 16,2-2-8-16,0 2 0 15,4 0-9-15,6 0-3 16,5 2-2-16,4 2 2 16,4 0-6-16,-3 2 2 15,-5 12 3-15,-8 6 0 16,-11 7-18-16,-3 12-12 15,0 9 6-15,-15 5 18 16,-3 3 7-16,1-4 3 16,6-3-3-16,8-3 0 15,3-4-1-15,3-6 1 16,19-5-1-16,11-5-2 16,14-8 1-16,13-6 2 15,7-8 14-15,-4-4-5 0,-9 0 9 16,-19-11 21-16,-11-4 15 15,-10 5-9-15,-10 3-29 16,-2 4-4-16,-2 3-12 16,0 5-15-16,-20 29-27 15,-8 21 21-15,-9 26 21 16,0 27 2-16,-1 14-1 16,1 16 2-16,-6 8-3 15,-1 0 3-15,5 0-3 16,8 0 2-16,12 1 3 15,16 5-4-15,3-5 0 0,0-6 2 16,7-16-3-16,-2-18-2 16,-5-10-10-1,0-9-15-15,-17-6-36 0,-16-6-163 16,-11-4-451-16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7T07:44:06.0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10409 6267 151 0,'-121'12'250'0,"8"6"-249"16,14 8-2-16,7-5-36 15,-2-9-116-15,-3-12-9 16</inkml:trace>
  <inkml:trace contextRef="#ctx0" brushRef="#br0" timeOffset="1790.64">1951 6825 850 0,'0'0'61'0,"0"0"-33"0,0 0-22 16,0 0 12-1,0 0-4-15,0 0-14 0,0 0-13 16,-54-35 7-16,41 49 6 16,-1 4 1-16,1 7-1 15,-2 3-5-15,2 7-10 16,5 8 11-16,-2 3 4 16,2 4 1-16,-2 0 1 15,-2 0 1-15,4-4-3 16,-3-3 2-16,0-9 1 15,2-3-3-15,-1-6 2 16,-2 1 0-16,-9 8 0 16,-9 6 4-16,-13 6-3 15,-8 5-1-15,-4-1 4 16,1-3-2-16,8-10 0 0,15-11-1 16,10-9-1-16,12-9 2 15,6-4-8-15,3 0 2 16,0 0-7-16,6 9 1 15,16 9 7-15,5 13 1 16,6 14 5-16,0 20-5 16,-8 20 0-16,-4 16 0 15,-6 13 0-15,-8 7 5 16,-2 3-5-16,-2-2 1 16,-3-2-1-16,0-16 1 15,0-12 2-15,0-17-3 16,-3-12 0-16,3-5 1 15,0-5-1-15,13 2 4 16,2-6-4-16,6-5-16 16,3-7-69-16,-3-7-54 0,4-10-28 15,-4-9 57-15,3-8 20 16,-6-7-44-16,7 0-4 16,5-3 85-16,9-11 33 15,7-6 16-15</inkml:trace>
  <inkml:trace contextRef="#ctx0" brushRef="#br0" timeOffset="7425.62">17391 6328 602 0,'0'0'97'15,"0"0"-67"-15,0 0 32 16,0 0 12-16,0 0-37 16,0 0-27-16,0 0-6 15,-58-11 0-15,56 11 5 16,2 0 11-16,0 0 16 15,0 0 5-15,0 0-3 16,0 0-5-16,0 0-4 16,3 0-5-16,42 0-2 15,40 0 6-15,44-7 6 16,29-3-12-16,15 1-9 16,0 3-3-16,-9 3 4 0,-1 3-12 15,-8 0 0-15,-14 2-3 16,-18 3 3-16,-32-2 1 15,-32-2 0-15,-27-1-2 16,-17 0 3-16,-11 0 0 16,-2 0 1-16,-2 0-4 15,0 0 5-15,0 0-6 16,0 0-11-16,0 4-74 16,-14 5-97-16,-14 7-69 15,-16-4 166-15,-15-5-286 16</inkml:trace>
  <inkml:trace contextRef="#ctx0" brushRef="#br0" timeOffset="7842.59">17566 6384 143 0,'0'0'461'15,"-84"-20"-414"-15,51 13-26 16,9 1 86-16,10 3-8 16,6 2-61-16,4 1-21 15,4 0 3-15,0 0 11 16,0 0-2-16,0 0-11 16,3 0 1-16,31-3 4 0,35-3 21 15,39-2-16-15,37 0-5 16,22-1 15-16,14 0 3 15,2 5-19-15,4 4-8 16,-7 0-11-16,-20 0 4 16,-35 0-4-16,-44 0 1 15,-42 0 2-15,-26 0 2 16,-13 0 7-16,0 0 4 16,0 0-9-16,0 0-10 15,-6 0 0-15,-12 0-18 16,-13 0-114-16,-14 2-34 15,-11 6 2-15,-6-1-50 16,0-2-125-16</inkml:trace>
  <inkml:trace contextRef="#ctx0" brushRef="#br0" timeOffset="8158.62">17633 6342 516 0,'0'0'105'0,"0"0"-88"16,0 0-6-16,0 0 30 0,0 0-41 15,0 0 2-15,68-2-2 16,4 2 8-16,24 1 2 15,18 0 7-15,12-1 24 16,1 0-28-16,1 2 6 16,-7 1-14-16,-19 1-2 15,-28 1 1-15,-34-1-2 16,-25 2-2-16,-15 0-89 16,-19 1-46-16,-14 0 25 15</inkml:trace>
  <inkml:trace contextRef="#ctx0" brushRef="#br0" timeOffset="12188.91">17409 6422 330 0,'0'0'123'16,"0"0"-78"-16,0 0-14 16,0 0 34-16,0 0-10 0,0 0-27 15,-13 0-17-15,11 0 3 16,2 0 18-16,-2 0 23 15,1 0-8-15,1 0-4 16,-2 0 5-16,1 0-16 16,1 0-10-16,0 0-7 15,0 0-8-15,0 0-1 16,0 0-2-16,0 0-1 16,0 0-3-16,0 0-3 15,4 0-5-15,32 0 8 16,26-8 20-16,30-3-5 15,24-1-1-15,14-2 7 16,11 4 2-16,6 2-4 16,-2 5-8-16,6 3-2 15,-5 0-4-15,-6 7-3 0,-3 3 2 16,-17-1-2-16,-21-5 2 16,-24-1 2-16,-21-3 0 15,-20 0 15-15,-12 0 13 16,-6 0 1-16,-9 0-7 15,-3 0-10-15,-2-1 8 16,-2 1-2-16,0 0-11 16,0 0-4-16,0 0-9 15,0 0 0-15,0 0-2 16,0 0-5-16,0 0-4 16,0 0-16-16,0 0-41 15,0 3-27-15,0 9-28 0,0 2 38 16,0-8-104-16,3-6-290 15</inkml:trace>
  <inkml:trace contextRef="#ctx0" brushRef="#br0" timeOffset="13161.63">21483 6245 448 0,'0'0'202'0,"0"0"-146"15,0 0-6-15,0 0 47 16,0 0-34-16,0 0-44 16,0 5-9-16,0-4 5 15,0 1-15-15,0-1 1 16,0 0 5-16,0-1-6 16,0 2 5-16,0-2 2 15,2 2-2-15,1-2-4 0,1 0 9 16,15 2-7-16,19 1 2 15,28 0 9-15,29 2 10 16,29 0 13-16,18-1-9 16,17 1-2-16,22 1 11 15,11-1-21-15,10 1-2 16,-11-2 0-16,-26-2-10 16,-36-2 12-16,-40 0-7 15,-29 0 8-15,-27 0 28 16,-14 0-24-16,-10 0-6 15,-3 0-4-15,-4 0-2 16,-1 0-4-16,-1 0-2 16,0 0-3-16,0 0-1 0,0 1-3 15,0 2-22-15,0 6-89 16,-24 3-126-16,-19-6 68 16,-24-6-185-16</inkml:trace>
  <inkml:trace contextRef="#ctx0" brushRef="#br0" timeOffset="16914.93">19999 9285 119 0,'0'0'86'16,"0"0"-86"-16,0 0-123 15,0 0 95-15,0 0 28 16,0 0 62-16,-28-53 74 15,28 45-43-15,0 0-14 16,-2-1 0-16,1 1 8 0,-1 1 8 16,1 3 5-16,-1-1-50 15,1 5-13-15,1 0 4 16,-2 0-25-16,1 0 2 16,1 0-5-16,-2 0-3 15,2 0 10-15,-1 0 9 16,1 0 14-16,0 0-4 15,-2-1-3-15,2 1 8 16,-1 0-22-16,1 0 5 16,0 0-11-16,0 0 0 15,0 0-15-15,0 0 4 16,0 0-4-16,0 0-1 16,0 0 0-16,0 0 0 0,0 0 0 15,0 0 0-15,0 0 0 16,0 0-5-16,0 0 3 15,0 0 1-15,0 0 1 16,0 0-3-16,0 0 2 16,1 0-2-16,4 0 3 15,2 0 3-15,3 0 0 16,6 0-3-16,6 3-2 16,6 0 2-16,8-3 3 15,3 3-3-15,-2-2 0 0,2-1 3 16,-6 0-2-1,-3 0 0-15,-2 0 3 0,-4 0-4 16,1 0 2 0,1 0 1-16,0 0 0 0,4 0-1 15,3 0-1-15,1 0 0 16,5 0 2-16,3 0-3 16,-5 0 0-16,-2 0 3 15,-4 0-1-15,-4 0-1 16,-5 0-1-16,-4 0 0 15,-3-1-2-15,-8-2 5 16,1 3-5-16,-3 0 2 16,-1-2 0-16,2 2 0 15,-2 0 0-15,1-1 0 16,1-1 2-16,3 0 0 16,0 0-2-16,0-2 0 15,0 1 1-15,1 2-1 0,-1-1 1 16,0 1-1-16,4 1 0 15,2 0-1-15,8 0-1 16,3 0 2-16,4 0 0 16,5 1 0-16,0 2-2 15,-2-1 2-15,-3-2 1 16,-5 0 1-16,-4 0 3 16,-6 0 5-16,-1 0-3 15,-4 0-1-15,-2 0-3 16,-4 0-1-16,-1 0-2 15,-3 0 1-15,0 0-1 16,0 0 0-16,0 0-1 0,0 0-3 16,0 0 0-1,0 0-3-15,0 0-8 0,0 0-9 16,-1 7-42-16,-13 5-74 16,-10-4-14-16,-1-6-156 15</inkml:trace>
  <inkml:trace contextRef="#ctx0" brushRef="#br0" timeOffset="18379.46">25285 9231 375 0,'0'0'87'0,"0"0"-43"15,0 0 31-15,0 0 9 16,0 0-24-16,0 0-30 16,0 0-21-16,-14-6 2 0,7 6-5 15,1 0-6-15,0 0 2 16,3 0 1-16,0 0-1 15,3 0 1-15,0 1-3 16,0-1 1-16,0 0-2 16,0 2-1-16,0 0 2 15,0-1 6-15,0 0-4 16,0 1 1-16,5-1 10 16,8 1 21-16,10-2 11 15,11 0-2-15,10 0-6 16,4 0-5-16,1 0-2 15,-4 0-6-15,0 0-4 0,-5 0-1 16,1 0-3-16,-4 0-3 16,-3 0 9-16,0 0-15 15,-1 0 6-15,2 0-11 16,4 0 4-16,2 0 1 16,1 0 2-16,0 0-5 15,-2 3 0-15,-4 1-2 16,-3-1 1-16,-2 0 2 15,0-3 1-15,1 0 3 16,-1 0 2-16,0 0 4 16,4 0-6-16,1 0 1 15,7 0-8-15,0 0 3 16,2 0-4-16,1 0 6 16,-4 0-7-16,-1 0-1 15,-5 0 1-15,-3-1 6 0,-2-4-3 16,-2 2 1-16,-2 0 5 15,-3 2-2-15,1-1-4 16,3 1-1-16,2 1 0 16,-1 0-1-16,-4 0 3 15,-4 0-3-15,-6 0 0 16,-3 0 1-16,-4 0 2 16,-3 0-1-16,-2 0 0 15,-3 0 2-15,0 0-5 16,0 0 3-16,0 0-3 0,0 0-6 15,0 0 4 1,0 0-3-16,0 0-3 0,0 0-3 16,-3 0-53-16,-15 0-102 15,-13 0-93-15,-8-8-46 16</inkml:trace>
  <inkml:trace contextRef="#ctx0" brushRef="#br0" timeOffset="21267.3">29743 8353 463 0,'0'0'69'15,"0"0"-29"-15,0 0 9 16,-9-78 36-16,8 58-13 16,-2-3-33-16,-3 2-6 15,0-2 13-15,-5-1-20 16,-4-1-10-16,-1-1-1 15,-2 4 6-15,3-1 6 0,0 4-9 16,3 2 1 0,-4 3-3-16,-2-3-1 0,-3 1-8 15,-6-2 1-15,-4 0-6 16,-8 1-2-16,-12 3 0 16,-11-1 0-16,-13 3-4 15,-7 2 4-15,-3 1 3 16,6 5-2-16,9 3 1 15,12 1-2-15,10 0 0 16,7 0-2-16,3 7 0 16,-1 5 1-16,-2 2 0 15,-1 2 0-15,-3 3 1 16,-5 0 6-16,-4 2-5 16,-2 5-1-16,-4 4-1 15,2 0 1-15,6 3 0 16,5 1 0-16,8-1-7 0,7 3 5 15,4 2-1-15,5 3-5 16,2 2 8-16,4 6 1 16,5 1 1-16,1 1-2 15,2-2 0-15,6-4 3 16,3-2-4-16,0 0 3 16,0-3 7-16,12 0-5 15,2-1-4-15,3-3-1 16,3 1 1-16,10-2 1 15,8 2 1-15,9-1-2 16,6-3 18-16,4-2-14 0,0-6 7 16,0 0-2-16,-2 0-6 15,-2-6 1-15,2 0 5 16,2 0 1-16,4-3-1 16,-1-1-1-16,6-3 4 15,1-1-5-15,-1-4 4 16,-1-3-4-16,4-4 4 15,-3 0 2-15,0 0 0 16,-1-11-9-16,-3-6 5 16,-1-4 1-16,4-5 0 15,-1-5 3-15,-1-3-5 16,-5-4-4-16,-6-6-1 16,-4-1-3-16,-6-8 0 15,-7-4 0-15,-9-4 2 16,-10-5-2-16,-16-8 2 0,0-5-2 15,-33-5 0-15,-14-3-2 16,-14 6 2-16,-13 11 0 16,-9 13-4-16,-7 15-1 15,-10 28-1-15,-11 14-130 16,-12 32-18-16,2 15-104 16</inkml:trace>
  <inkml:trace contextRef="#ctx0" brushRef="#br0" timeOffset="21947.19">28021 9336 10 0,'0'0'2'0,"0"0"3"16,87-15 230-16,-53 4-106 15,0 0-54-15,-1-1 15 16,-4-3 10-16,-9 0 2 15,-8 1-14-15,-3-3-19 16,-4 1 10-16,-1 0-2 16,-4 0-45-16,0 1-14 0,0 1 2 15,0 3-11-15,-13 4-4 16,-5 4-5-16,-24 3-17 16,-25 0 14-16,-29 13 3 15,-23 9 7-15,-12 6-7 16,-3 2 2-16,2 3 0 15,13-2 0-15,11-2 4 16,14-5-4-16,16-4 2 16,12-4-3-16,11-5-1 15,11-3 5-15,13-2-4 16,10-2-1-16,12-1 0 16,6-3-2-16,3 0-16 15,0 0-65-15,5 0 18 16,26-7-15-16,15-13-284 0,10-6-75 15</inkml:trace>
  <inkml:trace contextRef="#ctx0" brushRef="#br0" timeOffset="22247.51">27237 9199 73 0,'0'0'520'16,"0"0"-500"-16,0 0-19 15,0 0-1-15,0 0 14 16,0 0 15-16,-69 50-1 15,48-36 24-15,1-1-6 0,0-2 11 16,3-4-27 0,2-1 6-16,2-2-21 0,3 1-4 15,2-4 0-15,2 2-3 16,4-2-1-16,1-1-3 16,1 4-4-16,0-3 0 15,0 4 0-15,3 2-1 16,12 8 1-16,12 4 9 15,7 5 6-15,5 5-8 16,-2 2-4-16,-7 1-3 16,-15-2-94-16,-15-10-117 15,-30-15-133-15,-40-5-2 16</inkml:trace>
  <inkml:trace contextRef="#ctx0" brushRef="#br0" timeOffset="23281.5">25064 8935 631 0,'0'0'38'0,"0"0"-38"16,-95 3-2-16,49 8 2 16,-5 3 5-16,-6 3 3 15,-7 2 2-15,-11-1 3 16,-16 2 8-16,-18-4 11 16,-25-1-19-16,-19-4 1 15,-12-2-13-15,-8-1 3 16,8 0 2-16,13 1-3 0,14-1 1 15,13-1-3 1,7 3 23-16,0 3 4 0,-3-1-12 16,1 3-15-16,9-2 6 15,10-1-8-15,14 5 3 16,6 3-1-16,4 3 2 16,-1 4 2-16,-2 2-4 15,7-4 0-15,7-4-1 16,11-5 1-16,17-8 1 15,12-2-2-15,11-2 1 0,7-4 4 16,5 0-4 0,2 0 6-16,-4 0-1 0,-1 0 1 15,-9-4-7-15,-1-4-90 16,-8-4-122-16,2 0 46 16,3-2 91-16,8 2-7 15,9 1 15-15,2-1-23 16,2-2 45-16,14-3 2 15,-1-1 41-15,0-3-4 16,-1 1-10-16,-2 0 9 16,-1 2 7-16,3 3 6 15,1 1 20-15,0 2 18 16,0 4-2-16,-5-7 29 16,-4 0-17-16,-4 1 637 15,-2 3-600-15,0 8-75 16,0 3-16-16,0 0-3 0,0 0 1 15,-3 11-24-15,-20 17 14 16,-5 9 12-16,-12 8 3 16,-4 2 1-16,1-5-2 15,6-5-2-15,6-7 1 16,8-8 1-16,10-5-1 16,4-6 0-16,4-4-1 15,1-1 2-15,4-1-2 16,-2-3 0-16,2 1 0 15,0-2 0-15,0 1 1 16,11 2 2-16,17 3 2 16,18 6 22-16,22 2-1 15,13 7-12-15,12 7-9 0,2 7-5 16,0-3-108-16,-12-11-209 16,-23-10-303-16</inkml:trace>
  <inkml:trace contextRef="#ctx0" brushRef="#br0" timeOffset="26232.45">25513 15169 562 0,'0'0'61'0,"0"0"8"15,0 0-31-15,0 0-12 16,0 0 34-16,0 0-39 15,-79-59-13-15,26 59-6 16,-10 0 5-16,-4 6 21 16,-2 8 0-16,-4 1-3 15,1 5 3-15,-1 1-7 16,-3 1 0-16,0-3-7 16,-3 0-3-16,-6-6 7 15,-9 1 4-15,-9-7-13 16,-7-1-4-16,-4-2-1 15,1-1 1-15,7-1-2 16,6 3-2-16,11 3-1 16,9 0 0-16,0 0 1 0,4 0 0 15,-2-4 0-15,0-2-1 16,-4 1 7-16,-5-3-5 16,-6 0-2-16,-4 0 2 15,-3 0-2-15,0-4 3 16,2-1 0-16,4-1-1 15,11 4 1-15,12 2 5 16,8 0 0-16,8 0 10 16,7 0 1-16,-1 0 1 15,4 0-13-15,-1 0 8 16,3 0 0-16,-1 0-6 16,0 0 2-16,2 0-3 15,-3 0-4-15,2 0 3 0,4 2 2 16,5 1-8-16,10 1 0 15,6-1 2-15,6 1-2 16,-3-1-1-16,0 2 2 16,-9-1-2-16,-5 3 2 15,-7 0-2-15,-2 0 0 16,1-1 1-16,2 0 0 16,6 0-1-16,8-2 1 15,5 2-2-15,8-3 2 16,5-2-2-16,3 2-3 15,0 0-23-15,0-1-54 16,17-2-71-16,18 0-92 0,10-22-235 16</inkml:trace>
  <inkml:trace contextRef="#ctx0" brushRef="#br0" timeOffset="26683.24">22094 15157 649 0,'0'0'59'0,"0"0"26"15,0 0 12-15,0 0-13 16,-20-73-21-16,17 71-15 16,2 2-28-16,-1 0-8 0,-3 0-9 15,-8 1 0-15,-7 13-3 16,-13 7 2-16,-11 4-1 15,-9 6 6-15,-11 5-3 16,-4 1-2-16,4-1 2 16,6-3-1-16,11-6-3 15,8-6 0-15,12-6 1 16,10-7-1-16,7-2 7 16,6-2-7-16,2-3 2 15,2 0 2-15,0-1-3 16,0 0 15-16,0 0 21 15,9 0 10-15,13 0-19 16,13 0-16-16,11 0-4 16,5 10-2-16,1 8-1 0,-3 10-2 15,-4 10 0-15,-2 9-3 16,-3 9 0-16,1 4-24 16,3 7-66-16,3 0-105 15,8-9-85-15,6-10-266 16</inkml:trace>
  <inkml:trace contextRef="#ctx0" brushRef="#br0" timeOffset="29950.75">21479 15975 18 0,'0'0'30'0,"0"0"357"16,0 0-307-16,0 0-46 16,0 0 40-16,0 0-1 15,0 0 17-15,-81-6-32 16,75-2-8-16,-2 2-2 16,2 3-1-16,0 3-1 15,0 0-15-15,1 0-12 16,3 0-4-16,0 0 18 15,2 0 21-15,0 0-11 0,0 0-13 16,0 0-4-16,0 0 0 16,0 0-10-16,0 0-5 15,9-4-9-15,13-6 4 16,12-4 4-16,11-6 2 16,13-7-1-16,11-9 8 15,16-7 2-15,12-6-8 16,10-1 6-16,-4 5-13 15,-9 3-2-15,-13 10-1 16,-11 4-2-16,-6 3 0 16,-3 2-1-16,3-4 0 15,7-2 2-15,5-1 0 16,7-5-1-16,5-4 0 16,6 0 1-16,9 0-1 15,5 2 0-15,2 2 4 0,1 2-5 16,2-1-2-16,-4-2 0 15,-6 3 2-15,-5-3 0 16,-11 5 0-16,-11 1 0 16,-3 0 1-16,-5 1-1 15,1 1 1-15,4 1 0 16,0 2-1-16,8 2 0 16,1 1 2-16,0 3-2 15,-7 2 0-15,-2 3 0 16,-6 2-3-16,-3-1 2 15,3 0 1-15,2-4 0 16,2 0 0-16,1-1 0 0,1-1 0 16,0 0-2-16,-3-1 2 15,-4 3 0-15,-6 2 1 16,-7 2 3-16,-8 3-3 16,-5 1-1-16,-1 3 0 15,0-1 0-15,3 1-1 16,-1 0 1-16,3 1 1 15,-1-1-1-15,-4-1-1 16,0 1 0-16,-3-1 1 16,-3 1 0-16,-5 0 0 15,-7 2-1-15,-5 2 2 16,-7 2-2-16,-3-1 0 16,-3 1 1-16,0 0 2 0,0 0-2 15,3-1 0 1,-2-1 0-16,2 1 1 0,-1-1 1 15,-1 1 2-15,-4-1-3 16,0 2 6-16,0 0-7 16,0 0 0-16,0 0-1 15,0 0-5-15,0 0-2 16,0 0-16-16,0 0 4 16,0 0 5-16,0 0-6 15,0 5 3-15,-6 6-1 16,-4 7-68-16,-10-3-153 15,-8-4-370-15</inkml:trace>
  <inkml:trace contextRef="#ctx0" brushRef="#br0" timeOffset="30668.4">22116 15389 500 0,'0'0'153'15,"0"0"-88"-15,0 0 5 16,0 0 10-16,0 0 0 0,-27-81-23 16,23 68-12-16,2 3 3 15,-1 2 4-15,-1 4 3 16,1 4-14-16,-2 0-27 16,-2 0-6-16,-4 7-8 15,-5 22 0-15,-6 16 0 16,-10 17 1-16,-4 15 0 15,-10 4 0-15,-4 1 0 16,0-3 1-16,3-10-2 16,5-8-1-16,6-12 1 15,8-14 2-15,8-11-2 16,10-14 9-16,5-10 22 16,4 0 24-16,1-18-5 0,0-16-26 15,10-7-19-15,14-1-5 16,9 6 6-16,7 10-6 15,14 8 2-15,15 11-6 16,14 5 4-16,19 2-2 16,18 3 2-16,10 12-2 15,7 1 1-15,-4-1-36 16,-7-2-60-16,-9-5-31 16,1-8-42-16,-4 0-50 15,-2-18-186-15</inkml:trace>
  <inkml:trace contextRef="#ctx0" brushRef="#br0" timeOffset="31722.42">28836 15204 38 0,'0'0'800'0,"0"0"-725"16,0 0-53-16,0 0 46 15,0 0 4-15,0 0-17 16,-31-46-33-16,11 46-12 15,-13 4-9-15,-10 17 0 0,-5 4 6 16,-5 4 10-16,-6 5 1 16,-3 1 6-16,-9 5 14 15,-9 1-16-15,-8 4 7 16,-7 0-11-16,-1 1-9 16,2-1-3-16,3 3-2 15,5-2 2-15,6-3-6 16,6 1 4-16,5 0-3 15,2 6 3-15,1 1 0 16,1 6 10-16,3-2-11 16,6-3-1-16,7-6 0 15,5-8 0-15,6-9-2 16,2-3 4-16,-1-6-2 16,-1-4 0-16,1-1-1 15,-3-7 1-15,4-3-2 0,6-5-15 16,9 0-21-16,5 0-24 15,7 0-61-15,6-5-64 16,3-3-51-16,0-4-208 16</inkml:trace>
  <inkml:trace contextRef="#ctx0" brushRef="#br0" timeOffset="32068.16">26986 15892 901 0,'0'0'143'16,"0"0"-91"-16,0 0 32 16,0 0-30-16,0 0-47 15,0 0-7-15,-84 81-2 16,59-24 2-16,-4-2 0 16,3-3 0-16,3-8 1 15,7-7 0-15,6-12 0 16,5-9-2-16,5-8 1 15,0-8-1-15,0 0 1 16,15 0 15-16,7-6 0 16,11-4 11-16,9-1-4 15,6 1 0-15,5 3-13 16,1 1 3-16,1 2-12 16,-4 4-1-16,0 0-1 0,-1 10 2 15,-2 11-25-15,-3 8-76 16,-9 3-150-16,-10-2-244 15</inkml:trace>
  <inkml:trace contextRef="#ctx0" brushRef="#br0" timeOffset="34502.18">26295 16823 634 0,'0'0'304'0,"0"0"-234"16,0 0-9-16,0 0 28 16,0 0-41-16,0 0-40 15,0 0-8-15,-37-27 0 16,37 43 0-16,0 14 3 16,0 3 1-16,0 14 6 15,-8 8 2-15,-4 5-2 16,-1 0-2-16,-2-2-5 15,3-11 0-15,5-7 0 16,5-12-3-16,2-11-36 16,7-12-82-16,16-5-45 15,2-15-17-15,-1-19-130 16</inkml:trace>
  <inkml:trace contextRef="#ctx0" brushRef="#br0" timeOffset="34803.33">26250 16724 615 0,'0'0'189'0,"0"0"-52"16,-61-77-36-16,51 67 6 16,2 9-26-16,2 1-47 15,-4 16-31-15,-5 17-1 16,-4 9 7-16,0 2-6 16,2-3-3-16,1-8 3 15,6-7-3-15,4-8 0 16,6-8 3-16,0-7-3 15,0-3 2-15,12 0-2 0,12-15 5 16,11-7 1 0,8-1-3-16,5-4-5 0,5 1 3 15,2 5-1-15,2 7 0 16,-8 9 1-16,-3 5-1 16,-11 19-10-16,-15 24-62 15,-10 14-98-15,-10 11-202 16</inkml:trace>
  <inkml:trace contextRef="#ctx0" brushRef="#br0" timeOffset="36571.53">21185 15766 22 0,'0'0'66'16,"0"0"-28"-16,0 0 535 16,-21-89-517-16,5 74 25 15,-4-1-10-15,0 3-12 16,0 3-1-16,-2-4-11 15,-2 3-20-15,0 0-2 16,-2 0 16-16,1-3 2 16,-2 6-6-16,-4 4-10 15,-5 4 4-15,-8 0-14 0,-13 4 0 16,-9 12-4 0,-2 5 3-16,0 4 2 0,6 2 2 15,10 2-1-15,7 3 1 16,7 1-8-16,4 6-4 15,3 5-2-15,1 7-2 16,6 11 0-16,0 4 0 16,5 3-3-16,7 0 1 15,6-2 2-15,6-3-3 16,0 3 0-16,10-3-1 16,14-1 4-16,6-1 0 15,7-6-1-15,7-3 0 16,9-6 0-16,12-5 4 0,10-9 0 15,11-9-1 1,9-10-6-16,7-9 2 0,2-5-2 16,3-7 2-16,0-16-2 15,-9-8 4-15,-10 0-3 16,-14-6 0-16,-11 2 1 16,-12-1 1-16,-5-1-1 15,-7-7 0-15,0-2 0 16,1-7-1-16,-3-3 0 15,2-7 0-15,-4-2 0 16,-3 1-1-16,-5-4 3 16,-6 3-3-16,-10 7 0 0,-11 5 1 15,0 10-1 1,-20 9-1-16,-13 8-1 0,-4 1 0 16,-6 4 0-16,-8-1-1 15,-9 1 1-15,-7-1 2 16,-6 3 0-16,-9 0-4 15,-4 3 4-15,-5 4 3 16,-2 5-3-16,-2 5-2 16,-1 2 2-16,0 2 0 15,2 13 0-15,6 1 2 16,7 1-1-16,9 1-1 16,12 4-2-16,11 0-2 15,6 2 4-15,5 3 0 16,4 6-2-16,1 7 2 15,3 13-1-15,3 8-1 0,7 11 1 16,6 5 1-16,6 0 0 16,8 3 1-16,0-1-1 15,8-2 3-15,16-5-2 16,9-9 1-16,10-4 0 16,6-6 0-16,11-7 3 15,9-7-2-15,11-4 0 16,14-6 1-16,11-7-2 15,5-10 0-15,3-10-3 16,-2-2 2-16,-7-13 1 16,-10-13-2-16,-9-12 0 15,-8-7 1-15,-5-4 5 0,-6-6-5 16,-6-7 0 0,-2-2 2-16,-7-4-2 0,-7-1 0 15,-8 4 2-15,-12 5-2 16,-9 1 2-16,-10-1-2 15,-5-3-1-15,-3-5 1 16,-24-1 0-16,-12 1-1 16,-18 4-2-16,-20 9-1 15,-29 2-2-15,-29 10-2 16,-27 11-7-16,-20 20 7 16,-11 12-3-16,8 38-9 15,21 34-12-15,36 32-36 16,35 22-103-16,28 2-183 15,17-8-326-15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7T07:45:26.8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9518 11189 179 0,'0'0'798'0,"0"0"-691"16,0 0-77-16,0 0 87 16,0 0-2-16,0 0-76 15,0 0-26-15,-42 4-6 16,42-4 8-16,0 0 1 16,0 1-3-16,0-1 1 15,0 2 1-15,0-1 1 16,0 2-12-16,12 0 10 15,21 0 5-15,21-3 16 16,16 0-1-16,12-3-15 16,9-6-9-16,-2-1-7 0,1 2 5 15,-5 1-7-15,-6 2 1 16,-15 1 0-16,-16 3 0 16,-17 1 3-1,-14-2-4-15,-11 1 1 0,-3-1-1 16,-3 2-1-16,0-1-1 15,4 1-22-15,-1 0-45 16,12 0-48-16,15 0-163 16,19-6-156-16</inkml:trace>
  <inkml:trace contextRef="#ctx0" brushRef="#br0" timeOffset="650.04">11540 11235 657 0,'0'0'267'0,"0"0"-239"16,0 0 13-16,0 0 103 0,0 0-47 15,0 0-51-15,-40 0-27 16,40-2-4-16,0 2 6 15,0 0-6-15,0-1-4 16,0 1 3-16,0 0 14 16,5 0-2-16,9 0-3 15,8 0-5-15,9 0 1 16,8 0-6-16,9 0-8 16,3 0-2-16,6 0 0 15,2 3 2-15,1 1-4 16,-5 0-1-16,-9-4-1 15,-8 0 1-15,-10 0 0 0,-10 0 2 16,-9 0 3-16,-6 0 6 16,-3 0 11-16,0 0 0 15,0 0-1-15,-24 0 5 16,-25 0-9-16,-25 0-14 16,-15 2-3-16,-2 0-1 15,15 1 1-15,24 0-5 16,20-1 5-16,18-1 0 15,9 0-3-15,5-1-1 16,6 3-9-16,27-3 0 16,28 0-2-16,24 0-8 15,18 0-59-15,-4-11-119 16,-16-3-487-16</inkml:trace>
  <inkml:trace contextRef="#ctx0" brushRef="#br0" timeOffset="2150.38">14222 11270 64 0,'0'0'598'16,"0"0"-380"-16,0 0-186 16,0 0-14-16,0 0 103 15,0 0-41-15,0 0-42 0,-43-11-16 16,42 11 1 0,1 0 10-16,0 0-7 0,0 0-13 15,0 0-6-15,0 0-5 16,13 0 3-16,12 0 22 15,12 0 10-15,10 0 2 16,11 0-10-16,-1-3-14 16,-5 2-10-16,-7-3-5 15,-9 4 0-15,-11-1 2 16,-12 0-2-16,-8 1 4 16,-5 0-3-16,0 0 9 15,0 0-3-15,-20 0 1 16,-15 0-8-16,-22 6 6 15,-15 1 1-15,-7 0-5 0,3-4-1 16,9 0 1-16,4-2 23 16,8-1-10-16,7 2-5 15,14-2 6-15,13 0-6 16,12 0 2-16,9 0-3 16,0 0-9-16,0 0-1 15,19 0-8-15,20 0 9 16,18 0 5-16,13 0 2 15,9 0-4-15,-1 0 1 16,4 0-2-16,0 0-2 16,-3 0-43-16,1 0-44 0,1 0-183 15,-2-8-379 1</inkml:trace>
  <inkml:trace contextRef="#ctx0" brushRef="#br0" timeOffset="3018.44">16239 11228 623 0,'0'0'214'0,"0"0"-199"16,-89 0 5-16,62 0 99 15,4 0-20-15,7 0-54 16,7 0-17-16,5 0 2 16,4 0-8-16,0 0 3 15,0 0-1-15,0 0-2 0,0 0-9 16,0 0-5-16,6 0 7 15,16 0-7-15,12 1 20 16,16 1 18-16,10-2-16 16,5 0-18-16,-3 0-5 15,-4 0-2-15,-9 0 0 16,-14 0-1-16,-11 0-1 16,-12 0 5-16,-9 0 0 15,-3 0 0-15,0 0-3 16,0 0-3-16,-4 0-2 15,-21 0-2-15,-11 2 2 16,-14 4 8-16,-8 0-8 16,-3-1 0-16,-5 0 1 15,3 0 3-15,7-1-3 16,13 0 0-16,19-2-1 0,13 0 0 16,10-2 0-1,1 0 1-15,0 0 2 0,5 3-3 16,18-2 3-16,20-1 6 15,18 0 9-15,17 0-10 16,12 0-7-16,2 0-2 16,1 0-42-16,-18-4-206 15,-28-8-784-15</inkml:trace>
  <inkml:trace contextRef="#ctx0" brushRef="#br0" timeOffset="7072.14">21815 11147 26 0,'0'0'509'0,"0"0"-461"15,0 0-43-15,0 0 42 16,0 0 90-16,0 0-20 16,-15 7-56-16,15-7-13 15,0 0 26-15,-2 0-12 16,-1 0-36-16,0 2-20 16,-2-1-4-16,-4 2 0 15,-1 1-2-15,3-2 1 16,1 1 0-16,5-2 2 15,1-1-1-15,0 0 4 16,0 0 7-16,11 0 20 16,16 0 12-16,15 0-14 15,10 0-17-15,1 0-13 16,2 2 0-16,-2 2-1 16,4 2-54-16,1 1-118 0,9-4-165 15,7-2-119-15,11-1 303 16</inkml:trace>
  <inkml:trace contextRef="#ctx0" brushRef="#br0" timeOffset="7439.46">23125 11229 30 0,'0'0'40'0,"0"0"491"15,0 0-501-15,0 0-27 16,0 0 60-16,0 0 16 16,-6 3-45-16,6-2 1 15,4 3 32-15,21-2 14 16,13 2 10-16,10 0-37 15,8-1-30-15,-2 0-12 16,-3 0-1-16,-6 0-10 16,-4-2 9-16,-1 3-10 0,-7-2 0 15,-7 1-27 1,-13-3-87-16,-11 0-114 0,-2 0-97 16,-17-7 185-16,-13-4 45 15,-7 3-9-15</inkml:trace>
  <inkml:trace contextRef="#ctx0" brushRef="#br0" timeOffset="9953.53">9570 9984 49 0,'0'0'541'0,"0"0"-38"0,0 0-441 16,0 0-44-16,32-80 88 15,-28 69-7-15,1 2-59 16,-1 3-21-16,1 0-3 16,0 3 3-16,-2 2-5 15,-1 1-9-15,-2 0-5 16,1 0-3-16,4 3 0 15,1 13-12-15,5 9 15 16,-1 1 2-16,0 3-1 16,-2-4 0-16,1-5 2 15,0-6-2-15,0-2 0 16,2-6 0-16,3-4 3 16,2-2-2-16,7 0 6 15,11-16 7-15,9-11 8 16,7-11 1-16,8-12 2 0,8-11-7 15,8-17-6-15,14-16-1 16,6-7-2-16,6 1-10 16,3 9 2-16,-2 21 0 15,-10 21 2-15,-16 18-4 16,-17 17-5-16,-14 14-2 16,0 6-41-16,6 19-26 15,14 6-64-15,12-3-192 16,6-4-368-16</inkml:trace>
  <inkml:trace contextRef="#ctx0" brushRef="#br0" timeOffset="10987.21">14118 9882 34 0,'0'0'421'0,"0"0"3"16,0 0-334-16,0 0-21 15,0 0 62-15,0 0-12 16,0 0-46-16,-17-25-29 16,17 19-2-16,2 0-5 15,2 0-6-15,-1 2-2 16,2 0-4-16,-2 1-2 15,3 0-9-15,-3 2-7 16,0 1-4-16,0 0-3 16,0 0-4-16,4 0-4 0,3 7 0 15,1 7 5-15,-2 3 1 16,1 0 1-16,-2 0 0 16,-2-3 0-16,0 0-1 15,-2-4 2-15,0-1 2 16,0-5-1-16,-1-1 1 15,1-3 4-15,2 0-1 16,8 0 4-16,13-13 3 16,17-12 9-16,19-5-9 15,13-7 0-15,12-5-2 16,8-5-10-16,8-2 0 16,0 2-1-16,-8 6 0 0,-16 10 1 15,-26 13 0-15,-24 5 1 16,-15 9-2-16,-15 4-26 15,0 0-53-15,-16 0-92 16,-20-6-583-16</inkml:trace>
  <inkml:trace contextRef="#ctx0" brushRef="#br0" timeOffset="29178.5">12262 10110 586 0,'0'0'94'15,"0"0"-19"-15,-34-74 14 16,29 51-6-16,2 2 35 16,0 3-16-16,-2 1-21 0,-2 5-25 15,-2 1-10-15,-1 2-1 16,-2 2-7-16,3 7-11 16,-3 0-8-16,-9 0-9 15,-3 4-2-15,-10 17-6 16,-5 5 8-16,-4 8-8 15,-2 7 4-15,3 8 4 16,1 11 2-16,2 12-6 16,4 10 4-16,7 4-9 15,9 3 2-15,8 1-1 16,11-5-1-16,0-1-1 16,15-6 3-16,19-6-1 15,7-7 1-15,11-6-3 0,6-6 0 16,11-9-1-16,5-9-3 15,7-10 4-15,4-8-5 16,3-12 5-16,3-5 0 16,-1-2-3-16,-7-21 3 15,-4-9 0-15,-7-10 2 16,-13-10-1-16,-5-13-1 16,0-14 4-16,-5-17-1 15,-3-8-3-15,-10-11 2 16,-19-7 4-16,-17 3-6 15,-36 7-2-15,-48 13 2 16,-40 20 0-16,-40 16-5 0,-34 24-13 16,-7 26-1-16,6 13-4 15,36 29-28-15,42 17-80 16,39 6-128-16,45-1-261 16,34-5 100-16</inkml:trace>
  <inkml:trace contextRef="#ctx0" brushRef="#br0" timeOffset="30663.32">16433 9799 721 0,'0'0'160'16,"0"0"-58"-16,-94-52 3 15,59 43 12-15,-3 3-13 16,2 6-44-16,0 0-27 16,5 3-6-16,3 13 2 15,4 8-11-15,3 7 3 16,5 8-10-16,0 8 12 15,3 8-3-15,3 5 0 16,-2 5-6-16,6 3-2 0,2 7 3 16,2 3-5-16,2 3-2 15,0 4-2-15,6-1-3 16,10-3-2-16,7-1-1 16,7-5 3-16,8-7-3 15,10-10 0-15,10-9 3 16,13-12-3-16,11-11 1 15,10-15 1-15,7-8-2 16,2-3 1-16,3-13 1 16,-5-12-2-16,-4-11-7 15,-7-9 0-15,-7-11 3 16,-5-13 4-16,-4-10 0 16,-7-7 0-16,-15-5 0 15,-16-8 2-15,-18-7-2 0,-16-5 0 16,-16-3 0-16,-41 3 1 15,-25 0-2-15,-25 7-4 16,-26 11 5-16,-18 26-1 16,-13 36-6-16,-7 31-25 15,8 47-34-15,17 37-40 16,28 13-171-16,37 3-363 16</inkml:trace>
  <inkml:trace contextRef="#ctx0" brushRef="#br0" timeOffset="33596.1">18825 11696 19 0,'0'0'785'15,"0"0"-707"-15,0 0-67 16,0 0-4-16,0 0 51 15,0 0 9-15,0 0-30 16,0 0-35-16,-6-34-1 16,31 29 1-16,13-1 2 15,11-2 0-15,9-2-1 16,9-1 4-16,8-2 1 16,8 0 10-16,11 0 0 15,6-3-11-15,6-1 2 16,-1 0-2-16,-4 0-7 15,-4 2-2-15,-3 1 2 16,-6 0 4-16,-1 3-2 0,-2 0-2 16,1 4 0-1,2 2 4-15,6 0-4 16,8 2 6-16,8 0-5 0,5 0 0 16,1 0 5-16,-1-1-6 15,-6-4 0-15,-5 1-1 16,-5 0 2-16,-7 0 2 15,-2 0 0-15,-4 0 2 16,0-2 1-16,2 2 3 16,0 3 11-16,3 2-7 15,-2 2-5-15,-4 0 2 16,-1 0-9-16,-4 0 4 16,2 0-4-16,-4 0-1 15,-1 0 1-15,-5 0 6 16,0 0-4-16,-2 0 6 0,-2 0-7 15,-2 0 5-15,-2 0-3 16,1 0 6-16,0 0-7 16,5 2-1-16,-1-2 1 15,-4 0-2-15,-3 0 2 16,-6 0-3-16,-1 0-1 16,-1 0 1-16,5 0 6 15,3-4 4-15,1-1-4 16,1 3-1-16,3-3 9 15,-3 3-4-15,0-3-2 16,-1-1-2-16,-2-2-5 16,-3-1 4-16,-4 1-1 0,-2 0 2 15,-1-3 0-15,-3-2 4 16,2-3-8-16,-5-2 2 16,0-2 8-16,-6-5-1 15,-8-5-1-15,-4-5 4 16,-6-8-1-16,-5-2-7 15,-4-3 0-15,-4-5 0 16,-5-2-4-16,-3-2-1 16,0-2 3-16,0 1-1 15,0 0 1-15,0-3 1 16,0 2 3-16,0-1-2 16,-3-2-4-16,-8-8 1 15,-5-3 11-15,-14 0-10 0,-15-2-2 16,-20-1-2-1,-22-1 2-15,-25 4-2 0,-18 5-7 16,-8 12 3-16,3 8 3 16,16 6-2-16,19 8 3 15,15 4 3-15,15 3-3 16,1 4 0-16,4 1 1 16,-9 1-1-16,-9 1 4 15,-9-3-4-15,-18 3-3 16,-21 0 1-16,-15 3 0 15,-14 3 2-15,4 2 0 16,14 1 1-16,15 3 0 0,18 1 0 16,11 3-1-1,11 1 0-15,5 3 0 0,-3 0-2 16,-4 0 0-16,-5 0 0 16,-9 1 2-16,-2 1 0 15,-1 2 2-15,-1-2 0 16,8-2-2-16,8 2 1 15,8-1 0-15,5-1 0 16,1 2 0-16,7 2-1 16,-4 1 0-16,-9 5-2 15,-10 0-2-15,-11 2 4 16,-11-2 0-16,-9 0 2 0,3-1-2 16,8 1 1-1,12 1-1-15,13 0 3 16,10 2-2-16,8 3 0 0,10 1-1 15,8-1-6-15,7 4 6 16,5 0-2-16,-2 2 2 16,0-1 0-16,-7 2-2 15,-5 3 2-15,-5 0 2 16,-7 0 0-16,-2 1-4 16,5-4 4-16,7-2-4 15,10-2 6-15,9-6-6 16,6 1 3-16,1 3-2 15,2 5 1-15,-1 6 0 16,1 6 0-16,3 4-2 16,0 5 2-16,3 4 0 0,0 10-1 15,3 9 3-15,5 11-3 16,7 12 1-16,7 5-7 16,1 6 6-16,26 4-8 15,13-2-15-15,20-6-47 16,15-15-89-16,2-36-227 15,-10-35-392-15</inkml:trace>
  <inkml:trace contextRef="#ctx0" brushRef="#br0" timeOffset="38314.99">9882 11332 358 0,'0'0'344'0,"0"0"-265"0,0 0-54 16,0 0 41-16,0 0 16 15,0 0-38-15,0 0-34 16,-18-20-8-16,27 17 14 15,2 0 49-15,4-2-20 16,1 0 0-16,2-1-4 16,0-2-21-16,4 2-14 15,6 0-4-15,10-2-2 16,12-1-45-16,18-1-96 16,8-8-138-16,9-9-211 0</inkml:trace>
  <inkml:trace contextRef="#ctx0" brushRef="#br0" timeOffset="38654.01">14346 11068 1083 0,'0'0'13'16,"0"0"-13"-16,0 0-190 15,-80 0 36-15,45-3-171 16,10-31 71-16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7T07:46:56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16243 3090 18 0,'0'0'819'0,"0"0"-629"16,-4-96-113-16,-9 72 32 15,0 5 11-15,-1 4-46 16,2 5-32-16,0 3-20 16,-4 7-2-16,-11 0-2 15,-11 2-18-15,-6 22 5 16,2 5-4-16,6 2-1 15,14 2 0-15,13 0 0 16,9 0-1-16,0-4-5 16,21 1 3-16,20-7 2 0,9 1 1 15,8-2 0 1,0 0 1-16,-6-5 1 0,-10 3 0 16,-7-4-2-16,-12-2 2 15,-5-1-2-15,-10-7 0 16,-7-2-3-16,-1 0 3 15,-4 2-2-15,-36 5 2 16,-21 6 4-16,-22 2-4 16,-8-1-32-16,11 4-62 15,19-2-189-15,20-5-311 16</inkml:trace>
  <inkml:trace contextRef="#ctx0" brushRef="#br0" timeOffset="364.55">15655 3614 814 0,'0'0'126'0,"0"0"-99"16,0 0 88-16,0 0 28 15,0 0-78-15,0 0-45 16,-53-7-20-16,64 7-6 16,25 0 6-16,26-8 9 15,25-3 42-15,20-4-25 0,10-6 1 16,-1 4-12-16,-4 1-6 16,-15 6-2-16,-16 3-4 15,-26 1-1-15,-23 5 1 16,-17 1-3-16,-15 0-15 15,0 0-16-15,-16 0-38 16,-18 10-73-16,-17 5-103 16,-10 3-19-16,-3 1-149 15</inkml:trace>
  <inkml:trace contextRef="#ctx0" brushRef="#br0" timeOffset="614.62">15762 3701 562 0,'0'0'126'0,"0"0"-51"0,0 0 88 16,0 0-38-16,0 0-60 16,0 0-36-16,-25 0-9 15,48 0-20-15,27 0 3 16,32-11 44-16,29-6 10 16,21-4-23-16,8 1-19 15,-3 1-1-15,-16 1-11 16,-28 2-3-16,-32 5-31 15,-30 6-55-15,-28 5-15 16,-7 0-44-16,-38 0-120 16,-20 7-206-16,-13 1 235 15</inkml:trace>
  <inkml:trace contextRef="#ctx0" brushRef="#br0" timeOffset="2115.13">15088 4886 161 0,'0'0'851'16,"0"0"-778"-16,0 0-6 16,0 0 68-16,0 0-46 0,0 0-56 15,0 0-21-15,-20-46-12 16,20 47-7-16,0 13-4 15,0 2 11-15,0 1 1 16,0-2 0-16,2-8 1 16,2 0-1-16,2-5 1 15,0-2 1-15,9 0 10 16,12-10 23-16,9-15 2 16,8-11-20-16,0-6-10 15,-3-5-2-15,-8-3 0 16,-6 1-1-16,-9 11 2 15,-5 8-7-15,-5 12-12 16,-4 11-22-16,8 4-54 16,11 2-163-16,11-3-254 0</inkml:trace>
  <inkml:trace contextRef="#ctx0" brushRef="#br0" timeOffset="2685.07">16928 4604 6 0,'0'0'853'16,"0"0"-742"-16,0 0-33 16,0 0 76-16,0 0-38 0,0 0-61 15,-23-44-21-15,23 44-15 16,0 0-3-16,0 0-9 16,0 0-7-16,0 0-2 15,1 9-9-15,5 6 11 16,6 7 4-16,-5 1-2 15,3 1 3-15,-1-2-5 16,1-7 2-16,0-2-1 16,3-7-1-16,6-6 0 15,9-3 4-15,12-25 9 16,13-12 13-16,9-12-15 16,5-3-11-16,1-4-3 0,-7 4-43 15,-15 8-126-15,-19 9-198 16,-18 13-262-16</inkml:trace>
  <inkml:trace contextRef="#ctx0" brushRef="#br0" timeOffset="4836.84">23335 5531 535 0,'0'0'205'16,"0"0"-180"-16,0 0 48 15,0 0 85-15,0 0-21 16,0 0-51-16,0 0-8 16,0 0-6-16,-2 0-15 15,2 0-15-15,0 0-11 16,0 0-3-16,0 0-6 0,0 0-14 15,0 0 2 1,19-6-10-16,16-3-1 0,19-5 0 16,13 0 1-1,5 2-1-15,-4 1 2 0,-10 5-2 16,-14-2 3-16,-16 2-2 16,-12 3 2-16,-11 0 1 15,-5 2 1-15,0-1-4 16,0 1-4-16,0 0-24 15,0-1-40-15,11-2-91 16,18-4-339-16</inkml:trace>
  <inkml:trace contextRef="#ctx0" brushRef="#br0" timeOffset="5316.73">25163 5634 659 0,'0'0'64'0,"0"0"-43"15,0 0 71-15,0 0 19 16,0 0-45-16,0 0-7 15,-14-3 1-15,14 3 10 16,0 0-2-16,0 0-22 16,0 0-11-16,11-1-20 15,25-1-10-15,28-3-2 0,21-1 3 16,10-1 13 0,-7 1-15-16,-21 1 1 0,-26 1-1 15,-25 1-4-15,-16 2-33 16,-37-1-52-16,-36-2-236 15</inkml:trace>
  <inkml:trace contextRef="#ctx0" brushRef="#br0" timeOffset="7921.16">16139 5395 1016 0,'0'0'126'0,"0"0"-104"15,0 0 106-15,0 0-21 16,0 0-56-16,0 0-23 0,0 0-10 15,8-30 2-15,-5 30-1 16,6-2-12-16,9-2-2 16,16-6-3-16,18-3 7 15,17-5-5-15,7-2-1 16,-4 3 1-16,-13 3 1 16,-20 4-3-16,-18 6-1 15,-15 3 1-15,-6 1 3 16,0 0 16-16,0 0 13 15,0 0-5-15,-17 0-13 16,-13 0-8-16,-13 9-8 16,-8 4-3-16,-2 3 3 15,4 1-2-15,5-1 1 16,1 2 1-16,6 0-1 0,6-4-7 16,7-2 6-16,13-5-6 15,7-4-4-15,4-3 3 16,0 0 2-16,0 0 7 15,0 0 1-15,12-3 1 16,13-7 1-16,14-7 0 16,15-5-3-16,2 0-1 15,-2 1 1-15,-11 1 0 16,-10 4 0-16,-8 4-16 16,-5-1-17-16,-2 1-40 15,-2-5-80-15,-1-3-455 0</inkml:trace>
  <inkml:trace contextRef="#ctx0" brushRef="#br0" timeOffset="8867.64">18037 5535 636 0,'0'0'87'0,"0"0"-76"15,0 0 34-15,0 0 72 0,0 0-34 16,0 0-29-16,-7 0 20 16,7 0-12-16,0 0-3 15,0 0-2-15,5 0-17 16,6 0-2-16,11-7-3 15,11-4-14-15,14-4-5 16,6-2 1-16,2-2-7 16,-4 1-3-16,-6-1 11 15,-9 4-9-15,-12 4 3 16,-11 3-3-16,-7 2 5 16,-3 3 0-16,-3 3-6 15,0 0-8-15,0 0-1 0,-7 0-2 16,-13 12-11-1,-10 8 10-15,-10 6-4 0,-6 3 5 16,-11 1 1-16,-1-2 2 16,1-2-3-16,14-5-1 15,12-8 3-15,14-5 1 16,11-5-1-16,6-3-1 16,0 0 0-16,0 0 2 15,12 0 3-15,15-9 5 16,21-7 2-16,16-6-5 15,9-2 1-15,2 2-6 16,-11 1-11-16,-9 4-28 16,-15 5-73-16,-13-2-175 15,-16 1-456-15</inkml:trace>
  <inkml:trace contextRef="#ctx0" brushRef="#br0" timeOffset="11301.65">24254 5573 950 0,'0'0'138'0,"0"0"-111"16,0 0 90-16,0 0-3 16,0 0-80-16,0 0-16 15,0 0 2-15,-7-12-1 16,7 10 3-16,0-2 0 15,8-3-6-15,4 0-2 16,4-3-7-16,10-1 2 16,13-2 0-16,10-3-3 15,13-4 0-15,0 0 3 16,1 0-5-16,-10 3 5 16,-9 3-6-16,-11 4-1 0,-15 5 0 15,-11 4 3 1,-5 1-1-16,-2 0-4 0,0 0 0 15,-2 0-3-15,-12 2-4 16,-9 12 3-16,-9 2 4 16,-8 0 0-16,-8 5 0 15,-3-2 3-15,-5 1-3 16,2-2 4-16,8-4-4 16,15-3-1-16,14-5 0 15,10-5 0-15,5-1 0 16,2 0 1-16,0 0 0 15,0 0 4-15,0 0 0 16,5-2-2-16,20-10 9 16,14-5-8-16,10-2-2 15,5-2-2-15,-8 1 0 16,-9 3-5-16,-7 6-37 16,-6 2-39-16,-6 5-103 0,-2 0-194 15,-5 1-524-15</inkml:trace>
  <inkml:trace contextRef="#ctx0" brushRef="#br0" timeOffset="12268.31">26082 5567 666 0,'0'0'112'0,"0"0"-89"15,0 0 74-15,0 0-5 16,0 0-61-16,0 0-20 16,-6 0 2-16,-1 0-4 15,-1 6 6-15,2-1 6 16,3-2 10-16,3 0-14 15,0-3-4-15,0 0 4 16,6 0 17-16,19 0 14 16,11-6 27-16,12-8-20 15,1-2-20-15,2-1-9 0,1-1-8 16,-1 0-2-16,-1-2-10 16,-2 4-2-16,-6 2 0 15,-12 4 2-15,-11 6-5 16,-9 1-1-16,-10 3 1 15,0 0-1-15,0 0-1 16,0 0-4-16,-10 6-5 16,-15 7-7-16,-17 5 9 15,-13 3 8-15,-9 2 0 16,3-4 0-16,5 0-3 16,13-5-5-16,12-3 8 15,16-5 0-15,6-5-3 0,9-1 3 16,0 0 5-16,0 0-4 15,0 0 4-15,9 0 0 16,15-12 4-16,17-2-4 16,13-5-5-16,4 1 0 15,1 0-4-15,-6 6-38 16,-9 2-103-16,-16-1-257 16</inkml:trace>
  <inkml:trace contextRef="#ctx0" brushRef="#br0" timeOffset="19555.86">4487 5571 28 0,'0'0'798'0,"0"0"-616"15,0 0-104-15,0-83-2 16,0 66 21-16,0 0-20 16,-8 2-22-16,-3 3-11 15,0-1-18-15,0 2 0 16,0 3 1-16,-1-1-7 16,-4 3-8-16,-1 2-2 15,-5 1-3-15,-2 3-3 16,-3 0-4-16,-1 2-2 15,0 12 2-15,-2 6-2 16,6 2 1-16,0 3 0 0,12 4-1 16,6-3 1-1,6 1-4-15,0-4-3 0,12-5-7 16,6-4-3-16,9-7 5 16,4-5 3-16,2-2 5 15,3 0 5-15,-2-17 1 16,-4-7 3-16,-8-2 2 15,-7 1-2-15,-4 0 3 16,-8 4 14-16,-2 4-6 16,-1 2-2-16,0 6-6 15,2 3-2-15,-1 3-5 16,-1 3 0-16,0 0 0 0,0 0-7 16,0 3-3-16,0 16-4 15,0 10 7-15,0 9 7 16,0 4 1-16,-7 4-1 15,-7 3 2-15,1 4-2 16,-4 6 0-16,-5 0 2 16,4-3 2-16,0-6-4 15,8-10 0-15,1-6 0 16,3-8-3-16,1-7 7 16,5-8-4-16,0-3 0 15,0-6 0-15,0-2 0 16,0 0 2-16,0 0 0 15,9-2 7-15,15-19-3 16,15-10 1-16,16-11-7 16,3 1-3-16,-5 2 3 0,-10 6 0 15,-15 11 0-15,-8 7 0 16,-13 8 0-16,-6 6-3 16,-1 1-19-16,0 0-46 15,-8 22-114-15,-15 5-116 16,-5 2-70-16</inkml:trace>
  <inkml:trace contextRef="#ctx0" brushRef="#br0" timeOffset="19924.72">4079 6326 744 0,'0'0'77'0,"0"0"-33"15,0 0 86-15,0 0-32 16,0 0-57-16,0 0 2 16,10-10 17-16,17-9-7 15,12-6-17-15,9-2-6 16,8-2-1-16,4 1-3 15,7-1-13-15,1-1-7 16,-5 4-6-16,-9 7 4 16,-17 7-4-16,-17 6-2 15,-16 6 1-15,-4 0-20 0,0 0-16 16,-4 4-29-16,-16 11-36 16,-4 4 9-16,-9 5-71 15,-1-1-115-15,3-2-139 16</inkml:trace>
  <inkml:trace contextRef="#ctx0" brushRef="#br0" timeOffset="20171.86">4110 6420 369 0,'0'0'321'0,"0"0"-274"16,0 0 26-16,0 0 81 15,0 0-51-15,0 0-68 16,-1 0-12-16,1 0-9 16,0 0-14-16,16-9-5 15,20-10 5-15,16-7 34 16,18-6-15-16,6-5-13 16,5-1-6-16,2-7-80 15,-5 0-279-15</inkml:trace>
  <inkml:trace contextRef="#ctx0" brushRef="#br0" timeOffset="21404.95">8125 5573 665 0,'0'0'173'0,"0"0"-157"15,0 0 42 1,0 0 48-16,0 0-46 0,0 0-27 15,0 0-23-15,-8 0 14 16,8 0 6-16,0 0-3 16,3 0-4-16,9 0-6 15,12-2 16-15,6-2 8 16,6-2-15-16,-2 2-10 16,-1 0-3-16,-2-2-6 15,-4 1-5-15,-3 1 5 16,-9 1-4-16,-8 2 0 15,-7-1-1-15,0 2 5 16,0 0-5-16,-9 0-2 16,-16 0 0-16,-12 0 0 15,-7 10 0-15,-5-1 0 0,6 0 0 16,8-2 3-16,9-2-3 16,8-2 0-16,10 0 0 15,4-3 1-15,4 0 0 16,0 0 2-16,0 0-1 15,0 0 0-15,0 0-2 16,9 0-2-16,13 0 1 16,11-5 0-16,9-3 1 15,7-2-2-15,8 0-38 16,2-1-94-16,10-7-199 16,4-5-450-16</inkml:trace>
  <inkml:trace contextRef="#ctx0" brushRef="#br0" timeOffset="22005.92">9897 5411 459 0,'0'0'359'0,"0"0"-329"15,0 0-19 1,0 0 56-16,0 0-14 0,0 0-36 15,-18 6 3-15,12-3 5 16,-1 0 17-16,5-3 2 16,2 1-9-16,0-1-5 15,0 0 15-15,0 0-3 16,5 0 2-16,16 0-23 16,7-4-1-16,11-5-1 15,7 1-9-15,2-3-4 16,-4 3-2-16,0-1-4 15,-3 1 3-15,-6 2-2 16,-7 4-1-16,-10-2 0 16,-10 2-5-16,-8 2-19 15,-6 0-52-15,-29 0-106 0,-13 0-412 16</inkml:trace>
  <inkml:trace contextRef="#ctx0" brushRef="#br0" timeOffset="24373.4">12484 5561 765 0,'0'0'110'15,"0"0"-95"-15,0 0 84 16,0 0 32-16,0 0-60 16,0 0-32-16,0 0-13 0,-16-26 1 15,16 25 5-15,0 1-1 16,0-2-10-16,0 2-1 16,0 0-2-16,0-1-5 15,0 1-1-15,1-6-1 16,20-2-10-16,13-6 2 15,17-4 0-15,9-1 0 16,4 0-1-16,-3-1 3 16,-7 3 3-16,-15 3 0 15,-15 4 9-15,-14 9-5 0,-10 1-7 16,0 0 1 0,0 0-6-16,0 0 0 0,-15 0-8 15,-10 11 0 1,-13 4 8-16,-11 5 0 0,-3 0 0 15,0-2-1-15,3-1 1 16,10-1 0-16,7-4 0 16,12-2 3-16,6-4-3 15,8-4-3-15,4 0 0 16,2-2 3-16,0 0 1 16,0 0-1-16,0 0 2 15,0 0 1-15,3 0 1 16,17-6-3-16,19-12 2 15,19-4 3-15,12-7-5 16,2-1-2-16,-8 5-4 16,-15 6-42-16,-13 6-115 15,-21 2-266-15</inkml:trace>
  <inkml:trace contextRef="#ctx0" brushRef="#br0" timeOffset="26277.12">11901 3221 44 0,'0'0'553'16,"0"0"-456"-16,0 0-55 16,0 0 27-16,0 0 44 15,-53-72-38-15,53 72-29 16,0 0-24-16,-1 0-13 16,-6 0-9-16,-10 16-2 15,-13 13 2-15,-16 9 31 16,-11 9-8-16,-5 8-15 15,-1 0-7-15,6-1 3 16,10-6-3-16,12-12-1 16,12-7 1-16,7-7-1 0,6-5-7 15,3-3-61 1,1-10-72-16,0-4-143 0,-2-18-111 16,-1-18 237-16</inkml:trace>
  <inkml:trace contextRef="#ctx0" brushRef="#br0" timeOffset="26594.31">11403 3296 66 0,'0'0'582'16,"0"0"-446"-16,0 0-93 15,0 0 9-15,0 0 31 16,0 0-56-16,0-27-27 16,-2 29-11-16,-7 9 6 0,4 3 5 15,2 2-3-15,3 0-11 16,0 0 0-16,14-3 12 15,7-3 2-15,0-6 0 16,3-2 3-16,-7-2 6 16,-3 0-2-16,-8-4 9 15,-3-10 36-15,-3-1-12 16,0-2-17-16,-4 1 9 16,-10 3-16-16,-1 3-16 15,2 5-2-15,1 5-14 16,0 0-43-16,6 16-51 15,6 8-31-15,0 1-83 0,27 1-142 16,13-1 146 0</inkml:trace>
  <inkml:trace contextRef="#ctx0" brushRef="#br0" timeOffset="26923.39">11935 3616 755 0,'0'0'113'16,"0"0"-97"-16,0 0 57 16,0 0 8-16,0 0-59 15,0 0-15-15,0-11-7 16,0 11-14-16,0 14-26 0,-3 2 34 16,3-3 6-1,0 1 0-15,0-9-10 0,0-2 7 16,0-3 3-16,7 0 4 15,-2-10 18-15,-2-9-3 16,-3-7-10-16,0-4 18 16,-11-3-5-16,-15 0-14 15,-7 1-7-15,0 5-1 16,8 7-4-16,8 9-41 16,11 11-10-16,6 0-66 15,8 0-228-15,20 0-34 16</inkml:trace>
  <inkml:trace contextRef="#ctx0" brushRef="#br0" timeOffset="27117.43">12202 3309 830 0,'0'0'155'0,"0"0"-99"15,0 0 39-15,0 0 0 16,0 0-25-16,0 0-57 15,24-64-13-15,-24 65-18 16,0 19-89-16,0 12 39 16,0 0-74-16,2-5-148 15,11-11-282-15</inkml:trace>
  <inkml:trace contextRef="#ctx0" brushRef="#br0" timeOffset="27224.49">12551 3323 939 0,'0'0'0'0,"0"0"-14"16,0 0-252-16</inkml:trace>
  <inkml:trace contextRef="#ctx0" brushRef="#br0" timeOffset="32209.69">1779 3846 574 0,'0'0'658'0,"0"0"-581"16,0-77-60-16,0 56 57 15,0 5 16-15,2 5-32 16,1 5-24-16,0 5-21 0,-3 1-12 16,9 0-1-16,10 6-14 15,8 13 5-15,9 11 8 16,6 5 0-16,-2 4 1 16,-6 6 0-16,-4 1 0 15,-2 2-1-15,-11 2 1 16,-4-3-3-16,-11-3-2 15,-2-6 0-15,0-6 2 16,-6-9 1-16,-3-7-6 16,3-8 7-16,3-6 1 15,-3-2 3-15,-6 0 6 0,-3-6-2 16,-6-13-4 0,2-3 1-16,-2-6 1 0,5-3-5 15,4-7 2-15,1 1-1 16,4-3 3-16,4 3 3 15,3-4-5-15,0 4-2 16,6-2 2-16,13 0 1 16,2-1-2-16,3-3-1 15,-2 2 0-15,1 3 0 16,-3 6 0-16,-6 5 0 16,2 8-4-16,-8 10-1 15,-4 7-6-15,-1 2-34 16,2 1-54-16,5 20-87 15,8 5 92-15,9 0-136 16,6-7-137-16</inkml:trace>
  <inkml:trace contextRef="#ctx0" brushRef="#br0" timeOffset="32626.79">2430 3838 22 0,'0'0'857'0,"0"0"-772"15,0 0-51-15,0 0 102 16,0 0-26-16,0 0-48 15,-28 0-24-15,28 0-7 16,0 0-4-16,0 0-4 16,0 0-4-16,0 0-4 15,0 0-6-15,1 0-1 16,11 0-6-16,9-7 9 16,9-7-2-16,3 1-6 15,-2 0 0-15,-3 4-1 16,-7 1 1-16,-7 5-1 15,-10 2-2-15,-4 1-1 0,0 0-3 16,0 0-28 0,0 0-52-16,0 14-100 0,0 0 83 15,0 2-166-15,0-4-141 16</inkml:trace>
  <inkml:trace contextRef="#ctx0" brushRef="#br0" timeOffset="32877.15">2518 4063 730 0,'0'0'222'0,"0"0"-203"0,0 0 49 15,0 0 44-15,0 0-61 16,0 0-40-16,-5 4-11 15,8-4-2-15,11 0 2 16,14 0 13-16,8 0 5 16,10-7-17-16,4-3-1 15,-4-5-165-15,-13-2-296 16</inkml:trace>
  <inkml:trace contextRef="#ctx0" brushRef="#br0" timeOffset="37178.71">3615 3685 72 0,'0'0'112'0,"0"0"530"16,0 0-544-16,0 0-54 16,0 0 87-16,0 0-30 15,0 0-39-15,-60-64-18 16,57 62-8-16,0-1-5 15,3 0 0-15,0-3-8 16,0-3-6-16,0-2-5 16,10-2-9-16,4-2-1 15,5 2-2-15,1 2 0 16,5 2 0-16,2 4-1 0,-2 5-9 16,8 0 6-16,-2 14 2 15,-1 8-3-15,-3 8 1 16,-4 2-5-16,-6 1-2 15,-6 3-8-15,-1-3-6 16,-10-3 13-16,0-7-20 16,0-3 22-16,0-7-5 15,0-3 8-15,0-6-2 16,-7-4 8-16,4 0-5 16,-5 0 6-16,-1 0 6 15,-2-8-4-15,0-9 3 16,2-5 7-16,4-6-11 15,4-7 6-15,1-9-6 0,0-6 11 16,12 1-5 0,7 4-7-16,1 10 2 0,1 11-1 15,-9 10 2-15,-4 8-3 16,-5 6-1-16,-1 0-7 16,1 4-105-16,6 16-149 15,3 5 154-15,0 2-202 16</inkml:trace>
  <inkml:trace contextRef="#ctx0" brushRef="#br0" timeOffset="37510.56">4140 3737 986 0,'0'0'109'15,"0"0"-90"-15,0 0 86 16,0 0-30-16,0 0-71 16,0 0-4-16,4 22-25 15,-1-1 25-15,5 6 2 16,-2 0 2-16,-2 2-3 16,2-2 2-16,1-1 0 15,-2-4 6-15,1-5-1 16,-3-6-1-16,0-2-4 0,-3-5 2 15,3-2 2 1,-3-2-3-16,2 0 2 0,-2 0 3 16,0 0-9-16,1 0-26 15,5-2-79-15,1-11-160 16,7-7-451-16</inkml:trace>
  <inkml:trace contextRef="#ctx0" brushRef="#br0" timeOffset="38411.58">4529 3694 645 0,'0'0'198'0,"0"0"-163"16,0 0 60-1,0 0 28-15,0 0-53 0,0 0-37 16,-12-16 14 0,12 16-2-16,0 0-10 0,0 0 0 15,0 0-17-15,-3 0 14 16,3 0-12-16,0 0-1 16,0 0 1-16,0 0-11 15,0 0 7-15,0 0-9 16,0 0-4-16,0 0 1 15,0 0 3-15,0 0-7 16,0 0-2-16,0 0 0 16,0 0-4-16,3 0-2 15,11 0-1-15,8-1 9 0,8-3 8 16,1-2 1 0,-3 1-7-16,-2-1 1 0,-5 2-2 15,3 0-1-15,-7 1 2 16,-6-1-2-16,-5 2 5 15,-6 1-3-15,0 1 5 16,0 0 2-16,0 0-5 16,-3 0-4-16,-16 0-7 15,-11 0-1-15,-9 8 8 16,-3 0-7-16,5 1 7 16,1-4 1-16,9 0-1 15,0-1 3-15,2-3-3 16,6 1 0-16,2 0 3 15,7-2-3-15,7 0 4 16,3 0 1-16,0 0-2 0,0 0-3 16,0 0-1-16,0 0-1 15,0 0 2-15,0 0-14 16,0 0 10-16,7 0-9 16,13 0 9-16,8 0 4 15,14 0 0-15,10 0 5 16,2 0-5-16,2-4 1 15,-2-1-1-15,0-1 2 16,-7 1-2-16,-12-1-6 16,-17 2 4-16,-6 3-3 0,-12 1-1 15,0 0-6 1,0 0-11-16,0 0-57 0,0 0-85 16,-12 5-175-16,4-1-211 15</inkml:trace>
  <inkml:trace contextRef="#ctx0" brushRef="#br0" timeOffset="39337.98">5427 3429 462 0,'0'0'453'16,"0"0"-418"-16,0 0 16 15,0 0 77-15,0 0-36 16,5-74-32-16,-11 64-29 16,-6 0-10-16,-6 1 1 15,6 2-3-15,-4 1-1 0,4 2 2 16,1 2-5 0,-1 1-5-16,0 1-7 0,-4 0-3 15,-5 0-2-15,-6 7 1 16,-4 8 1-16,-1 3 0 15,1 5 0-15,7-1-1 16,5 1-5-16,10 2-6 16,6-1-7-16,3 0-12 15,0-4 0-15,12-2-11 16,7-7 11-16,2-5 11 16,0-3 6-16,0-3 6 15,3 0 2-15,-6-16 5 16,3-3-3-16,-5-3 8 15,2 0 1-15,-2-1 2 16,-2 3-3-16,-5 4 10 0,-2 3 20 16,1 3-9-16,-5 3-8 15,-2 5 3-15,1 0-4 16,-2 2-12-16,1 0-4 16,1 0-11-16,1 4-12 15,3 13 19-15,1 3 4 16,-3 7 0-16,-2 5 0 15,-2 8 2-15,0 6-2 16,0 2 1-16,-3-1 4 16,-3-1-4-16,-1-4-1 15,2-5 1-15,1-6 0 16,1-6 0-16,1-3-1 0,2-8 1 16,0-1-1-16,0-8 0 15,0-4 0-15,0-1 1 16,0 0 6-16,0 0 16 15,0-2 26-15,12-13 1 16,9-5-39-16,7-2-9 16,4-2 1-16,2-3-2 15,3 1 0-15,2-1-1 16,0 4 0-16,-3 1 1 16,-8 4 0-16,-7 6-1 15,-8 2 2-15,-5 2-2 16,-5 3-4-16,-3 2-13 0,3-2-38 15,0 5-87-15,1-5-145 16,-1 2-263 0</inkml:trace>
  <inkml:trace contextRef="#ctx0" brushRef="#br0" timeOffset="39634.39">5820 3289 673 0,'0'0'395'0,"0"0"-359"0,0 0 21 16,0 0 20-16,0 0-52 16,0 0-23-16,91-25-1 15,-60 45 5-15,-1 5 3 16,0 4-7-16,-2 3-1 15,-4 0 3-15,-3 2-2 16,-2-4-2-16,-4-4-16 16,0-5-39-16,0-8-45 15,-3-7-76-15,-5-6-57 16,-5-5-245-16</inkml:trace>
  <inkml:trace contextRef="#ctx0" brushRef="#br0" timeOffset="39896.33">6072 3166 4 0,'0'0'877'16,"0"0"-737"-16,0 0-68 15,0 0 63-15,0 0-59 16,0 0-76-16,-24-13-23 16,24 48 23-16,0 6 17 15,0 5 12-15,0 3 7 16,0 0-13-16,0 1-9 15,0-2-7-15,0-6-5 16,-3-7-1-16,0-9-1 16,0-9-21-16,0-7-41 15,0-4-5-15,0-6-41 0,-7 0-27 16,-5-8 14-16,-6-12-405 16</inkml:trace>
  <inkml:trace contextRef="#ctx0" brushRef="#br0" timeOffset="40134.83">5881 3454 455 0,'0'0'167'0,"0"0"-124"16,0 0 67-16,0 0 34 15,0 0-51-15,0 0-43 16,-5-15-3-16,8 12-17 16,14-4-16-16,14-2 6 15,9-2-10-15,4-3 4 16,0-2 0-16,-2 1 0 0,-1-3-3 15,-7 6-2-15,-6-2-9 16,-10 6 3-16,-6 3-3 16,-9 4 0-16,-3 1-18 15,0 0-74-15,0 0-149 16,0 0-191-16</inkml:trace>
  <inkml:trace contextRef="#ctx0" brushRef="#br0" timeOffset="40745.72">6255 3304 67 0,'0'0'811'16,"0"0"-739"-16,0 0 69 15,0 0-2-15,0 0-55 16,0 0-35-16,3-75-12 16,5 63-12-16,4 1-1 15,0 0-12-15,2 4-3 0,0-1-8 16,5 5-1-16,-2 2-3 15,8 1-1 1,2 0-5-16,3 12 9 0,-2 9 0 16,-1 4 1-16,-7 5-2 15,-3 1-2-15,-6 0 1 16,-1 0-9-16,-10-3-4 16,0-1-3-16,0-5 2 15,0-5 2-15,0-7 0 16,0-4 2-16,0-6 4 15,0 0 8-15,-7 0 14 16,-1-13 19-16,-2-5-32 16,-3-5 2-16,2-2 4 15,2-3 5-15,4-5 2 16,4 0 1-16,1-4-3 0,0 0-1 16,1-1 1-16,13 2-6 15,4 3-4-15,0 4-2 16,0 7 2-16,-8 8-2 15,-2 7 0-15,-4 4 0 16,-4 3-16-16,0 0-36 16,0 8-108-16,0 9-90 15,0-1-61-15</inkml:trace>
  <inkml:trace contextRef="#ctx0" brushRef="#br0" timeOffset="41297.68">6855 3303 780 0,'0'0'79'0,"0"0"14"15,0 0 74-15,0 0-58 16,0 0-35-16,0 0-13 16,-10-44-17-16,10 37-14 15,0 1-4-15,1 1-10 0,9 1-7 16,4-1-4-16,5 2-5 16,1 1 0-16,4 2-2 15,-2 0-2-15,0 0 4 16,-2 2 0-16,1 8-1 15,-5 5 0-15,-4 0 0 16,-6 2 0-16,-6 1-2 16,0 2 0-16,0 2 0 15,-6 2 0-15,-13-2-2 16,-5 0 0-16,9-2 1 16,2-8-1-16,7-1 2 15,6-7-1-15,0-2-3 16,0-2 7-16,0 0-5 15,22 0 5-15,17-12 8 16,16-7 13-16,17-6-3 0,-1-1-6 16,-7 4-6-16,-17 1 9 15,-19 9-4-15,-15 5-6 16,-7 4-5-16,-6 3-15 16,0 1-59-16,-27 12-180 15,-13 1-80-15</inkml:trace>
  <inkml:trace contextRef="#ctx0" brushRef="#br0" timeOffset="55373.32">16778 3123 19 0,'0'0'823'0,"0"0"-640"15,0 0-149-15,0 0 56 16,0 0 58-16,0 0-59 16,0 0-45-16,0 0-12 15,-10 0 2-15,10 0-3 16,0 0-8-16,0 0-7 16,0 0-2-16,0 0 0 15,0 0 0-15,0 0-6 16,0 0 2-16,0 0 2 15,11 0-3-15,13-3-2 16,7-3 0-16,8-1-3 16,3-2 1-16,0 5-2 0,0-4-2 15,-3 2-1-15,-3 2 0 16,-8 1 1-16,-9 0 0 16,-8 3-1-16,-5-1 1 15,-6 1 0-15,0 0-1 16,0 0 2-16,0 0-2 15,0 0-2-15,0 0-34 16,0 0-34-16,0 0-24 16,0 7-94-16,8 3 10 15,-2-2-122-15,-4-2-261 16</inkml:trace>
  <inkml:trace contextRef="#ctx0" brushRef="#br0" timeOffset="55818.04">16851 3320 3 0,'0'0'679'15,"0"0"-501"-15,0 0-137 16,0 0 68-16,0 0 11 15,0 0-56-15,-3 0-31 16,3 0-8-16,0 0 4 0,0 0-8 16,0 0 8-16,0 0 2 15,0 0-10-15,0 0 1 16,0 0-6-16,0 0-3 16,0 0-5-16,0 0 1 15,5 0 2-15,9 0-3 16,8 0 3-16,7 0 0 15,10 0-4-15,1 0-5 16,4-1-2-16,-3-1 0 16,-3 1 3-16,-13 1-3 15,-9 0 0-15,-5 0 1 16,-8 0-1-16,-2 0 1 16,1 0-2-16,-2 0 1 15,0 0-15-15,0 0-23 16,4 0-86-16,1 0-149 0,-2-9-378 15</inkml:trace>
  <inkml:trace contextRef="#ctx0" brushRef="#br0" timeOffset="58602.38">18262 3049 38 0,'0'0'543'16,"0"0"-328"-16,0 0-193 16,0 0 52-16,0 0 29 15,0 0-26-15,18-54-21 16,-18 50 12-16,0-2 11 16,0 1-12-16,0-1-16 15,0 1-12-15,0-1-6 16,0 0-11-16,-12 1-11 15,-4 1-5-15,-9 0-6 16,-4 2-1-16,-5 2-1 16,-2 0 2-16,-1 4-4 0,3 10 1 15,1 3 1-15,3 2-1 16,2 5 2-16,3-2 1 16,3 2-1-16,3-1 0 15,5-1-2-15,7-1 2 16,7-1-12-16,0-3 5 15,1-2-4-15,19-3-2 16,7-1 9-16,9-4 1 16,8-2 3-16,4-3 1 15,1-2 0-15,-4 2 1 16,-5 1 2-16,-4 3-3 16,-5 0-3-16,-1 4-3 15,0 5-3-15,-3 1-13 16,-4 3 0-16,-4 2-3 0,-2 0 8 15,-7 0-4-15,-4 0 4 16,-5-4 7-16,-1-2-6 16,0-2 9-16,-12 0 6 15,-10-2 1-15,-7-2 1 16,-8-3 4-16,0-4 4 16,-2-2-5-16,3 0-4 15,8 0 9-15,1 0-9 16,7 0-2-16,4 0 1 15,7 0-89-15,8 0-118 16,1 0-138-16,23 0-96 16</inkml:trace>
  <inkml:trace contextRef="#ctx0" brushRef="#br0" timeOffset="58924.51">18649 3460 808 0,'0'0'323'15,"0"0"-277"-15,0 0 49 16,0 0 13-16,0 0-78 16,0 0-30-16,6-6-8 15,-2 23-7-15,-1 7 12 16,3 6 3-16,-3 1 2 0,0 1-1 15,-3-3 5-15,0 2-4 16,0-5 2-16,0-2-2 16,0-5-1-16,0-2 1 15,0-6-1-15,0-4 6 16,0-2-7-16,2-5-6 16,-1 0-40-16,11 0-88 15,9-12-99-15,6-16-721 16</inkml:trace>
  <inkml:trace contextRef="#ctx0" brushRef="#br0" timeOffset="59402.93">19061 3355 37 0,'0'0'55'0,"0"0"630"16,0 0-574-16,0 0-72 15,0 0 63-15,0 0-13 16,0-5-53-16,0 5-22 16,0 0-4-16,7 0 3 15,11 0-9-15,5 0 8 16,8 1 10-16,6 5-6 16,3-2-1-16,1 2-6 15,0-3 1-15,-6-2-5 16,-7 3-1-16,-10-4 2 15,-8 0-4-15,-5 0-1 16,-4 0 4-16,-1 0 2 16,0 0-7-16,0 0-10 0,0 0-49 15,-1 0-131-15,-9-4-425 16</inkml:trace>
  <inkml:trace contextRef="#ctx0" brushRef="#br0" timeOffset="60271.75">19912 3190 29 0,'0'0'675'16,"0"0"-579"-16,0 0-5 16,0 0 38-16,2-71-38 15,-2 54-29-15,0 3-13 16,0-1-2-16,-7 4-2 15,-1 1-10-15,-1 4-15 0,0 4-12 16,-6 0-5 0,-5 2-3-16,-5 0-7 0,-6 0 1 15,3 10 2-15,2 5-2 16,6 2-19-16,6 3 3 16,4 3-8-16,4-2 4 15,6 1-20-15,0 0-35 16,4-2 21-16,20-4 3 15,7-3-10-15,4-6 20 16,-2-7 6-16,-8 0 14 16,-4 0 15-16,-8-16 12 15,-1 0 50-15,-4-4 34 16,-1-1-4-16,-2 1-3 16,-1 3 1-16,2 5-6 15,-3 3-33-15,1 3-7 16,-2 3-8-16,-1 3-11 15,-1 0-13-15,0 0 0 0,0 0-10 16,0 2-18-16,0 11-8 16,0 5 24-16,-4 6 12 15,-4 5 2-15,-3 1-2 16,-1 3 1-16,-5 2-2 16,1 3 2-16,-2 2-1 15,0 2 0-15,-1 2 0 16,2-5 0-16,5-4 0 15,3-5 0-15,3-8-3 16,6-8-1-16,0-1 2 0,0-8-2 16,0-3 3-1,11-2 1-15,7 0 2 0,9 0 30 16,7-12-1-16,4-3-3 16,4-4-3-16,-1-3-4 15,0 0-1-15,-3-1-3 16,-5 2-5-16,-8 3 0 15,-7 0-4-15,-5 6 1 16,-7-1-1-16,-3 5-8 16,-1 2-1-16,-2 6 0 15,0 0-26-15,0 0-53 16,0 2-135-16,0 9-317 16</inkml:trace>
  <inkml:trace contextRef="#ctx0" brushRef="#br0" timeOffset="61022.31">20514 3163 719 0,'0'0'302'0,"0"0"-198"16,0 0 23-16,0 0 8 15,0 0-53-15,0 0-39 16,-2-32-19-16,2 32-23 16,0 0-1-16,2 10-2 15,7 9-14-15,7 11 16 16,6 6 4-16,3 1-3 15,1-2-1-15,0-1 1 16,-4-6 0-16,-1-4-1 16,-8-9-2-16,-2-4-28 15,-4-7-20-15,-7-4-27 16,1 0-43-16,-1-13-27 16,0-11-351-16</inkml:trace>
  <inkml:trace contextRef="#ctx0" brushRef="#br0" timeOffset="61254.38">20713 3107 159 0,'0'0'632'16,"0"0"-476"-16,0 0-38 15,0 0 27-15,0 0-50 16,0 0-71-16,-8-34-24 16,-3 55-29-16,-2 8 16 15,-8 11 13-15,-1 3 0 16,-1 5 1-16,1-1 4 15,-1-3-4-15,0-1 0 16,0-4 1-16,7-6 0 16,-2-6-2-16,3-7-80 0,-1-11-91 15,2-6-16 1,2-3-182-16</inkml:trace>
  <inkml:trace contextRef="#ctx0" brushRef="#br0" timeOffset="61474.65">20427 3257 711 0,'0'0'89'0,"0"0"-65"16,0 0 40-16,0 0-21 16,0 0-21-16,0 0-12 15,88-5 0-15,-42 5-3 0,5 0 4 16,0 0-4-16,-1 0-4 15,-5-7-3-15,-7-1-72 16,-10-3-130-16,-9-3-330 16</inkml:trace>
  <inkml:trace contextRef="#ctx0" brushRef="#br0" timeOffset="62008.99">21154 3129 608 0,'0'0'154'0,"0"0"-86"16,0 0 27-16,0 0-13 15,0 0-33-15,0 0-30 16,-9-27-5-16,-1 26-2 15,-6 1-9-15,-6 0-5 16,-6 0 2-16,-4 9-2 16,1 4-1-16,3 1 5 15,8 0-3-15,4-2 1 16,8 1-5-16,4-3 0 16,4-1 1-16,0-2-6 0,3 0 3 15,17-2 5 1,6 1 2-16,4 0 0 0,0 0 0 15,-2-1-1-15,-7 0-4 16,-3 2 2-16,-3 3 2 16,-3 0-3-16,-2 3 1 15,-2 3-8-15,-7 0-7 16,-1 4 11-16,0-2-8 16,0 5 9-16,-6-3-4 15,-8-2 3-15,-3-2 2 16,-2-4 3-16,-2-2 2 15,1-2 0-15,1-3 2 16,5-3 2-16,1 0-3 16,4-2 2-16,3 0-1 0,3 0-2 15,3 0-76 1,0 0-126-16,17-12-410 0</inkml:trace>
  <inkml:trace contextRef="#ctx0" brushRef="#br0" timeOffset="62470.54">21312 3373 103 0,'0'0'653'15,"0"0"-565"-15,0 0 7 0,0 0 16 16,0 0-6-16,0 0-52 16,6-52-26-16,0 48 18 15,1 1-7-15,-1 3-16 16,3 0-20-16,6 0-2 16,5 0-3-16,2 10 3 15,-1 1 0-15,-3 2 0 16,-2 2 1-16,-5-1-2 15,-4 3-7-15,-4-2 2 16,-3-1-7-16,0 1 4 0,0-7 9 16,0 3-6-16,0-2-3 15,-3-2 9-15,3-3 3 16,0-3-3-16,0 0 0 16,0-1 0-16,0 0 0 15,15 0 9-15,13 0 27 16,11 0 11-16,5 0-20 15,-1 0-23-15,-6-8-4 16,-13-4-59-16,-18-9-319 16</inkml:trace>
  <inkml:trace contextRef="#ctx0" brushRef="#br0" timeOffset="64288.1">24636 3171 446 0,'0'0'712'16,"0"0"-646"-16,0 0-54 15,0 0 94-15,61-71-1 16,-56 65-51-16,-2 3-23 16,-3 2-4-16,0 1 0 0,0 0-6 15,0 0-17 1,0 0-4-16,0 8-6 0,-3 17-6 16,-9 12 12-16,-6 12 0 15,-4 5 0-15,0 2 1 16,2 4-1-16,2 1 0 15,9-6 0-15,7-8-6 16,2-7-2-16,8-9-7 16,20-5 0-16,8-8 1 15,7-5-5-15,1-6-9 16,-7-7-10-16,-6 0-58 16,-10-9-108-16,-13-17-185 15</inkml:trace>
  <inkml:trace contextRef="#ctx0" brushRef="#br0" timeOffset="64528.73">24442 3344 324 0,'0'0'568'0,"0"0"-518"16,0 0-39-16,0 0 61 16,0 0-22-16,0 0-40 15,79 0-9-15,-34-3 2 16,3 0-3-16,4 0-16 0,1 0-135 16,-3-8-262-16</inkml:trace>
  <inkml:trace contextRef="#ctx0" brushRef="#br0" timeOffset="64753.53">25172 3285 689 0,'0'0'479'16,"0"0"-449"-1,0 0 16-15,0 0 60 16,0 0-59-16,0 0-45 0,8 0-2 16,-2 0-52-16,7 3-142 15,1 5-37-15,-5 0-331 16</inkml:trace>
  <inkml:trace contextRef="#ctx0" brushRef="#br0" timeOffset="64896.01">25140 3601 846 0,'0'0'63'16,"0"0"-63"-16,147-47-25 0,-70 27-145 16</inkml:trace>
  <inkml:trace contextRef="#ctx0" brushRef="#br0" timeOffset="66189.57">26381 3200 268 0,'0'0'575'15,"0"0"-521"-15,0 0 2 16,0 0 63-16,0 0-30 16,0 0-45-16,-16-61-19 0,13 59-4 15,-3 2-9 1,-4-2-5-16,-4 2-7 15,-8 0 0-15,-11 2-2 0,-4 12-1 16,-7 5 3-16,0 3 5 16,5 0-5-16,6 2 0 15,9 1-2-15,9-6 1 16,7-3-20-16,8-1-9 16,0-7 9-16,0-1 6 15,3-3 7-15,7-2 8 16,2-2 4-16,3 0 3 15,1 0 17-15,3 0-15 16,1 0-3-16,2 0-3 16,2 1-6-16,1 10 7 15,4 6-6-15,-3 4 2 16,-1-1-12-16,-8 5-13 16,-6-3 6-16,-8 0-2 0,-3 0 5 15,0-4 4-15,0-2 12 16,-12-3-2-16,-4-3-3 15,-2-3 5-15,-3 0 8 16,-1-5-6-16,-1-2 4 16,-1 0-5-16,-1 0 5 15,-2 0-5-15,0 0 2 16,-1-2-2-16,7 2 4 16,5 0-5-16,5 0-2 15,6 0-75-15,5 0-87 16,8 1-96-16,28-1-254 15</inkml:trace>
  <inkml:trace contextRef="#ctx0" brushRef="#br0" timeOffset="68322.78">26164 3000 724 0,'0'0'102'16,"0"0"-8"-16,0 0 57 16,0 0-52-16,0 0-30 0,0 0-8 15,12-68-12 1,-11 59 2-16,2 1-7 0,0 0-10 15,0-3-7-15,2 3 4 16,0-6 3-16,0 4-4 16,-2 2-4-16,0 2 7 15,-3 5-7-15,0 0-9 16,0 1-10-16,0 0-7 16,0 0-9-16,0 9-4 15,0 18-7-15,0 15 0 16,0 15 20-16,0 6 1 15,0 4-1-15,-2-1 1 16,-2 0 0-16,-2-2-1 16,0-6 2-16,3-6-2 15,0-7 0-15,3-7 0 16,0-10-2-16,0-4 0 16,0-7-17-16,15-4-11 0,6-3-19 15,9-5-8-15,8-5-45 16,-6 0-173-16,-13-23-345 15</inkml:trace>
  <inkml:trace contextRef="#ctx0" brushRef="#br0" timeOffset="68640.17">25939 3217 680 0,'0'0'129'16,"0"0"-116"-16,0 0 56 16,0 0 19-16,0 0-46 15,0 0-17-15,-8-3 11 16,13 2 37-16,15 0-8 16,16-2 10-16,18-4-23 15,10 3-23-15,9 0-6 16,5-2-15-16,-5 0-4 15,-6 1 4-15,-18 3-7 16,-18 0 0-16,-17 2-1 16,-11-2-3-16,-3 2-10 15,0 0-33-15,-9 0-45 16,-15 0-101-16,3 0-151 0</inkml:trace>
  <inkml:trace contextRef="#ctx0" brushRef="#br0" timeOffset="69223.42">26599 3493 26 0,'0'0'920'16,"0"0"-836"-16,0 0 54 15,0 0 28-15,0 0-61 16,0 0-49-16,18-33-26 16,-16 33-14-16,-2 0-11 15,0 1-5-15,0 11-8 16,3 11-3-16,3 8 10 15,0 8 1-15,-2 0 1 16,-2-2 2-16,-2-2 1 16,0-5-1-16,0-5-2 15,0-6 0-15,0-7-1 0,0-5 1 16,0-6 1 0,0-1 1-16,0 0 8 0,0-7 5 15,0-12 40-15,0-11-26 16,0-9-29-16,0-6 0 15,1-4 0-15,4 2 0 16,1 1 0-16,-2 11 8 16,-1 11 4-16,-2 11 5 15,-1 10-1-15,0 3-10 16,0 0-7-16,0 0-10 16,0 16-5-16,0 10-7 15,0 6 18-15,0 3 4 16,0 1 0-16,2-4-1 15,-2-2-43-15,0 1-45 0,0-5-44 16,0-6-173-16,0-9-396 16</inkml:trace>
  <inkml:trace contextRef="#ctx0" brushRef="#br0" timeOffset="69777.61">26999 3345 545 0,'0'0'154'0,"0"0"-119"0,0 0 37 16,0 0 49-16,0 0-27 15,0 0-33-15,-1 0-5 16,1 0-4-16,0 0-4 16,0 0-7-16,15 0-2 15,15 0-14-15,8 0-7 16,8 0-7-16,3 6-5 15,-2 0 1-15,-5 0-5 16,-8-4-2-16,-5 2 4 16,-12-3-4-16,-11-1 1 15,-4 0-2-15,-2 0-10 0,0 0-27 16,0 0-60 0,0-5-194-16,0-5-537 0</inkml:trace>
  <inkml:trace contextRef="#ctx0" brushRef="#br0" timeOffset="70879.78">28062 3221 701 0,'0'0'134'0,"0"0"-79"16,0 0 62-16,0 0-18 15,0 0-31-15,0 0-9 16,17-86-10-16,-17 70-2 16,0-2 1-16,-4 3-11 15,-9 0-22-15,-4 3-5 16,-2 4-7-16,-2 3-3 15,-7 5-1-15,-5 0-3 16,-5 11 2-16,4 6 0 16,6 5 2-16,10 2-2 15,6 0-2-15,9 1 4 16,3-4-14-16,4 1-9 0,22-6 10 16,5-3 1-16,2-6 0 15,0-6 1-15,-5-1 7 16,0-1 4-16,-1-15 2 15,-2-2 1-15,-3-2-2 16,-2-1 5-16,-3 5 8 16,-5 1 9-16,-3 6-4 15,-3 4-3-15,-1 4-13 16,-3 1-3-16,-2 0-3 16,0 11-15-16,0 14-2 15,0 8 19-15,-16 6 0 0,-5 5 1 16,-2 0 0-1,0 2-1-15,0-3 0 0,4-1 1 16,4-4-4-16,6-5 1 16,3-12-2-16,3-4 0 15,3-10 3-15,0-4 1 16,0-3 0-16,0 0 1 16,12 0 4-16,18-6 19 15,12-9-13-15,13-3-5 16,7-3 0-16,1 0-4 15,-5 0 1-15,-9 4 2 16,-14 2-4-16,-16 3 0 16,-9 5-1-16,-10 3-7 15,0 2-66-15,-1 2-190 0,-9 0-282 16</inkml:trace>
  <inkml:trace contextRef="#ctx0" brushRef="#br0" timeOffset="71345.47">28700 3235 877 0,'0'0'181'0,"0"0"-77"16,0 0 21-16,0 0-32 15,0 0-66-15,0 0-27 0,19-6-7 16,-4 26-2-16,11 4 9 16,3 1 2-16,-3 1 0 15,-3-6 0-15,-6-3-2 16,-3-5-1-16,-1-3-36 15,-2-3-59-15,2-6-32 16,-3 0-46-16,-4-6-146 16</inkml:trace>
  <inkml:trace contextRef="#ctx0" brushRef="#br0" timeOffset="71546.64">28876 3204 569 0,'0'0'302'15,"0"0"-167"-15,0 0 29 0,0 0-34 16,0 0-80-1,0 0-50-15,-9-16-10 0,2 38-12 16,-7 10 22-16,-5 7 2 16,-3 1 6-16,0 2-7 15,-1-2 1-15,2 0-2 16,4-6-1-16,4-4-29 16,6-10-82-16,3-5-64 15,4-9-40-15,0-6-73 16</inkml:trace>
  <inkml:trace contextRef="#ctx0" brushRef="#br0" timeOffset="71744.56">28684 3326 677 0,'0'0'144'0,"0"0"-95"0,0 0 62 16,92-22 11-16,-43 16-40 15,6 0-42-15,4 0-34 16,-10 5-2-16,-6 0-4 16,-7 1-35-16,-6-3-169 15,-2-2-305-15</inkml:trace>
  <inkml:trace contextRef="#ctx0" brushRef="#br0" timeOffset="72091.89">29377 3070 902 0,'0'0'127'15,"0"0"-43"-15,0 0 40 16,30-72-26-16,-21 62-54 16,-1 4-6-16,-4 2-2 15,-3 4-10-15,-1 0-19 16,0 0-7-16,0 0-3 15,0 10-7-15,0 10-5 16,-8 10 14-16,-4 6 0 16,0 4-1-16,-3 3 2 15,4 0 1-15,4 1-1 0,6-2 1 16,1-5-1-16,0-3 0 16,0-6 0-16,10-3 1 15,0-5-1-15,4-4 0 16,-2-5-26-16,1-7-41 15,4-4-88-15,-8-4-191 16</inkml:trace>
  <inkml:trace contextRef="#ctx0" brushRef="#br0" timeOffset="72261.2">29252 3219 716 0,'0'0'297'0,"0"0"-216"16,0 0 32-16,0 0-23 16,0 0-80-16,0 0-10 15,125-7-38-15,-73 21-137 16,-7-2-205-16</inkml:trace>
  <inkml:trace contextRef="#ctx0" brushRef="#br0" timeOffset="72808.05">29617 3410 787 0,'0'0'131'16,"0"0"18"-16,0 0 14 16,0 0-66-16,0 0-43 15,0 0-18-15,32-51-5 16,-29 51-8-16,0 0-16 16,4 0-7-16,5 0-4 0,2 0 3 15,-2 8 0 1,-1 2-6-16,-3 7 3 0,-3 1-6 15,-2 6 1 1,-3 3-2-16,0 1 2 0,0 0 1 16,0-1-4-16,-6-5 0 15,1-3 0-15,0-7 9 16,4-2-2-16,1-5 5 16,0-3-2-16,0-2 3 15,0 0-1-15,0 0 6 16,12 0 53-16,16-1-1 15,16-9-40-15,12-3-11 16,9-3 7-16,4-1 4 16,-4-3-6-16,-13 4 1 15,-15 6-4-15,-19 4-9 0,-15 4 0 16,-3 2-1 0,-4 0-31-16,-18 12-50 0,-8 13-11 15,-2-1-67-15,8-3-171 16</inkml:trace>
  <inkml:trace contextRef="#ctx0" brushRef="#br0" timeOffset="86213.39">1493 7386 1146 0,'0'0'97'0,"0"0"-67"0,0 0 65 15,0 0-25-15,0 0-38 16,0 0-19-16,0 0-4 15,-42-64-9-15,42 64-4 16,11 2-8-16,14 16 4 16,5 8 8-16,6 11 0 15,2 5 7-15,-5 2-5 16,-6 3 0-16,-6-3 0 16,-8-4-2-16,-8-6 0 15,-5-5-1-15,0-8 1 16,0-5 0-16,-6-7 1 15,-6-4 1-15,0-5 3 16,-4 0 7-16,2-12-3 0,-5-13-7 16,2-9 1-1,4-9-2-15,6-7-1 0,4-5 0 16,3-2-3-16,0 8 3 16,3 12-1-16,6 9 1 15,-1 13-1-15,-3 6-5 16,7 4-46-16,9 5-75 15,7 0-73-15,5 5-45 16,-2 9-234-16</inkml:trace>
  <inkml:trace contextRef="#ctx0" brushRef="#br0" timeOffset="86443.13">1908 7547 1061 0,'0'0'132'0,"0"0"-110"16,0 0 75-16,0 0-69 15,0 0-28-15,0 0-13 16,0 66 13-16,3-40 7 16,0 1-4-16,0-2-1 15,3-5-2-15,-2-3-16 16,2-4-83-16,-1-5-86 15,-1-8-124-15</inkml:trace>
  <inkml:trace contextRef="#ctx0" brushRef="#br0" timeOffset="86813.26">2105 7272 956 0,'0'0'165'0,"0"0"-146"16,0 0 103-16,0 0-35 16,0 0-68-16,0 0-11 15,25-9-7-15,-7 0 0 16,6 1 1-16,-5 0-1 16,2 2-1-16,1 2-1 15,-2 1-37-15,4 2-122 16,-5-1-122-16,-7 2-163 15</inkml:trace>
  <inkml:trace contextRef="#ctx0" brushRef="#br0" timeOffset="87001.99">2297 7381 986 0,'0'0'113'16,"0"0"-58"-16,0 0 48 15,0 0-72-15,0 0-30 16,91-66-1-16,-57 42 0 16,1 0 0-16,-4 3-99 15,-3 3-153-15,-14 1-329 16</inkml:trace>
  <inkml:trace contextRef="#ctx0" brushRef="#br0" timeOffset="87413.92">2627 7067 945 0,'0'0'255'0,"0"0"-202"16,0 0 74-16,0 0-49 16,0 0-50-16,0 0-28 15,-3-47 0-15,18 47-6 16,6 0-2-16,9 8 8 15,-2 8 0-15,2 3 0 0,-5 7-8 16,-6 2 7 0,-8 1-7-16,-5-1 2 0,-3-3-1 15,-3-7 5-15,0-3-5 16,0-9 5-16,0-2 1 16,0-4 1-16,-6 0 5 15,0-4 10-15,-3-10-1 16,-3-10-9-16,3-7-1 15,0-4-3-15,6-10 1 16,3-2 0-16,0 2 1 16,0 5 3-16,0 8-4 15,9 11-4-15,0 9 0 16,4 6-4-16,4 4-75 16,8 2-134-16,5 0-131 0,-3 0-284 15</inkml:trace>
  <inkml:trace contextRef="#ctx0" brushRef="#br0" timeOffset="87832.22">3116 7100 736 0,'0'0'301'15,"0"0"-233"-15,0 0 89 16,0 0-52-16,0 0-76 15,0 0-22-15,33-51-6 16,-18 46-2-16,3 3-2 0,3 2 1 16,1 0-2-1,1 0 2-15,-1 12-7 0,-1 5 5 16,-6 1-1-16,1 2 3 16,-5 2 2-16,-4 0 0 15,2-1 3-15,-3-4 3 16,0-2-4-16,2-2-2 15,-1-6 3-15,2-3 0 16,3-4-3-16,9 0 3 16,10-13 12-16,18-13 0 15,7-11 11-15,3-6-8 16,1 4-4-16,-8 3-7 16,-7 10-4-16,-14 12-3 15,-16 6 0-15,-9 8-2 0,-6 4-54 16,-3 17-86-1,-21 7 13-15,-9 2-115 0,-10 2-117 16</inkml:trace>
  <inkml:trace contextRef="#ctx0" brushRef="#br0" timeOffset="88932.08">1917 8058 11 0,'0'0'63'0,"0"0"451"16,0 0-429-16,0 0 2 16,0 0 60-16,0 0-11 15,16-76-53-15,-13 72 7 16,-1 2-6-16,-1 2-41 16,2 0-32-16,0 5-11 15,3 15-11-15,6 11 11 16,-3 18 15-16,-3 8-1 15,4 5 6-15,-7-2-17 16,3-7 3-16,2-7-3 16,5-11-1-16,2-9-2 15,6-11-25-15,2-11-8 16,2-4 3-16,5-9 3 16,-5-14 9-16,-7-2-61 0,-17 2-106 15,-1 1-305 1</inkml:trace>
  <inkml:trace contextRef="#ctx0" brushRef="#br0" timeOffset="89105.46">1856 8287 76 0,'0'0'1193'0,"0"0"-1120"16,0 0-72-1,0 0 20-15,31-77-18 16,5 67-3-16,7 1-53 0,-3 2-123 16,-5-1-250-1</inkml:trace>
  <inkml:trace contextRef="#ctx0" brushRef="#br0" timeOffset="89334.6">2388 8158 1265 0,'0'0'85'16,"0"0"-78"-16,0 0 96 0,0 0-50 16,29-72-46-1,-13 61-7-15,5 2-1 0,-3 1-2 16,4 7-34-16,-7 1-80 15,-3 1-102-15,-9 17-169 16</inkml:trace>
  <inkml:trace contextRef="#ctx0" brushRef="#br0" timeOffset="89515.15">2505 8319 973 0,'0'0'258'0,"0"0"-237"15,0 0 107-15,0 0-58 16,0 0-69-16,0 0 1 0,85-54-1 16,-45 32-2-16,0-4-63 15,-4-5-229 1,-9-4-543-16</inkml:trace>
  <inkml:trace contextRef="#ctx0" brushRef="#br0" timeOffset="90648.82">2503 8136 872 0,'0'0'91'16,"0"0"-52"-16,0 0 113 15,0 0-54-15,0 0-72 16,0 0-20-16,-4-62 6 16,21 52-9-16,0 2 9 15,-2 2-9-15,-5 6 12 16,-2 0-13-16,-1 0-2 16,-1 18 6-16,2 8-5 0,-4 6 9 15,-4 8-7-15,0 1 7 16,0 1-6-16,0-3 0 15,-1-3-2-15,-4-9 0 16,4-6-1-16,1-7-1 16,0-4 0-16,0-5 1 15,-2 0 1-15,2-4-1 16,0-1 2-16,-3 0 6 16,3 0 14-16,0 0 13 15,0 0-6-15,5-6-11 16,18-13-14-16,13-8 2 15,11-6-3-15,6-2-2 16,-4 3 0-16,-8 5 0 16,-13 9 1-16,-14 9-3 0,-10 7-9 15,-4 2-38-15,0 0-79 16,-12 0-136-16,-15 0-393 16</inkml:trace>
  <inkml:trace contextRef="#ctx0" brushRef="#br0" timeOffset="92736.93">1677 8251 851 0,'0'0'202'16,"0"0"-153"-16,0 0 79 15,0 0 19-15,-9-79-80 16,7 68-40-16,2 3-4 16,0-1 2-16,0 0-6 15,0-1-15-15,2-4-4 16,11 3-1-16,5-1-1 15,9 8-1-15,6 4-2 0,9 1 3 16,13 21 1-16,3 12 0 16,-3 5-2-16,-3 5 2 15,-13 2 2-15,-8 1-2 16,-10-2 2-16,-10-4-2 16,-7-6-5-16,-4-8 6 15,0-7-1-15,0-8-2 16,0-6 3-16,0-3 5 15,-9-3 1-15,-4 0-1 16,-5-7 7-16,-6-13-7 16,0-8 1-16,3-9-3 15,3-6 2-15,8-12-3 16,1-11 4-16,9-8 1 16,0-7-4-16,19 5 1 0,8 11-4 15,-3 18-2-15,-6 19-2 16,-9 15 4-16,-3 10 0 15,-5 3-1-15,1 9-47 16,1 18-53-16,3 6-11 16,-2 3-70-16,-2-1-195 15</inkml:trace>
  <inkml:trace contextRef="#ctx0" brushRef="#br0" timeOffset="93282.49">1805 8203 826 0,'0'0'114'16,"0"0"-72"-16,0 0 120 15,0 0-52-15,0 0-54 16,0 0-16-16,-30-56 4 16,30 45-12-16,0 3-13 15,1-3-13-15,10-1-6 16,7 2 2-16,3 3-1 0,12 5 0 16,1 2-2-1,6 4-1-15,-1 16-1 0,3 9 3 16,1 6-3-16,-7 7 5 15,-6-2-2-15,-8 1 1 16,-10-3-1-16,-3-2 1 16,-6-3-1-16,-3 0 0 15,0-7-8-15,0-7 8 16,-6-8 2-16,3-7 0 16,-3-4 1-16,-2 0 18 15,-6-21-10-15,-3-6-8 16,-2-9-2-16,-2-11 5 0,3-7-3 15,2-11-1-15,2-4 2 16,8 2 2-16,-1 12 2 16,7 12-5-16,-3 19 1 15,3 10-4-15,0 13-19 16,7 1-85-16,19 0-229 16,11 0-86-16</inkml:trace>
  <inkml:trace contextRef="#ctx0" brushRef="#br0" timeOffset="93832.3">2731 7906 85 0,'0'0'996'16,"0"0"-932"-16,0 0-32 15,0 0 83-15,0 0-75 16,0 0-35-16,66-49-1 16,-38 35 3-16,-1 0-6 15,-3-1 1-15,-3 4-2 0,1 2-1 16,-8 6-84-16,-4 1-116 15,-4 2-102-15,-6 0-364 16</inkml:trace>
  <inkml:trace contextRef="#ctx0" brushRef="#br0" timeOffset="93999.72">2991 7976 784 0,'0'0'319'0,"0"0"-294"0,0 0 84 15,0 0 29 1,0 0-105-16,0 0-33 0,97-56-2 16,-61 33-6-16,4-6-145 15,-7-7-266-15</inkml:trace>
  <inkml:trace contextRef="#ctx0" brushRef="#br0" timeOffset="94438.32">3279 7638 1234 0,'0'0'73'0,"0"0"-66"15,0 0 105-15,0 0-48 16,0 0-46-16,0 0-11 15,-6-32 3-15,9 30-6 16,9 2-4-16,3 0-6 16,10 0 0-16,5 7 1 15,7 11 5-15,3 4 0 16,-2 5 3-16,-7 1-3 16,-6 2-1-16,-14 6-1 15,-11-2-3-15,0 0-12 16,-9-6 0-16,-12-7 8 15,5-10 8-15,5-6 0 0,1-5 2 16,0 0 9-16,-1-20 9 16,2-8-15-16,3-10-2 15,-1-7-1-15,2-7 8 16,4-1-1-16,-1 1 1 16,2 9-9-16,0 7 1 15,-1 14-1-15,1 7-35 16,0 6-88-16,0 7-241 15</inkml:trace>
  <inkml:trace contextRef="#ctx0" brushRef="#br0" timeOffset="97888.69">16390 6273 505 0,'0'0'129'0,"0"0"-101"0,0 0 58 16,0 0 16-16,0 0-49 16,0 0-14-16,0 0 15 15,-24-1 25-15,21 1-14 16,-3-1-17-16,-1-1-2 15,-6 2-17-15,-4 0-11 16,-8 0-9-16,-5 4 3 16,-5 9-12-16,3 4 5 15,5 0 5-15,6 1-9 16,7 0-2-16,7 1 2 16,4-1-2-16,3 0 1 15,0 0-5-15,7-3 5 0,12 0 3 16,4-2-1-1,6-4-2-15,0-1 8 0,3 2-8 16,-1 0-11-16,-4-2-6 16,-3 4-7-16,-9 0-12 15,-7-3-5-15,-6 1 10 16,-2-2 14-16,0-2 15 16,-7 1 2-16,-10-2-1 15,-5 1 3-15,-5-1-2 16,-3-3 7-16,0 2-3 15,2-3-4-15,4-1 5 16,3 0-5-16,5 0 2 16,7 0-2-16,4 1-2 0,5 1-79 15,0 0-98 1,9-2-90-16,17 0-120 0</inkml:trace>
  <inkml:trace contextRef="#ctx0" brushRef="#br0" timeOffset="98108.34">16477 6561 860 0,'0'0'187'15,"0"0"-144"-15,0 0 81 16,0 0-45-16,0 0-61 16,0 0-18-16,0-4-21 15,4 14 12-15,1 5 6 16,-1 1 3-16,-1 3 2 0,-3-1 2 15,0-3-4-15,0-1-59 16,0-2-82-16,0-7-87 16,0-5-152-16</inkml:trace>
  <inkml:trace contextRef="#ctx0" brushRef="#br0" timeOffset="98320.49">16593 6403 1070 0,'0'0'51'0,"0"0"-23"0,0 0 106 16,0 0-83 0,0 0-44-16,0 0-2 0,89-44-3 15,-69 41-2-15,-5 3-6 16,-3 0-143-16,-5 0-134 15,-3 0-136-15</inkml:trace>
  <inkml:trace contextRef="#ctx0" brushRef="#br0" timeOffset="98495.61">16691 6511 245 0,'0'0'556'0,"0"0"-485"16,0 0 101-16,0 0-22 15,0 0-80-15,0 0-55 16,88-29-13-16,-68 20-2 16,2-1-22-16,1-1-118 15,-4-5-184-15</inkml:trace>
  <inkml:trace contextRef="#ctx0" brushRef="#br0" timeOffset="98907.88">17003 6202 870 0,'0'0'54'0,"0"0"18"0,0 0 55 16,0 0-66-16,0 0-39 15,0 0-18-15,-37-27-4 16,26 36-7-16,-6 7 6 15,-4 4 1-15,4 0 1 16,4-1-1-16,4-3-1 16,9 0-2-16,0-3-5 15,0 0 0-15,7-2-6 16,11-3-2-16,3 3 13 16,0-2 0-16,4 1 3 15,-1-1 0-15,0 1 0 16,-4 2 0-16,-6-2 1 0,-5 0-1 15,-6-1-4-15,-3-1-5 16,0 0 1-16,0 0 8 16,-9 1 4-16,-7-2 1 15,1-1-1-15,0 0-4 16,3-2-5-16,5 0-88 16,5-1-90-16,2-3-160 15</inkml:trace>
  <inkml:trace contextRef="#ctx0" brushRef="#br0" timeOffset="99334.82">17248 6426 455 0,'0'0'559'16,"0"0"-536"-16,0 0 97 15,0 0 13-15,0 0-75 16,0 0-40-16,-3-57-4 15,9 55-14-15,9 2-4 16,1 0-5-16,5 0 8 16,0 4-1-16,-6 7 2 15,-3 0-5-15,-3 2-4 16,-6 4-6-16,-3 2 12 16,0 2-3-16,0 1 6 15,-10 2-12-15,-1-4 4 0,0-1 6 16,5-3 2-16,2-5-4 15,4-2 3-15,0-4-7 16,0-2 7-16,12-3 0 16,10 0 1-16,5 0 23 15,6 0 20-15,4-10-18 16,-1 2 1-16,-3 0-5 16,1-1-6-16,-4 4-2 15,-2-1-12-15,1 2-2 16,2-2-4-16,6 1-69 15,9-4-169-15,1-4-325 16</inkml:trace>
  <inkml:trace contextRef="#ctx0" brushRef="#br0" timeOffset="99903.15">18504 6261 9 0,'0'0'945'0,"0"0"-872"0,0 0-11 16,0 0 84-16,0 0-42 15,0 0-65-15,-15-16-14 16,5 16-10-16,-9 0-15 16,-6 0-10-16,-5 12 5 15,4 4 5-15,6 3 0 16,10 2-9-16,8 0 7 15,2-2-15-15,0-3 1 16,19 1 3-16,6-3 9 16,5-1 4-16,-2 0 7 15,0-3-6-15,-2 2 0 0,-5-1-2 16,-2-3 2-16,-3-2-2 16,-5 0 0-16,-5-3-1 15,-5 0-9-15,-1-2-2 16,0 1 5-16,0 1-11 15,-12 1 10-15,-12 2 9 16,-4 2 4-16,-2 0-4 16,8 3-1-16,8 0-39 15,8-2-88-15,6 2-76 16,0-6-54-16,19-5-138 16,13 0 136-16</inkml:trace>
  <inkml:trace contextRef="#ctx0" brushRef="#br0" timeOffset="100235.54">18681 6493 50 0,'0'0'1014'15,"0"0"-976"-15,0 0 74 16,0 0 45-16,0 0-108 16,0 0-39-16,48-45-8 15,-22 45-4-15,1 0-3 16,-4 0 2-16,-6 6 3 15,-5 6-5-15,-8 0-5 16,-4 3 1-16,0 3 1 16,-8 5 7-16,-12 0 1 0,-4-1 0 15,3 2-7 1,6-6 1-16,8-5-8 0,3-4 2 16,4-4 12-16,0-1-6 15,0-4 5-15,5 0 1 16,15 0 7-16,10-9 0 15,7-6-7-15,6-8-2 16,-4-3-117-16,-6-7-234 16,-12-7-446-16</inkml:trace>
  <inkml:trace contextRef="#ctx0" brushRef="#br0" timeOffset="100414.32">19025 6253 1010 0,'0'0'125'0,"0"0"-105"16,0 0 131-16,0 0-62 15,0 0-89-15,0 0-4 16,42-15 3-16,-16 15-17 16,3 4-95-16,-7 2-137 15,-8-3-327-15</inkml:trace>
  <inkml:trace contextRef="#ctx0" brushRef="#br0" timeOffset="100570.57">19140 6386 627 0,'0'0'495'16,"0"0"-477"-16,0 0 22 15,0 0 9-15,0 0-49 16,104-30-118-16,-83 18-287 15</inkml:trace>
  <inkml:trace contextRef="#ctx0" brushRef="#br0" timeOffset="100952.98">19507 6114 1086 0,'0'0'112'0,"0"0"-31"16,0 0 62-16,0 0-72 16,0 0-39-16,0 0-17 15,-14-67-15-15,4 67-1 16,-8 0-9-16,-3 3-4 16,-2 14 10-16,4 5 4 15,6 2-5-15,4 2 1 16,9 2 0-16,0 2 0 15,27 1-4-15,13-4 6 16,9 2 0-16,5-6 2 16,-6 0 0-16,-10-6 3 0,-13-3-3 15,-11-6 0 1,-9-2-2-16,-5 0 0 0,0 1-6 16,-22 2-6-16,-22 4 14 15,-23 1-4-15,-18 1-4 16,-11-8-146-16,1-6-331 15</inkml:trace>
  <inkml:trace contextRef="#ctx0" brushRef="#br0" timeOffset="102019.77">24017 6153 622 0,'0'0'803'0,"0"0"-774"16,4-74 5-16,-2 65 73 16,-2 4-37-16,1 3-53 15,-1 2-17-15,0 0-6 16,3 0-14-16,3 23-9 16,3 14 9-16,0 13 20 15,0 8 5-15,-4 2-1 16,-1-3-1-16,-4-2-2 15,1-5 8-15,2-6-5 16,5-7-4-16,0-7-14 16,1-6-27-16,1-8-25 0,-4-5-27 15,-6-11-104-15,0 0-165 16,-12-10-236-16</inkml:trace>
  <inkml:trace contextRef="#ctx0" brushRef="#br0" timeOffset="102183.46">23920 6420 86 0,'0'0'780'16,"0"0"-485"-16,0 0-227 16,0 0 74-16,0 0-34 15,0 0-73-15,-10-35-35 16,18 35-1-16,12 0-3 16,10 0 4-16,11 0 0 15,6 0-64-15,2 4-115 0,-10 0-234 16,-11-4-302-16</inkml:trace>
  <inkml:trace contextRef="#ctx0" brushRef="#br0" timeOffset="102387.85">24287 6423 1275 0,'0'0'116'16,"0"0"-76"-16,0 0 49 15,0 0-69-15,0 0-20 16,0 0-25-16,0 40 13 16,0-18 9-16,0 2-44 15,3-2-84-15,4-7-103 16,4-8-135-16,2-7-264 0</inkml:trace>
  <inkml:trace contextRef="#ctx0" brushRef="#br0" timeOffset="102591.9">24433 6307 1107 0,'0'0'194'16,"0"0"-165"-16,0 0 99 15,0 0-75-15,0 0-45 16,0 0-8-16,49-34-15 0,-25 34-63 15,6 0-109-15,-2 0-192 16,-8 0-424-16</inkml:trace>
  <inkml:trace contextRef="#ctx0" brushRef="#br0" timeOffset="102754.62">24566 6386 402 0,'0'0'624'15,"0"0"-521"-15,0 0 28 0,0 0-56 16,0 0-75 0,95-39-8-16,-60 26-141 0,-3-4-209 15,-2-2-413-15</inkml:trace>
  <inkml:trace contextRef="#ctx0" brushRef="#br0" timeOffset="102994.77">24931 6025 1004 0,'0'0'188'0,"0"0"-80"15,0 0 10-15,0 0-91 16,0 0-27-16,0 0-25 16,0 25 3-16,0 11 22 15,0 7 5-15,0 6-4 0,0-3 1 16,0-3-2-1,2-3 5-15,8-5 0 0,2-8-5 16,2-5-21-16,-4-9-30 16,-4-6-53-16,-3-7-82 15,-3 0-156-15</inkml:trace>
  <inkml:trace contextRef="#ctx0" brushRef="#br0" timeOffset="103152.73">24766 6242 990 0,'0'0'78'0,"0"0"-43"16,0 0 43-16,0 0-62 15,94-6-10-15,-42 6-6 16,3 0-20-16,-5 0-260 16,-10-1-283-16</inkml:trace>
  <inkml:trace contextRef="#ctx0" brushRef="#br0" timeOffset="103503.43">25133 6264 1034 0,'0'0'119'0,"0"0"-22"16,0 0 37-16,0 0-78 15,0 0-56-15,0 0-5 0,52 0 1 16,-35 3 3-16,-3 8-3 15,-5 2-6-15,-4 2-1 16,-5 3 5-16,0 5-9 16,-8 2 11-16,-9 0-2 15,-3 1-4-15,2-5-15 16,5-2-5-16,7-5 17 16,3-7 12-16,3-3-9 15,0-1 4-15,10-3 5 16,15 0 1-16,8 0 65 15,9-2-23-15,4-8-14 16,1-1-9-16,-4-3-16 16,3-1-3-16,1-2-26 0,2-2-172 15,3-6-599-15</inkml:trace>
  <inkml:trace contextRef="#ctx0" brushRef="#br0" timeOffset="103971.17">26596 6017 98 0,'0'0'1034'0,"0"0"-845"16,0 0-174-16,0 0 103 15,0 0-41-15,0 0-68 16,12-39-9-16,-12 47-21 16,0 23-7-16,0 12 28 0,0 15 1 15,0 8 3-15,-4 0-4 16,-1-3 2-16,4-7-5 16,1-8 0-16,0-8-6 15,7-12-11-15,10-7-3 16,5-10-30-16,5-7-31 15,0-4-30-15,-5-12-134 16,-10-18-318-16,-9-5 259 16</inkml:trace>
  <inkml:trace contextRef="#ctx0" brushRef="#br0" timeOffset="104119.87">26568 6275 35 0,'0'0'87'0,"0"0"884"16,0 0-921-16,0 0-6 0,0 0 70 15,0 0-114-15,4-3 5 16,34 16-5-16,17 0 0 16,8 0-140-16,1-6-381 15,-8-3-50-15</inkml:trace>
  <inkml:trace contextRef="#ctx0" brushRef="#br0" timeOffset="104470.45">26874 6357 84 0,'0'0'822'0,"0"0"-442"0,0 0-351 15,0 0 75-15,0 0-32 16,0 0-60-16,22-34-12 16,-4 34-5-16,1 0 5 15,3 11 0-15,0 3 0 16,-4 4-5-16,-5 1-5 15,-5 2-16-15,-5 2-9 16,-3 0-7-16,0-3 17 16,-11-1 5-16,-1-1 10 15,0-10 3-15,8 0 4 16,2-5 0-16,2-3 2 16,0 0 1-16,2 0 38 15,22 0 23-15,12-9-18 0,9-5-35 16,2-3-8-16,-5-4-13 15,-11-6-114-15,-8-7-348 16,-14-6-315-16</inkml:trace>
  <inkml:trace contextRef="#ctx0" brushRef="#br0" timeOffset="104643.9">27204 6235 129 0,'0'0'1162'0,"0"0"-1081"16,0 0 5-16,0 0 9 0,0 0-72 16,0 0-23-1,59-24-12-15,-21 24-50 0,0 0-90 16,-6-1-307-16,-13-3-278 16</inkml:trace>
  <inkml:trace contextRef="#ctx0" brushRef="#br0" timeOffset="104823.02">27311 6378 872 0,'0'0'396'0,"0"0"-354"16,0 0 37-16,0 0-48 15,103-6-31-15,-55 0-13 16,0-6-110-16,-5-4-228 0,-9-5-340 15</inkml:trace>
  <inkml:trace contextRef="#ctx0" brushRef="#br0" timeOffset="105137.75">27747 6038 81 0,'0'0'656'16,"0"0"-84"-16,0 0-521 15,0 0 75-15,0 0-41 16,0 0-49-16,22-58-23 16,-19 58-13-16,2 0-8 0,4 16-16 15,2 13 16-15,-2 11 4 16,-3 6 3-16,-4 8-5 16,-2-1 4-16,0-2 2 15,0-3 0-15,6-6-10 16,6-10 0-16,0-7-2 15,4-7-7-15,-2-10 2 16,2-6-1-16,-1-2-10 16,0-4-30-16,-8-19-132 15,-7-8-293-15,0-5 13 16,-15-4 242-16</inkml:trace>
  <inkml:trace contextRef="#ctx0" brushRef="#br0" timeOffset="105333.36">27626 6182 38 0,'0'0'899'15,"0"0"-803"-15,0 0-29 16,0 0 119-16,0 0-88 16,130 12-57-16,-72-12-16 15,-3 0-12-15,-12 0-9 16,-11-6-4-16,-21-7-84 15,-11-3-154-15,-28-4-503 16,-22-3 422-16</inkml:trace>
  <inkml:trace contextRef="#ctx0" brushRef="#br0" timeOffset="108608.6">31915 8976 420 0,'0'0'378'0,"0"0"-285"16,0 0-26-16,0 0 0 0,0 0-14 16,0 0-44-16,0 0-7 15,20-4 4-15,-20 35 3 16,0 11-4-16,-13 21 2 16,-6 22-4-16,-5 18 4 15,-4 20-4-15,0 12 1 16,8 10-4-16,5 1-45 15,12-4-77-15,3-10-30 16,0-13 7-16,0-15-42 16,0-20-7-16,-10-18-27 15</inkml:trace>
  <inkml:trace contextRef="#ctx0" brushRef="#br0" timeOffset="108826.45">31660 10806 28 0,'0'0'202'0,"-24"128"-109"16,18-51-32-16,5 1 7 15,1 1 5-15,0-1-13 16,7 1-15-16,8 2-1 16,2-3 1-16,-1-4-24 15,1-4-1-15,-6-7-15 16,-5-1 2-16,-6 0-1 16,0-1-3-16,0-2-3 15,-17-3-9-15,-3-3-36 16,-4-4-13-16,3-2-32 15,8-8-26-15,4-6-158 0</inkml:trace>
  <inkml:trace contextRef="#ctx0" brushRef="#br0" timeOffset="109339.14">31468 11907 920 0,'0'0'38'16,"0"0"10"-16,0 0 4 16,0 0 28-16,0 0-80 15,0 0-8-15,-14-4 8 0,31 36 1 16,-1-1-1-16,0 1-4 16,-3-2-72-16,-3-5-3 15,-6 0-18-15,-2 0-20 16,-2 2-5-16,-13 5-41 15,-15 8 79-15,-9 5 40 16,0 3 22-16,6 1 20 16,5-2 2-16,11-5 0 15,5-3 3-15,7-4-2 16,3-8 5-16,0-3 2 16,0-5 6-16,0-3 5 15,-3-1 18-15,-5 4 10 16,-1 1 8-16,-5 5-8 15,0-1 1-15,1-2-22 16,5-5 5-16,5-7 2 0,3-3 7 16,0-6 4-16,0-1 37 15,9 0 26-15,17-8 8 16,13-14-42-16,11-1-37 16,2-1-6-16,1 4-9 15,0 1-11-15,7 3-8 16,6-5-2-16,8-1-20 15,-2-6-128-15,-19-11-378 16</inkml:trace>
  <inkml:trace contextRef="#ctx0" brushRef="#br0" timeOffset="113240.04">10139 11257 512 0,'0'0'115'0,"0"0"-47"15,0 0-6-15,0 0 18 16,0 0-9-16,0 0-16 15,0 0-11-15,-78-68-7 16,59 63 2-16,-3 3-9 16,-5 0 1-16,-2 0-8 15,2 2-8-15,-1 0 8 16,4 0 6-16,2 0 10 16,1 0-10-16,-3 0-14 15,2 4-4-15,-7 15-6 16,-5 15-2-16,-3 15-2 0,-6 13 14 15,5 4-8-15,4 1 6 16,6-3-9-16,8 1 7 16,7 1-5-16,10 2-3 15,3 1-2-15,0-6 3 16,16-4 0-16,5-8 1 16,6-7-2-16,6-4 4 15,4-10-7-15,9-4 5 16,2-6 0-16,7-7 0 15,6-6-3-15,2-7-1 16,1 0 8-16,2-3-3 16,-2-17-5-16,-6-5 4 15,-1-4-1-15,-8-2-1 16,-7-3-1-16,-8-2 1 0,-5-3-1 16,-9-1 2-1,-6-5 1-15,1-3 3 0,-8-2 2 16,-2 1-2-16,-4-2-3 15,-1-4 3-15,0-3-4 16,-6-1-3-16,-9 2 1 16,-4 8-2-16,-6 9 1 15,-8 8 4-15,-3 5-2 16,-9 5-3-16,2 2 5 16,-4 1-3-16,0 5 0 15,2 5-1-15,2 2-1 16,4 4-1-16,3 3 1 15,2 0 2-15,1 0-2 0,-4 1-1 16,3 13 0-16,-5 6 1 16,-3 5 0-16,-3 11-3 15,3 9 3-15,-1 7 0 16,1 6 2-16,5 1 1 16,3-1-6-16,4-3 2 15,6 0 1-15,5 2 3 16,7-1-3-16,6 0 1 15,6-3-2-15,0-5 1 16,7-2 0-16,17-7-2 16,6-1 0-16,9-8 2 15,6-3 0-15,5-7 0 0,4 0-1 16,4-6 1-16,2-6-1 16,2-4 0-16,4-4-4 15,4 0 5-15,-1-9-10 16,4-12 5-16,-9-5 4 15,0-5-1-15,-7-4 2 16,-11-4 0-16,-3-1 1 16,-8-6 2-16,-7 0-1 15,-7-5-1-15,-5-1 1 16,-10-5-1-16,-6-5-1 16,0-5 2-16,-22-10-2 15,-9-4 0-15,-11 3 1 16,-12 3 1-16,-13 7 1 0,-11 11-3 15,-10 7-5-15,-6 18 2 16,0 20-3-16,-1 18-41 16,4 38-133-16,-4 15-375 15</inkml:trace>
  <inkml:trace contextRef="#ctx0" brushRef="#br0" timeOffset="115057.32">10312 11389 337 0,'0'0'48'16,"0"0"26"-16,0 0 8 0,0 0 22 15,0 0-38 1,-18-74-22-16,12 63-8 0,-3 1 6 15,-1 0 2-15,-1 1-2 16,-1-1 7-16,-4 1-3 16,-1-1-1-16,-5 1 2 15,3 0-19-15,-4-1 1 16,-1 3-1-16,-4 2 2 16,1 2 0-16,-3 3-8 15,-4 0-4-15,1 8-6 16,-3 7 0-16,2 2-2 15,-3 5-4-15,1 2-2 16,-3 8 9-16,-3 8-3 16,-1 2 2-16,1 5-2 15,5 0-3-15,0-1 0 16,1 0 4-16,5 1-10 16,1 2 5-16,9 2-4 0,8 5 3 15,8 1-3-15,5 1 3 16,0-1 1-16,15-3-5 15,6 0-1-15,6-1-2 16,4 0 2-16,3-1 3 16,5-4-3-16,6-6 2 15,4-8-4-15,11-11-2 16,11-11 4-16,9-12 0 16,11 0 0-16,1-18 5 15,1-12-3-15,-10-3 1 16,-13-9-3-16,-9-4 4 0,-10-10-3 15,-3-10 0-15,-2-7 2 16,-9-9 3-16,-8-7-4 16,-15-1-2-16,-14-6 2 15,-16 1-4-15,-37 9 1 16,-24 13-2-16,-31 24 0 16,-30 29-26-16,-22 20-46 15,-14 26-109-15,1 15-304 16</inkml:trace>
  <inkml:trace contextRef="#ctx0" brushRef="#br0" timeOffset="116325.22">7316 11169 784 0,'0'0'100'16,"0"0"-36"-16,0 0 42 15,0 0 2-15,-87-38-48 16,74 35-13-16,0 3-10 0,-2 0 1 15,0 0-16-15,-6 9-9 16,-9 18-10-16,-9 10 5 16,-8 12 0-16,0 10 7 15,-2 7 3-15,6 2 4 16,5-1-4-16,9-4-5 16,8-4-11-16,13-2 0 15,8 0-4-15,3-2 5 16,23 3-3-16,8-6 8 15,9-5-8-15,8-5 0 16,6-7 0-16,7-5 0 16,9-6 0-16,6-5 1 15,9-7-1-15,4-8 5 16,1-4-4-16,1-2 0 16,-6-14-1-16,-12-7 2 15,-13-4-2-15,-13-3 0 0,-11-6 3 16,-4-9 2-16,-7-7-1 15,-1-10 0-15,-9-9-1 16,-6-10-2-16,-12-9 2 16,0-10-2-16,-27 4-1 15,-15 7 0-15,-19 20 0 16,-18 18-5-16,-20 20 4 16,-20 21-4-16,-11 10 1 15,-7 33-5-15,12 17-35 16,20 14-60-16,25 1-144 15,20-6-215-15,14-2-46 0</inkml:trace>
  <inkml:trace contextRef="#ctx0" brushRef="#br0" timeOffset="116708.63">6813 11866 926 0,'0'0'136'0,"0"0"-87"16,0 0 39-1,0 0 22-15,0 0-64 0,0 0-46 16,-37 3-5-16,7 21 3 15,-22 11 2-15,-24 13 5 16,-24 10 2-16,-15 2 0 16,-15 1-2-16,-10-2 3 15,10-7-2-15,11-6 9 16,19-10-5-16,21-6-2 16,21-6-4-16,10-4-1 15,10-5-3-15,10-4-3 16,15-3-70-16,5-8-141 15,8-13-120-15,0-18-180 16</inkml:trace>
  <inkml:trace contextRef="#ctx0" brushRef="#br0" timeOffset="117041.66">5690 12144 118 0,'0'0'787'16,"0"0"-685"-16,0 0-47 15,0 0 39-15,0 0-78 16,0 0-16-16,34-5 0 15,-34 48 5-15,-6 8 37 16,-16 1-21-16,-5 2-6 16,-1-4-4-16,-2-2-4 15,-3-4-2-15,2-4 4 16,1-8-8-16,3-5 7 16,7-7-7-16,9-8 5 0,5-6-5 15,6-5 4 1,0-1 5-16,0 0 10 0,6 0-19 15,22 0 1-15,18 0 2 16,20 0 14-16,4 0 20 16,2 0-29-16,-14 17-9 15,-6 11 0-15,-7 5-3 16,-11 3-39-16,-19 0-70 16,-12-5-140-16,-6-7-151 15</inkml:trace>
  <inkml:trace contextRef="#ctx0" brushRef="#br0" timeOffset="117476.73">4968 12558 61 0,'0'0'998'0,"0"0"-956"16,0 0-20-16,0 0 27 16,0 0 25-16,0 0-74 15,-39-11 0-15,39 32-12 16,11 12 12-16,2 7 3 0,2 5-1 16,3 2 6-16,-5-2-7 15,0-2 2-15,-5-5 3 16,-2-10-5-16,-6-7 1 15,3-11-1-15,-3-4 1 16,0-6 7-16,0 0 20 16,0-4 70-16,0-23-25 15,0-19-41-15,0-25-33 16,0-19 0-16,10-15 0 16,10-10 1-16,10-1-1 15,7 6 0-15,0 17-2 16,-6 28 2-16,-14 28 1 15,-5 25-1-15,-8 12-11 16,-1 19-186-16,-3 10-130 0,0-2-221 16</inkml:trace>
  <inkml:trace contextRef="#ctx0" brushRef="#br0" timeOffset="118159.31">4856 12501 12 0,'0'0'8'16,"0"0"-3"-16,0 0 0 15,0 0 2-15,0 0 148 16,0 0 335-16,-6-51-431 16,-6 45-3-16,0 2 2 15,5 1 56-15,4 0-54 16,1 2-38-16,2-1 14 0,0-1 12 16,0-3-3-16,0 0-6 15,0-2-11-15,0-3 5 16,0 5-1-16,2 2-11 15,-1 2 5-15,3 2-26 16,4 0-1-16,9 17-19 16,9 14 7-16,9 11 13 15,2 8 5-15,-3 3-2 16,5 2-3-16,-3-5-50 16,-14-18-266-16,-22-18-418 15</inkml:trace>
  <inkml:trace contextRef="#ctx0" brushRef="#br0" timeOffset="122109.9">15720 11264 24 0,'0'0'557'0,"0"0"-402"16,0 0-45-16,0 0 5 15,0 0-14-15,0 0-17 16,-13-75-26-16,4 68-11 0,0 1 2 16,1 2 0-16,-1-2-13 15,0 2-2-15,-2-2-9 16,-2-3-6-16,-1 1 2 16,-3-2-4-16,-4 0 0 15,-2 0-3-15,-6 2-4 16,-3 1 0-16,-6 3 1 15,-7 3-5-15,-5 1-1 16,-6 0 0-16,4 0 4 16,6 8-5-16,7 2 3 15,9 1-3-15,2 3 0 0,0 3-3 16,-4 6 0 0,-2 1 1-16,-4 3 2 0,-3 3-3 15,2 3 1-15,0 3 6 16,2 4-7-16,0 4 5 15,7 0-5-15,3-2 1 16,4 2-1-16,6-4 0 16,3 0 1-16,1 0-2 15,7-1 0-15,3 0 0 16,3 3 0-16,0 1-1 16,0-2 3-16,9-1-2 15,15-3 0-15,4-2 0 16,5 0 0-16,4-3 0 0,5-3 1 15,-2-3 1-15,4 0-2 16,0-2 1-16,4-2-1 16,1-1 1-16,0-2 0 15,-2-3-1-15,0 2 5 16,-2-5-4-16,3-4 0 16,0-3 0-16,-1-3-1 15,4-3 2-15,1 0-1 16,2-9 2-16,4-3-2 15,-7-4 5-15,-2-2-6 16,-8 2-1-16,-7-2 1 16,-1-3 0-16,-5-1 1 15,2-5-1-15,-3-3 1 16,0-1 1-16,-1-6 1 0,0-1-3 16,-3-5 1-16,-6 0 2 15,-2 2-2-15,-6 1 1 16,-6 6 2-16,0 2 3 15,-3 4 0-15,0 2-3 16,0-1 0-16,0-1 4 16,0-1-5-16,-5-4-2 15,-5-2 1-15,-6-6-2 16,-5-2 0-16,-7 4 1 16,-4-2 0-16,-5 7-1 15,-5 1-1-15,-4 5 1 16,-4 6 0-16,3 1 1 15,-3 3-1-15,4-2 1 0,4 3-1 16,1 5-2 0,3 0-2-16,-2 6 1 0,-4 5 3 15,-8 1-3-15,-9 0 1 16,-1 11 0-16,-1 5 1 16,5 4-1-16,9-1 1 15,5 3 1-15,5-2 0 16,1 1-1-16,5 4 0 15,-1 3 1-15,1 3-1 16,2 3 1-16,-2 4-2 16,3 1 2-16,3 0 1 15,2 0 0-15,5-1-2 0,4 1 1 16,4-2 0 0,3 3 0-16,9 3-1 0,0 6 0 15,0 3 1-15,13 2 1 16,8 1 0-16,6-1-1 15,12-2-1-15,4-4 0 16,9-5 0-16,6-5-4 16,5-5 5-16,4-6-1 15,2-7 0-15,1-6-3 16,2-5 4-16,-2-8-2 16,0-1-3-16,1-6 3 15,4-14 1-15,6-7 1 16,-1-3 0-16,-1-9 0 15,-7-5-6-15,-8-6 1 16,-6-10 5-16,-4-10-2 0,-11-7 1 16,-8-7 1-16,-14-7 0 15,-20-3-2-15,-5-5-1 16,-38 3 1-16,-23 5 1 16,-16 15-3-16,-21 17-1 15,-17 19 3-15,-12 22-12 16,-10 18-24-16,4 17-7 15,19 27-15-15,21 16-83 16,32 11-195-16,23 3-238 16,13 7 148-16</inkml:trace>
  <inkml:trace contextRef="#ctx0" brushRef="#br0" timeOffset="122944.56">15490 13484 708 0,'0'0'181'0,"0"0"-103"15,0 0 2-15,0 0 29 0,-20-79 8 16,8 70-41-16,1 2-34 16,1 1-6-16,1 0-4 15,-2 3-5-15,-1 1 2 16,-1 2-3-16,-5 0-10 15,-10 6-4-15,-8 18-9 16,-8 10 4-16,-3 8-3 16,2 5 5-16,7 1-5 15,10-3-2-15,11-1-2 16,10-3 0-16,7-3 0 16,0-7 2-16,5-7-1 15,16-6 0-15,3-8 2 16,9-2-2-16,8-8 4 15,4 0-4-15,6 0 2 16,-1-5 0-16,-3-2-2 0,-4 3 3 16,-4 3 1-16,-5 1 0 15,-6 0-5-15,-4 0 0 16,-7 5 0-16,-2 3 0 16,-6 4 0-16,-3 0-1 15,-5 1-1-15,-1 7 2 16,0 3 0-16,-19 6 0 15,-12 4 0-15,-10 0 0 16,-7 3 1-16,-10 1-1 16,-6-1 0-16,-9-2-1 15,-2-3 2-15,-2-6-2 16,8-2 1-16,8-3-5 0,11-4-14 16,12-1-17-16,17-2-16 15,12-5-28-15,9-7-200 16,16-1-488-16</inkml:trace>
  <inkml:trace contextRef="#ctx0" brushRef="#br0" timeOffset="124495">23728 11226 28 0,'0'0'57'0,"0"0"15"16,0 0-12-16,0 0-52 15,-9-79 485-15,-5 63-390 16,-2 2-30-16,1 2 24 15,-2 2 2-15,1 0-27 16,-4 5-15-16,0 0-13 16,-7 3 2-16,-4 2-3 15,-10 0-13-15,-7 2-7 16,-8 18-3-16,-9 7-4 16,-6 10 9-16,1 7 4 0,6 12 3 15,10 4-19 1,14 7-9-16,11 0 0 0,9-1 0 15,9 4-3-15,11-1 0 16,0 1 1-16,3-1 2 16,16-2-2-16,4-9-2 15,8-4 3-15,5-4-3 16,4-4 3-16,5-6-1 16,6-5 2-16,5-5-4 15,7-10-3-15,1-5 3 16,6-11 0-16,6-4 1 15,-1 0 5-15,1-10-4 16,-7-12 2-16,-7-4-2 16,-2-7-1-16,-3-3 4 15,-3-6-1-15,-4-4-3 0,-1-5 3 16,-8-3-4 0,-10-3 1-16,-9-1 3 0,-14-1-1 15,-8 1-3-15,-3-1 0 16,-26 0 0-16,-8-3-2 15,-9 0 1-15,-5 1 1 16,-1 7 0-16,-2 6 0 16,2 10 0-16,4 9 1 15,-2 5-2-15,0 3 1 16,0 8 0-16,-1 5-1 16,-1 8 1-16,-5 0-1 15,-4 14-1-15,-8 18 2 0,-5 10-3 16,-1 13 3-1,1 11 4-15,11 7-4 0,10 6-2 16,10 3-3-16,11 5 5 16,6 1 0-16,10 5 0 15,7-7 2-15,9-3-1 16,4-11-1-16,24-9 2 16,14-10-2-16,13-8 0 15,13-15 1-15,12-9 5 16,10-14-5-16,11-7 0 15,8-6-2-15,6-19 1 16,3-8 0-16,-9-11-1 16,-10-6-1-16,-15-11 2 15,-12-9 2-15,-20-12 0 16,-13-12 0-16,-20-10 1 0,-19-10-2 16,-6-10 0-16,-39 7-1 15,-24 12-5-15,-24 15 3 16,-16 27 1-16,-12 18-2 15,0 21-3-15,13 24-6 16,18 22-46-16,27 47-34 16,31 27-176-16,27 16-257 15</inkml:trace>
  <inkml:trace contextRef="#ctx0" brushRef="#br0" timeOffset="125094.18">23325 13669 638 0,'0'0'319'16,"0"0"-218"-16,0 0 11 15,0-73 9-15,0 67-13 16,0 5-43-16,0 1-26 16,0 0-21-16,0 0-11 15,3 19-6-15,8 10 2 0,0 11 9 16,-2 13 5-16,-5 7-7 15,-4 7 3-15,-8 8-4 16,-17 4-4-16,-10 4 4 16,-4 1-5-16,2-6 0 15,7-7-4-15,15-9 0 16,15-12 0-16,4-12-1 16,28-12-12-16,11-13-2 15,14-13-2-15,2 0-13 16,-1-23-19-16,-8-6-38 15,-9-7-132-15,-9-2-184 16,-11-1-178-16,-11-1 490 16</inkml:trace>
  <inkml:trace contextRef="#ctx0" brushRef="#br0" timeOffset="125340.73">23132 14058 93 0,'0'0'826'0,"0"0"-719"16,0 0-42-16,0 0 46 15,-82-31-8-15,81 31-40 16,1 0-36-16,8 0-18 16,28 0-8-16,24-3 33 0,16-5-4 15,11-1-19 1,-2-3-11-16,-12 6 0 0,-15 2-3 15,-21 3-131-15,-35-3-380 16,-22-1-260-16</inkml:trace>
  <inkml:trace contextRef="#ctx0" brushRef="#br0" timeOffset="132261.91">15671 12353 711 0,'0'0'26'0,"0"0"-10"15,0 0-13-15,0 0 1 0,0 0-4 16,0 0 1 0,0 0-1-16,-27 40-50 0,27-34-17 15,5-2-79-15,-2-4-146 16,-2 0 103-16</inkml:trace>
  <inkml:trace contextRef="#ctx0" brushRef="#br0" timeOffset="132480.71">15671 12353 369 0,'-27'-58'513'0,"6"38"-456"0,8 6-35 15,1 6 8-15,7 2 6 16,2 6-36-16,3 0-34 15,0 15-129-15,0 4 32 16,2-5-134-16,7-7-57 16</inkml:trace>
  <inkml:trace contextRef="#ctx0" brushRef="#br0" timeOffset="132658.1">15544 12226 84 0,'0'0'749'0,"0"0"-694"0,0 0-24 16,0 0 2-1,0 0-5-15,0 0-28 0,-34-60-62 16,38 62-81-16,10 5-16 16,-1-4-158-16,-4-3 113 15</inkml:trace>
  <inkml:trace contextRef="#ctx0" brushRef="#br0" timeOffset="132831.41">15544 12226 63 0,'-30'-48'697'0,"24"43"-641"15,5 4-37-15,1 1-4 0,0 0-15 16,0 0-38-16,6 0-115 15,0 0-168-15,-2 0 58 16</inkml:trace>
  <inkml:trace contextRef="#ctx0" brushRef="#br0" timeOffset="133019.99">15534 12191 435 0,'0'0'298'0,"0"0"-298"0,0 0-21 15,0 0-16-15,0 0-98 16,0 0-188-16,1-10 157 16</inkml:trace>
  <inkml:trace contextRef="#ctx0" brushRef="#br0" timeOffset="133199.47">15534 12191 75 0,'-8'11'361'0,"4"-11"-361"0,1 4-3 16,-2 0-112-16,-1 2 0 15,-1-2-10-15</inkml:trace>
  <inkml:trace contextRef="#ctx0" brushRef="#br0" timeOffset="133419.31">15422 12116 18 0,'0'0'252'0,"0"0"68"0,0 0-320 16,0 0-1-16,0 0-39 16,0 0-4-16,0 34-78 15,-3-27-91-15</inkml:trace>
  <inkml:trace contextRef="#ctx0" brushRef="#br0" timeOffset="133594.81">15422 12116 10 0,'16'78'64'0,"-22"-70"-19"16,2-1-45-16,2-2-31 16</inkml:trace>
  <inkml:trace contextRef="#ctx0" brushRef="#br0" timeOffset="134862.29">23050 12098 114 0,'0'0'529'16,"0"0"-523"-16,0 0-6 0,0 0-4 15,0 0 3-15,0 0 1 16,0 0-16-16,-19 26-68 16,11-13-14-16,-2-3-82 15</inkml:trace>
  <inkml:trace contextRef="#ctx0" brushRef="#br0" timeOffset="135078.57">23050 12098 498 0,'30'54'21'0,"-30"-55"-18"15,0 1-3-15,0 0 4 16,0 0-4-16,0 0-31 15,0 0-45-15,0 0-61 16</inkml:trace>
  <inkml:trace contextRef="#ctx0" brushRef="#br0" timeOffset="135283.12">23089 12181 630 0,'0'0'48'16,"0"0"-42"-16,0 0 4 15,0 0 10-15,0 0 7 16,0 0-27-16,-3-9-55 16,3 9-89-16,1 0-30 15</inkml:trace>
  <inkml:trace contextRef="#ctx0" brushRef="#br0" timeOffset="135482.1">23089 12181 129 0,'71'-20'373'15,"-71"20"-372"-15,0 0-1 16,0 0-22-16,0 0 20 16,0 0-42-16,0 0-144 15</inkml:trace>
  <inkml:trace contextRef="#ctx0" brushRef="#br0" timeOffset="137755.09">15666 11489 92 0,'0'0'0'0</inkml:trace>
  <inkml:trace contextRef="#ctx0" brushRef="#br0" timeOffset="138335.01">22897 11990 708 0,'0'0'309'0,"0"0"-296"16,0 0-13-16,0 0-63 15,0 0-45-15,0 0-121 16,-124-1-285-16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7T07:49:27.4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7952 9293 634 0,'0'0'61'15,"0"0"-17"-15,0 0 31 16,0 0 56-16,-96-79-39 0,71 69-2 16,-3 0-40-1,-8 2-1-15,-2 0 2 0,4 1-5 16,4 4-1-16,6 1-10 15,4 2-8-15,0 0-18 16,-1 0-7-16,-1 16 1 16,-5 8-2-16,-7 8 0 15,-2 4 3-15,0 2-2 16,3 1 1-16,0 3 1 16,5 0-1-16,6 1 5 15,4 3-4-15,3 1-1 16,6 6 0-16,3-1-2 15,1 1 2-15,4 0 2 16,1-3-2-16,0 1 1 0,0 0-3 16,0 2 0-16,0-2 2 15,0 1-1-15,3-4 1 16,7-5-2-16,4-2-1 16,4-5 2-16,4-1-2 15,5 0 0-15,1-1 0 16,6-3 2-16,4 0-1 15,1-4-1-15,4-2 5 16,2-2-3-16,2-3-2 16,4-1 1-16,4-2 4 15,2-3-5-15,1-5 3 16,2 0 3-16,1-3-5 16,-4-3-1-16,0 0 0 0,-7-2 2 15,-5 0-2-15,-2 1-1 16,-4-2 0-16,0 0 1 15,5 0-4-15,3 0 4 16,5-10 1-16,8-9 3 16,1-6-4-16,0-5 1 15,3-5 1-15,-6-3-1 16,-4-1 1-16,-9 0 0 16,-8 0 1-16,-7 4-1 15,-5 1 7-15,-4 2 13 16,-6-3-9-16,1 0-2 15,-5 1 3-15,-2-5-4 0,0 1-4 16,-6-3 5-16,-2-2 0 16,-1-2 4-16,0-2-8 15,0-5-4-15,0 2 1 16,-1 0-2-16,-9 5 6 16,-4-1 8-16,-1 3-8 15,-4 2 2-15,-4 4 0 16,1 1-2-16,1 0-3 15,-1 0-1-15,-2-2 3 16,1-3-1-16,-5-3-3 16,-9-2-2-16,0-1 4 15,-10 3-2-15,-11 6-3 16,-9 3 0-16,-15 6 2 0,-18 9-2 16,-21 13 0-1,-9 7-1-15,-1 7 1 0,16 19-7 16,30 1-24-16,36 9-45 15,37 7-53-15,18 0-121 16,37-1-342-16</inkml:trace>
  <inkml:trace contextRef="#ctx0" brushRef="#br0" timeOffset="1102.9">9929 9436 569 0,'0'0'133'16,"0"0"-95"-16,0 0 65 16,0 0 43-16,-84-55-40 15,66 45-43-15,-1 2 0 16,-2 3 1-16,-3 0-7 16,-3 3-21-16,3 1-11 15,3 1 3-15,2 0-9 16,4 3-4-16,-3 9-10 15,2 5 0-15,-2 6 2 16,-3 7 0-16,1 4 7 16,1 6 4-16,3 4-1 15,4 3-15-15,6 0 5 16,1 3 0-16,5-1-7 0,0-1 5 16,0-1-4-16,0-2-1 15,11-1 2-15,-1-2-1 16,5-1 0-16,0-1-1 15,3-3 0-15,1-1 0 16,7-3 0-16,1-3 3 16,2 0-2-16,3-5-1 15,2 1 2-15,-1-2-1 16,4-3-1-16,-3-4 1 16,1-3 1-16,-4-3-1 15,2-6-1-15,0-4 0 16,1-1 4-16,5-3-3 15,2-13 2-15,1-4-2 16,0-5 0-16,1-4 1 0,-1-4 1 16,0-1-2-16,-5-1 2 15,-1-3-2-15,-5 1 0 16,-2-3 2-16,-3 1 0 16,-4 0-1-16,-2 1 4 15,-5 0-2-15,-9-2 7 16,-3 0-3-16,-3-3 4 15,0 0-4-15,-9-4 7 16,-9-7-7-16,-7-2-8 16,-9-4 0-16,-13-5 0 15,-18-4 0-15,-17-4 0 16,-27 2-1-16,-21 9-3 16,-18 17 2-16,-4 21-7 0,13 20-26 15,23 7-19-15,37 28-48 16,28 6-245-16,23 2-700 15</inkml:trace>
  <inkml:trace contextRef="#ctx0" brushRef="#br0" timeOffset="3784.61">12229 10370 905 0,'0'0'67'0,"0"0"-60"0,0 0-7 16,0 0 27-16,0 0 87 15,0 0-26-15,0 0-41 16,-12 12-20-16,12-8 9 15,0 0 9-15,0 0-19 16,0 2-3-16,1 1-1 16,28-1 1-16,26-1 2 15,45-4 20-15,42-1-10 0,31 0-22 16,15-12 2-16,-3-2-9 16,-15-3-4-16,-22 3-1 15,-32-1-2-15,-31 5 0 16,-31 1 1-16,-33 5 1 15,-17 1 3-15,-4 1-4 16,0 2-29-16,0 0-34 16,0 0-69-16,15 9-392 15,16 0-89-15</inkml:trace>
  <inkml:trace contextRef="#ctx0" brushRef="#br0" timeOffset="4417.64">16494 10683 920 0,'0'0'137'0,"0"0"-110"16,0 0-22-16,0 0 90 16,0 0 39-16,0 0-62 15,0 0-48-15,-7 37-2 16,22-27 5-16,10 0 8 16,19-1-7-16,18-1 6 15,29-3-5-15,25-2-11 16,17-1 1-16,14-2-4 15,2 0-13-15,-12-14-1 16,-15 1 0-16,-28 1 2 16,-32 10-3-16,-34 2-44 15,-28 14-86-15,-44 2-404 0,-37-1-189 16</inkml:trace>
  <inkml:trace contextRef="#ctx0" brushRef="#br0" timeOffset="7333.75">10945 13462 12 0,'0'0'42'0,"0"0"-39"0,0 0 1 15,0 0 5-15,0 0 509 16,0 0-402-16,0 0-64 16,-22-13 22-16,18 13 49 15,-2 0-35-15,0 0-28 16,0 0-31-16,0 0-6 16,-4 4 17-16,7 3 7 15,-2-2-16-15,4-2 4 16,-1-1 1-16,2-2-12 0,0 2-6 15,0-2-1 1,0 0-3-16,2 0 0 0,11 0-4 16,5 0 6-16,11 0-8 15,8 0-1-15,9 0-4 16,15 0 3-16,6 0-6 16,8-3 0-16,9-4 2 15,5-3-2-15,-1-2 1 16,-3 0-1-16,-13 0 0 15,-17 1 0-15,-19 3 0 16,-13 2 0-16,-10 2 3 16,-9 3-2-16,-2 1 2 0,-2 0 1 15,0-2 4 1,-8 2 1-16,-16 0-8 0,-12 0-1 16,-10 3-1-16,-14 7 0 15,-8 2 1-15,1 0 0 16,-2 0 1-16,2 1-1 15,1 0-1-15,6 0 0 16,8 1 1-16,9-6 0 16,10 0 0-16,8-2 1 15,9-6-1-15,5 1 3 16,8-1-3-16,1 0 0 16,2 0 0-16,0 0 2 15,0 0-5-15,13 0 2 16,18 0-2-16,18-5 3 15,11-3 2-15,8-1-2 0,6 0 0 16,3 3 1 0,-1 2-1-16,-10 1-2 0,-9 2-7 15,-23 1-2-15,-18 0-5 16,-11 0 0-16,-5 0-21 16,0 0-46-16,0 0-81 15,0 0-126-15,0 0-322 16</inkml:trace>
  <inkml:trace contextRef="#ctx0" brushRef="#br0" timeOffset="8489.12">12759 13544 17 0,'0'0'31'0,"0"0"-12"16,0 0-8-16,0 0-11 15,0 0 1-15,0 0 0 0,-23 12 317 16,14-12-213-16,2 0-86 16,-2-1-10-16,-3-1 56 15,0 1-1-15,3 1-28 16,-1 0 1-16,2-1 19 16,4 1 0-16,-1-2-4 15,1 2-3-15,-2 0-17 16,1 0 12-16,2-2-5 15,2 2-10-15,1 0 4 16,0 0 1-16,0-1-20 16,0 1 10-16,1-2-14 15,22-3 11-15,13-3-9 0,14-2-7 16,7-3 0-16,1-1-3 16,2 2 4-16,-3-2-4 15,-4 2 1-15,-9 5 0 16,-13-1 1-16,-13 6-1 15,-11 2 9-15,-7-3 5 16,0 3 16-16,0 0-8 16,-3 0-10-16,-15 0-15 15,-13 0 0-15,-11 9-1 16,-11 6 0-16,-15 5 0 16,-9 2 0-16,-13 0 1 15,1 3 0-15,11-2-1 16,23-4 0-16,22-6 0 15,18-6-3-15,14-4 3 16,1-3-3-16,0 0 4 0,17 0 1 16,15-11-1-16,11-5 3 15,14-3 2-15,12-4-3 16,9-1 4-16,8-1-4 16,3 1-2-16,-2 1-6 15,-7 7-52-15,-19 1-155 16,-20 5-148-16,-25 2 26 15,-16 4 190-15,-6 2-68 16</inkml:trace>
  <inkml:trace contextRef="#ctx0" brushRef="#br0" timeOffset="10903.95">17366 13553 732 0,'0'0'63'0,"0"0"-53"16,0 0 62-16,0 0 79 15,0 0-54-15,0 0-47 16,0 0 8-16,0-42 6 16,0 36-15-16,0 3-10 15,0 1-26-15,0-1-4 16,7 2-5-16,11-4-2 16,9 1-1-16,7 0 2 0,2-3-4 15,3 0 3-15,0-3-2 16,-1 0 1-16,1-3 1 15,-3 2-1-15,-2-2 0 16,1 2 0-16,-4 1 0 16,-3 0-1-16,-4 3 1 15,-9 3 0-15,-6 3 3 16,-6 1-4-16,-3 0 1 16,0 0 1-16,0 0-2 15,-13 0-1-15,-11 9 1 16,-13 4 2-16,-5-2 0 15,-5 2-2-15,0-1 2 16,-1 0-1-16,2-4 0 0,-2 3-1 16,6-3 1-16,3-2 4 15,11-1-5-15,10-4 0 16,11-1 0-16,5 0 0 16,2 0 3-16,0 0-2 15,0 0 1-15,22 0-2 16,16-6 2-16,14-7-1 15,11-5-1-15,2 0-5 16,-3 0-5-16,-7 2-41 16,-10-1-101-16,-16 4-129 15,-16 0-281-15</inkml:trace>
  <inkml:trace contextRef="#ctx0" brushRef="#br0" timeOffset="12070.94">18876 13452 664 0,'0'0'109'0,"0"0"-99"16,0 0-2-16,0 0 131 15,0 0 15-15,0 0-82 0,-23 1-30 16,19-1 1-16,2 0 8 15,2 0-9-15,0 0-12 16,0 0-1-16,0 0-10 16,0 0-9-16,0 0-7 15,15 0-1-15,12 0 2 16,12-7-1-16,9-6 1 16,4-2-1-16,-3 0-3 15,-6 1 1-15,-8 1 2 16,-10 1 3-16,-8 4-5 15,-6 4-1-15,-8 1 1 16,-3 3 6-16,0 0-7 0,0 0 0 16,-17 9-3-16,-12 11 1 15,-10 5 2-15,-10 5-1 16,-2-3 0-16,1 0 0 16,3-5-1-16,6-3 1 15,6-6 1-15,13-7 1 16,10-2-1-16,7-4 0 15,5 0 3-15,0 0-1 16,0-5-1-16,17-12-1 16,8 0 0-16,7-1 0 15,-1 1 0-15,2 4 0 16,0-1-10-16,4 3-56 16,3-5-102-16,4-2-211 0,2-3-175 15</inkml:trace>
  <inkml:trace contextRef="#ctx0" brushRef="#br0" timeOffset="13321.13">23614 13344 723 0,'0'0'137'16,"0"0"-109"-16,0 0 48 15,0 0 43-15,0 0-39 16,0 0-63-16,0 0-10 15,-42-1 0-15,41 1 6 16,1 1-6-16,0 1-5 16,0-2 11-16,10 0-5 15,13 0 12-15,14-6 15 16,11-9 0-16,5-3-14 16,1 1-15-16,-3-1 1 0,-7 4-2 15,-6 4-4 1,-8 3 1-16,-8 3-2 15,-12 3 1-15,-3 1-1 0,-7 0 3 16,0 0 3-16,0 0 1 16,-8 0-2-16,-16 1-1 15,-9 9-3-15,-9 4 1 16,-2 0-2-16,0 2 0 16,6 1 2-16,5-2 1 15,6-1-6-15,9-4 6 16,8-3-3-16,5-2 0 15,5-5-6-15,0 0 6 16,0 0 4-16,23 0-3 16,15-10-1-16,18-10 4 15,14-4-1-15,6-1-5 0,9-2 2 16,4-3-104-16,4-2-254 16,-2 3-421-16</inkml:trace>
  <inkml:trace contextRef="#ctx0" brushRef="#br0" timeOffset="14557.52">25319 13568 276 0,'0'0'256'0,"0"0"-216"16,0 0-31-16,0 0 70 15,0 0 2-15,0 0-47 16,5-9-26-16,14-1 2 16,6-4 24-16,2-3-1 15,3-1-2-15,3-6-2 16,1-2 0-16,2-3-5 16,-1 2 4-16,-3 3-12 15,-5 6 31-15,-5 3-5 16,-6 7-16-16,-6 2-3 15,-6 5-1-15,-2 1-3 16,1 0-12-16,-3 0-7 16,0 14-4-16,0 4 4 0,-19 5 7 15,-7 2 7-15,-10 1-4 16,-4-2-2-16,1-4-6 16,2-3 1-16,11-6 2 15,10-3-2-15,10-2-3 16,6-2 1-16,0-1 3 15,0-3-2-15,14 0 1 16,19 0 2-16,16-19 16 16,13-6-13-16,10-6-6 15,2-4-2-15,0-7-29 16,-6-6-278-16</inkml:trace>
  <inkml:trace contextRef="#ctx0" brushRef="#br0" timeOffset="17639.4">9145 12500 846 0,'0'0'97'15,"0"0"-68"-15,0 0 8 16,-98-40 65-16,71 34-26 16,3 2-23-16,3 0-8 15,3-1-5-15,-3 3 3 0,3 0-3 16,-1 2-14-16,3 0-11 16,-2 0 2-16,-6 6-7 15,-1 12-5-15,-5 5 2 16,0 9-1-16,0 10 3 15,3 8-5-15,3 6 2 16,5 2-3-16,7-2 2 16,6-1-3-16,6-4-2 15,0 4 2-15,3-5-1 16,10 0 2-16,5 0-3 16,3-6 0-16,3-5 0 15,0-2 1-15,1-5-1 16,3-5 1-16,4-1 0 15,5-5 4-15,2-3-4 16,3-1-1-16,-1-3 0 0,1-4-1 16,-3-3 0-16,-2-2 0 15,1-5 0-15,-4 0 1 16,3-6 1-16,-1-8-1 16,0-3 1-16,1-5-1 15,-1-2 1-15,3-2 1 16,0-7-2-16,-1-4-1 15,-2-8 1-15,-3-2 1 16,0-7-1-16,-6-4-3 16,-9-1 2-16,-7-2 2 15,-9-1-1-15,-2-1 3 16,0-2 3-16,-16 0 2 0,-7 3 10 16,-7 7-9-16,-8 5-5 15,-12 11 14-15,-14 8-13 16,-16 13-5-16,-14 17 0 15,-11 8-3-15,-2 36-16 16,11 18-72-16,16 8-220 16</inkml:trace>
  <inkml:trace contextRef="#ctx0" brushRef="#br0" timeOffset="19472.71">15213 12718 35 0,'0'0'24'0,"0"0"413"16,0 0-259-16,0 0-99 16,0 0 13-16,-41-83 14 15,36 67-13-15,-1 3-23 16,-2 0-29-16,-2 1-8 0,-5 1-2 15,0 1-8 1,-6 2 0-16,-3 2 0 0,-1 1 2 16,-5 3 2-16,1 0-3 15,-4 2-9-15,1 0 1 16,1 0-1-16,1 0-3 16,0 2 3-16,3 5-6 15,0 1 8-15,0 4-1 16,4 5-11-16,-1 3 4 15,1 2 3-15,-2 3-6 16,-2 2 2-16,0 4-1 16,2 2-3-16,1 4 3 15,1 0-5-15,3 5 1 16,-1 1 3-16,4 4-3 16,3 3 2-16,2 0-1 0,4 0 2 15,5-1-5-15,3-4 1 16,0 0-2-16,3-4 0 15,12-2 0-15,6-2 1 16,3-1-1-16,1-4 0 16,9-3 0-16,4-1 0 15,2-4 2-15,6-4-1 16,1-3 1-16,2-7-2 16,-3-1-1-16,0-3 1 15,-4-4-1-15,-3 0 1 16,1-2-2-16,-3 0 2 15,-1 0 0-15,-1 0 1 16,0-6-1-16,1-5-1 16,3-5 1-16,1-5 0 0,4-4 0 15,2-4 0-15,-3-4 1 16,2-3 1-16,-6-2-2 16,-4-1 5-16,-5-4-4 15,-1 0-1-15,-9-6-1 16,-3-2 1-16,-5-5 3 15,-9-2-1-15,-3-6-2 16,-2-3 0-16,-22 0 0 16,-12 2-1-16,-17 4-1 15,-20 12 0-15,-30 16 1 16,-19 21-2-16,-19 12-2 0,3 22-37 16,22 19-41-1,33 2-204-15,32-6-353 0,32-7 176 16</inkml:trace>
  <inkml:trace contextRef="#ctx0" brushRef="#br0" timeOffset="21540.68">17519 13032 59 0,'0'0'653'0,"0"0"-588"16,0 0-57-16,0 0 17 15,0 0 25-15,0 0-20 16,0 0-26-16,-17 0-2 15,17 0 2-15,-2 2 1 0,1 1-2 16,-1-1-1 0,-1 0-1-16,3 3-2 0,0 1-15 15,0-5-146-15,0-1-348 16</inkml:trace>
  <inkml:trace contextRef="#ctx0" brushRef="#br0" timeOffset="22246.39">18676 12927 22 0,'0'0'1'0,"0"0"40"16,0 0-17-16,0 0 0 15,0 0-6-15,0 0 62 16,0-19 326-16,0 13-360 16,0 1-30-16,0 1 43 15,0 1 18-15,1 0-48 16,-1 2-12-16,0 1-2 16,0 0-11-16,0 0-4 15,0 0-44-15,3 5-77 16,0 6-62-16,2-5-79 15,2 0 141-15,8-4 62 0,3 0-30 16</inkml:trace>
  <inkml:trace contextRef="#ctx0" brushRef="#br0" timeOffset="27743.07">21755 13110 670 0,'0'0'235'0,"0"0"-179"16,0 0-16-16,0 0 93 15,0 0 11-15,0 0-76 0,-4-10-38 16,4 10-10-16,3-1 2 16,-2 1-4-16,1 0-4 15,0 0-14-15,3 0 0 16,-1 15-5-16,2 4 5 16,2 6 0-16,2-4 1 15,-1 1 3-15,2-7-4 16,2-3 0-16,-2-4 1 15,2-5 1-15,3-3 1 16,10 0 7-16,8-17 21 16,11-10 7-16,7-9-8 15,5-9-10-15,2-11 4 0,7-11-6 16,6-4-5 0,11-4-12-16,10 2 1 0,-2 4-2 15,-9 13-13-15,-21 16-65 16,-21 16-83-16,-17 15-386 15,-14 9-65-15</inkml:trace>
  <inkml:trace contextRef="#ctx0" brushRef="#br0" timeOffset="29631">23786 13148 524 0,'0'0'0'0,"0"0"-186"16</inkml:trace>
  <inkml:trace contextRef="#ctx0" brushRef="#br0" timeOffset="29853.18">25105 13096 12 0,'0'0'55'0,"0"0"-55"16,0 0-4-16,0 0-59 15</inkml:trace>
  <inkml:trace contextRef="#ctx0" brushRef="#br0" timeOffset="33478.68">27727 13480 150 0,'0'0'412'15,"0"0"-347"-15,0 0-49 16,0 0 47-16,0 0 27 0,0 0-41 15,-9 0-39-15,8 2-5 16,-2 2 0-16,3 0 2 16,0-1 2-16,0 1 1 15,0-3 8-15,6-1 30 16,12 0 25-16,1 0 8 16,7 0-22-16,2-2-14 15,3-10 2-15,7 0-10 16,9-7-13-16,8-4 4 15,8-2-2-15,6-6 4 16,-2-2 4-16,0 0-10 16,-9 5-18-16,-13 6 7 15,-14 5-10-15,-14 10 0 0,-10 3-1 16,-5 2 0 0,-2 2-2-16,0 0 0 0,0 0-43 15,-15 0-82-15,-6 2-55 16,1 4-70-16,3-5-231 15</inkml:trace>
  <inkml:trace contextRef="#ctx0" brushRef="#br0" timeOffset="33761.68">28217 13291 780 0,'0'0'112'0,"0"0"-106"0,0 0 39 15,0 0 91-15,0 0-60 16,0 0-57-16,-21 10-12 16,21-8-1-16,0 0 1 15,0 1-1-15,7-3 1 16,20 0 21-16,12 0 51 16,7 0-35-16,3 0-32 15,-11-11-9-15,-10 3 0 16,-9-4-3-16,-11 3-43 15,-8 2-73-15,0 4-69 16,-21 3-70-16,-12 0-109 16</inkml:trace>
  <inkml:trace contextRef="#ctx0" brushRef="#br0" timeOffset="33996.33">27960 13386 391 0,'0'0'168'16,"0"0"-83"-16,0 0-19 15,0 0 37-15,0 0-18 16,0 0-36-16,-54 5-11 16,60-5 2-16,24 0-1 15,24 0 29-15,16-7-16 16,12-3-24-16,4 0-8 16,-8-2-11-16,-3-3-4 0,-10-1-4 15,-11-2-2 1,-11 5-23-16,-13 0-83 0,-19 6-67 15,-11 2-107-15,-9 4-136 16</inkml:trace>
  <inkml:trace contextRef="#ctx0" brushRef="#br0" timeOffset="34212.11">27975 13401 664 0,'0'0'144'0,"0"0"-114"16,0 0 4-16,0 0 135 16,0 0-29-16,0 0-113 15,165-43-24-15,-24 32 2 0,26 1-5 16,8 0 0 0,10 1-98-16,-2 0-409 0,-31 3 163 15,-43 0 155-15</inkml:trace>
  <inkml:trace contextRef="#ctx0" brushRef="#br0" timeOffset="36497.33">12480 13334 28 0,'0'0'128'0,"0"0"528"0,0 0-598 16,0 0-48-16,0 0 10 16,0 0 61-16,0 0-37 15,0-49-31-15,-3 49 1 16,-2 0 5-16,-2 0 17 16,-10 0-3-16,-8 5-2 15,-9 8-9-15,-8 7 6 16,-9 6-3-16,-7 2-13 15,-3 3-6-15,-6 2 1 16,-5 3-4-16,-4-1 1 16,1-1-3-16,8-4 1 0,12-8 3 15,12-2-5 1,14-7 0-16,10-4 0 0,10-5 1 16,6-3-1-16,3-1 1 15,0 0 0-15,0 0 1 16,0 0-2-16,0 0-3 15,0 0-31-15,0 0-36 16,4-4-19-16,1-2-33 16,4-4 9-16,0 0 20 15,-3-1 60-15,-3-2 33 16,0 0 0-16,1 0 18 16,-1-3 9-16,2 1 25 15,-2 2-9-15,-3 3 21 16,4 4 5-16,-4 3-12 0,0 3-4 15,0 0-19-15,0 2-22 16,0 15-8-16,-7 7 17 16,-5 6-4-16,-6 0-7 15,-5 5 0-15,-2-2-10 16,1 0 6-16,1-5-3 16,4-7-1-16,6-8 1 15,7-8-3-15,5-3 0 16,1-2 3-16,0 0 2 15,1-7 3-15,14-10-5 16,5-4-1-16,6-3-2 16,6 1 2-16,1 5 1 15,2 4 2-15,1 7-4 0,1 7 0 16,-5 0-1 0,-8 9 0-16,-3 11-3 0,-8 4-46 15,-3 1-56-15,1 1-68 16,4-8-53-16,3-7-111 15,7-11 142-15</inkml:trace>
  <inkml:trace contextRef="#ctx0" brushRef="#br0" timeOffset="37681.24">14526 13248 312 0,'0'0'442'0,"0"0"-391"16,0 0-36-16,0 0 45 0,0 0 29 16,0 0-61-1,-110-14-19-15,48 30 0 0,-9 2-4 16,-6 5 9-16,-9 1 2 16,-10 4-9-16,-12 5-4 15,-11 0 3-15,-3 3 2 16,7-1-6-16,15-3 2 15,18-3 7-15,22-6-3 16,14-5 6-16,11-6-8 16,9-2 3-16,3 0-5 15,5-3-1-15,-1-3-2 16,1 1 0-16,5-2-1 16,1-3-1-16,3 0-36 15,4 0-15-15,5 0-20 16,0-9-44-16,5-5-83 15,13-5-28-15,-2 1 191 0,1-2-5 16,-5 2 4 0,-1 2-14-16,-3 6 31 0,-1 3 20 15,-2-1 2-15,2 3 12 16,-4-1 342-16,-1 0-261 16,-1 4-68-16,-1 2 76 15,0 0 16-15,0 0-64 16,-6 12-43-16,-18 13 4 15,-10 8 18-15,-12 2-17 16,-1 0-11-16,1 0 2 16,6-6-1-16,10-6-7 0,11-9 2 15,10-6-1 1,7-5 0-16,2-3 2 0,0 0 2 16,9-8 0-16,14-11 4 15,5-4-5-15,6 3 31 16,4 2 1-16,2 6-2 15,-1 5-10-15,1 7-1 16,-4 0-8-16,2 20-11 16,-3 11-4-16,-5 9-7 15,-1 2-72-15,1-2-195 16,-4-6-485-16</inkml:trace>
  <inkml:trace contextRef="#ctx0" brushRef="#br0" timeOffset="41135.3">18792 13364 838 0,'0'0'74'15,"0"0"-40"-15,0 0-1 0,0 0 36 16,0 0-20-16,0 0-35 16,-101-21-13-16,62 37 0 15,-13 3 3-15,-7 5 1 16,-5 3 9-16,-8 2 8 15,-9 4 19-15,-12 3 0 16,-9 2-19-16,-3 1 0 16,5 0-11-16,9-8 4 15,12-2-10-15,16-8 13 16,17-6-7-16,17-7-4 16,16-4-5-16,6-3 0 15,7-1-2-15,0 0-6 16,0 0-37-16,0 0-22 15,11-5-11-15,1-6-65 16,3-5-49-16,-1-1-79 0,-1 0-19 16</inkml:trace>
  <inkml:trace contextRef="#ctx0" brushRef="#br0" timeOffset="41416.8">17739 13593 527 0,'0'0'142'15,"0"0"-78"-15,0 0 13 16,0 0-26-16,0 0-22 15,0 0 9-15,-102 80-16 16,72-54-15-16,8-5 7 16,4-4 6-16,9-7-4 0,5-5-11 15,4-4-3 1,0-1-2-16,0 2 16 0,7 1-3 16,13 4 6-16,3 3 1 15,7 4-4-15,4-3-1 16,7 3-11-16,6-4-2 15,6 6 0-15,1 1-4 16,-2 3-17-16,-7 6-61 16,-5 1-58-16,0-2-81 15,-3-5-131-15,11-8 113 16</inkml:trace>
  <inkml:trace contextRef="#ctx0" brushRef="#br0" timeOffset="42115.28">20581 13214 23 0,'0'0'57'0,"0"0"273"15,0 0-104-15,0 0-156 16,0 0-23-16,0 0 33 0,45-27-21 15,-45 27-33 1,0 0-1-16,0 0 22 0,-5 0 17 16,-13 8 11-16,-12 6-11 15,-13 7-18-15,-20 7-14 16,-20 5-18-16,-16 3-8 16,-12 1 1-16,-9-3-6 15,-2 1 9-15,3-2-9 16,5-1 5-16,8 1 6 15,15-5-6-15,13-3 1 16,11-1-6-16,14-2-2 16,10-5 0-16,10 2 1 15,12-6-5-15,6-3-20 16,9-5-14-16,6-2-8 0,0-1-29 16,0-2-15-16,3 0-28 15,13-12-54-15,5-7-168 16,5-4 137-16,0 2 87 15,0 2 14-15</inkml:trace>
  <inkml:trace contextRef="#ctx0" brushRef="#br0" timeOffset="42400.02">19389 13555 474 0,'0'0'137'15,"0"0"-81"-15,0 0 33 16,0 0 30-16,0 0-58 16,0 0-37-16,-9 0-2 15,-19 20 16-15,-4 2-14 16,0 2-10-16,2-1 0 15,4-3-5-15,8-4 3 0,4-5-4 16,6-2-6-16,3-5 1 16,5-4 0-16,0 0 5 15,0 0 4-15,0-7 2 16,2-8-7-16,13-3-4 16,1 1 0-16,5 5 3 15,0 4 6-15,6 6 6 16,3 2-1-16,4 6-15 15,3 21 3-15,1 8-5 16,-3 6-10-16,3 2-118 16,-1-6-147-16,2-10-410 15</inkml:trace>
  <inkml:trace contextRef="#ctx0" brushRef="#br0" timeOffset="43637.28">25169 13402 11 0,'0'0'9'0,"0"0"55"16,0 0 589-16,0 0-560 15,0 0-57-15,0 0 57 16,11-42 10-16,-11 40-36 15,0 0-22-15,0 2 2 16,-11 0-15-16,-13 0-19 16,-16 18-8-16,-25 9 4 0,-18 8 3 15,-16 4-4 1,-5-3 1-16,0-1-8 0,10-5 6 16,13-4-6-1,11-6 0-15,16-2 2 0,11-5-2 16,9 0 1-16,4-2-2 15,4-2 0-15,7 1-34 16,6-4-77-16,10-5-90 16,3-1-118-16</inkml:trace>
  <inkml:trace contextRef="#ctx0" brushRef="#br0" timeOffset="43970.67">24317 13536 187 0,'0'0'599'0,"0"0"-515"16,0 0-13-16,0 0 36 16,0 0-18-16,0 0-65 15,-100 3-19-15,69 22 3 16,-2 2 1-16,-2 2-1 16,6-2 0-16,3-3 0 15,11-6-4-15,8-7 1 16,2-3-2-16,5-6 0 15,0-2 0-15,0 0 10 16,9 0 18-16,9 0 14 16,9-8-12-16,3-1-13 15,1 6-3-15,2 3-7 16,0 0-9-16,4 4 0 0,5 16-1 16,4 5-4-16,12 1-62 15,8-1-77-15,5-5-140 16,1-3-296-16</inkml:trace>
  <inkml:trace contextRef="#ctx0" brushRef="#br0" timeOffset="44735.63">27098 13377 563 0,'0'0'101'0,"0"0"-56"16,0 0 68-16,0 0-11 16,0 0-21-16,0 0-16 15,-8-59 9-15,5 57-21 16,-1 2-15-16,-5 0-28 16,-15 9-9-16,-18 12-1 15,-19 9 17-15,-19 3 10 16,-11 3-10-16,-11 2 3 15,-4-3-8-15,-1 0-7 16,11-2 0-16,18-5-4 16,17-1 3-16,17-4-4 15,12-7 0-15,9-3 1 16,3-3-1-16,2-4 4 16,-4-4-4-16,-2 1 0 0,-5-3-7 15,0 0-63-15,2 0-51 16,3 0-58-16,9-12-54 15,6-6-156-15</inkml:trace>
  <inkml:trace contextRef="#ctx0" brushRef="#br0" timeOffset="45082.75">25894 13521 85 0,'0'0'708'0,"0"0"-580"16,0 0-33-16,0 0 52 15,0 0-36-15,0 0-56 16,-10-28-42-16,3 31-13 0,-6 16-3 16,-9 7 3-16,-8 10 10 15,-5 2 1-15,-1 4-4 16,5-5-3-16,4-3-4 16,8-7 0-16,7-9 0 15,6-8 1-15,4-4-1 16,2-4 1-16,0-2-1 15,0 0 4-15,2 0 11 16,18 0 12-16,15 0 6 16,10-5-5-16,12 2-18 0,4 3-1 15,1 0-9 1,6 3-1-16,3 14 1 0,2 2-63 16,-7 3-255-16,-20-2-638 15</inkml:trace>
  <inkml:trace contextRef="#ctx0" brushRef="#br0" timeOffset="49501.71">12854 15896 14 0,'0'0'314'0,"0"0"75"16,0 0-294-16,-106-24-35 0,75 20 13 15,3-2 25-15,1 2-34 16,3 0-16-16,3 1-14 16,2 1 1-16,3 2-5 15,-3 0-3-15,-2 0-2 16,-4 13-13-16,-8 8 4 15,-1 8 1-15,-2 11 0 16,0 6 0-16,2 4 2 16,4 4 1-16,3-2-8 15,5-1 2-15,7 3-7 16,2 2 0-16,4 6 7 16,2 2-3-16,6-1-4 15,1-2-5-15,0-5-1 16,14-4 0-16,11-7 0 15,6-4-1-15,8-7-1 0,9-6 1 16,7-12 1-16,7-8 5 16,6-8-5-16,2 0 3 15,3-22-1-15,0-9 2 16,-1-9-2-16,-2-6 1 16,-5-1-2-16,-4-2-2 15,-8 0 3-15,-7 0 0 16,-9 3 0-16,-11 1-3 15,-8 3 2-15,-7 0-1 16,-3 3 4-16,-5 0 1 16,-3-1-5-16,0 0 2 15,0-6-3-15,-4-1 1 0,-10-1 1 16,-5 3-1-16,-4 6 0 16,-3 8-1-16,-9 6 0 15,-4 6 0-15,-4 3-4 16,-5 4 4-16,2 4-1 15,-2 5 0-15,2 3 0 16,3 0-1-16,-1 1 2 16,3 13 0-16,2 4 0 15,-1 8 0-15,0 4-1 16,-1 9 0-16,1 8-1 16,-2 5 2-16,2 4 1 15,1 2 2-15,9 1-3 16,5 3 0-16,10 3-1 0,5 3 1 15,10 1 2-15,0 0-1 16,1-2-1-16,18-7 3 16,7-5-3-16,8-6 0 15,5-11-1-15,8-9 2 16,6-13-1-16,4-8 0 16,5-8 0-16,1-8 2 15,1-18 4-15,3-12-5 16,-1-12 2-16,4-7-2 15,2-10 2-15,0-6 0 16,-9-3-3-16,-15 1-2 16,-17 0 2-16,-11 5 2 15,-16-1-1-15,-4-4 0 0,-3-1 0 16,-22 3-1-16,-14 8 1 16,-18 19-1-16,-17 24-3 15,-17 22-9-15,-15 28-23 16,0 38-38-16,9 19-69 15,10 6-140-15,25-9-273 16</inkml:trace>
  <inkml:trace contextRef="#ctx0" brushRef="#br0" timeOffset="51935.43">11138 16917 473 0,'0'0'284'15,"0"0"-197"-15,0 0-37 16,-94 16 38-16,69-5-11 16,3 3-4-16,5-4-27 15,4-1 9-15,7-5-3 0,3-2 14 16,3-2-17-16,0 0-18 15,0 0-12-15,0 0-9 16,0 0-3-16,1 0-6 16,23 0 6-16,12-21-2 15,24-12 18-15,11-11-8 16,13-10-8-16,7-6-3 16,0-1 6-16,-10 3-6 15,-16 12 2-15,-19 12 5 16,-19 11-5-16,-12 11-3 15,-6 5-2-15,-6 2 2 16,-3 4-1-16,0 1-2 16,0 0-2-16,0 0 1 0,-2 0-17 15,-14 7-17 1,-11 16-9-16,-7 6-26 0,-8 8-49 16,-4 1-63-16,3 0-16 15,4-7-36-15,2-4-8 16,4-6 35-16,9-7-13 15,-3-1 220-15,0-3 92 16,-1 5 99-16,-2 1-98 16,-3 5-26-16,2 0-12 15,1 0 3-15,5-1 3 16,4-8 5-16,10-2-8 16,5-7 18-16,6-3 1 15,0 0-15-15,0 0-11 0,15-3-17 16,18-21 25-16,15-9 5 15,16-13-25-15,11-6-14 16,10-3-6-16,3 3-15 16,-3 6 1-16,-15 10-5 15,-23 15-14-15,-24 12-51 16,-23 9-70-16,-4 0-123 16,-29 10-161-16</inkml:trace>
  <inkml:trace contextRef="#ctx0" brushRef="#br0" timeOffset="52156.82">11009 16936 825 0,'0'0'112'15,"0"0"-52"-15,0 0 24 16,0 0-51-16,83-88-9 15,-14 48 11-15,13-1-13 16,7 3-10-16,7 5-12 16,2 4-7-16,-2-1-206 15,2-3-339-15</inkml:trace>
  <inkml:trace contextRef="#ctx0" brushRef="#br0" timeOffset="53570.31">18778 7267 9 0,'0'0'115'15,"0"0"425"-15,-25-90-199 16,9 76-265-16,1 5 13 16,4 4 10-16,0 2-45 15,-1 3-54-15,-14 10-6 16,-14 29-10-16,-12 18 13 16,-5 12 3-16,8 4 4 15,9-3-2-15,13-5 0 16,12-6 3-16,15-4-3 15,0-12-2-15,23-7 2 16,16-9 2-16,8-15 12 16,8-8-4-16,3-4 3 15,-1-10 12-15,-4-15-7 16,-8-9-2-16,-9-3-4 0,-11 0 3 16,-11 1-9-16,-14 3 5 15,0 7 4-15,-24 0-17 16,-18 6-1-16,-12 8-5 15,-8 6-3-15,-3 6-8 16,13 0-8-16,15 15-3 16,15 3-9-16,13-1 0 15,9-2 17-15,0 0 13 16,6-3-5-16,19-2 1 16,11-3 11-16,7-4 3 15,8-2 0-15,1-1-1 16,-7 2-2-16,-6 2 1 15,-8 8-1-15,-10 4 0 0,-7 5-7 16,-6 5 4-16,-5 5 2 16,-1 1 0-16,-2-2 0 15,1-2-24-15,10-6-102 16,13-8-35-16,11-9-50 16,8-5-221-16</inkml:trace>
  <inkml:trace contextRef="#ctx0" brushRef="#br0" timeOffset="54505.03">19232 7367 57 0,'0'0'756'16,"0"0"-638"-16,0-75-62 16,-12 60 48-16,-4 4-17 15,-4 3-55-15,0 7-32 16,1 1-4-16,3 0 2 15,6 0 0-15,4 0-4 16,2 1 3-16,4 2 1 16,0-1-3-16,0-2 0 15,0 1-5-15,0-1 4 16,0 0 6-16,0 0 4 16,0 0 3-16,0 0 12 15,0 0 5-15,2 0 22 16,3 0-2-16,1 0-23 15,1-3-4-15,2-2-16 16,-2-1 4-16,-2 3-3 0,-3 0 14 16,-2 3 4-16,0 0 6 15,0 0-23-15,0 0-3 16,0 0-16-16,-8 9-6 16,-10 15 1-16,-4 10 17 15,-1 9 4-15,4 6 2 16,8-2-1-16,11 2 3 15,0-5 3-15,25-2 0 16,10-8 6-16,4-4-2 16,0-8-5-16,1-8 2 0,0-8 2 15,-1-6-2 1,-1 0-1-16,-5-3 1 16,-4-14 2-16,-2-3 3 0,-3-3 1 15,-7 1-9-15,-3 2 0 16,-6 6 2-16,-7 2 8 15,-1 5 6-15,0-1-16 16,0 2-5-16,-4 0-5 16,-10 4-3-16,-5 0-3 15,-3 2 3-15,5 0-5 16,2 0 0-16,8 0 5 16,2 0 3-16,2 0 3 15,-1 0-1-15,0 0 2 16,1 0 0-16,-2 0 0 15,0 0 1-15,1 0 0 0,1 0 2 16,3 0 0 0,0 0-2-16,0 0 2 0,0 0-2 15,0 0 0-15,0 0-2 16,0 0-1-16,0 0-1 16,0 0 4-16,0 0 1 15,0 0-1-15,0 0 0 16,0 0 0-16,0 0-2 15,0 0 1-15,0 0-3 16,0 0-1-16,0 0 1 16,0 0 4-16,0 0 1 15,0 0-1-15,0 0 1 0,0 0-1 16,0 0 0 0,0 0 0-16,0 0 0 0,0 0-1 15,0 0 1-15,0 0-4 16,0 0-1-16,0 0-48 15,-5 0-95-15,-9 0-137 16,-2-13-329-16</inkml:trace>
  <inkml:trace contextRef="#ctx0" brushRef="#br0" timeOffset="54837.32">19639 7192 789 0,'0'0'111'0,"0"0"20"16,0 0 5-16,0 0-86 15,0 0-50-15,0 0-22 16,8 30-3-16,-2 6 19 16,6 10 6-16,-2 2 1 0,5 3 0 15,3-2 0 1,1-4 2-16,3-4 2 0,-3-7-5 16,-3-10-19-16,-2-10-151 15,-13-14-97-15,-1-4-314 16</inkml:trace>
  <inkml:trace contextRef="#ctx0" brushRef="#br0" timeOffset="55105.66">19616 7285 365 0,'0'0'572'16,"0"0"-519"-16,0 0 68 15,0 0-4-15,0 0-117 16,0 0-2-16,83-19-4 15,-37 47 3-15,7 9-4 0,-1 2 5 16,-9 4 2-16,-12-2-3 16,-11 1-2-16,-16-7-7 15,-4-1 4-15,-22-5 0 16,-17-1 8-16,-15-3 11 16,-5-4-3-16,1-3-8 15,11-5-37-15,16-5-102 16,21-8-87-16,10 0-212 15</inkml:trace>
  <inkml:trace contextRef="#ctx0" brushRef="#br0" timeOffset="55294.23">20247 7332 1127 0,'0'0'77'16,"0"0"-59"-16,0 0 122 15,0 0-69-15,0 0-52 16,0 0-19-16,60-72-8 16,-24 70-12-16,3 2-55 15,0 0-62-15,-10 0-111 16,-17 3-282-16</inkml:trace>
  <inkml:trace contextRef="#ctx0" brushRef="#br0" timeOffset="55469.88">20388 7447 535 0,'0'0'470'15,"0"0"-427"-15,0 0 62 16,0 0-63-16,127-19-40 16,-66 10-2-16,4 0-142 15,-12-10-204-15,-17-4-179 16</inkml:trace>
  <inkml:trace contextRef="#ctx0" brushRef="#br0" timeOffset="55854.55">20830 7111 883 0,'0'0'110'15,"0"0"-68"-15,0 0 132 16,0 0-81-16,0 0-73 15,0 0-20-15,-15-20-1 16,15 20-8-16,0 0-6 16,8 0-2-16,12 0 17 15,9 0 7-15,7 0-1 16,6 0 0-16,4 0-6 16,-1 0 13-16,-4 0-7 15,-11-3 2-15,-14 1 2 16,-8 2 8-16,-8 0 8 15,0 0-10-15,0 0-16 0,0 0-19 16,0 11-5 0,-1 11 7-16,-9 10 17 0,0 9 6 15,-2 5-6-15,2 4 4 16,-5 0-3-16,3 2-1 16,0-1 2-16,-1-4 1 15,0 1-3-15,3-6-36 16,4-18-186-16,3-19-478 15</inkml:trace>
  <inkml:trace contextRef="#ctx0" brushRef="#br0" timeOffset="57149.75">17483 16144 61 0,'0'0'348'16,"0"0"-348"-16,23-90-271 15</inkml:trace>
  <inkml:trace contextRef="#ctx0" brushRef="#br0" timeOffset="57872.57">17531 15940 76 0,'0'0'198'15,"0"0"-192"-15,0 0 3 16,0 0 46-16,0 0 18 0,0 0-10 16,-6-57 1-1,6 41 8-15,0-4-2 0,0 0 5 16,0 3 4-16,0 1 11 16,0 5 7-16,0 4-1 15,0 3 10-15,0 0-15 16,-7 4-26-16,-8 0-21 15,-6 0-7-15,-13 0-13 16,-9 8 2-16,-9 4 1 16,-4 4-3-16,-2 3-7 15,0 1 2-15,-2 5 5 16,-3 5 3-16,-2 6-9 16,-7 10-2-16,2 12-3 0,3 9-3 15,4 9-2 1,8 3 0-16,6 0-4 0,6-1-4 15,11-5-1-15,10-2 1 16,13-3-2-16,9-4 4 16,0 1-2-16,25-1 3 15,11-2-1-15,13-6-2 16,11-5 1-16,10-8-1 16,9-4 0-16,11-6 0 15,1-6-14-15,3-4-17 16,-2-9 1-16,2-10-4 15,1-4 4-15,-5 0 7 16,-3-12 6-16,-8-2 8 16,-9-3 3-16,-7-1 2 15,-8-2 4-15,-10-3 0 16,-2-5 1-16,-3-10 1 0,-2-10-2 16,3-10-1-16,1-14-12 15,0-14-12-15,1-18 8 16,-7-18-4-16,-8-15 3 15,-13-10 17-15,-12 8 1 16,-3 15 3-16,-37 25 10 16,-20 27 5-16,-22 21 5 15,-15 17-14-15,-12 21 12 16,-5 13-7-16,-5 1 2 16,-2 29-12-16,5 7-1 15,7 5-3-15,12 2 0 0,15 0 0 16,18-3-16-1,19-7-56-15,12-13-185 0,15-21-499 16</inkml:trace>
  <inkml:trace contextRef="#ctx0" brushRef="#br0" timeOffset="59108.64">20031 7916 1015 0,'0'0'146'15,"0"0"-117"-15,0 0 86 16,0 0-3-16,0 0-79 16,0 0-28-16,-96-39-5 15,73 57 0-15,1 6 5 16,6 4-4-16,8 3 1 16,8 4 1-16,3 3-2 0,27-1 0 15,18-3 0 1,10-5 3-16,7-2 2 0,-2-4-3 15,-6-3 1-15,-14-2-3 16,-10-4-1-16,-14-1 0 16,-11-4 0-16,-8-2-3 15,-3 5-4-15,-30 0 4 16,-19 0 3-16,-12-1 3 16,-5-2-3-16,9-4-12 15,14-5-20-15,20 0-43 16,20 0-93-16,7-12-128 15,37-15-454-15</inkml:trace>
  <inkml:trace contextRef="#ctx0" brushRef="#br0" timeOffset="59279.03">20558 8032 1093 0,'0'0'239'16,"0"0"-224"-16,26-75 29 15,-10 60 37-15,6 5-65 16,10 7-16-16,4 3-14 16,3 0-60-16,-5 6-132 15,-9 3-264-15</inkml:trace>
  <inkml:trace contextRef="#ctx0" brushRef="#br0" timeOffset="59459.48">20852 8154 954 0,'0'0'407'0,"0"0"-395"15,0 0 45-15,0 0 19 16,0 0-66-16,96-53-10 16,-48 47-2-16,3-4-59 15,1-5-239-15,-10-5-667 16</inkml:trace>
  <inkml:trace contextRef="#ctx0" brushRef="#br0" timeOffset="59653.03">21439 7906 89 0,'0'0'1244'16,"0"0"-1183"-16,0 0-55 15,0 0-6-15,0 0-3 16,122-60-78-16,-73 60-258 16,-5-2-238-16,-8-4 389 15,-13-2-24-15</inkml:trace>
  <inkml:trace contextRef="#ctx0" brushRef="#br0" timeOffset="59839.3">21823 7716 34 0,'0'0'38'0,"0"0"53"15,0 0 16-15,0 0 937 16,0 0-961-16,0 0-57 16,52-62 46-16,-45 80-72 15,5 20 0-15,10 19 0 16,9 16 1-16,5 19-1 16,3 1-25-16,-1-3-212 15,-15-14-515-15,-12-16 463 16</inkml:trace>
  <inkml:trace contextRef="#ctx0" brushRef="#br0" timeOffset="61706.24">23663 15845 25 0,'0'0'26'0,"0"0"775"15,-19-73-647-15,4 60-62 16,-3 3 40-16,-1 2-2 0,-5 8-40 16,-1 0-57-1,0 11-13-15,2 16-7 0,0 6-2 16,5 11 3-1,0 6-5-15,5 6 0 0,1 4-4 16,2-3 6-16,2 4-6 16,-1 3 4-16,5-2-7 15,1 1-1-15,3-5 1 16,0-6 1-16,6-8-3 16,13-9 0-16,8-6 3 15,7-11-3-15,8-6 2 16,7-8-2-16,6-4 0 15,7 0-1-15,3-7 1 16,-1-6-2-16,1-8-4 16,-7-1 6-16,-7 0 0 15,-7-3 0-15,-3-3 2 16,-4 0-1-16,0-6 0 0,-3-1-1 16,-1-3 0-16,-1-4 0 15,-1-2 0-15,-4-4 4 16,-6-5-4-16,-6-6 1 15,-12-5-1-15,-3-4-4 16,-20 1 4-16,-23 9 4 16,-24 15-4-16,-27 15-5 15,-24 15 4-15,-18 13 1 16,-1 13-2-16,16 21 1 16,29 6-28-16,32 0-50 15,35-17-187-15,25-23-447 16</inkml:trace>
  <inkml:trace contextRef="#ctx0" brushRef="#br0" timeOffset="62623.78">20870 8821 1045 0,'0'0'125'16,"0"0"-87"-16,0 0 67 0,20-75-26 15,-20 75-51-15,0 0-28 16,0 22-12-16,0 21 6 16,-11 17 6-16,-2 12 6 15,-4 11-1-15,1 12-5 16,3 2 5-16,5-2 0 16,8-13-5-16,0-19-10 15,24-14-18-15,12-12-22 16,7-13-68-16,6-17-89 15,-7-7-106-15,-12-24-142 16,-22-14 274-16</inkml:trace>
  <inkml:trace contextRef="#ctx0" brushRef="#br0" timeOffset="62824.49">20663 9149 493 0,'0'0'598'15,"0"0"-522"-15,0 0-7 16,0 0 45-16,0 0-68 16,0 0-39-16,82-67-7 15,-33 60 1-15,8 0-2 16,1-1-56-16,3-1-145 16,-1-3-105-16,-11-5-193 15,-13-1 191-15</inkml:trace>
  <inkml:trace contextRef="#ctx0" brushRef="#br0" timeOffset="62980.84">21287 8959 1106 0,'0'0'120'16,"0"0"-106"-16,0 0 7 15,0 0-13-15,97-28-8 16,-53 28-140-16,-6 0-135 15,-13 7-261-15</inkml:trace>
  <inkml:trace contextRef="#ctx0" brushRef="#br0" timeOffset="63146.58">21345 9260 693 0,'0'0'554'0,"0"0"-517"16,0 0 27-16,0 0-7 15,137-86-49-15,-59 63-8 16,4-2-8-16,-11 3-129 16,-13-4-294-16,-17-6-231 15</inkml:trace>
  <inkml:trace contextRef="#ctx0" brushRef="#br0" timeOffset="63507.27">22344 8622 57 0,'0'0'1244'0,"0"0"-1171"15,0 0-38-15,0 0 63 16,0 0-43-16,0 0-55 16,-22-51-1-16,7 76-21 15,-4 11 20-15,-8 13 2 16,3 2 1-16,3 5 3 15,9 0-3-15,9-1 0 16,3-5 0-16,6-7-1 16,22-9-3-16,13-9-8 0,14-13-3 15,9-10 14-15,3-2-2 16,-2-16 3-16,-13-9-2 16,-16-6 2-16,-20 0 1 15,-16-5-1-15,-19 4 3 16,-37 8-4-16,-21 12-12 15,-14 12-53-15,4 16-129 16,20 15-221-16,25 11-361 16</inkml:trace>
  <inkml:trace contextRef="#ctx0" brushRef="#br0" timeOffset="64674.39">22474 8257 859 0,'0'0'80'0,"0"0"-62"16,0 0 53-16,0 0 38 16,0 0-64-16,0 0-31 15,0 0 0-15,-25-26 11 16,25 23-1-16,0 0 9 16,0 0 3-16,0 3-14 15,0 0-5-15,0 0-11 16,0 0-6-16,0 0-5 15,0 4-10-15,-6 21 0 16,-13 18 9-16,-11 16 6 0,-9 10 1 16,-4 6 3-16,5-4 1 15,6-5-5-15,0-17-260 16,1-20-488-16</inkml:trace>
  <inkml:trace contextRef="#ctx0" brushRef="#br0" timeOffset="67177.39">10500 3602 852 0,'0'0'404'16,"0"0"-345"-16,0 0-2 15,0 0 36-15,0 0-17 16,0 0-30-16,0 0-21 16,-9-45-16-16,7 54-9 15,-2 12-3-15,-5 13-12 0,-3 16 15 16,-4 13 12 0,-1 4 2-16,1-1-3 0,5-4 5 15,0-3-14-15,5-9 1 16,3-9 2-16,1-4-3 15,-1-7-2-15,3-9 4 16,-3-6-3-16,3-5-1 16,0-6-18-16,-3-2-33 15,1-2-16-15,2-3-32 16,0-22-187-16,0-15-667 16</inkml:trace>
  <inkml:trace contextRef="#ctx0" brushRef="#br0" timeOffset="67591.53">10942 3587 1167 0,'0'0'96'0,"0"0"-70"15,0 0 97-15,0 0-37 16,0 0-41-16,0 0-36 15,-17-66-9-15,12 90-18 16,-6 13-3-16,-4 15 20 16,-5 9 1-16,5 3 4 15,5 3-2-15,9-3-1 16,1-5 0-16,17-4 3 0,15-13-4 16,10-10-8-16,5-12 8 15,0-11-7-15,-3-6-7 16,-10-3 3-16,-14 0 7 15,-8-9-1-15,-12-11 5 16,0-6 3-16,-27-5-2 16,-13-1-1-16,-19 3-3 15,-2 4-1-15,6 7 3 16,16 8 1-16,17 6-17 16,22 4-74-16,9 0-161 15,37-3-143-15,14-5-271 16</inkml:trace>
  <inkml:trace contextRef="#ctx0" brushRef="#br0" timeOffset="67844.82">11498 3648 185 0,'0'0'1205'16,"0"0"-1156"-16,0 0 4 15,0 0 65-15,0 0-47 16,0 0-71-16,-12-29-6 16,12 52-25-16,3 17 14 15,9 9 17-15,1 4 3 16,-1 1-1-16,-1 0 0 16,-4-4 1-16,-2-3-3 0,1-8-53 15,5-6-50-15,6-12-105 16,7-14-196-16</inkml:trace>
  <inkml:trace contextRef="#ctx0" brushRef="#br0" timeOffset="68137.12">11977 3604 1057 0,'0'0'303'0,"0"0"-269"0,0 0 13 16,0 0 36-1,0 0-57-15,0 0-26 0,-2 1-24 16,19 23 7-16,13 11 17 16,8 5 4-16,3 1 1 15,-2-2-3-15,-2-3 3 16,-4-5-5-16,-3-6-39 15,-8-6-92-15,-6-11-108 16,-10-8-88-16,-6 0-149 16,0-23 189-16</inkml:trace>
  <inkml:trace contextRef="#ctx0" brushRef="#br0" timeOffset="68317.25">12190 3671 26 0,'0'0'959'15,"0"0"-840"-15,-40-84-27 0,33 74 78 16,4 9-74-16,0 1-77 15,-2 11-19-15,-1 21-24 16,-6 16 23-16,-1 8 0 16,-2 5 2-16,4-6 1 15,2-4-2-15,2-7-25 16,3-9-92-16,4-12-68 16,0-11-22-16,0-12-169 15</inkml:trace>
  <inkml:trace contextRef="#ctx0" brushRef="#br0" timeOffset="68546.64">11867 3835 945 0,'0'0'170'16,"0"0"-149"-16,0 0 68 16,0 0-12-16,0 0-76 15,97-18 15-15,-26 8-15 16,8-1 2-16,5 1 0 15,-5-2-1-15,-14 2 0 16,-17 0-2-16,-18 4-4 16,-14-3-20-16,-11 1-23 15,-5-2-78-15,0-4-259 16,1-3-124-16</inkml:trace>
  <inkml:trace contextRef="#ctx0" brushRef="#br0" timeOffset="68909.53">12792 3621 72 0,'0'0'864'0,"0"0"-606"15,0 0-238-15,0 0 44 16,0 0 57-16,0 0-73 0,-9 5-48 16,16-4-5-1,14-1 2-15,13 0 3 0,15 0 11 16,5 0-5-16,1 0 1 16,-6-1-3-16,-8 0-1 15,-10-3 0-15,-5 2-3 16,-6-1-2-16,-2 1-39 15,5-1-87-15,2 1-81 16,2-6-130-16,0-1-87 16,-3-1 320-16,-2-2 2 15,-3 4 52-15</inkml:trace>
  <inkml:trace contextRef="#ctx0" brushRef="#br0" timeOffset="69125.69">13399 3521 88 0,'0'0'913'0,"0"0"-690"15,0 0-182-15,0 0 86 16,0 0-12-16,0 0-58 16,19-53-31-16,-19 53-21 15,4 0-5-15,6 16-21 16,9 19 7-16,8 12 14 16,4 4 1-16,0 3 0 15,-4-8-1-15,-6-3-21 16,-2-5-31-16,0-4-40 15,0-13-144-15,-3-11-158 16,-4-10-180-16</inkml:trace>
  <inkml:trace contextRef="#ctx0" brushRef="#br0" timeOffset="69375.55">13758 3434 35 0,'0'0'100'16,"0"0"552"-16,8-80-213 15,-8 72-367-15,4 8 25 16,7 5-79-16,13 26-18 16,13 21 0-16,12 17 3 15,3 7 10-15,-10 1-6 16,-14-10-2-16,-17-4 5 16,-11-8-4-16,-6-4-2 0,-31-6-2 15,-19-4-2-15,-17-6-3 16,-19-8-65-16,-20-10-74 15,-6-11-186-15,-3-6-311 16</inkml:trace>
  <inkml:trace contextRef="#ctx0" brushRef="#br0" timeOffset="69759.82">12526 3261 402 0,'0'0'509'15,"0"0"-449"-15,0 0 15 16,0 0 61-16,0 0-59 16,0 0-51-16,-2-15-26 15,-5 38-23-15,-2 14-1 16,0 21 24-16,9 18 7 0,0 11 2 16,12 7 1-16,16 2 12 15,11-3-9-15,9-7-1 16,8-6-4-16,10-6-8 15,12-15-50-15,16-17-162 16,19-20-136-16</inkml:trace>
  <inkml:trace contextRef="#ctx0" brushRef="#br0" timeOffset="70311.25">14873 3711 809 0,'0'0'199'15,"0"0"-109"-15,0 0 69 16,0 0-53-16,0 0-59 16,0 0-32-16,-3 9-3 15,3-8-12-15,0-1 0 16,13 2 0-16,19-2 2 15,17 0 22-15,13 0 7 16,9 0-21-16,-4 0-6 0,-11 0-3 16,-10-3-1-1,-11-3-38-15,-13 1-91 0,-16-8-135 16,-6-1-242-16</inkml:trace>
  <inkml:trace contextRef="#ctx0" brushRef="#br0" timeOffset="70499.84">15149 3523 1015 0,'0'0'184'0,"0"0"-78"16,0 0 44-16,0 0-70 0,0 0-64 16,0 0-16-16,0 36-22 15,3 20-1-15,7 20 23 16,10 13 4-16,8 4-1 15,12-1-3-15,12-12-78 16,3-21-309-16</inkml:trace>
  <inkml:trace contextRef="#ctx0" brushRef="#br0" timeOffset="74363.16">16660 3536 403 0,'0'0'198'16,"0"0"-136"-16,0 0 64 16,0 0 13-16,0 0-51 15,0 0-21-15,0 0 19 16,0 0-22-16,-47-55 1 15,47 50-2-15,0-3-7 16,0-1-20-16,1-4-10 16,11-3-15-16,4 0 0 15,7 1-5-15,3 1-1 0,3 2-4 16,1 8-1 0,1 4-3-16,3 0-2 0,5 8 2 15,1 17 3-15,-9 7-3 16,-9 5-4-16,-14 7-13 15,-8 4 11-15,-8 2 3 16,-24-3 0-16,-5-5-3 16,-1-6-15-16,7-10 7 15,10-4 8-15,11-12-6 16,8-3 0-16,2-4 2 16,0-3-6-16,27 0 7 15,17-18 12-15,15-7 14 16,7-7 0-16,-2-7 1 15,-6-5 9-15,-7-9 7 16,-9-3-15-16,-6-2 2 16,-10 4 1-16,-8 8-5 0,-12 9-1 15,-6 5 12-15,0 6-3 16,-10 6-16-16,-5 6-6 16,1 7-2-16,-2 6-3 15,-5 1-7-15,-3 10-5 16,-6 18-11-16,3 9 2 15,7 7-13-15,14 5-1 16,6 6 9-16,19 3 10 16,20-1 14-16,14-3 7 15,3-6-1-15,1-5 1 16,-8-8 0-16,-12-3 2 0,-12-5-2 16,-13-5-15-1,-12-2-19-15,0-5-12 0,-15-3 26 16,-15 0 18-16,-7-7 2 15,-4-5 3-15,2 0-1 16,7-4 3-16,9-11 11 16,7-8 15-16,5-7-2 15,6-2-10-15,5-9 10 16,0-4-14-16,3-5-8 16,13-3-2-16,6-2-3 15,0 5 3-15,-1 9-5 16,-6 9-11-16,-4 12-85 15,-3 7-184-15,0 6-417 16</inkml:trace>
  <inkml:trace contextRef="#ctx0" brushRef="#br0" timeOffset="74617.84">17670 3457 1215 0,'0'0'185'0,"0"0"-175"16,0 0 33-16,0 0 16 15,0 0-59-15,0 0-2 16,63-1-12-16,-23 33 14 16,5 6 2-16,-3 2 0 15,-5-2-2-15,-7-4-16 0,-3-6-44 16,-5-6-52-16,-6-9-48 15,-5-13-63-15,-11 0-180 16</inkml:trace>
  <inkml:trace contextRef="#ctx0" brushRef="#br0" timeOffset="74819.05">17949 3328 462 0,'0'0'554'0,"0"0"-453"16,0 0-30-16,0 0-28 15,0 0-43-15,0 0-22 0,-41 95 22 16,27-34 4-16,3 1-2 16,1 1 0-16,7-8 3 15,0-8-1-15,3-9-4 16,0-10-2-16,0-9-120 16,0-11-110-16,-7-8-247 15</inkml:trace>
  <inkml:trace contextRef="#ctx0" brushRef="#br0" timeOffset="75001.61">17710 3625 846 0,'0'0'112'0,"0"0"-99"0,0 0 48 16,0 0 13-1,0 0-40-15,114-51-29 0,-68 40-2 16,8 0-1-16,4-1-2 15,5-2-67-15,1-5-222 16,-3-7-505-16</inkml:trace>
  <inkml:trace contextRef="#ctx0" brushRef="#br0" timeOffset="75360.98">18646 3198 82 0,'0'0'1118'15,"0"0"-1012"-15,0 0-53 16,0 0 54-16,0 0-37 16,0 0-56-16,3-47-14 15,-7 47-9-15,-13 18-12 16,-11 17 0-16,-7 13 21 16,1 12 8-16,6 3-8 15,13 6-1-15,10 2 0 16,5-4 2-16,8-7-2 15,22-10 1-15,10-10 0 16,9-10 2-16,8-13-2 16,2-10-6-16,-2-7-2 15,-12 0 5-15,-12-12-3 16,-17-8 6-16,-16-2 2 16,-12-3-1-16,-40 0-1 0,-25 7-16 15,-16 13-11-15,6 5-30 16,26 12-133-16,37 11-314 15</inkml:trace>
  <inkml:trace contextRef="#ctx0" brushRef="#br0" timeOffset="97136.15">10376 5060 42 0,'0'0'1245'0,"0"0"-1150"16,0 0-65-16,0 0 67 16,0 0-17-16,0 0-40 15,0 0-16-15,-21 7-7 16,21-4-10-16,0-1-7 0,0-1-1 15,0-1-8-15,0 0-4 16,3 0 2-16,15 0 4 16,18-7 7-16,19-9 14 15,17-4 10-15,-2 1-12 16,-5 6-12-16,-20 3 2 16,-18 3-2-16,-10 3 0 15,-12 3 1-15,-5-2 5 16,0 3-6-16,0 0-19 15,0 0-42-15,0 0-29 16,3 0-67-16,11-7-292 16,8-6-130-16</inkml:trace>
  <inkml:trace contextRef="#ctx0" brushRef="#br0" timeOffset="97427.69">11170 4586 1347 0,'0'0'59'15,"0"0"5"-15,0 0 54 16,0 0-46-16,0 0-44 16,0 0-28-16,0-35-3 15,0 35-19-15,3 6-9 0,4 17 7 16,2 13 23-1,4 9 1-15,-8 10 9 0,0 0-5 16,-5 0 3-16,0-8-7 16,0-4-2-16,0-8-56 15,0-4-41-15,0-8-103 16,0-12-234-16,0-11-190 16</inkml:trace>
  <inkml:trace contextRef="#ctx0" brushRef="#br0" timeOffset="97802.8">11622 4579 73 0,'0'0'935'16,"0"0"-632"-16,0 0-264 16,0 0 44-16,0 0-30 15,0 0-53-15,-14-22-4 16,0 51-20-16,-6 11 24 15,-4 12 4-15,2 2-1 16,4 3 1-16,2-2-2 16,5-8 0-16,9-4-2 15,2-7-1-15,0-7-10 16,14-5-20-16,10-9 0 16,6-11-1-16,-2-4 22 15,5-2-1-15,-3-16-13 16,-8-5 18-16,-7-3 6 0,-9-3 0 15,-6 1 11-15,0 4 9 16,-12 5 2-16,-15 7-22 16,-7 11-6-16,-4 1-27 15,6 10-94-15,11 6-174 16,18-1-198-16</inkml:trace>
  <inkml:trace contextRef="#ctx0" brushRef="#br0" timeOffset="98051.19">12044 4649 1015 0,'0'0'295'0,"0"0"-277"16,0 0 41-16,0 0-45 15,0 0-14-15,0 0-34 16,5 53 24-16,-1-11 10 16,-4 9 3-16,0 2-2 15,-3 2-1-15,-11 2-5 16,1-6-162-16,4-8-216 16</inkml:trace>
  <inkml:trace contextRef="#ctx0" brushRef="#br0" timeOffset="98538.09">13175 4724 101 0,'0'0'928'0,"0"0"-873"15,0 0-23-15,0 0 119 16,0 0-60-16,0 0-70 0,-32-17-14 16,32 17-4-16,0 0-3 15,11 0-8-15,16 0 7 16,15-3 1-16,13-1 20 15,8-4-11-15,2-2 0 16,-8-3-9-16,-8 3-51 16,-13-8-134-16,-15 0-164 15,-15-1-235-15,-6-3 445 16</inkml:trace>
  <inkml:trace contextRef="#ctx0" brushRef="#br0" timeOffset="98770.43">13433 4478 30 0,'0'0'70'0,"0"0"803"0,0 0-730 15,0 0-89 1,0 0 47-16,0 0-69 0,2 0-32 16,-2 25-19-16,0 13 19 15,0 10 17-15,0 10 2 16,0 4-9-16,3 0-5 15,8-2 7-15,4-6-12 16,11-5-64-16,4-15-199 16,1-13-453-16</inkml:trace>
  <inkml:trace contextRef="#ctx0" brushRef="#br0" timeOffset="99237.4">14589 4500 74 0,'0'0'71'0,"0"0"932"16,0 0-943-16,0 0-17 16,0 0 91-16,0 0-64 15,0-41-48-15,0 41-22 16,0 0 0-16,0 0-13 15,0 17-7-15,0 11-6 16,0 13 26-16,0 8 5 16,0 5 9-16,0 2-10 15,0-3 1-15,0-7 4 16,6-8-3-16,6-6-6 0,6-12-15 16,4-7-81-1,1-12-85-15,2-1-227 0,-6-18-277 16</inkml:trace>
  <inkml:trace contextRef="#ctx0" brushRef="#br0" timeOffset="99620.73">15073 4434 197 0,'0'0'1064'16,"0"0"-994"-16,0 0-40 15,0 0 71-15,0 0-71 0,0 0-30 16,-14-23-11 0,5 46-15-16,-6 10 19 0,-1 10 7 15,-3 6 5-15,1 9-5 16,4 0 0-16,7-1 3 16,7-4-3-16,0-8 0 15,6-10-1-15,14-5-1 16,3-11-1-16,4-5 1 15,3-8 2-15,-2-6 0 16,-1 0 5-16,-5-8-5 16,-5-11 2-16,-7-7 0 15,-7-5 1-15,-3-2 2 16,-9 0-5-16,-15 0-1 16,-14 6 0-16,-12 6-5 0,-10 10-22 15,-1 9-52 1,8 2-39-16,17 8-102 0,21 7-142 15,15 0-134-15</inkml:trace>
  <inkml:trace contextRef="#ctx0" brushRef="#br0" timeOffset="100137.76">15656 4594 36 0,'0'0'106'0,"0"0"649"0,0 0-602 16,0 0-77-16,0 0 78 15,22-74-59-15,-22 63-57 16,-4-1-19-16,-4 1-4 16,-2-2 2-16,-2 0-1 15,-9 1-6-15,-7 0-10 16,-9 4-1-16,-4 3-6 15,2 5-4-15,8 0 5 16,9 8 4-16,7 8-14 16,9 3 9-16,6 5-7 15,0 3-10-15,13 3-4 16,14 2-3-16,12 5 21 16,6 2-4-16,-1 1-6 15,-2-3-10-15,-6-2-7 0,-11-7-22 16,-8-1-10-16,-14-5-25 15,-3-3 14-15,-21-3 70 16,-15-4 10-16,-9-5 1 16,4-7-1-16,2 0 0 15,7-10 0-15,10-11 4 16,4-6 12-16,9-9 56 16,8-4-1-16,1-4-12 15,4-4-36-15,20 3 2 16,9 4-16-16,7 6-9 15,5 9-11-15,3 8-45 16,2 1-152-16,-2 3-351 16,-3-2 386-16</inkml:trace>
  <inkml:trace contextRef="#ctx0" brushRef="#br0" timeOffset="100412.49">16481 4463 104 0,'0'0'99'0,"0"0"766"16,0 0-702 0,0 0-139-16,0 0 107 0,0 0-52 15,0-24-67 1,5 24-11-16,6-1-2 0,6 1-2 15,8 0 3-15,5 0 0 16,4 0-69-16,-1 0-123 16,-4 0-182-16,-6 1-131 15,-6 3 396-15,-4 5 15 16</inkml:trace>
  <inkml:trace contextRef="#ctx0" brushRef="#br0" timeOffset="100570.86">16671 4647 16 0,'0'0'25'16,"0"0"528"-16,0 0 94 0,0 0-624 16,0 0 15-16,0 0 9 15,101-5-47-15,-16-5-177 16,5-4-382-16,-15 6 177 16,-9 0 262-16</inkml:trace>
  <inkml:trace contextRef="#ctx0" brushRef="#br0" timeOffset="103072.76">11052 5376 0 0,'0'0'35'0,"0"0"28"15,0 0 632-15,0 0-616 16,0 0-73-16,0 0 12 16,-57 6 77-16,54-6-24 0,2 0-49 15,-1 0-8-15,-1 0 11 16,2 0-5-16,-2 0-8 16,-3 0-4-16,6 0-7 15,0 0 2-15,0 0 2 16,0 0 3-16,0 0-6 15,12 0-2-15,17 0 0 16,21-6 27-16,20-7 24 16,18-2-17-16,16-1-6 15,14 0-12-15,9 1-6 16,12 0-4-16,7 2-1 16,-4-1-3-16,-8 3-2 0,-21 1-3 15,-29 3 3-15,-23 1 0 16,-24 2 1-16,-19 3 0 15,-13-2 1-15,-2 3 0 16,-3-2 4-16,0 2 0 16,0 0 0-16,0 0-6 15,0 0 0-15,-9 0-27 16,-9 0-108-16,-5 0-88 16,6 0-376-16</inkml:trace>
  <inkml:trace contextRef="#ctx0" brushRef="#br0" timeOffset="104238.93">14683 5304 453 0,'0'0'144'16,"0"0"-81"-16,0 0 34 16,0 0 46-16,0 0-40 15,0 0-35-15,-40 6-6 16,40-6-8-16,0 0 22 15,0 0-18-15,0 0-16 16,0 0-18-16,0 0-2 16,0 0-9-16,12 0-2 0,22 0-10 15,21 0 10-15,22-1 3 16,20-7-8-16,17 1-5 16,18-3 8-16,12 0-6 15,6 3 1-15,-6 3-1 16,-19 1-2-16,-24 3-1 15,-36 0-3-15,-29 0 2 16,-21 0 2-16,-14 0-1 16,-1 0 0-16,0 0-3 15,-22 0-6-15,-21 7-1 16,-33 4 10-16,-29-5 5 16,-27 1 2-16,-25-4-6 0,-15 0-1 15,-13 0-5-15,6 3-8 16,27 2-2-16,34 1 15 15,43-1 3-15,37-3-3 16,21-2-3-16,14-1 3 16,3-2 1-16,0 0 3 15,0 0 2-15,0 0-4 16,0 0-1-16,21 0-1 16,18 0 0-16,31 0 2 15,30 0-1-15,24-6 1 16,19 0-2-16,17-2-55 15,4-3-156-15,2-9-286 16</inkml:trace>
  <inkml:trace contextRef="#ctx0" brushRef="#br0" timeOffset="105356.38">18012 4282 14 0,'0'0'995'0,"0"0"-881"0,0 0-98 15,0 0 71-15,0 0 21 16,0 0-56-16,-13-5-16 16,11 5 1-16,1 0-5 15,-1 0-6-15,-1 0-4 16,1 0-7-16,-1 0-6 16,2 0-2-16,-1 0 5 15,-1 0-8-15,2-1 8 16,1 1 5-16,0 0 0 15,0 0 1-15,0 0-6 16,0 0-7-16,0 0-2 0,0 0-3 16,3 0-7-1,4 0-6-15,10 0-4 0,15 0 9 16,17 0 8-16,13 0 6 16,2 0-1-16,-12-3-3 15,-13-2-1-15,-16 1-1 16,-13 1 4-16,-3 1 2 15,-4 0 7-15,-1 1 9 16,-1 1 2-16,-1 0-6 16,0 0-8-16,0 0-5 15,2 0-5-15,-2 0 0 16,0 0-1-16,1 0 1 16,-1 0 2-16,0 0-1 15,0 0-1-15,0 0 0 0,0 0 0 16,0 0-1-16,0 0-6 15,0 0 2-15,0 0-1 16,0 0-2-16,0 4 2 16,-3 13 1-16,-8 15-3 15,-4 13 8-15,-5 12 32 16,1 6-14-16,-1 8-3 16,5 0-4-16,1-2-6 15,3-9-2-15,5-8-3 16,2-11-46-16,4-12-125 15,0-17-238-15</inkml:trace>
  <inkml:trace contextRef="#ctx0" brushRef="#br0" timeOffset="106573.88">20950 6810 36 0,'0'0'735'16,"0"0"-372"-16,0 0-325 0,-16-74 48 16,15 65 46-1,-2 1-52-15,1 4-36 0,0 4-16 16,-3 0-18-16,-1 0-5 15,-9 0-5-15,-12 8-4 16,-14 11 4-16,-9 5 3 16,-5 4 4-16,2 3-7 15,5 5 0-15,3 7 0 16,9 7 0-16,8 0 2 16,4 3 2-16,6-1 0 15,6-5-2-15,8-3 0 16,4 3-2-16,0 0 4 15,13-3-3-15,12 2 2 16,9-5-3-16,11-5 4 16,15-3 1-16,12-6-1 0,7-6-4 15,3-6 0-15,-1-7-11 16,-3-8 5-16,-1 0 1 16,-3-18 0-16,-4-16 5 15,-1-5 2-15,-5-13 2 16,-4-10-2-16,-10-6 3 15,-14-8 4-15,-13-9 3 16,-17-5 12-16,-6-2-17 16,-23 8 2-16,-25 5 3 15,-23 12-6-15,-21 15-6 16,-22 17-3-16,-10 25-1 16,-8 11 3-16,-6 35-62 0,5 3-177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7T07:52:17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25800 10146 805 0,'0'0'64'15,"0"0"24"-15,0 0-30 16,0 0 46-16,0 0-6 16,0 0-32-16,0 0-31 15,-68-46-24-15,68 46-11 16,12 0-1-16,47 0 1 15,57 0 0-15,65-4 11 16,48-2 10-16,24 1-2 16,-6 2-5-16,-13 2-11 0,-17-2 2 15,-23-1-5-15,-28-2 0 16,-33-1 6-16,-40 0-6 16,-33 0-15-16,-29-2 7 15,-19 2-4-15,-12 0-1 16,0-4-17-16,-25-2-85 15,-29 0-133-15,-25-3-77 16</inkml:trace>
  <inkml:trace contextRef="#ctx0" brushRef="#br0" timeOffset="266.98">26425 9989 758 0,'0'0'60'0,"-116"0"-49"16,69 4-6-16,17-1 12 16,16 1 12-16,14 2-29 15,7 4-6-15,44 4 3 16,44 0 3-16,48-2 29 16,47-7-19-16,20-4 25 15,10-1-21-15,-7 0-7 16,-25 0-7-16,-25 0 0 15,-34 0-63-15,-36 0-78 16,-29 0-13-16,-25-3-12 0</inkml:trace>
  <inkml:trace contextRef="#ctx0" brushRef="#br0" timeOffset="450.55">27331 9993 499 0,'-83'-3'96'15,"28"3"-18"-15,30 0-22 16,22 0-21-16,12 6-23 16,59 4-7-16,55 0 159 15,51-6-29-15,35-4-69 16,5 0-45-16,-23 0-8 16,-30 0-13-16,-26 0-124 15,-39 0-367-15</inkml:trace>
  <inkml:trace contextRef="#ctx0" brushRef="#br0" timeOffset="1650.63">3529 11182 379 0,'0'0'69'0,"0"0"-17"15,-101 0 25-15,83 0-6 16,5 0 49-16,10 0-35 15,0 0-26-15,1 0-22 16,2 0 10-16,0 0-21 16,0 0-10-16,0 0-16 15,0 0-3-15,0 0-23 16,27 0 9-16,28 7 14 16,35 0 3-16,35-3 35 15,30-4 7-15,29 0-20 16,25-2-10-16,43-16 8 15,27-8-8-15,18-7-7 0,12-3-5 16,-2-1 16 0,-10 1-8-16,-24 2-6 0,-39 6 1 15,-46 6 0-15,-49 6-2 16,-44 7 5-16,-38 5-5 16,-27 0-1-16,-21 2 1 15,-6 2 1-15,-3-2-1 16,0 2 1-16,-8 0-4 15,-23 2-6-15,-14 12-2 16,-16 5-62-16,-15-2-55 16,-2-6-65-16,-5-9-306 15</inkml:trace>
  <inkml:trace contextRef="#ctx0" brushRef="#br0" timeOffset="2068.21">3722 11184 926 0,'0'0'33'16,"-94"-6"-30"-16,69 6 4 15,7 0-2-15,10 0 0 16,5 0-5-16,3 4-11 0,0 8-15 15,15 5 17 1,14 3-4-16,24-2 3 0,34-5 10 16,40-9 41-16,58-4 26 15,62-17-3-15,59-15-17 16,39-9-29-16,32 2-3 16,7 5-5-16,-22 5-1 15,-29 8-3-15,-53 8-4 16,-65 5 2-16,-48 2-4 15,-47 1-11-15,-47-1-1 16,-29-2 11-16,-25 2 1 16,-14 2 0-16,-5-4 4 15,-1 3-4-15,-35 0-21 16,-26 2-123-16,-34 2-29 16,-37-2-55-16,-22-1-379 0</inkml:trace>
  <inkml:trace contextRef="#ctx0" brushRef="#br0" timeOffset="2401.4">4411 11026 726 0,'-82'0'52'0,"11"8"-16"15,13 9-36-15,16 0 4 16,15 2-4-16,19-1-2 15,10 2-23-15,43-2-36 0,46-5 61 16,49-12 3-16,52-1 32 16,44-18 8-16,28-6-4 15,24 3-1-15,15 2-17 16,4 8-10-16,-8 1-10 16,-26 6 9-16,-35 1-10 15,-41 0-7-15,-31-4-19 16,-38-5-16-16,-40-2 3 15,-35-2-1-15,-37-3 5 16,-22-1 11-16,-52-6-109 16,-36-1-285-16</inkml:trace>
  <inkml:trace contextRef="#ctx0" brushRef="#br0" timeOffset="2704.54">4890 11076 666 0,'0'0'274'0,"0"0"-232"15,0 0-42-15,0 0-34 16,0 0 3-16,0 0 21 16,157 31 10-16,-14-19 12 15,42-8 0-15,43-4 10 16,48-1 22-16,39-14 14 0,24-3-20 15,6 2-20 1,-28 1 5-16,-45 5-23 0,-66 2 1 16,-73 2 1-16,-61 3 5 15,-42 0-6-15,-22 1-2 16,-8 2-9-16,-12 0-45 16,-36 2-67-16,-22 3-60 15,-21-5-361-15</inkml:trace>
  <inkml:trace contextRef="#ctx0" brushRef="#br0" timeOffset="6686.33">20909 10126 1 0,'0'0'11'0,"0"0"7"16,0 0 13-16,-97 12 358 15,75-24-59-15,4 4-262 16,3 2-43-16,1 1 22 16,6 3 35-16,2 2-29 15,4 0-35-15,1 0-12 16,1 0-6-16,0 0-6 15,0 0 6-15,0 2 2 16,0 3 1-16,0-1 0 0,3 0 13 16,17 1 25-16,19-1 19 15,25-4 11-15,37 0-5 16,29 0-17-16,24-10-19 16,12 3-11-16,-6 2-8 15,-5 1-3-15,-6 1 0 16,-4 0 2-16,8 2-8 15,11 0-2-15,12-1-2 16,11 2 2-16,-4 0 4 16,-2 0 1-16,-18 2 3 15,-14 8-5-15,-13 0-3 16,-9 1-1-16,-4 1 1 16,-9 3 3-16,-11-3 3 15,-20-1-2-15,-17 0-2 16,-11-3 0-16,-13-2 3 0,-12-4-5 15,-13 0 3-15,-10-2-2 16,-7 0 1-16,0 0-2 16,-14 0-2-16,-34-4-22 15,-28-2-54-15,-37-4-99 16,-23-1-101-16,-9-6-165 16</inkml:trace>
  <inkml:trace contextRef="#ctx0" brushRef="#br0" timeOffset="7120.38">21222 10106 7 0,'0'0'34'0,"-98"0"320"16,68-7-2-16,11-2-286 15,8 6-48-15,5-1 44 16,5 3 28-16,1 0-49 16,0 1-30-16,0 0-11 15,0 0-14-15,6 0-2 16,30 0 16-16,42 4 41 16,60-2 45-16,69-2-5 0,68 0-6 15,60-11-20-15,34 0-19 16,7 5-25-16,-12 4 1 15,-45 2-7-15,-46 0-5 16,-58 0 2-16,-55-6 1 16,-48-2-3-16,-42-3 2 15,-24 0 5-15,-17 2-4 16,-15 0-3-16,-9 3 5 16,-5 1-5-16,-9 0-8 15,-40 0-39-15,-39 2-132 16,-50-2-49-16,-41-1-31 15,-22-3-314-15</inkml:trace>
  <inkml:trace contextRef="#ctx0" brushRef="#br0" timeOffset="7469.03">21382 10103 35 0,'0'0'796'0,"0"0"-710"16,0 0-50-16,0 0-33 15,0 0 14-15,0 0 4 16,-18-25-21-16,91 26 0 16,44 5 37-16,53-4 30 0,48-2-7 15,50 0-1 1,40 0-26-16,18 0-1 0,-5 0-7 15,-24 0-3-15,-39 0-22 16,-51 3 4-16,-52 0-3 16,-56-3 0-16,-45 0 3 15,-32 0-3-15,-18 0 3 16,-4 0-4-16,-3 0-51 16,-37 0-90-16,-39 0-61 15,-45 0-68-15,-41-4-111 16</inkml:trace>
  <inkml:trace contextRef="#ctx0" brushRef="#br0" timeOffset="7720.46">22099 10057 307 0,'-87'0'274'0,"19"0"-185"16,18 2-71-16,15 7-11 16,18-2 5-16,12 0-4 15,5 1-8-15,31 3 1 16,62-3-1-16,83-7 165 15,95-1-17-15,71-5-57 16,36-5-14-16,-5 4-20 16,-47 4-45-16,-58 0-9 15,-63-4 0-15,-60-2-3 16,-47 0-7-16,-35 2-14 16,-30 5-28-16,-24 1-87 15,-9 0-161-15,-34 0-333 0,-23-7 498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7T07:52:43.0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10440 9494 848 0,'0'0'93'16,"0"0"-8"-16,0 0-20 16,0 0 29-16,0 0-21 15,0 0-35-15,0 0-16 16,0 0 11-16,-34-5 13 15,34 4-4-15,0 0-1 16,0-1-10-16,0-1 19 16,0 0-37-16,0 0 17 0,0 2-28 15,0 1 8-15,0 0-4 16,0 0-12-16,0 0-2 16,0 1 7-16,0 12-21 15,4 5 22-15,4 3 0 16,2 0-2-16,2-2 5 15,0-3-1-15,3-3 2 16,0-3-6-16,3 1 4 16,-3-4-2-16,3-1 2 15,-5 0-2-15,-1-4 0 16,-1 1 2-16,-4-2-2 16,8-1 2-16,3-4 0 15,20-23 0-15,22-17 0 0,21-18-2 16,29-16 2-16,22-19-2 15,14-8-2-15,6 4 2 16,-6 11-1-16,-15 18 7 16,-16 22-4-16,-31 12-1 15,-23 17 0-15,-28 10 2 16,-20 6-6-16,-13 5 2 16,0 0-4-16,0 6-43 15,-4 16-38-15,-7 11-7 16,1 5-76-16,-1-5-129 15,-6-6-160-15</inkml:trace>
  <inkml:trace contextRef="#ctx0" brushRef="#br0" timeOffset="3167.77">8008 12516 445 0,'0'0'264'15,"0"0"-172"-15,0 0-55 16,-89-55 42-16,65 46-17 16,3 0-24-16,0 0 0 15,5 3 7-15,2-1 12 16,4 1 5-16,-8 2-2 15,0 2-24-15,-12 2-14 16,-5 0-15-16,-9 12-4 16,-5 7-1-16,0 3 1 15,0 7-1-15,-1 2 3 0,7 5-1 16,6 3 0 0,5 7-1-16,4 2 0 0,9 4-1 15,2 5-1-15,8 1 1 16,5 10-2-16,4 8 0 15,12 7 0-15,13 0 2 16,5-4 1-16,6-10-2 16,4-9 1-16,6-11-2 15,10-9 0-15,5-11 1 16,10-9 4-16,2-12-1 16,9-8-1-16,1-10 1 15,-3-19 6-15,-3-7-7 16,-14-4-1-16,-7-5-1 15,-7-9 2-15,-4-8-3 16,-1-9 0-16,-3-8 2 0,-4-7-2 16,-9-3 1-16,-10 1 3 15,-12 2-1-15,-6 11 0 16,-3 6-3-16,-22 10 1 16,-14 9 2-16,-12 2-3 15,-19 3-2-15,-21 6 2 16,-15 4 1-16,-6 13-1 15,5 14-4-15,22 8-11 16,20 28-83-16,22 19-86 16,27 7-98-16,16-2-183 15</inkml:trace>
  <inkml:trace contextRef="#ctx0" brushRef="#br0" timeOffset="5202.5">9724 16108 518 0,'0'0'293'0,"0"0"-235"16,0 0-16-16,0 0 19 16,0 0-8-16,0 0-44 15,0 0 12-15,3 25 20 16,42-25 16-16,13-18 10 15,15-18-15-15,11-14-20 16,14-6-9-16,8-1-16 0,7 8-3 16,7 11-4-1,8 13-18-15,-1 8-129 0,-6 2-215 16,-18-1-363-16</inkml:trace>
  <inkml:trace contextRef="#ctx0" brushRef="#br0" timeOffset="5952.83">12450 15916 22 0,'0'0'70'16,"-100"4"454"-16,64-4-443 15,12 0-48-15,12 0 42 16,5 0 23-16,4 0-20 15,1 0-12-15,2 0-2 16,-1-2 10-16,1 0-12 16,0 0-17-16,0 0-10 15,0 0-20-15,3-6-6 16,24-5-6-16,17-7-1 16,19-4 3-16,9-5-2 15,1 1-2-15,1 2 0 0,-11 5 0 16,-9 7 0-1,-20 5-1-15,-16 6 0 0,-13 3-2 16,-5 0-15-16,-6 4-13 16,-27 16 17-16,-12 7 7 15,-13 1-33-15,-2-1-26 16,2-1 27-16,1-4 17 16,5-4-4-16,7-1 2 15,8-7 22-15,10-4 1 16,16-5 0-16,11-1 18 15,0-10 67-15,33-17-34 16,20-10-40-16,21-5-7 16,13 3 6-16,11 2-10 15,7 2-13-15,-1-3-229 0,-6-2-356 16,-8 1 310-16</inkml:trace>
  <inkml:trace contextRef="#ctx0" brushRef="#br0" timeOffset="8936.51">22501 14952 758 0,'0'0'123'16,"0"0"-42"-16,0 0 36 16,0 0 11-16,0 0-52 15,-93-34-32-15,64 34-17 16,-11 13-15-16,-5 12-2 0,-6 10-3 15,2 8-3-15,3 5 4 16,5 4-6-16,7 5-2 16,5 1 1-16,6 2-1 15,5-5 0-15,4-4-3 16,1-2-1-16,-7-2 4 16,1-2 0-16,-2-3 0 15,3-3-1-15,8-4 1 16,8-8 1-16,2-3-1 15,15-6-11-15,15-4-11 16,8-4 7-16,3-3 1 16,-1-2 3-16,-4 1 11 0,-4-2 0 15,-1 0 0 1,-4-1 0-16,-2-1 0 0,5-2 5 16,1 0-5-16,5-2 0 15,5-12 2-15,5-3 1 16,2-5-2-16,-1 2 1 15,-3-3-1-15,-3 1 0 16,-8 1 0-16,-5-1 3 16,-1 4 14-16,-6-1 7 15,3-1 6-15,0-2-8 16,-1 1-4-16,0-3-2 16,4-2-5-16,3-3-1 15,0-2-5-15,-2 1 7 0,-6 2 16 16,-5 1-7-1,-4 1-6-15,-2 0 4 0,-2-1 3 16,-1 0-4-16,1-1-5 16,2-4-2-16,1 0 0 15,0-4-1-15,1-2-5 16,-1-3-1-16,-6-2 1 16,-4-6-2-16,-2-4 1 15,-5 2-2-15,-20 3 0 16,-17 11-3-16,-21 15-3 15,-25 18-4-15,-19 4 0 16,-14 36-2-16,5 21-61 0,16 8-40 16,27-2-56-1,31-14-268-15,33-16-327 0</inkml:trace>
  <inkml:trace contextRef="#ctx0" brushRef="#br0" timeOffset="11320.98">20415 9356 16 0,'0'0'26'0,"0"0"-9"16,0 0-10-16,0 0 19 15,0 0-8-15,0 0 22 0,0 0 9 16,24-63 333-1,-21 41-157-15,0 4-113 0,-3-1-27 16,2 3 27-16,-1-1-3 16,-1 4-38-16,2 4-27 15,-1 2-5-15,1 4-12 16,-2 3-12-16,1 0-15 16,-1 3-5-16,2 18 0 15,-1 11-2-15,2 11 7 16,3 3 0-16,0 1 6 15,4-3-6-15,7-6 0 16,4-7 1-16,10-10 3 16,14-12-4-16,17-9 10 15,21-10-1-15,19-24-1 16,24-16 1-16,17-14 8 0,17-19-5 16,7-14 3-16,-3-6-4 15,-8 4-1-15,-21 13-4 16,-29 23-2-16,-27 16-3 15,-36 21-1-15,-22 13 0 16,-15 9 0-16,-6 4-7 16,0 7-88-16,0 18-143 15,-11 6-1-15,-14 0-118 16,-20-7 38-16,-28-1 168 16</inkml:trace>
  <inkml:trace contextRef="#ctx0" brushRef="#br0" timeOffset="13754.75">19277 13378 31 0,'0'0'10'0,"0"0"-9"16,0 0 5-16,0 0-4 15,0 0 4-15,0 0-5 0,-66 34 667 16,47-34-588-16,1 0-35 15,-4 0-18-15,1 0 41 16,1 6 13-16,2 1-47 16,2 3-12-16,4 0-16 15,1-2 8-15,4-1 12 16,6-2 9-16,1-4-4 16,0 1 10-16,0-2-3 15,13 0 10-15,23-6-11 16,21-13 7-16,14-8-27 15,10 1-4-15,-2 0-3 16,-3 6-5-16,-10 6-2 16,-16 6-2-16,-15 2-1 15,-16 4 0-15,-9 0 0 0,-10 2 0 16,0 0-5-16,0 0-2 16,-20 0 6-16,-19 13 2 15,-21 5 4-15,-16 1 0 16,-8-3-4-16,-1-1 2 15,0-6-3-15,8 0 0 16,5-4 1-16,16 0-1 16,20-1 1-16,19-1 1 15,14-2-2-15,3 0-2 16,11-1-2-16,29 0 4 16,21 0 0-16,24 0 11 0,11-15-6 15,8-3-3-15,-6-2-2 16,-5 1 6-16,-14 1-6 15,-14 5-4 1,-19 4 3-16,-18 2-3 0,-19 4-1 16,-9 3-2-16,-22 0-15 15,-23 1 9-15,-18 17 11 16,-16 4-23-16,-6 1 1 16,0 2-13-16,8 0-15 15,15-2-8-15,23 0-13 16,24-8-76-16,15-11-140 15,42-4-265-15</inkml:trace>
  <inkml:trace contextRef="#ctx0" brushRef="#br0" timeOffset="15656.03">22714 14791 452 0,'0'0'300'15,"0"0"-210"-15,-96-39-43 16,61 34 21-16,-2 5 4 16,-5 0-15-16,-3 11-20 15,-1 15-17-15,-6 12-1 16,-2 12 7-16,0 5 2 0,1 5-3 16,1 4-14-16,5 1 0 15,3 8 7-15,5 1 0 16,3 3 1-16,6-4-4 15,9-2 0-15,11-6-7 16,10-3-5-16,0-5-3 16,29-2 0-16,15-5 4 15,15-3-2-15,17-6 3 16,17-10-4-16,13-14 1 16,13-17-1-16,7-3 2 15,2-29 2-15,-3-9 3 16,-2-9-4-16,-7-2 3 15,-14-5-1-15,-10-4 3 0,-13-3-7 16,-13-8 5-16,-10-7-5 16,-11-10 4-16,-16-8-1 15,-22-7 1-15,-14-10-2 16,-55 0 3-16,-41 14-7 16,-43 17 3-16,-34 36-1 15,-28 33-2-15,-4 14-6 16,9 43-4-16,28 28-24 15,36 20-27-15,43 14-79 16,47-6-140-16,35-15-68 16,14-24-205-16</inkml:trace>
  <inkml:trace contextRef="#ctx0" brushRef="#br0" timeOffset="22463.42">19194 7282 753 0,'0'0'140'16,"0"0"-109"-16,0 0 25 15,0 0 37-15,0 0-18 16,0 0-42-16,0 0-25 16,0 0-6-16,-7-3 0 15,7 3-2-15,0 3 0 16,0 3 1-16,0 3 0 16,7 0 1-16,9 4 10 15,3 3-6-15,10 1 18 16,4 1-4-16,6 2-1 0,10 1 5 15,4 0-6 1,10 0-4-16,7 0 0 0,7-1-4 16,8-1 11-16,5-3-14 15,5 0 2-15,4-1-6 16,-1 0 2-16,3 0-2 16,-1-1 1-16,-1-1-4 15,1-2 6-15,5-1-4 16,7 1 1-16,1-5-3 15,2 0 2-15,-3 1-2 16,-1-3 0-16,-3-4 0 16,-2 0 0-16,-5 0 4 15,-4-6 3-15,2-7-4 0,4-5-1 16,4-1 1 0,3-3 0-16,-2 3-3 0,-9-1 0 15,-17 0-3-15,-15 2 6 16,-15-3-3-16,-13-1 7 15,-9-2 7-15,-8-2 3 16,-5-4 3-16,-4-4-10 16,-3-2-8-16,-2-4 7 15,-1-6-7-15,-1-3-2 16,-1-4 1-16,-1 2-1 16,1 0 2-16,-5-4-4 15,0 4 2-15,0 1 0 0,-6 1-1 16,-12 4 2-16,-6 0-2 15,-8 0 1-15,-5 1-1 16,-3 1 1-16,-3 0 0 16,-3 1-2-16,-4 2 0 15,-5 0 2-15,-9 1-4 16,-15-1 3-16,-17-3 0 16,-13 2-4-16,-13 0 4 15,-8 0 1-15,4 3-5 16,-3-3 4-16,5 5 0 15,2 1 1-15,3 4 2 16,-1 1-1-16,-2 5 1 0,-2 2-2 16,-3 2-3-1,-10 5 1-15,-9 5-4 0,-15 5 5 16,-8 6 0-16,0 0 1 16,7 8 1-16,14 11 2 15,14 6-6-15,12 3 0 16,13 5-4-16,15 2 3 15,12 6 2-15,13 5-3 16,9 6-1-16,8 2 3 16,10 3 2-16,8-3 0 15,10-1-1-15,3 0 2 16,8 2 6-16,2-4-6 16,4 0-2-16,7 0 2 15,0-4 5-15,0-2-5 16,16-3-7-16,9-8 1 0,7-4 6 15,7-6-1-15,7-8 1 16,8-1 0-16,13-1 0 16,13 0 0-16,14 2-14 15,7 4-1-15,1 5-25 16,0 8-56-16,-5 13-106 16,-8 0-140-16,-7-4-189 15</inkml:trace>
  <inkml:trace contextRef="#ctx0" brushRef="#br0" timeOffset="27126.35">21907 13508 795 0,'0'0'158'0,"0"0"-122"15,0 0-30-15,0 0 15 0,0 0 39 16,0 0 2-1,0 0-36-15,0 0-17 0,-1-15-5 16,1 15 1-16,4 0-3 16,8 0-1-16,8 3 5 15,15 3 8-15,15 3 15 16,14-4 1-16,12 1-7 16,5-1-5-16,5 1-7 15,0 0-5-15,-2 2 2 16,-6 1-7-16,-4 1 1 15,-4 1 0-15,-2 1-2 16,0-1 2-16,5 0-1 16,3 2-1-16,5-2 5 15,4-1 1-15,-1-2-6 16,-6-2 0-16,-6-3-1 0,-5-3 1 16,-4 0 1-16,-2 0 1 15,-4-10-2-15,-4-3 1 16,-2-4 3-16,-4-2 0 15,2-2 6-15,-4-3 23 16,1-3-19-16,-3-4 3 16,0-4 5-16,0-8-17 15,1-5 5-15,-3-7-7 16,-5 0 0-16,-4-8-1 16,-4 1 0-16,-10 0-2 0,-6 5 0 15,-12 3 1 1,0 6-2-16,-15 5 1 0,-10 2-1 15,-8 5-7-15,-3 7 7 16,-1 1-1-16,-4 3 1 16,0 5 0-16,-4-4 1 15,-4 1 0-15,-4-1 0 16,-12-1-1-16,-7-3 1 16,-14 3 0-16,-10 1 1 15,-7 2 0-15,-6 2-1 16,-1 1 3-16,1 5-4 15,1 0 1-15,3 2-8 16,2 1 7-16,-1 1 1 16,-3 0 0-16,4 2 0 15,1 2 1-15,5-2-1 0,4 1 5 16,5 3-3 0,6 2-2-16,3 0 0 0,7 2 0 15,11 0 0-15,9 0 0 16,7 8-10-16,5 7 9 15,-1 4-7-15,0 6 3 16,-5 2 5-16,-6 6 2 16,0 2-2-16,2 2 0 15,-1 1 0-15,2-2 0 16,5-3 3-16,4 0-3 16,11-4 0-16,7 0 0 15,8 1-2-15,5 3-4 0,4 6 0 16,3 5 4-1,2 4 2-15,0 1-2 0,17 0 2 16,10-3-2-16,9-2-1 16,16-2 1-16,21 1 0 15,24-3 0-15,21-3 2 16,18 1-2-16,4-5-5 16,-3-1-23-16,-7-5-10 15,-15-2-22-15,-20-5-23 16,-20-3-37-16,-20-6-83 15,-22-7-235-15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7T07:53:20.3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3043 5323 35 0,'0'0'792'0,"0"0"-754"15,-76-76 3-15,55 64-8 16,6 5 12-16,2 6 13 15,1 1-31-15,0 0-27 16,1 15-13-16,-3 9 13 16,-3 6-4-16,1 6 4 15,-1 8-5-15,-2 11 5 16,4 6 8-16,0 7-7 16,3 6-1-16,2 5 0 0,7 7 0 15,3 1 0-15,0-1 1 16,0-3 0-16,-2-2-1 15,-8 3 0-15,-14 0 0 16,-6-2-1-16,-12-4 1 16,-7-7 1-16,-3-7 5 15,1-4-4-15,2-6-2 16,7-6 2-16,8-2-2 16,7-5 2-16,8-3-1 15,5-5 3-15,7-4-4 16,4-3 0-16,3-3-1 15,0 8-4-15,10 16 4 16,21 22-1-16,8 25 2 16,5 21 6-16,-1 16-6 15,-4 10 0-15,-5 3 0 0,-1 3 7 16,-5-6-7-16,-1-18 0 16,1-21-3-16,-4-25-25 15,3-23-16-15,0-22-12 16,7-26-52-16,3-22-103 15,5-51-175-15</inkml:trace>
  <inkml:trace contextRef="#ctx0" brushRef="#br0" timeOffset="4015.63">4440 6138 289 0,'0'0'117'0,"0"0"-12"16,0 0-19-16,0 0-14 16,0 0-2-16,0 0-20 15,0 0-19-15,-38-3-7 16,34 2 4-16,2 1-16 15,1-2 11-15,1 2-4 16,0 0 5-16,0-1 8 16,0 1-18-16,0 0-8 0,0 0-6 15,0 0-1-15,0 0 1 16,0 0 3-16,0 0 0 16,0 0-1-16,0-3-2 15,21-3 0-15,28-7 3 16,30-7 27-16,30-9-14 15,21-4-8-15,16-3-7 16,11-3 7-16,-1-3-4 16,1-5-2-16,-9-2 3 15,-23 2-2-15,-25 8-3 16,-39 14 2-16,-32 10 1 16,-21 11-3-16,-8 4-10 15,0 0-55-15,2 7-89 0,7 13 11 16,19 4 77-16,17-11-127 15,23-8-56-15,15-5 35 16</inkml:trace>
  <inkml:trace contextRef="#ctx0" brushRef="#br0" timeOffset="4765.41">8253 6075 480 0,'0'0'74'16,"0"0"-58"-16,0 0 2 16,0 0 61-16,0 0-6 15,0 0-40-15,-55 7-15 16,35-3-17-16,-4 4 8 16,2 0-8-16,7-3 0 15,8-1 1-15,5-1 3 16,2-3-3-16,2 0 6 15,35-3 7-15,24-22 53 16,33-6-15-16,30-8-36 16,7-4 4-16,5 4 4 0,-3 0-17 15,-15 7-4-15,-14 8-1 16,-26 8-3-16,-21 8 3 16,-28 4-6-16,-18 4-2 15,-11 0-28-15,0 0-15 16,0 3 41-16,-12 8 6 15,-16 3 1-15,-14 1 6 16,-20 1-1-16,-15-2-2 16,-11-3 0-16,-4-2-3 15,2-2-9-15,9-4-2 16,17-3-6-16,21 0 8 16,23 0 9-16,17-3 10 15,3-5-10-15,32-5-2 0,27-3-60 16,31-4 29-1,19 4 3-15,10-3-113 0,-14-1-60 16</inkml:trace>
  <inkml:trace contextRef="#ctx0" brushRef="#br0" timeOffset="5682.28">6475 5959 479 0,'0'0'141'16,"0"0"-96"-16,0 0-22 16,0 0 52-16,0 0 6 15,0 0-16-15,-32-7-31 16,32 7-23-16,0 0-11 16,2 0-8-16,28 1-22 15,26 3 30-15,34-4 6 16,37 0 9-16,29-12-5 15,20-13 3-15,11-1-7 16,-11 2-2-16,-24 6 7 16,-41 7-10-16,-44 5 2 0,-39 5-3 15,-23-1 2-15,-5 1 8 16,-33-1 11-16,-36 2-11 16,-34-1-10-16,-31-1-1 15,-8 1 0-15,5-3 2 16,12 2 1-16,15 2 0 15,16-2 0-15,14 2-2 16,17 0 0-16,17 0 0 16,12 0 1-16,16 5 0 15,9-2-2-15,7 1 1 16,2-1-7-16,0 1-6 16,11 5 0-16,28-4 9 15,28-5 4-15,37 0 17 0,20 0-12 16,9-9 1-1,-8 0-6-15,-16 6 0 0,-27 3-1 16,-30 0-1-16,-28 0-1 16,-22 0-33-16,-17 0 2 15,-48 0 34-15,-40 0 3 16,-38 0 2-16,-18 0-3 16,10 0 0-16,21 0-2 15,28-1 1-15,28-2 5 16,31 1 22-16,22 2-6 15,19 0-20-15,19 0-2 16,49 6-26-16,47-3 26 16,53-3 0-16,34 0-37 0,7 0-139 15,-21 2-199-15</inkml:trace>
  <inkml:trace contextRef="#ctx0" brushRef="#br0" timeOffset="6816.62">13803 11958 23 0,'0'0'40'0,"0"0"-21"15,0 0-19-15,0 0 18 16,0 0-12-16,0 0 681 16,2-92-654-16,-8 76 39 15,-1 0-23-15,3 4 9 0,1-1 15 16,1 4-8 0,-2 4-5-16,3 1-23 0,1 4-9 15,0 0-16-15,0 0-1 16,0 0-10-16,0 3-1 15,0 14-4-15,13 11 4 16,5 9 1-16,4 3 0 16,2 3 0-16,1-2 2 15,-2-8-2-15,-1-7 0 16,1-9 0-16,0-10 0 16,13-7 5-16,18-18 50 15,16-28 28-15,21-18-46 0,12-15-11 16,4-12-7-16,3-7-15 15,1-8-4-15,0 1-2 16,5 18 1-16,4 29-8 16,-6 39-51-16,-6 28-93 15,-19 46-145-15,-24 19-92 16,-31 9-92-16</inkml:trace>
  <inkml:trace contextRef="#ctx0" brushRef="#br0" timeOffset="8900.7">19256 5939 606 0,'0'0'116'16,"0"0"-46"-16,0 0-28 15,0 0 62-15,0 0-41 16,0 0-24-16,0 0-33 15,-36-65-6-15,36 65-2 16,0 0-18-16,0 0 16 0,11 0-7 16,17 0 11-16,15 6 18 15,15 0-4-15,20 2-4 16,19-1 1-16,33 2 13 16,34-4-7-16,38 1 1 15,27 0-7-15,13-1-1 16,1 4-8-16,3 0 2 15,11 1-2-15,4 0 0 16,1 4-1-16,-14-1 4 16,-15 6-5-16,-14-3-4 15,-11 1 4-15,-13-3 2 16,-22-2-1-16,-24-2 0 16,-26-3 2-16,-19 1-3 15,-16-4-7-15,0 1 7 16,2-1 6-16,-2-1-5 15,-5-2 2-15,-8-1 3 0,-6 0 1 16,-8 0 1-16,-5 0-5 16,-8-6 6-16,-11 2-7 15,-5-3 4-15,-9 3-2 16,-7-2 0-16,-3 2 4 16,-7 3-3-16,-5 0-3 15,1 1-1-15,-2 0-1 16,0 0-2-16,0 0-3 15,0 0-4-15,0 0 7 16,1 0 2-16,-1 0-4 16,0 0 2-16,0 0 0 0,0 0-4 15,0 0 3-15,0 0-1 16,0 0 3-16,0 0-2 16,0 0 0-16,0 0-8 15,-1 0-9-15,-1 0-4 16,-1 0-32-16,-3 0-26 15,-8 8-55-15,-10 6-4 16,-12-6-20-16,-11-5-145 16</inkml:trace>
  <inkml:trace contextRef="#ctx0" brushRef="#br0" timeOffset="9018.73">23677 6147 541 0,'0'0'108'0,"0"0"-99"15,0 0-9-15,0 0-26 16,0 0-196-16</inkml:trace>
  <inkml:trace contextRef="#ctx0" brushRef="#br0" timeOffset="10384.58">14194 13073 459 0,'0'0'100'0,"0"0"-30"15,0 0-2-15,0 0-8 0,0 0 14 16,0 0-4-16,15-74 11 15,-13 62-13-15,-2 6 20 16,0 2-14-16,0 4-9 16,0 0-37-16,0 0-10 15,0 0-13-15,0 0-3 16,0 0-2-16,1 0-1 16,6 0 1-16,-1 7 0 15,5 5 0-15,2 1 1 16,-1 0 1-16,3-1 0 15,1-2 1-15,5-4 0 0,6-4 5 16,9-2 7 0,6 0 5-16,8-19 2 0,8-8-3 15,11-7-5 1,9-10-10-16,13-6 7 0,0-1-11 16,-6 2 3-16,-18 12-3 15,-16 15 0-15,-17 18-42 16,-9 5-89-16,-11 26-179 15,-11 8-148-15,-3 2 90 16</inkml:trace>
  <inkml:trace contextRef="#ctx0" brushRef="#br0" timeOffset="12352.6">4783 7441 678 0,'0'0'100'0,"0"0"-76"16,0 0-7-16,0 0 27 15,0 0 9-15,0 0-37 16,0 0-16-16,0 0-3 0,-6 0 0 16,6 0-3-1,0 0 1-15,0 0-5 0,6 6 4 16,7 3 6-16,8 4 1 16,9-1-1-16,10 1 0 15,13 1 10-15,13-3-8 16,14-1 25-16,12-1 8 15,8-4-19-15,6-1-8 16,6-2 9-16,6-2-15 16,14 0 0-16,9-2 5 15,2-10-7-15,6 2 0 16,-4 2 1-16,-6 1 1 0,-11 3-1 16,5-1 3-1,2 0-3-15,6-3-1 0,11 0 0 16,8-2 0-16,8 1 2 15,4 2-2-15,-5 3 1 16,-9 3 4-16,-10 1-5 16,-11 0 4-16,-6 0-4 15,-6 0 0-15,-6 0-4 16,-3 0 4-16,-7 0 3 16,-6 0-3-16,-9 0 0 15,-6 0 2-15,-3 0 0 16,-6-2-2-16,4-3 0 15,-2 2 5-15,-8 3-5 16,-9-1-5-16,-15 1 5 16,-13 0 0-16,-14-2 1 0,-14 1-2 15,-5-1 2-15,-3 1-4 16,0 1-7-16,-30 0-2 16,-26 0-78-16,-35 0-53 15,-29 0-85-15,-19 0-337 16</inkml:trace>
  <inkml:trace contextRef="#ctx0" brushRef="#br0" timeOffset="12801.9">4871 7849 470 0,'0'0'125'15,"0"0"-103"-15,0 0-11 16,0 0-11-16,0 0-3 16,0 0-6-16,9-20-11 0,21 20 13 15,14 0 7-15,14 5 0 16,23 2 0-16,28-4 6 16,52-3-1-16,70-20-2 15,75-22 38-15,60-9-11 16,53-5 29-16,24 3-13 15,-16 10-15-15,-16 6-16 16,-41 11-6-16,-56 13-9 16,-62 9-15-16,-67 4-56 15,-66 7-48-15,-56 5-110 16</inkml:trace>
  <inkml:trace contextRef="#ctx0" brushRef="#br0" timeOffset="13918.82">9206 7163 36 0,'0'0'0'15,"0"0"-2"-15</inkml:trace>
  <inkml:trace contextRef="#ctx0" brushRef="#br0" timeOffset="14153.84">9575 7134 365 0,'0'0'117'16,"0"0"-87"-16,0 0-24 15,0 0-5-15,0 0 6 16,0 0-7-16,0 6-97 0,1-5-44 16</inkml:trace>
  <inkml:trace contextRef="#ctx0" brushRef="#br0" timeOffset="14345.02">9575 7134 249 0,'-8'0'138'0,"8"0"-119"16,0 0-15-16,0 2 3 0,-1-2-4 16,-1 5-3-1,-3-5-77-15,-1 0-154 0</inkml:trace>
  <inkml:trace contextRef="#ctx0" brushRef="#br0" timeOffset="14519.76">9562 7163 334 0,'0'0'0'0,"0"0"-334"16</inkml:trace>
  <inkml:trace contextRef="#ctx0" brushRef="#br0" timeOffset="14993.11">9420 7305 384 0,'0'0'32'15,"0"0"-32"-15,0 0-90 16,0 0 46-16,0 0-101 15</inkml:trace>
  <inkml:trace contextRef="#ctx0" brushRef="#br0" timeOffset="15186.17">9420 7305 346 0,'98'31'0'16,"-98"-31"-108"-16</inkml:trace>
  <inkml:trace contextRef="#ctx0" brushRef="#br0" timeOffset="15358.42">9530 7352 314 0,'0'0'0'16,"0"0"-128"-16</inkml:trace>
  <inkml:trace contextRef="#ctx0" brushRef="#br0" timeOffset="16302.32">6334 8397 590 0,'0'0'139'0,"0"0"-95"15,0 0 2-15,0 0 56 16,0 0-25-16,0 0-35 15,0 0-31-15,-1-9-9 0,1 9 7 16,0 0 0-16,0 0-5 16,0 0 2-16,0 0-6 15,0 0-3-15,12 0-7 16,21 5 10-16,19 1 16 16,15-5 53-16,12-1-32 15,-1 0-19-15,-5 0-10 16,-2 0-2-16,-8 0-3 15,-17 0 3-15,-14 0-5 16,-16 0-1-16,-16 0-1 16,0 0-16-16,0 0-48 15,-12 0-58-15,-12-8-135 0</inkml:trace>
  <inkml:trace contextRef="#ctx0" brushRef="#br0" timeOffset="16620.28">7453 8061 812 0,'0'0'118'16,"0"0"-44"-16,0-72-27 16,0 55 31-16,0 3 26 15,0 6-55-15,0 4-28 16,0 2-14-16,0 2-7 15,0 0-5-15,0 16-9 16,0 13 1-16,0 13 7 0,0 7 3 16,0 2 3-16,0-2 0 15,0-3 0-15,-4-3 5 16,1-6-5-16,3-8-16 16,0-7-34-16,0-4-44 15,-3-11-25-15,-15-7-76 16,-6-4-87-16</inkml:trace>
  <inkml:trace contextRef="#ctx0" brushRef="#br0" timeOffset="16953.04">7237 7751 684 0,'0'0'188'16,"0"0"-119"-16,0 0-9 15,0 0 8-15,0 0 2 16,0 0-70-16,22-65-10 15,-20 85-12-15,-2 5 16 16,0 7 6-16,-15 5 8 16,-12 6 0-16,-4 5-3 15,-2-3 3-15,5 0-7 16,7-10 13-16,6-9-14 16,7-8 2-16,5-4-1 15,3-3 1-15,0-3-2 0,0-2 1 16,0 0 11-1,12 0-10-15,14 4 8 0,17-2 8 16,19-2 5 0,19-3-4-16,16 0-17 0,6 3 2 15,-3 3-4-15,-6 3-33 16,-6 2-104-16,-10-2-63 16,-14-6-144-16</inkml:trace>
  <inkml:trace contextRef="#ctx0" brushRef="#br0" timeOffset="18586.66">12990 14933 493 0,'0'0'329'16,"0"0"-216"-16,0 0-57 16,0 0 1-16,0 0 0 15,0 0-29-15,0 0-15 16,9-28 3-16,21 10 18 15,16-13 18-15,19-10-9 16,23-10-4-16,26-9-12 16,23-1 1-16,10 4-3 15,6 10-13-15,-8 8-7 16,-5 10-1-16,-3 5-1 16,-8 7-2-16,-14 5 4 0,-21 5-5 15,-30 4 0-15,-27 1-1 16,-18 2-3-16,-13 0 3 15,-6 0-12-15,0 0-8 16,0 0-3-16,-4 0-27 16,-7 0-48-16,-3 4-43 15,-8 6-13-15,-7 1-85 16,-14 1-25-16,-14 2 48 16,-12 0 70-16</inkml:trace>
  <inkml:trace contextRef="#ctx0" brushRef="#br0" timeOffset="18820.4">13761 14618 417 0,'0'0'103'0,"-104"6"1"15,64-3 4-15,8 0 8 16,14-1-28-16,8-2-27 16,10 0-18-16,0 0-11 15,12 0-29-15,25 0 1 16,24-5 30-16,27-14-3 15,20-10-18-15,10-1 1 16,1 3-11-16,0 4-3 16,-7 7-4-16,-12 5-120 15,-22 4-67-15,-34 1-105 16,-35 4 5-16,-16 0 92 16</inkml:trace>
  <inkml:trace contextRef="#ctx0" brushRef="#br0" timeOffset="19071.22">13421 14614 636 0,'0'0'142'16,"0"0"-94"-16,0 0-39 15,-80 25-9-15,80-4-7 16,26-2 3-16,29-9 4 0,26-10 4 15,25-2 4 1,18-30-7-16,13-12 12 0,12-14-7 16,18-2 2-16,1 6 8 15,-7 13-12-15,-24 20-4 16,-48 10-247-16,-41 9-134 16</inkml:trace>
  <inkml:trace contextRef="#ctx0" brushRef="#br0" timeOffset="21048.88">15175 13934 14 0,'0'0'36'0,"-122"-7"-14"15,43 7-16-15,-3 0-3 16,-2 0 3-16,6 10-6 0,12 6 0 15,21 1 1-15,18 2-1 16,26-5-1-16,8-2-19 16,38-8-44-16,20-4 61 15,12 0 3-15</inkml:trace>
  <inkml:trace contextRef="#ctx0" brushRef="#br0" timeOffset="21210.38">15316 13773 42 0,'0'0'510'15,"-36"-74"-499"-15,-27 52-11 16,-20 9-12-16,-14 8-30 16,-8 5 20-16,5 0 8 15,11 15 10-15,13 5-58 16,18 2-11-16,19-1-29 0,17-3 43 16,17-4-38-16</inkml:trace>
  <inkml:trace contextRef="#ctx0" brushRef="#br0" timeOffset="22488.73">7027 8950 636 0,'0'0'87'0,"0"0"-57"16,0 0-10-16,0 0 32 16,0 0-4-16,0 0-25 15,-17-9-23-15,17 6-5 0,18-2 4 16,27-4 1 0,39-16 19-16,38-14 33 0,40-12-7 15,23-8-7-15,6-2 1 16,0-2-6-16,-7 0-14 15,-11-3-9-15,-25 1 8 16,-32 9 0-16,-34 12-7 16,-34 16 4-16,-24 12-9 15,-15 10 0-15,-7 4-6 16,-2 2-47-16,0 0-88 0,-23 17-24 16,-23 11 100-1,-17 9-34-15,-12 1-36 16,-5-1-39-16,0-2-133 0</inkml:trace>
  <inkml:trace contextRef="#ctx0" brushRef="#br0" timeOffset="22758.88">7413 8894 604 0,'0'0'127'15,"0"0"-87"-15,0 0-24 16,0 0 30-16,0 0 14 16,142-59-41-16,-30 19-14 0,7-1 4 15,6-2 6 1,-1 0 5-16,-6 1 2 0,-9 5-10 16,-16 5-10-16,-28 9 3 15,-26 9-3-15,-27 8-2 16,-12 6-86-16,-36 0-87 15,-25 0-102-15,-24 6-79 16</inkml:trace>
  <inkml:trace contextRef="#ctx0" brushRef="#br0" timeOffset="22989.1">7286 8860 501 0,'0'0'84'0,"0"0"-59"0,118-53-14 15,-63 30 24-15,13-1 32 16,12-4-35-16,14-1-18 16,11 0-2-16,2 2-8 15,-1 2-4-15,-5 2-25 16,-17-2-186-16,-21-2-216 15</inkml:trace>
  <inkml:trace contextRef="#ctx0" brushRef="#br0" timeOffset="24406.78">9338 9134 224 0,'0'0'676'0,"0"0"-584"16,0 0-83-16,0 0 6 15,0 0 67-15,0 0-6 16,-14-8-67-16,39 3-9 16,26-2 0-16,27-4 22 0,19-2-19 15,4 1 2 1,-2-1-3-16,-8 1-2 0,-5 4-128 15,-15-5-115-15,-16-2-201 16</inkml:trace>
  <inkml:trace contextRef="#ctx0" brushRef="#br0" timeOffset="24705.99">10303 8822 51 0,'0'0'757'0,"0"0"-581"16,0 0-105-16,0 0 24 16,9-82 7-16,-9 71-17 15,0 4-38-15,0 3-25 0,0 1-4 16,0 3-9 0,0 0-9-16,0 0 0 0,0 1-10 15,3 21-4-15,4 12 7 16,5 16 7-16,-4 13 2 15,-4 9-2-15,-2 12 0 16,-2 1-2-16,0-1 5 16,-11-7-2-16,-5-17-1 15,1-8-55-15,-3-11-40 16,3-13-104-16,3-17-38 16,5-11-182-16</inkml:trace>
  <inkml:trace contextRef="#ctx0" brushRef="#br0" timeOffset="25039.7">10221 8709 3 0,'0'0'805'15,"-43"-108"-671"-15,26 76-82 16,5 12 76-16,5 8-10 16,5 9-61-16,1 3-49 15,-1 9-8-15,-4 20-22 16,-3 15 22-16,-5 9 0 15,-3 6 2-15,-7 0-1 16,0-5 1-16,-1-7 0 16,4-9 0-16,5-10-2 0,7-10 0 15,4-10 3 1,5-6-3-16,0-2 1 0,0 0 9 16,0 0 7-16,15 0 11 15,24-6-20-15,24-2 4 16,19 0-6-16,9 5-4 15,1 3-2-15,-1 0-56 16,-1 0-137-16,-11-7-141 16,-9-5-289-16</inkml:trace>
  <inkml:trace contextRef="#ctx0" brushRef="#br0" timeOffset="25656.23">8853 7525 792 0,'0'0'150'15,"0"0"-105"-15,0 0-19 0,0 0 61 16,0 0-51-1,113-69-27-15,-29 40-5 0,17-6-4 16,22-3 9-16,8-3-3 16,12 0-3-16,8-5-3 15,-1 2 1-15,-2 2-1 16,-20 5 2-16,-35 9 2 16,-41 8-2-16,-31 6 7 15,-21 7-9-15,-9 4-3 16,-30 3-54-16,-19 0-70 15,-18 16 46-15,-13 12-9 16,-7 7-31-16,-7 5-65 16,1-1-46-16</inkml:trace>
  <inkml:trace contextRef="#ctx0" brushRef="#br0" timeOffset="25873.33">9011 7506 498 0,'0'0'55'0,"0"0"-16"16,0 0 98-16,118-36-74 16,-20-2-37-16,19-6-4 15,14-3-7-15,8-3 11 16,1 1-21-16,-7 0 3 16,-14 9-2-16,-25 7-3 15,-25 10 1-15,-33 12-4 16,-29 11-44-16,-16 0-126 0,-36 3-176 15</inkml:trace>
  <inkml:trace contextRef="#ctx0" brushRef="#br0" timeOffset="26464.8">11224 8950 132 0,'0'0'787'0,"0"0"-685"16,0 0-89-16,0 0 57 15,0 0 25-15,0 0-37 16,46-43-48-16,4 39-9 16,19-2 1-16,12 3 0 0,-4 0 5 15,-14 3-7-15,-17 0 0 16,-12 0-42-16,-16 0-90 16,-15-7-57-16,-3-6-130 15</inkml:trace>
  <inkml:trace contextRef="#ctx0" brushRef="#br0" timeOffset="26673.5">11470 8724 637 0,'0'0'112'0,"0"0"-21"16,0 0-63-16,0 0-21 16,0 0-2-16,0 0 36 15,44 123 15-15,-27-59-11 16,-2 7-29-16,-6 3-7 0,1-2-5 15,-4-4 5-15,0-11-9 16,3-13-4-16,-3-9-89 16,3-11-40-16,0-15-145 15,1-9-144-15</inkml:trace>
  <inkml:trace contextRef="#ctx0" brushRef="#br0" timeOffset="26904.57">12019 8642 1007 0,'0'0'118'0,"0"0"-94"0,0 0-8 16,0 0-16 0,0 0 0-16,85 73 10 0,-49-19-1 15,-4 6 2-15,-6 4-10 16,-7-1-1-16,-13-1 0 15,-3-4-77-15,-3-10-90 16,0-17-35-16,6-15-103 16,9-16-140-16</inkml:trace>
  <inkml:trace contextRef="#ctx0" brushRef="#br0" timeOffset="27114.79">12459 8646 827 0,'0'0'116'0,"0"0"0"0,0 0-64 16,0 0-49-16,0 0 0 16,0 0-3-16,85 61 8 15,-47-5-2-15,-6-4-1 16,-8-4-4-16,-8-6 1 16,-10-8 7-16,-6-5-9 15,-3-10-69-15,-28-10-91 16,-10-9-75-16,-3-14-449 15</inkml:trace>
  <inkml:trace contextRef="#ctx0" brushRef="#br0" timeOffset="27394.2">12393 8438 804 0,'0'0'97'16,"0"0"-32"-16,0 0 3 15,0 0-58-15,0 0-10 16,0 0-11-16,-43 72 11 15,34-22 2-15,3-1 0 16,2-5 3-16,2-6-4 16,2-4-1-16,0-9-1 15,13-4 1-15,11-8 2 16,12-4 4-16,9-8 45 16,12-1 8-16,4 0-29 0,-2-7-16 15,-4-6-7 1,-7 1-3-16,-5 0-4 0,-10 0-84 15,-7 2-102-15,-13-2-131 16,-8 1-131-16</inkml:trace>
  <inkml:trace contextRef="#ctx0" brushRef="#br0" timeOffset="27565.1">12954 8682 722 0,'0'0'138'0,"0"0"-58"16,0 0 55-16,0 0 2 15,0 0-57-15,0 0-47 16,72-50-20-16,-60 48-12 16,7 2-1-16,5 0-58 15,6 7-88-15,-2 5-100 16,-4 2-170-16,0-2 175 0</inkml:trace>
  <inkml:trace contextRef="#ctx0" brushRef="#br0" timeOffset="27724.58">13248 8856 555 0,'0'0'62'16,"0"0"-49"-16,0 0 135 16,0 0 44-16,0 0-30 15,0 0-84-15,52 7-37 16,-17-7-29-16,8 0-12 16,8 0-90-16,-1-9-257 15,1-12-107-15,1-7 264 16</inkml:trace>
  <inkml:trace contextRef="#ctx0" brushRef="#br0" timeOffset="27927.25">13834 8660 36 0,'0'0'38'0,"0"0"22"15,0 0 507-15,0 0-153 16,0 0-292-16,0 0-44 16,21-67-2-16,-9 74-68 15,14 22 0-15,8 13-8 16,3 9 2-16,-1 3 0 15,-9-1 0-15,-9-4 0 16,-6-6-2-16,-7-5-81 16,-5-10-103-16,0-11-94 15,0-13-128-15,-1-4 39 0</inkml:trace>
  <inkml:trace contextRef="#ctx0" brushRef="#br0" timeOffset="28257.14">14166 8736 25 0,'0'0'126'0,"28"-73"560"0,-21 47-522 16,-1 9-96-16,-2 9 20 16,0 8 8-16,2 0-71 15,7 18-25-15,8 18-4 16,7 9 4-16,2 4 1 16,-2-2-1-16,-1-7 3 0,-6-7-3 15,2-8 0 1,-1-6 0-16,-1-8-1 0,7-9 1 15,2-2 4-15,3-5 4 16,2-14 0-16,-2-10-3 16,-7-5-3-16,-5-7 0 15,-12-6 6-15,-9-4-3 16,-18-2-5-16,-30 7-1 16,-25 9 0-16,-16 15-5 15,-7 19 4-15,13 6-40 16,17 32-73-16,27 11-117 15,26 7-201-15</inkml:trace>
  <inkml:trace contextRef="#ctx0" brushRef="#br0" timeOffset="28723.81">13736 9388 740 0,'0'0'44'15,"-85"-25"-27"-15,52 20 22 16,15 4 53-16,9 0-2 16,9 1-41-16,0 0-27 15,29 0-8-15,33 0 47 0,42 0 10 16,35 0-18-1,21 0-40-15,2 0-1 0,-18 0-7 16,-25-7 4-16,-25-8-9 16,-28-3-47-16,-22-2-70 15,-24 2-31-15,-17 3-23 16,-3 3-36-16,-26 6 27 16,-5 6 70-16,-7 5-10 15,-9 20 30-15,-17 6 35 16,-12 3 24-16,-9 2 31 15,-6 4 246-15,6-2-147 16,13-3-24-16,20-8-21 16,24-7 38-16,23-7 16 0,11-4-40 15,54-2 68 1,44-1 26-16,47-3-86 0,37-3-76 16,16-23-165-16,19-29-702 15</inkml:trace>
  <inkml:trace contextRef="#ctx0" brushRef="#br0" timeOffset="29895.22">23320 13764 38 0,'0'0'56'16,"-52"-74"664"-16,22 41-695 16,-3 9 1-16,2 5 0 0,2 5 31 15,-1 10-12-15,2 4-21 16,-3 15-21-16,-2 21 1 16,-4 16-2-16,1 13 0 15,2 15 3-15,-1 13 4 16,3 9 0-16,3 4-5 15,6-2 0-15,10-1 2 16,10-6 0-16,3-3-6 16,22-1 11-16,15-7-5 15,11-9-6-15,10-12 8 16,12-11-3-16,19-13 1 16,17-10 2-16,18-12 4 15,12-12-12-15,7-7-1 0,2-8 1 16,-3-23 2-1,-16-10 5-15,-14-12-5 0,-18-15 4 16,-10-8 0-16,-8-11 16 16,-7-7 17-16,-11-7-13 15,-15-13-10-15,-27-10-13 16,-16-2 6-16,-43 1 4 16,-48 11 7-16,-45 17-3 15,-46 23-17-15,-34 30-2 16,-12 33 2-16,7 28-16 15,31 44-95-15,46 18-41 16,44-2-175-16,38-6-295 16</inkml:trace>
  <inkml:trace contextRef="#ctx0" brushRef="#br0" timeOffset="31993.36">19827 7531 732 0,'0'0'98'16,"0"0"-55"-16,0 0-1 16,0 0 9-16,0 0-21 15,0 0-12-15,-77-9-13 0,71 9-5 16,4 0 3-16,2 0-1 16,0 0-2-16,0 0-2 15,0 0 1-15,29 0 2 16,33 0 17-16,35 0 65 15,32-9-28-15,14-5-25 16,0 1-9-16,-10 1 4 16,-15 2 5-16,-27 3-19 15,-26 3-3-15,-29 1-6 16,-21 2 0-16,-11 1 3 16,-4 0-5-16,0 0-23 15,4 0-105-15,11 5-85 16,18 1-4-16,19-6-232 15</inkml:trace>
  <inkml:trace contextRef="#ctx0" brushRef="#br0" timeOffset="32859.75">23044 7453 724 0,'0'0'150'15,"0"0"-118"-15,0 0-12 16,0 0 68-16,0 0-21 15,0 0-50-15,-9-6-16 16,9 6-2-16,0 0-4 16,0 0-16-16,5 0 4 0,29 2 17 15,30 1 5-15,26-1 22 16,17 1 18 0,5-1-16-16,1 0-12 0,7 1 1 15,3-1-3-15,-5-2-6 16,-13 0 1-16,-29 0-3 15,-31 0-4-15,-25 0 4 16,-17-2 11-16,-3 1-8 16,0 1-8-16,-6 0-2 15,-25 0-12-15,-24 0 7 16,-30 0 2-16,-30 1 3 16,-19 7-12-16,-14-2 12 15,-12-2-3-15,4 2 0 16,23-2 2-16,35 0-7 15,45-1 3-15,37-2 4 0,16 0-10 16,22 4-7-16,49-1 15 16,34 4 3-16,28-1 10 15,13-1-6-15,1-2-2 16,-7 0 0-16,-9-1-2 16,-19 0 0-16,-21 1-28 15,-30-4-226-15,-30-10-267 16</inkml:trace>
  <inkml:trace contextRef="#ctx0" brushRef="#br0" timeOffset="36977.44">14181 15058 0 0,'0'0'31'0,"0"0"-24"16,0 0 5-16,0 0 13 15,0 0-8-15,0 0-9 16,-94-33 391-16,69 22-340 16,0 1 1-16,0 2 0 15,1-2 3-15,0 1 1 16,2 0-15-16,-1 3-4 16,-2-1-18-16,0 1-10 15,-2 0 13-15,-4 1-9 0,-4 0 2 16,-5-1-7-16,-5 2 8 15,-3 2-1-15,-1 2-2 16,1 0 9-16,1 0 4 16,2 0-14-16,-1 8-8 15,2 4 4-15,1 6-14 16,1 6 3-16,2 5-1 16,1 8 0-16,2 7-2 15,3 8 2-15,4 5 1 16,7 4-3-16,7 2-1 15,10-2 3-15,6-4-2 16,0-3 0-16,3-3-1 0,12-3 0 16,4 0-1-1,7-3 6-15,2-4-6 0,6 0 1 16,10-8-2-16,9-4 0 16,13-8-2-16,14-7 2 15,13-6 2-15,7-8 2 16,6 0 3-16,-3 0-6 15,-2-8 1-15,-8-9 3 16,-7-4 0-16,-7-4-1 16,-4-1-3-16,-5-3 2 15,-4-8 4-15,-3-4-6 16,-10-7 2-16,-4-9-2 16,-5-7 0-16,-5-11 1 15,-11-10 0-15,-7-7-1 16,-20-5 5-16,-5-1-4 0,-37-4 0 15,-24 6 0-15,-16 8 0 16,-17 14-1-16,-8 23 0 16,1 19 0-16,7 19-6 15,7 13 5-15,10 21-17 16,14 31-93-16,12 22-68 16,15 17-127-16,11 1 8 15,19-8 27-15</inkml:trace>
  <inkml:trace contextRef="#ctx0" brushRef="#br0" timeOffset="41262.92">25572 13293 10 0,'0'0'33'0,"0"0"27"15,0 0 504-15,0 0-395 0,0 0-73 16,0 0-48-16,0 0 44 16,-72-71 14-16,67 68-38 15,4 0-40-15,1 3-14 16,0 0 3-16,0-2 7 16,24-1-6-16,22 0-17 15,27 2 6-15,24 1-1 16,3 0-6-16,3 11-46 15,-3 3-147-15,-3-9-85 16,-9-5-273-16</inkml:trace>
  <inkml:trace contextRef="#ctx0" brushRef="#br0" timeOffset="41679.51">26279 13062 831 0,'0'0'70'16,"0"0"-13"-16,0 0-29 15,0 0 70-15,0 0-35 16,0 0-52-16,14-9-11 16,2 8 3-16,9-1-2 15,8 2 3-15,10 0-2 16,3 0-1-16,6 0 0 0,-2 0 0 15,-1 0 0-15,-9 0 0 16,-7 0 1-16,-12 0-1 16,-9 0 16-16,-9 0 12 15,0 0-8-15,-3 0-21 16,0 11-3-16,-3 13-11 16,-12 13 14-16,-9 13-4 15,-3 8 8-15,-1 5-2 16,4 0-2-16,1-1 1 15,9-4 0-15,9-3 2 16,5-2 1-16,0-3-4 16,3-2-9-16,17-9-112 0,6-12-177 15,7-14-230 1</inkml:trace>
  <inkml:trace contextRef="#ctx0" brushRef="#br0" timeOffset="41882.71">27090 13330 911 0,'0'0'140'15,"0"0"-105"-15,0 0-10 16,0 0 32-16,93-41-14 16,-38 41-33-16,19 2-6 15,6 12-3-15,2-1 3 16,-6-2-4-16,-11-4-62 15,-14-6-128-15,-18-1-86 0</inkml:trace>
  <inkml:trace contextRef="#ctx0" brushRef="#br0" timeOffset="42100.13">27426 13189 583 0,'0'0'170'0,"0"0"-67"15,0 0-63-15,0 0 28 16,0 0 2-16,0 0-48 16,73 69-5-16,-64-20-1 15,-4 8-1-15,-4 1-13 0,-1-2 4 16,0-1-6 0,6-8-52-16,7-6-71 0,10-12-80 15,5-11-501-15</inkml:trace>
  <inkml:trace contextRef="#ctx0" brushRef="#br0" timeOffset="42313.47">27996 13214 824 0,'0'0'98'0,"0"0"-31"16,0 0-54-16,0 0-10 0,0 0 5 15,82 69 5 1,-66-22-7-16,-4 4-5 0,-6-3 1 16,-3-5-2-16,-1 0-9 15,-1-9-116-15,4-7-72 16,2-14-262-16</inkml:trace>
  <inkml:trace contextRef="#ctx0" brushRef="#br0" timeOffset="42664.33">28427 13191 806 0,'0'0'132'15,"0"0"-63"-15,0 0 4 16,0 0-65-16,0 0-8 16,0 0-5-1,18 86 5-15,-6-34 0 0,7 0 3 16,11-4-2-16,9-7 7 15,7-6-8-15,6-12 4 16,2-10 3-16,-6-10 5 16,-5-3-5-16,-9-11 7 15,-8-14-7-15,-11-11 32 16,-9-6-13-16,-6-7-18 16,-9-5-8-16,-26 1-3 15,-7 7 2-15,-5 9-7 16,-2 15 3-16,5 17 0 15,5 5-2-15,8 15-48 0,9 18-25 16,14 7-68 0,8 1-19-16,27-4-151 0</inkml:trace>
  <inkml:trace contextRef="#ctx0" brushRef="#br0" timeOffset="42870.07">29219 13312 686 0,'0'0'304'15,"0"0"-244"-15,47-75 8 0,-24 59-3 16,9 3-34 0,8 6-30-16,6 5-1 0,9 2 0 15,-2 2-31-15,0 15-110 16,-5 1-90-16,-15-2-218 15</inkml:trace>
  <inkml:trace contextRef="#ctx0" brushRef="#br0" timeOffset="43040.59">29631 13453 973 0,'0'0'133'16,"0"0"-47"-16,0 0 9 0,87-23-26 15,-53 23-67 1,8 0-2-16,1 5-63 0,-1 0-178 16,-6-5-210-16,-6 0-45 15</inkml:trace>
  <inkml:trace contextRef="#ctx0" brushRef="#br0" timeOffset="43612.85">30053 13315 53 0,'0'0'697'16,"0"0"-599"-16,0 0-57 0,0 0 18 16,0 0 40-16,-49-72-48 15,48 70-42-15,1 2-2 16,0 0 1-16,0 0-8 15,0 0 0-15,0 0-2 16,0 0-3-16,0 0 2 16,3 0-8-16,17 0 11 15,13 0 57-15,9 0-15 16,7-4-21-16,-4-3 1 16,-5-1 0-16,-4-2 3 15,-6 1-5-15,-6 3-8 16,-8 0-6-16,-4 4-2 15,-11 0 2-15,1 2-6 0,-2 0-12 16,0 0 2-16,0 2-10 16,-13 12-6-16,-7 5 25 15,-4-1 1-15,-1 3 1 16,0 1 1-16,8 0-2 16,5 6 0-16,12 5 0 15,0 4-1-15,26 7 1 16,13 0 3-16,5 0-2 15,-2-6 3-15,-7-3-1 16,-10-8-2-16,-12-4-2 16,-12-8 1-16,-1-4-1 15,-25-4-9-15,-31-5 10 0,-23-2 1 16,-14 0-1-16,1 0-1 16,14 4-85-16,23 15-79 15,26 9-126-15,26 3-339 16</inkml:trace>
  <inkml:trace contextRef="#ctx0" brushRef="#br0" timeOffset="43791.05">29962 13933 762 0,'0'0'312'16,"0"0"-203"-16,0 0 21 15,0 0-1-15,0 0-56 16,85-32-51-16,-18 32-22 0,21 8 4 15,11 9-4 1,1 1-4-16,-3-1-87 0,-9-10-111 16,-14-7-270-16,-15 0-161 15</inkml:trace>
  <inkml:trace contextRef="#ctx0" brushRef="#br0" timeOffset="43963.34">29730 13989 1010 0,'0'0'127'0,"82"5"-114"15,-14-2 36 1,14 5 45-16,8 2-64 0,-2 7-30 16,-8 1-34-16,-20-9-281 15</inkml:trace>
  <inkml:trace contextRef="#ctx0" brushRef="#br0" timeOffset="45864.93">25166 15134 73 0,'0'0'571'0,"0"0"-546"16,-26-76 28-16,22 57-6 16,2-1 23-16,2 0-4 15,0-2-30-15,0-3 16 16,0 2-14-16,0 1 30 15,0 2 16-15,-9 3-38 16,-16 3-21-16,-12 1-17 16,-14 3-2-16,-10 2-4 15,-8 4 7-15,-4 4-1 16,-4 0 0-16,-1 1 1 16,-4 10 6-16,-2 2-6 0,1 0-1 15,1 0-3 1,-2 6 0-16,-4 1-2 0,6 4-3 15,3 0 0-15,9 0 1 16,7-2-1-16,6 0 5 16,4-2-3-16,4-2-1 15,2 0 6-15,4-1-6 16,-3-1 2-16,2 1-3 16,1-1 2-16,3 3-1 15,4-1 0-15,9 4-1 16,8-1-1-16,8 2-2 15,8 4 3-15,3 4 0 16,0 5 0-16,6 3 4 16,12 6 3-16,3 5 3 0,2 3-2 15,-3 2-1-15,0 3-4 16,-4 2-1-16,-1 5-2 16,0 4 2-16,-3 1-2 15,6-5 2-15,2-4 0 16,9-8-2-16,11-4 3 15,11-6-2-15,11-3-1 16,10-7 3-16,8-7-2 16,9-8 1-16,4-5 3 15,1-9-2-15,0-4-1 16,-2 0 1-16,1-3 0 16,1-16-3-16,8-7 0 15,8-8 0-15,9-8 2 0,6-7-2 16,2-8 0-16,-6-8 2 15,-8-12 1-15,-14-7-1 16,-16-3 1-16,-19-2-1 16,-19 4 7-16,-19 0-9 15,-26 1 0-15,-16-1 4 16,-46 2-8-16,-45 5 1 16,-47 9-1-16,-53 17-19 15,-44 19-65-15,-27 18-131 16,-1 10-138-16,23 5-276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7T07:14:50.6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16163 5003 742 0,'0'0'112'0,"0"0"-73"16,0 0 22-16,0 0 29 16,0 0-14-16,0 0-26 15,0 0-12-15,-49-17-8 16,45 17 12-16,1 0-8 15,-2 0-4-15,0 0 2 16,-2 0 6-16,-2 0-5 16,-4 0-16-16,-8 0-1 15,-6 12-7-15,-7 6-8 16,-7 8 5-16,-6 10-6 16,2 2 0-16,3 3 0 15,6-1 1-15,7-2 1 0,2-3 1 16,6-1-2-16,0 0-1 15,0 3 0-15,1 2 0 16,-2 2 0-16,0 2 1 16,2 1 0-16,3 5-1 15,-3 1 0-15,4 0 0 16,1-2 0-16,7-5 0 16,5-2 0-16,3 0-1 15,0 2 1-15,3-1-4 16,17-1 2-16,6-2 4 15,7-1-2-15,8-2 0 16,5-5 0-16,3-4-2 16,5-2 2-16,2-4 0 0,6-4 0 15,2 0 0-15,5-3 0 16,-1-2 4-16,-2-1-2 16,-3-4-2-16,-5-3 1 15,-3-2 2-15,-3-2 1 16,-6 0-4-16,2-7 0 15,-1-16 2-15,3-7 1 16,2-12 4-16,2-13-5 16,4-18 1-16,2-12 4 15,0-11 0-15,-7-5 4 16,-11-1-2-16,-14 6 6 16,-20 3-5-16,-8 5 12 15,-36 4 5-15,-31 0-2 16,-23 8-8-16,-22 11-17 0,-22 22-5 15,-15 29-3-15,-11 18-28 16,7 49-46-16,20 23-62 16,26 14-257-16</inkml:trace>
  <inkml:trace contextRef="#ctx0" brushRef="#br0" timeOffset="1996.42">5736 13004 959 0,'0'0'87'0,"0"0"-68"16,0 0-5-16,0 0 91 15,0 0-2-15,0 0-52 16,-37-17-27-16,37 17 8 16,-2 0 1-16,2 0-3 15,0 0-13-15,0 0-3 16,0 0 6-16,5-9-4 16,29-22-5-16,27-26 9 15,29-25 7-15,22-18-12 16,7 0 2-16,0 8-9 15,-8 13-2-15,-14 11-5 16,-18 14 6-16,-26 16-5 16,-25 14 2-16,-17 15 8 15,-11 9 25-15,0 0 0 0,-6 0-11 16,-21 3-8-16,-17 22-17 16,-14 12-1-16,-14 12-4 15,-3 9 2-15,-7 7-2 16,-4 8 4-16,-2 6 1 15,10-4-1-15,12-8 0 16,19-18 4-16,17-20-4 16,18-11-3-16,9-11 2 15,3-4-1-15,0-3-2 16,0 0-1-16,12-9-7 16,24-24 0-16,19-23 12 15,25-18 6-15,7-8-2 0,3-1-4 16,-5 14 0-16,-15 13 2 15,-21 18-1-15,-19 16-1 16,-26 17 3-16,-4 5 2 16,-40 17-4-16,-21 23-1 15,-26 15-5-15,-11 15 4 16,2 2 0-16,16-8 1 16,20-11 0-16,23-16-1 15,18-15 1-15,14-10-8 16,5-10-30-16,15-2-15 15,33-23 3-15,31-34 9 16,27-26-31-16,7-20-240 16,-19 2-431-16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7T07:54:27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9639 3907 100 0,'0'0'428'0,"0"0"-17"16,0 0-338-16,0 0-19 15,0 0 72-15,0 0-50 16,0 0-34-16,-34-21-34 15,34 21 1-15,0 0-9 16,0 4-6-16,0 13-3 16,3 8 6-16,6 9 3 15,-1 6 11-15,-5 2-3 16,-3 1-4-16,0-4-2 16,0-3 1-16,0-9-2 15,0-7 0-15,-3-7 2 16,3-7-3-16,0-6 1 15,0 0 8-15,0 0 42 0,0 0 34 16,0-21-6 0,0-6-34-16,0-11-45 0,3-6 1 15,8-4-4-15,4-3 3 16,3 1-1-16,4 0 0 16,-1 0 2-16,5 8-1 15,-4 8 1-15,-1 11-1 16,-5 12-7-16,0 9-1 15,1 2 1-15,7 0 0 16,6 2 6-16,1 12 1 16,2 0 0-16,0 3 0 15,-3 1-1-15,-1 3-2 0,-2 5 0 16,-3 7 0-16,-4 4 2 16,-4 5-6-16,-6 6 7 15,-1 2-1-15,-6-3 1 16,0-3 0-16,0-7 1 15,2-7-1-15,2-5-2 16,1-4-1-16,5-6-15 16,2-6-2-16,9-5-21 15,9-4 9-15,3 0-14 16,4-7-79-16,-14-15-130 16,-15-15-231-16,-11-13 139 15</inkml:trace>
  <inkml:trace contextRef="#ctx0" brushRef="#br0" timeOffset="579.69">9758 3220 845 0,'0'0'77'0,"-108"-35"-49"16,57 27-22-16,-3 8 72 16,0 0-34-16,-5 17-32 15,-4 12-4-15,0 12-7 0,2 15-2 16,3 18 1-16,0 13 0 16,-2 9 3-16,2 5 10 15,3 9-5-15,7-2 0 16,12 2-1-16,14-4 16 15,13-5-22-15,9-3 1 16,9-4-1-16,24 2-1 16,10-3 3-16,10-5-4 15,6-11 2-15,12-14 6 16,10-15-5-16,20-9-1 16,20-14 8-16,15-15 12 15,15-10-15-15,1-5-6 16,-3-23 7-16,-7-8-1 15,-15-11 6-15,-11-14 1 0,-6-18 15 16,-2-17 7-16,-2-6 0 16,-12-6-16-16,-23 2 0 15,-26-3 1-15,-33-1 11 16,-12-4-18-16,-25 5-2 16,-30 0-11-16,-31 3 1 15,-33 8 6-15,-27 13-7 16,-27 18-8-16,-9 19 5 15,4 25-7-15,16 23-40 16,27 11-57-16,27 39-68 16,28 17-103-16,30 10-311 15</inkml:trace>
  <inkml:trace contextRef="#ctx0" brushRef="#br0" timeOffset="2231.94">10923 3998 505 0,'0'0'153'0,"0"0"-137"15,0 0-15-15,0 0 14 16,0 0-9-16,0 0-6 16,-25-9-12-16,21 15 12 15,-5 2-3-15,6-2 7 16,0-2-8-16,1-1 3 15,1-1 0-15,1 0 1 0,-2-1 0 16,2-1 3-16,0 0 2 16,0 0 24-16,0 0 44 15,0 0-3-15,0 0-18 16,0 0 6-16,0 0-2 16,0 0-12-16,0 0-22 15,0 0-6-15,0 0 3 16,3 0-18-16,21 0 4 15,21 0 20-15,26 0 31 16,19-3-13-16,10-2-17 16,5 2-13-16,-1 2-5 15,-9 1 1-15,-15 0-5 16,-19 0-3-16,-21 0-1 16,-16 4 1-16,-11-3 0 0,-7 2-1 15,-3-3 0-15,0 0 0 16,-1 0 2-16,-1 0 0 15,5 1-2-15,-5-1-1 16,1 2-7-16,1-1-50 16,0-1-81-16,5 0-126 15,4-3-119-15,-1-17 11 16</inkml:trace>
  <inkml:trace contextRef="#ctx0" brushRef="#br0" timeOffset="2766.43">11757 3907 9 0,'0'0'907'0,"0"0"-650"16,0 0-218-16,-25-81-22 15,19 69 89-15,2 5-29 16,2 6-54-16,2 1-17 15,0 0-3-15,0 0-3 16,0 0 0-16,-4 0-3 16,4 0 1-16,0 0 1 0,0 0 0 15,0 0 1 1,0 0 0-16,0 0 0 0,0 0 4 16,0 0-4-16,0 0-6 15,0 0 5-15,0 0 0 16,0 0 0-16,0 0-2 15,0 0 3-15,0 0 0 16,0 0 0-16,0 1-6 16,10 9-4-16,8 5 4 15,11 6 6-15,8 4 7 16,6-1-7-16,2-2 3 16,-1-1 2-16,-5-3-5 0,-7-3 1 15,-7-4 1 1,-7-4-1-16,-5-1-1 15,-8-4 1-15,-4 1 2 0,-1-1-2 16,0-2 1 0,0 0 4-16,0 1-3 0,-16 3-3 15,-24 10-3-15,-17 4 3 16,-12 13 11-16,2 9-11 16,15 10-3-16,16 12-26 15,20-5-138-15,16-7-336 16</inkml:trace>
  <inkml:trace contextRef="#ctx0" brushRef="#br0" timeOffset="5116.46">13388 4067 87 0,'0'0'652'0,"0"0"-475"15,-10-100-67-15,-2 70-22 16,0 2 23-16,-1 4-25 15,2 4-23-15,2 6-25 16,-1 2-17-16,2 5 3 16,-1 2-13-16,-3 1-2 15,-3 1-9-15,-10 3 1 16,-2 0-1-16,-3 0-1 16,4 11 0-16,4 7-2 15,3 3-3-15,6 5-3 16,1 4 8-16,7-3-6 15,5 6 7-15,0-1 0 0,5 3-4 16,11-1 4 0,-1-4 1-16,0-1 4 0,-4 1-5 15,-1-3 3 1,-5-1-7-16,-5 1 3 0,0-1-1 16,-6-3 1-16,-13-2-6 15,-1-1 4-15,-7-5-5 16,2-2 8-16,-2-2 1 15,7-5 1-15,5-5-2 16,6 1 1-16,6-2 4 16,3 0-1-16,0 0 6 15,0 0-1-15,0 0 0 16,0 0-3-16,0 0-6 16,0 0-3-16,0 4-17 0,0 12 3 15,0 9-29-15,0 12 46 16,5 8 0-16,4 3 1 15,9 0-1-15,-3-4 3 16,-2-2-3-16,1-6-4 16,-3-6-40-16,1-4-62 15,8-8-38-15,12-13-99 16,18-5-362-16</inkml:trace>
  <inkml:trace contextRef="#ctx0" brushRef="#br0" timeOffset="6148.68">19468 3651 844 0,'0'0'160'0,"0"0"-69"15,0 0 27 1,0 0-39-16,0 0-13 0,0 0-30 16,0 0-10-16,36-67 2 15,-35 65-9-15,1 2-6 16,-2 0-8-16,0 0-5 16,0 0-7-16,1 6-3 15,3 15-18-15,1 8 18 16,4 7 10-16,5 5 3 15,0-3-2-15,3-1 1 16,2-4-2-16,2-3 0 16,-3-5 1-16,0-7-1 15,-6-4 0-15,-5-7 0 16,-4-4 3-16,-3-3 4 16,0 0 3-16,0 0 6 0,0 0-10 15,0 0 4-15,0 0-10 16,0 1-9-16,-3 10-10 15,-12 8-19-15,-8 9 33 16,-6 11 5-16,-3 10 3 16,-3 7-2-16,2 5 4 15,2 5-3-15,3 3 1 16,8 0-3-16,10 4 3 16,10 5-3-16,21 6-27 15,31-9-113-15,10-22-294 16</inkml:trace>
  <inkml:trace contextRef="#ctx0" brushRef="#br0" timeOffset="9649.9">9296 4539 64 0,'0'0'933'0,"0"0"-837"16,0 0-49-16,0 0 43 15,0 0 0-15,0 0-51 16,0 0-26-16,0-28-11 16,1 28-1-16,2 0-1 15,5 0-4-15,13 0 4 16,13 0 1-16,24 0 8 15,20-10 5-15,29-3 2 16,20-3-4-16,15-3-8 0,0 2 1 16,-14 2-4-16,-24 5 4 15,-38 4-3-15,-33 4-1 16,-26 2-1-16,-7 0-33 16,-7 0-49-16,-28 8-104 15,-15 9 30-15,-19-2-53 16,0-1-203-16</inkml:trace>
  <inkml:trace contextRef="#ctx0" brushRef="#br0" timeOffset="9967.08">9172 4690 773 0,'0'0'101'15,"0"0"-100"-15,0 0 3 16,0 0 5-16,0 0-7 16,0 0-2-16,-5 5 1 15,21-5 6-15,21 0 36 16,31-15 19-16,28-5 0 16,16 1-32-16,12 1-7 15,8 2-22-15,3 5 1 16,-1 4 2-16,-13 7-1 15,-24 0-3-15,-30 0-6 0,-37 3-52 16,-29 12-69-16,-1-2-85 16,-25-1 95-16,-2-6-273 15</inkml:trace>
  <inkml:trace contextRef="#ctx0" brushRef="#br0" timeOffset="15671.42">13499 4810 479 0,'0'0'53'16,"0"0"-46"-16,0 0 1 0,0 0 27 15,0 0-3-15,0 0-11 16,0 0 17-16,-3 10 28 16,3-10 22-16,0 0 6 15,0 0-28-15,0 0 1 16,0 0-18-16,0 0-14 16,0 0-15-16,0 0-13 15,0 0 0-15,0 0-2 16,0 0 2-16,3 0-7 15,7 0-1-15,4 0-5 16,8-3 6-16,6 0 4 16,6-1-1-16,4 3-3 15,1-2-2-15,5 1 0 16,7 1-1-16,12 0 3 0,10 0 4 16,3-2 1-16,3 2-4 15,-4-3 1-15,-8 2-2 16,-6-1 1-16,-4 0 3 15,-1 2-4-15,1-1-2 16,0 2 0-16,-1 0 4 16,-2 0-4-16,3 0 2 15,4 0 0-15,5 0-2 16,5 0 2-16,4 0 8 16,2 0-5-16,0 0 4 15,-2 0-4-15,0 0 1 16,-3-3-3-16,-4-1 1 15,-8 0 1-15,-3 0 2 0,-2 1 2 16,2 0-4-16,-2 1 6 16,-3 2-5-16,-1-2 0 15,-4 0 3-15,0 2-5 16,2 0-2-16,4 0 3 16,6 0-2-16,8 0 0 15,6 0 0-15,2 0 0 16,1 0 1-16,-6 0-2 15,-3-1 2-15,-4 0 0 16,-3-1-3-16,-2-1 2 16,0 2-1-16,2-1 2 15,8 1-2-15,10 1 3 0,7-3-2 16,3 0 4 0,1-1-5-16,-1-2 0 0,0 1-3 15,2-2 6-15,-1-3-2 16,-1 0 6-16,2 0 5 15,-2 3-9-15,0 0-1 16,0 1 2-16,-3 3-2 16,-7 3-1-16,-7 0 5 15,-10 0-5-15,-14 0-1 16,-14-2 0-16,-14 1-1 16,-10 0 1-16,-8 1 6 15,-1 0 2-15,0-4 0 16,0 4-8-16,0 0-1 15,0 0-16-15,0 0-76 0,0 0-34 16,7 0 0-16,7 0-64 16,1 0 122-16,0 0 51 15,-7 0 18-15,-7 0 3 16,-1 0 26-16,0 0 14 16,0-2 32-16,-7-4-25 15,-8 0-31-15,-6-1-12 16,-5-5-7-16,-2-16-444 15,3-18 52-15,22-18 392 16</inkml:trace>
  <inkml:trace contextRef="#ctx0" brushRef="#br0" timeOffset="18105.58">12626 3625 674 0,'0'0'103'15,"0"0"-41"-15,0 0 14 16,0 0-7-16,0 0-23 16,0 0-14-16,0 0-3 15,21-20-9-15,-20 20-12 16,-1 0-8-16,0 0-3 0,0 0-8 16,0 4 6-16,0 2-10 15,0 8-1-15,0 13 3 16,-1 21 13-16,-13 27 1 15,-9 30 35-15,-10 32 17 16,-9 38 3-16,-9 34-23 16,0 18-8-16,5-6-7 15,12-21-7-15,13-33-4 16,12-34-4-16,6-22-3 16,0-18-1-16,3-16 0 15,-5-8 1-15,-1-16-1 16,-1-14 2-16,3-15-1 15,2-12 2-15,2-9-2 16,0-3 5-16,0 0 22 0,0 0-5 16,19-23-7-16,16-14-15 15,18-15-90-15,19-13-118 16,7-4-233-16</inkml:trace>
  <inkml:trace contextRef="#ctx0" brushRef="#br0" timeOffset="19253.79">19823 3526 3 0,'0'0'22'16,"0"0"-13"-16,0 0-4 16,0 0 358-16,0 0-216 0,0 0-65 15,0 0-28-15,-22 4-15 16,26 0-18-16,2-2 14 15,3 0 1-15,-3 2-5 16,-2 0 5-16,1 2-26 16,-2 2-10-16,-1 9-3 15,-2 8-8-15,0 15 0 16,0 12 11-16,0 16 2 16,0 15-2-16,-8 11 14 15,0 8 29-15,0 5-30 16,-1 1 4-16,3-3 13 15,0-3 24-15,-3-8-36 0,4-12 4 16,-1-14-17 0,0-16 0-16,0-14 0 0,3-12-5 15,-2-7 3-15,2 0-1 16,-4-1 6-16,-2-2-8 16,-8-12-171-16,-12-4-405 15</inkml:trace>
  <inkml:trace contextRef="#ctx0" brushRef="#br0" timeOffset="26022.66">14001 4089 872 0,'0'0'101'16,"0"0"-62"-16,0 0 70 16,0 0-21-16,0 0-54 15,0 0-19-15,0 0-15 16,2-22-3-16,-2 22-16 16,-5 10-12-16,-12 11 17 15,-6 9 14-15,-2 8 8 16,4 3-8-16,0-2 4 15,6 1-2-15,3-1-2 16,6-4 0-16,5-3 0 0,1-3 3 16,0-5-3-1,7-8 1-15,5-4 0 0,-3-7 8 16,5-5-4-16,2 0 6 16,8-10 9-16,3-11-6 15,7-9-10-15,-3-9 1 16,-4-4 3-16,-6-3-4 15,-8 1-3-15,-8 4 2 16,-5 5 1-16,0 7-4 16,-16 8 0-16,-3 8-1 15,2 7-9-15,-4 6-2 16,6 0-26-16,-1 0-56 16,5 9-17-16,5 5-20 15,6 1-56-15,12-5-41 16</inkml:trace>
  <inkml:trace contextRef="#ctx0" brushRef="#br0" timeOffset="26247.04">14471 4478 1066 0,'0'0'112'15,"0"0"-112"-15,0 0 2 16,0 0-6-16,0 0-33 16,0 0 34-16,0 73 3 0,-3-48 8 15,-3-3-8 1,2 0-54-16,4-4-108 0,0-7-47 16,13-7-44-16</inkml:trace>
  <inkml:trace contextRef="#ctx0" brushRef="#br0" timeOffset="26461.42">14932 4345 757 0,'0'0'267'15,"0"0"-251"-15,0 0 11 0,0 0 34 16,0 0-53-1,106-13-4-15,-58 13-2 0,6 0-2 16,5 0-56-16,7 0-81 16,0 0-157-16,-5-9-324 15</inkml:trace>
  <inkml:trace contextRef="#ctx0" brushRef="#br0" timeOffset="26630.18">15829 4311 737 0,'0'0'233'0,"0"0"-184"16,0 0 23-1,0 0 1-15,100-6-60 0,-51 6-12 16,12 0-2-16,16 6-60 16,11-2-98-16,1-4-192 15</inkml:trace>
  <inkml:trace contextRef="#ctx0" brushRef="#br0" timeOffset="27373.29">17622 3996 84 0,'0'0'80'0,"0"0"281"15,0 0-250-15,0 0-52 16,0 0 65-16,0 0-8 15,42-43-45-15,-42 43-40 16,0 0-31-16,0 0-13 16,0 0 4-16,0 0-8 0,0 10-7 15,0 5 14 1,-3 5 10-16,-1 6 4 0,-1 1 5 16,1 0 0-16,-1-1-3 15,1 0-4-15,1-5 7 16,0-5-8-16,0-5 1 15,3-5 0-15,0-5 5 16,0-1 5-16,0 0 32 16,0 0 96-16,0 0-9 15,0-9-40-15,12-7-27 16,6-7-50-16,6-2-13 16,2-3-1-16,4 1-1 15,-1 2 1-15,-1 0 1 16,-3 7 0-16,-2 0-2 15,2 4 0-15,3 2-1 0,2 4 2 16,-1 3-8 0,-4 5 6-16,-1 0-8 0,-8 6-7 15,-1 9-11-15,-6 3-1 16,-4 3 0-16,-5 5-11 16,0 2 31-16,0 1-8 15,-5 3 4-15,-4-3 7 16,-1 1 3-16,4-1 3 15,3-3 0-15,3-1 0 16,0-4 0-16,0-4-8 16,10-2-28-16,11-1-26 15,12-6-30-15,4-4-54 0,0-4-277 16,-8-16 150 0,-5-9 101-16</inkml:trace>
  <inkml:trace contextRef="#ctx0" brushRef="#br0" timeOffset="27529.84">18334 4177 194 0,'0'0'722'15,"0"0"-564"-15,0 0-104 16,0 0 15-16,0 0-58 16,94-23-11-16,-45 23-81 15,5 0-94-15,-9 0-211 16,-9-10 118-16,-16-20 119 15</inkml:trace>
  <inkml:trace contextRef="#ctx0" brushRef="#br0" timeOffset="27778.67">18589 3969 138 0,'0'0'868'16,"0"0"-712"-16,0 0-93 15,0 0 40-15,0 0-25 16,0 0-78-16,-4 2-20 16,4 19-23-16,0 15 39 15,2 6 4-15,4 4 8 16,1 1-8-16,-1-1 1 0,3 2 2 16,1 4-3-16,2-7-70 15,1-15-214-15,-8-29-556 16,-5-19 840-16</inkml:trace>
  <inkml:trace contextRef="#ctx0" brushRef="#br0" timeOffset="35527.83">8396 9881 693 0,'0'0'125'15,"0"0"-113"-15,0 0-6 0,0 0 67 16,0 0-19-1,0 0-5-15,0 0 5 0,-15 5 23 16,14-5 26-16,-2 0-11 16,1 1-37-16,1-1-28 15,-1 1-8-15,2-1-4 16,0 0-11-16,0 0 0 16,0 0 3-16,0 0 3 15,0 0-7-15,0 0-1 16,0 0 0-16,0 0-1 15,0 0-1-15,0 0-2 16,3 0 1-16,21 0-3 16,26-2 4-16,33-16 15 15,42-11 1-15,23-4 5 16,18-8-14-16,11-2 2 16,-1 0-5-16,-7-1 1 15,-15 3-4-15,-34 5-2 0,-30 10 1 16,-35 5 0-1,-19 9 0-15,-20 1 6 0,-5 5-5 16,-8 3 1-16,-3 0 1 16,0 2-3-16,0 1-1 15,0 0-6-15,0 0-12 16,-18 3-46-16,-9 14-26 16,-18 6 4-16,-16 3-94 15,-8 1-110-15,-5-4-97 16</inkml:trace>
  <inkml:trace contextRef="#ctx0" brushRef="#br0" timeOffset="35981.4">8660 9849 736 0,'0'0'177'0,"0"0"-154"16,0 0-18-16,-82 0 17 16,78 0 30-16,4 0-38 15,0 0-13-15,0 0 4 16,0 0-1-16,0 0 36 16,0 0 32-16,0 0 22 0,0 0-7 15,7-3-38-15,16-5-24 16,15-4-9-16,18-4-6 15,18-2-8-15,16-5 4 16,17-3-4-16,16-5 5 16,18 0-3-16,11-4-1 15,5-1 4-15,-2 0-7 16,-22 2-2-16,-30 5 2 16,-33 5 3-16,-30 4 18 15,-19 7 3-15,-12 3 8 16,-7 4-12-16,-1 4-15 15,-1-2-2-15,0 4-3 16,0 0-5-16,0 0-20 0,0 0-36 16,-4 0-38-16,-20 15-61 15,-18 5 16-15,-16 0-93 16,-21-2-134-16</inkml:trace>
  <inkml:trace contextRef="#ctx0" brushRef="#br0" timeOffset="36393.58">8907 9750 566 0,'0'0'114'0,"0"0"-86"0,-99 16 19 16,83-13 73-1,7-2-13-15,6-1-75 0,1 2-7 16,2 0 11-16,0-2 4 15,0 1-16-15,0-1-9 16,0 0-3-16,0 0 18 16,0 0 6-16,0 0 9 15,8 0-1-15,23 0-24 16,26-15 0-16,23-5 8 16,19-5 2-16,12-3-11 15,12-2-7-15,4-1 1 16,4 0-6-16,3-1-6 15,-13 0-1-15,-17 2 0 16,-29 4 4-16,-30 8-1 0,-20 7 4 16,-16 3 0-16,-6 6 9 15,-3 1-13-15,0-2-3 16,0 3-11-16,-10 0-42 16,-13 6-88-16,-15 13-45 15,-12-2-31-15,-9-3-162 16</inkml:trace>
  <inkml:trace contextRef="#ctx0" brushRef="#br0" timeOffset="36729.35">8893 9760 135 0,'0'0'724'0,"0"0"-645"15,0 0-77-15,0 0 43 16,0 0 57-16,0 0-75 16,-43 10-23-16,43-10 7 15,3 0 4-15,21 0 19 16,22 0 21-16,27-17-7 16,29-7-11-16,29-6-9 15,24-7-9-15,21-4 3 16,22-4-9-16,-4 2-7 15,-21 6-1-15,-43 10 3 0,-49 12-4 16,-44 7-3-16,-28 4 0 16,-9 4-1-16,0 0-35 15,-24 5-126-15,-13 12-79 16,-14 3-33-16</inkml:trace>
  <inkml:trace contextRef="#ctx0" brushRef="#br0" timeOffset="38794.1">9102 8482 645 0,'0'0'77'0,"0"0"-66"15,0 0 58-15,0 0-1 16,0 0-48-16,0 0-1 16,-24-43 15-16,21 36 13 15,-3 0 28-15,2 0-27 16,-2 2 10-16,0-2-4 0,-3 0-18 16,-3 0-9-1,1-3 3-15,-1 2-10 0,-1-3-2 16,1 3-2-16,0 2 4 15,2-2-6-15,-1 2 3 16,-1 2 0-16,2-1-8 16,-5 3-3-16,0 0-6 15,-3-1-1-15,0 1-2 16,-1 2 6-16,2-1-3 16,-2 1 3-16,5 0 1 15,-5 0 1-15,-2 0 0 16,0 0-2-16,-3 0 1 15,2 0-3-15,-3 6-1 16,4 3 0-16,-5 3 0 0,3 4-3 16,-3 3 3-16,1 2-2 15,2 4 1-15,-3 5 1 16,2 4 5-16,2 2-4 16,5-3-1-16,4 3 0 15,4 0-2-15,0 1 2 16,-3-2 4-16,3 4-4 15,1-3 1-15,1 1-1 16,1-3 1-16,6-1-2 16,0 0 1-16,0 0-1 15,0 1 1-15,9 2 1 16,1-2 0-16,1 4 0 16,2-5 0-16,-2 0 0 0,1-2-1 15,-2-4 1-15,5-1-1 16,1-1 0-16,-1 2 0 15,3 1 1-15,-3 1-1 16,0 2 1-16,2 3 0 16,-3 0-1-16,-2-2-1 15,0 2 1-15,-3-2 0 16,-1 0 0-16,-1 2 0 16,0-5 1-16,-2-2-1 15,4-2 2-15,0-3-1 16,3-3 2-16,-2-2-2 15,1-4-1-15,2-3 0 0,-1-3 2 16,3 0-2-16,0 1-1 16,3-2 1-16,0 2 0 15,4 1 4-15,-1-1-5 16,6-1 3-16,-3 2-2 16,6-4 4-16,1 0-3 15,3 0 0-15,2-2 1 16,1-1 1-16,2 0-3 15,-3 0 3-15,-3-1-3 16,2 1 6-16,-7-2-6 16,3 0 2-16,4 0 1 15,6-2-2-15,5-8 2 16,3-2-1-16,3-1-2 16,-2-3 0-16,-1 0 2 15,-7-1 0-15,-6-2 6 0,-6 1-5 16,-2-2 13-16,-3-2 3 15,-1-5-9-15,3-6 2 16,0-3-5-16,-5 0-2 16,2-3-2-16,-3 1 4 15,-8 0 1-15,2 0-4 16,-4 2-2-16,-4 1-2 16,0 2 4-16,-4 0-2 15,-3-4-1-15,0-6 4 16,0-4-5-16,0-6 0 15,0-2 0-15,-7 3 0 16,1 2 1-16,-1 6-1 0,-2 6-1 16,0 5 1-16,1 5 1 15,-1 6 1-15,0 1 0 16,-5 1 0-16,1-3-1 16,-1-1 0-16,-3-4 4 15,-1-3-5-15,-1-4-2 16,-5-2 2-16,-1-5 3 15,-2 0-3-15,-9 0-1 16,0 5 0-16,-7 5-1 16,-8 0 2-16,-7 9 0 15,-2 0 1-15,-2 5-1 16,8 5-4-16,12 4 4 16,4 7 0-16,3 2-2 0,-5 15-4 15,-5 26-67-15,-3 19-10 16,5 10-86-16,6-4-151 15,11-9-200-15</inkml:trace>
  <inkml:trace contextRef="#ctx0" brushRef="#br0" timeOffset="39296.82">9244 9599 435 0,'0'0'526'0,"0"0"-470"15,0 0-13-15,0 0 90 16,0 0-42-16,0 0-52 16,-17 2-1-16,17 1-1 15,0-2-18-15,0 1-19 16,0 4-2-16,-4 2-197 0,-11-7-332 15,-10-1-88-15</inkml:trace>
  <inkml:trace contextRef="#ctx0" brushRef="#br0" timeOffset="52617.13">3438 9543 859 0,'0'0'42'0,"0"0"-12"16,0 0-16-16,0 0 12 16,0 0 46-16,0 0-27 15,0 0-38-15,-17-18-7 16,17 18-4-16,0 0 1 16,0 0 0-16,0 0 0 0,9 0 3 15,7 0 6-15,6 3-5 16,4 0 0-16,12-2 5 15,4 2-3-15,12-2 5 16,4-1 1-16,6 0 1 16,2 0-6-16,6 0-3 15,-1 0 8-15,-1 0-6 16,-4 0-3-16,1 0 3 16,-1 0 0-16,8-5-3 15,1-2 0-15,4-4 5 16,-1 2-5-16,4-2-2 15,-3-3 2-15,7 3 1 16,4-1-1-16,-1-1 2 16,2 2-5-16,-1 1 7 0,-1 1-2 15,-5 2-2-15,-8 1 2 16,-4 2-1-16,-8 1-1 16,-4 0 2-16,-4 1-1 15,-1-1 1-15,-1 1-4 16,-3 0 0-16,1-1 1 15,-3 0 1-15,5-1 0 16,3-2-1-16,-2 1 1 16,-2-2 4-16,-3 0-4 15,-4-1 1-15,-4 1 1 16,2 2-1-16,-2-1-1 16,0 0 0-16,4 2 1 0,-2 0-1 15,0 1 0-15,1 0 0 16,1-1 0-16,-1 1 0 15,-2 3 2-15,2-3-1 16,3 3-1-16,1 0 0 16,0 0 5-16,-2 0-5 15,-6 0 0-15,-5 0-5 16,-3 0 5-16,-5 0 0 16,-4 0 2-16,2 0-2 15,-7 0 3-15,3-2-2 16,-2 1 1-16,-1-1 0 15,-3 0-2-15,-2 1 2 16,-2 1-2-16,-2 0 0 16,-1 0 1-16,-4 0-3 0,-2 0 4 15,-3 0-2-15,0 0 0 16,0 0-17-16,0 0-139 16,-18-13-370-16</inkml:trace>
  <inkml:trace contextRef="#ctx0" brushRef="#br0" timeOffset="58034.93">13181 12131 11 0,'0'0'1'16,"0"0"-1"-16,0 0-7 16,0 0 7-16,-84 50 26 15,63-41-8-15,-1-5 8 16,6-2 645-16,1-2-611 15,3 0-12-15,7 0 47 0,2 0-39 16,0 0-45-16,3 0 1 16,0 0-6-16,0 0 20 15,0 0 20-15,0 0 26 16,0 0 6-16,0 0-13 16,8 0-12-16,19-12-25 15,22-4-16-15,21-5 5 16,23-8-9-16,15 0-6 15,12-4-2-15,3 1 0 16,-7 4 3-16,-21 4 1 16,-27 10-4-16,-32 5 1 15,-21 6 1-15,-15 2 2 0,0 1 17 16,0 0-13-16,-19 0-3 16,-23 4-5-16,-17 11 0 15,-18-1 2-15,-6 2-2 16,2-1 1-16,5-3-1 15,12 0 1-15,10-1 0 16,11-3 0-16,12 1 0 16,-1-2-1-16,4 1 4 15,3 0-3-15,1-1-2 16,9-2 2-16,3-3-2 16,8 0 1-16,4-2 0 15,0 0-1-15,8 0-1 16,25 0-5-16,17-14 7 15,17-3 1-15,9-1 0 16,-3 2-1-16,-12 5-3 0,-19 3 3 16,-26 6 0-16,-14 2 0 15,-2 0-3-15,-9 0 3 16,-26 0-8-16,-18 2 6 16,-18 13 2-16,-9 0-1 15,-3 3 2-15,-1-4 2 16,3 1-3-16,11-2-2 15,15-3 1-15,18 1 0 16,14-5 1-16,13-4-3 16,10 0 2-16,0-2-1 0,10 0-6 15,26 0 6 1,21-13 2-16,19-1 0 0,9 0-7 16,8 2-32-16,1 3-107 15,-6-2-119-15,-8-4-183 16,-8-1 141-16</inkml:trace>
  <inkml:trace contextRef="#ctx0" brushRef="#br0" timeOffset="59135.87">14799 12135 536 0,'0'0'226'15,"0"0"-160"-15,0 0 19 0,0 0 31 16,0 0-36-1,-85-32-36-15,81 31-26 0,2 1-3 16,1 0-5-16,1 0-6 16,-3 0-2-16,3 0 0 15,0 0-2-15,0 0 8 16,0 0 11-16,0 0 7 16,9 0 3-16,9 0 1 15,10 4 0-15,12-2-10 16,8 0-5-16,9 0-10 15,9 1 2-15,4 0-6 16,9 0 2-16,6 0-2 16,3 1-1-16,2-1-15 15,-1 0-43-15,-2 2-64 0,-1-3-96 16,-4-2-159 0,-1 0 42-16,-4 0 207 0,-1 0 9 15</inkml:trace>
  <inkml:trace contextRef="#ctx0" brushRef="#br0" timeOffset="60586.16">19647 12015 36 0,'0'0'34'0,"-113"0"-23"0,55 0-4 16,-1 0 315-16,8 0-265 15,1 0-32-15,8-1 1 16,3-1 86-16,4 2-36 16,-1 0-43-16,0-3-9 15,0 3 18-15,2-2 5 16,2 1-17-16,4-1-13 15,3 2 9-15,2-1-9 16,4 1-8-16,-2 0 6 16,-1 0-10-16,-1 0 6 15,-1-2 5-15,-1-1 11 0,0 1-12 16,-4 0 10-16,-5 1-8 16,-3 1-10-16,-4 0-6 15,4 0 2-15,7 0-3 16,12 3 0-16,4-1 2 15,4 0 1-15,4 1 0 16,-1-2-3-16,-2 1 3 16,-1-1-2-16,-1 0-1 15,-4 0 1-15,2-1-3 16,-5 3 4-16,-3-3-2 16,0 0 5-16,-4 0-4 15,1 0-1-15,-3 2 6 16,3-1-4-16,2 2-2 15,-2 0 1-15,3 0-4 16,5-1 3-16,-2 3 0 0,4-2 0 16,3 2 0-16,3-5 0 15,5 2-1-15,3-2-1 16,0 0 0-16,0 0 1 16,0 0 1-16,0 0-11 15,1 0-2-15,16 0 13 16,8 0 10-16,14 0-1 15,4 3 1-15,6-3-8 16,1 1 4-16,5 0-5 16,5 2 3-16,5 0-4 0,7 0 1 15,-1 0-1 1,0 0 4-16,-3-3-4 0,-1 0 1 16,-3 0 3-16,-4 0-4 15,-7 1 2-15,-6 1-2 16,-3-1 1-16,-6 2-1 15,5 0 1-15,2-2-1 16,7 3 1-16,5-2 3 16,1 2-4-16,0-3 0 15,-5 0-2-15,-3 1 2 16,-8-1 2-16,-3 1-2 16,-6-1 1-16,-5-1 2 15,-2 0-3-15,-1 0 1 16,0 0 0-16,7 0-1 15,4 0 2-15,5 0-2 0,2 0 0 16,1 0 3-16,-1 0-3 16,-4-3 0-16,0-1 0 15,-2 2 1-15,-1-3 1 16,-2 1-2-16,-3 1 0 16,-2 2 1-16,-10-1-1 15,-3 2-2-15,-6 0 0 16,-6 0-2-16,-1 0-10 15,-3 0 0-15,0 0-9 16,0 0-20-16,-4 0-45 16,-18 0-82-16,-13 0-164 15</inkml:trace>
  <inkml:trace contextRef="#ctx0" brushRef="#br0" timeOffset="62554.07">7580 14379 48 0,'0'0'533'0,"0"0"-455"16,0 0-62-16,-101 15 12 15,83-12 42-15,9-2 12 16,6 1-21-16,3-2-37 16,0 0-5-16,0 0 5 15,0 0 10-15,0 0 19 16,6-3 0-16,10-10 1 15,8-7-15-15,13-9-11 16,10-4-6-16,9-8-2 16,7-4-9-16,6-1 1 15,-5 3-4-15,-6 7-5 0,-15 9 0 16,-16 9-3 0,-12 8 3-16,-12 7-2 0,-3 3-1 15,0 0-7-15,0 0-17 16,-3 0-17-16,-15 8-9 15,-6 7 8-15,-10 5 2 16,-2 0-17-16,2-1 13 16,-2 2 25-16,2 2 11 15,-4 1 5-15,-2 2-3 16,0 1 2-16,1 2-4 16,3-4 7-16,9-3-1 15,5-3 0-15,13-9 2 16,4 0 1-16,5-6-1 15,0-2-12-15,2-1-5 16,13-1-30-16,7 0 16 0,8-7 31 16,9-16 19-16,7-11 15 15,8-5-7-15,1-7-2 16,-7 3-6-16,-14 6-5 16,-13 9-6-16,-12 13-5 15,-9 10 0-15,-6 5-3 16,-19 10-21-16,-10 17-74 15,-3 8 33-15,0 3-3 16,1 0 25-16,3-1 26 16,1-1 14-16,1-5-4 15,4-2 8-15,6-7-3 16,7-3 1-16,6-8-2 0,8-9 0 16,1-2-21-16,0 0-22 15,19-5-33-15,11-16 76 16,7-7 2-16,5-6-2 15,4-3-76-15,-7-1-214 16</inkml:trace>
  <inkml:trace contextRef="#ctx0" brushRef="#br0" timeOffset="63551.16">9142 13970 37 0,'0'0'6'16,"0"0"21"-16,0 0 32 15,0 0 221-15,0 0-259 16,0 0-15-16,-16-12-2 16,16 12-3-16,0 0-1 15,0 0 0-15,-2 0 1 16,1 0 52-16,-2-3 51 15,1 3-9-15,-2 0-21 0,1 0-31 16,0 0-1-16,0 0-4 16,1 0-16-16,2 0-10 15,0 0 9-15,0 0-6 16,0 0 6-16,0 0 5 16,0 0-14-16,-1 0-11 15,1 0-1-15,0 0-4 16,0 0-59-16,0 0-119 15,0 0-157-15,0 0-94 16,0-1 433-16</inkml:trace>
  <inkml:trace contextRef="#ctx0" brushRef="#br0" timeOffset="63967.65">9118 14011 449 0,'0'0'45'0,"0"0"-39"16,0 0 16-16,0 0 30 15,0 0-45-15,0 0-7 16,0 1-18-16,0-1-29 16,3 0-20-16,9 0-46 0,2 0-29 15,5-10 36 1</inkml:trace>
  <inkml:trace contextRef="#ctx0" brushRef="#br0" timeOffset="64168.67">9744 13906 12 0,'0'0'51'16,"0"0"-34"-16,0 0 603 15,0 0-520-15,0 0-83 16,0 0-17-16,7-25-7 15,-7 35-220-15,-3 7-102 0</inkml:trace>
  <inkml:trace contextRef="#ctx0" brushRef="#br0" timeOffset="65737.61">11315 14411 868 0,'0'0'49'16,"0"0"-13"-16,0 0-4 0,0 0 15 16,69-80-11-16,-18 59-20 15,11-3-7-15,3-1-7 16,8-5 1-16,-1-2 1 15,4-1 5-15,0-4-2 16,1 2 6-16,-2 1-5 16,-5 3-8-16,-4 4 0 15,-14 8 4-15,-17 2-4 16,-16 9 7-16,-18 3 37 16,-1 2 30-16,-19 3-37 15,-17 0-35-15,-17 2 4 16,-13 16-4-16,-7 6-2 15,-6 3-3-15,4 2 2 16,8 1 2-16,6-1-2 0,7 1 1 16,8-3 0-16,4 0 1 15,8-6-1-15,5-6 0 16,7-3 0-16,10-6 0 16,9-1 1-16,3-5-1 15,0 0 2-15,9 0 0 16,27-17-1-16,18-13 4 15,16-9 3-15,9 0-6 16,-3 1-1-16,-8 7 2 16,-15 6-2-16,-15 10-1 15,-18 5-3-15,-11 5 3 16,-6 4 2-16,-3 1 0 16,0 0-2-16,-9 0-2 0,-16 16-6 15,-17 7 8 1,-19 13 0-16,-13 6 0 0,-8 5 1 15,-3-1-1-15,3-5 0 16,5-7 0-16,16-9 0 16,20-9 0-16,20-9 0 15,17-5 0-15,4-2 0 16,0 0 0-16,9 0-3 16,24-13 3-16,17-9 6 15,19-11-2-15,8-7 2 16,4-2-3-16,3-4-3 15,-1 2-6-15,-5 5-18 0,-8 4-6 16,-25 15-4 0,-26 11 23-16,-19 9-13 15,-22 1-110-15,-32 25-16 0,-15 5-75 16,-11 3-184-16</inkml:trace>
  <inkml:trace contextRef="#ctx0" brushRef="#br0" timeOffset="67426.84">13273 13966 20 0,'0'0'10'0,"0"0"488"16,0 0-438-16,0 0-44 15,0 0 49-15,0 0 7 16,-40 0-38-16,35 0-6 16,1 0 0-16,3 0-4 15,1 0 10-15,0 0-11 16,0 0-11-16,0 0 7 15,0 0-15-15,0 0 7 16,0 0-1-16,0 0 1 16,0 0 3-16,0 0-9 15,0 0 10-15,0 0 1 16,5 0 5-16,9 0-11 16,8 0-5-16,7 0 3 0,3 0-7 15,4 0 0-15,0 0 0 16,5 0-1-16,3 0 2 15,1 0-1-15,4 0 2 16,-1-1 0-16,6-2-5 16,-1 2 2-16,1-2 0 15,-2 3 2-15,1-3-1 16,-6 0 1-16,-3-2-1 16,-6 2-1-16,-2-1 0 15,0 1 1-15,-7-2 3 16,0 0-4-16,1-1 0 15,0-1 5-15,3-1-4 16,2 1 0-16,3-1-1 0,2 1 2 16,2 0 4-16,-2 1-6 15,-3-1 0-15,-5 2 6 16,-7-2-3-16,2 3 1 16,-6 0 0-16,0 1-4 15,-1 1 2-15,0-1-7 16,2 0 5-16,2 2 0 15,0-3 0-15,-1 3 2 16,3 0-2-16,1-1 0 16,2 0 0-16,-1 2 1 15,0-2-1-15,2 2 2 16,-3-1-2-16,0 1-2 16,-6 0 2-16,1 0 2 15,-3 0-2-15,-1 0 0 0,2 0 0 16,-2 0 1-16,1 0 0 15,0 0-1-15,-1 0 0 16,2 0 0-16,-2 1 6 16,3 1-10-16,-1-2 4 15,0 2 0-15,2 0 5 16,4-1-5-16,-1 0 0 16,2-1-4-16,2 2 8 15,3-2-4-15,-1 2 1 16,-1-2-1-16,1 0-1 15,1 0 1-15,-3 0 0 0,1 0 0 16,2 1 1-16,-3 0-2 16,3 1 0-16,1 1 1 15,-2-1-1-15,0 1 0 16,-1 0 0-16,-2-1 1 16,1 1 3-16,1 0-3 15,-2 0 0-15,6-2-1 16,2 2-1-16,5-1 1 15,1 0 1-15,2 0 3 16,1-1-2-16,-1 2-1 16,0 0 3-16,0 1 5 15,-3-2-7-15,-4 1 2 16,-5-1-1-16,-4 1 0 0,-7-3 0 16,-8 2 7-1,-5-2-9-15,-7 0 9 0,-1 0-9 16,0 0-2-16,-12 4-25 15,-19-4-168-15,-13 0-552 16</inkml:trace>
  <inkml:trace contextRef="#ctx0" brushRef="#br0" timeOffset="69407.42">17891 14496 677 0,'0'0'217'0,"0"0"-184"15,0 0-24-15,0 0 45 16,0 0 22-16,43-88-67 15,30 62-4-15,23-5 4 16,17-5 0-16,12-3-4 16,-5 2 13-16,-10 0 1 15,-19 5 3-15,-24 9-2 16,-24 6 2-16,-21 8 3 16,-12 2 11-16,-9 5-1 15,-1 2-5-15,0 0-28 16,-16 0-2-16,-26 17 0 15,-24 12 4-15,-23 3-2 16,-15 5 2-16,-7 1 1 16,-5 1-5-16,0-2 0 0,6 2 0 15,11-3 0-15,15-5 0 16,13-3 0-16,23-7 0 16,19-7 0-16,19-8-1 15,10-2-1-15,0-4 2 16,4 0 5-16,23 0 0 15,17-15-1-15,14-7-3 16,12-6 6-16,10-3-2 16,10 0 0-16,8 0-5 15,2 0 3-15,4 2-3 16,-9 4-13-16,-15 6-35 0,-15 5-51 16,-21 5-91-16,-21 1-177 15,-11 0-1-15,-12 1 250 16</inkml:trace>
  <inkml:trace contextRef="#ctx0" brushRef="#br0" timeOffset="70084.7">19653 13955 4 0,'0'0'14'15,"0"0"-14"-15</inkml:trace>
  <inkml:trace contextRef="#ctx0" brushRef="#br0" timeOffset="72140.93">19653 13955 3 0,'0'-1'537'16,"-2"1"-460"-16,2 0-59 15,0 1 18-15,0-1 39 16,0 0-36-16,0 0-30 16,0 3-2-16,0-3-6 15,0 2 10-15,0-1 11 16,0 0 11-16,2 1 0 16,1-2 9-16,0 0-10 15,4 1 7-15,2-1-5 16,5 1 0-16,5 1-2 15,8 0-12-15,6-1-4 16,6 0-6-16,10-1 0 16,6 0 4-16,5 0-7 0,8 0-1 15,2 0-5-15,2 0 5 16,3 2-3-16,-11 1-3 16,-8 4 3-16,-12 0 1 15,-11-1-5-15,-5 0 3 16,-6 0-1-16,-1-1-1 15,5-1 1-15,0-3-1 16,9 1 2-16,5-2-2 16,3 0 0-16,6 0 0 15,1 0 1-15,2 0-2 16,-4 0 2-16,1 0-5 16,-2 0 3-16,-2 0 1 0,-1 0 6 15,-1 0-6-15,-3 0 0 16,-1 1 1-16,1 1-1 15,-1 1 2-15,2 2-4 16,0-1 0-16,2 1 2 16,2 1 1-16,3 0-1 15,-1 0 0-15,-3 1 7 16,-5-1-7-16,-3 0-2 16,-3 0 2-16,-1-1 0 15,-1-1 0-15,1-1-1 16,-1 0 1-16,3-1-1 15,2-1-3-15,5 2 4 16,-1 0 4-16,2 0-4 0,0 0-5 16,0-1 5-1,-1 3 0-15,-2-1-2 0,0-2-5 16,2-2 7-16,-2 2 0 16,-1-2 0-16,-6 1 0 15,3 2 0-15,-4-1-1 16,3-1-2-16,0 0 6 15,4-1-5-15,4 0 5 16,4 0-1-16,-1 0-2 16,1 0-3-16,-1 0 3 15,-1 0 0-15,-2 0 0 16,-4 0 1-16,-4 0-1 16,-3 0 1-16,-1 0-1 15,0 0 1-15,0 0-1 0,1-1-2 16,0 0 2-16,1-1-1 15,2-2 1-15,0 2 0 16,5-2-2-16,0 0 2 16,0 1 2-16,1 1-2 15,-6-3 1-15,-1 1-3 16,-2 0 2-16,-2 0 0 16,-1 0 0-16,-2-2 4 15,-1 2-8-15,2-2 5 16,-1 0-1-16,3 1 0 15,-1-1 1-15,2 0-1 16,0 1 1-16,1-3-1 16,0 1 1-16,2 0 0 0,0 1 0 15,0-1-1-15,-2 1 1 16,-1 0-1-16,0 1-1 16,-3 2 1-16,-2-1 1 15,2 1-1-15,-3 0 0 16,1 0 5-16,1 0-5 15,0 0-6-15,3 0 6 16,-2 1 1-16,1-2 3 16,1 0-8-16,-1 0 8 15,0 0-4-15,-2 0 0 16,-3 2 0-16,1 0-2 16,-3-1 4-16,2 0-2 15,-1 0 0-15,0 0 0 0,-1 1 0 16,1-3-2-16,2 2 0 15,-3 0 2-15,3 1 0 16,-2 1 1-16,2-1-2 16,-1 2 1-16,2 0-1 15,4 0 1-15,-1 0 0 16,5 0 0-16,3 0-1 16,7 0 3-16,3 0-4 15,3 0 4-15,1 0-3 16,2 0 1-16,-2 3 0 15,1 2 0-15,1 1 0 16,0 0 0-16,-2 2 3 0,2 1-3 16,-1-1 0-1,0 2 2-15,1 0 0 0,3 0 2 16,4-2-1-16,3 1-2 16,-1-2 1-16,0 0 1 15,-8 1-3-15,-6-1-1 16,-5 0-2-16,-8-1 3 15,-4 0 0-15,-2-1 0 16,1 3 0-16,2 0 0 16,3 4 0-16,6-2 1 15,4 2-2-15,0-2 1 16,-2-2 0-16,-1-2 3 0,-7-4-3 16,-1-2 2-1,-6 2-2-15,-3-2 0 0,-7 0 1 16,-5 0 1-16,-1 0-2 15,-2 0 0-15,-3 0 1 16,1 0 0-16,1 0-1 16,2 0 0-16,-3 0 1 15,0 0-1-15,-3 0 5 16,-1 0-5-16,-1-4 7 16,-2-4-4-16,0 2-3 15,0-3 0-15,-8 2-2 16,-3 0 2-16,-3-1 0 15,0 2-2-15,-2-1 2 16,4 2 0-16,0-1 2 16,-3 1 1-16,1-2-1 0,-3-1 2 15,-4-1 2-15,-3 1 2 16,-3 0-2-16,0 1-4 16,2 2 2-16,4 5-3 15,8 0 2-15,6 0 0 16,3 0-6-16,2 0-4 15,2 7 5-15,0 4 2 16,0 2 0-16,5 1 7 16,12 2-4-16,6 0 0 15,6-1-3-15,2-1 10 16,6 0-8-16,1-2 0 16,0 0 1-16,-5 0-1 0,-6-3-1 15,-10-1-1-15,-8-4 1 16,-5-1-1-16,-4-2 1 15,0 0-1-15,0 4-1 16,-3 3-1-16,-15 6 2 16,-15 7 0-16,-13 5 3 15,-5 5 4-15,-4 0 1 16,6 3-7-16,10 2-1 16,15 0-88-16,20-7-238 15,4-6-460-15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7T07:55:50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10133 3042 391 0,'0'0'118'0,"0"0"-109"16,0 0-8-16,0 0 2 16,0 0 34-16,0 0-6 0,0 0 1 15,-36 6 43-15,36-6 31 16,0 0-18-16,0 0-20 16,0 0-24-16,0 0-19 15,0 0-20-15,0 0 2 16,0 0-3-16,0 0-2 15,0 0 0-15,0 0 3 16,0 0-5-16,0 0 1 16,0 1 1-16,0-1 3 15,0 0 3-15,0 0 10 16,0 0 2-16,0 0 3 16,8 0-6-16,15 0-13 15,27 0 3-15,29-11 5 16,28-12-6-16,24-7 7 0,20-7 11 15,25-6-4-15,24-10-10 16,19-3 4-16,4-6-9 16,-13 1 3-16,-28 2-4 15,-37 12 1-15,-39 9-5 16,-39 15 0-16,-23 9 2 16,-21 5 3-16,-8 3-1 15,-6 4 0-15,-3-2-4 16,-2 4 0-16,-2 0 0 15,-2 0-1-15,0 0-1 16,0 0-7-16,0 0-30 16,0 0-36-16,-2 0-55 15,-20 5-54-15,-17 9 77 0,-18 4 61 16,-17-2-121 0,-10-2-73-16</inkml:trace>
  <inkml:trace contextRef="#ctx0" brushRef="#br0" timeOffset="415.68">10567 3023 301 0,'0'0'50'15,"0"0"-5"-15,0 0 38 0,0 0 79 16,0 0-63-16,0 0-66 15,-61 16-26-15,61-16 0 16,0 0 4-16,0 0 43 16,0 0 16-16,1 0 14 15,25-8-20-15,24-10-52 16,34-10-11-16,40-4 9 16,43-6-7-16,30-3-2 15,16-3 18-15,1 2 7 16,-12-2-3-16,-24 2-10 15,-19 4-8-15,-26 4-3 16,-37 8 3-16,-33 11 3 16,-34 5-1-16,-20 6 17 15,-9 4-1-15,0 0-23 16,0 0-16-16,-4 2-65 0,-20 15-97 16,-18 8 78-1,-22 2 41-15,-15-2-130 0,-13-9-57 16</inkml:trace>
  <inkml:trace contextRef="#ctx0" brushRef="#br0" timeOffset="733.01">10631 2945 585 0,'0'0'22'15,"0"0"-19"-15,0 0 7 16,0 0 84-16,0 0-41 16,0 0-48-16,5-1-2 15,6-4-3-15,9-1 10 16,17-4-9-16,20-5 1 16,30-5 1-16,35-6 9 15,29-6 29-15,18-2-7 16,-3 1-2-16,-15-3-12 15,-18 4 1-15,-23 2-11 16,-21 6-7-16,-29 7 2 16,-30 9-2-16,-30 8-6 15,-21 0-163-15,-40 8-128 0</inkml:trace>
  <inkml:trace contextRef="#ctx0" brushRef="#br0" timeOffset="31326.82">7359 14061 125 0,'0'0'81'0,"0"0"-49"16,0 0-23-16,0 0-9 0,0 0 15 15,0 0 41-15,0 0-10 16,0 0-4-16,-34 35 5 16,34-35 19-16,-2 0-5 15,-1 0-16-15,2 0-10 16,-2 0 1-16,0 0 4 15,3 0 1-15,-1 0 3 16,-1 0 7-16,2 0 3 16,-1 0-3-16,-1 0-4 15,1 0-11-15,-1 0-21 16,2 1 1-16,-1 0-5 16,1-1-6-16,0 0 2 15,0 0-5-15,0 0-2 0,0 0-3 16,10 0 3-16,19-9 1 15,14-14 23-15,16-3 22 16,10-7-17-16,4-4-7 16,-3 3-13-16,-4 4 1 15,-11 5-3-15,-15 8-7 16,-13 5 3-16,-13 8-2 16,-10 3 2-16,-4 1-3 15,0 0 0-15,0 0-3 16,-13 5 3-16,-17 11-4 15,-18 7 1-15,-13 7-3 16,-8-4-5-16,-2-2-1 0,-2-5 12 16,4-4 3-16,3-4 4 15,8 0-5-15,9-6-1 16,9-1 0-16,10-1 1 16,13-3-2-16,7 1 1 15,6-1-1-15,2 0 0 16,2 0 0-16,0 0-2 15,0 0-1-15,0 0-9 16,3 0-13-16,12 0 1 16,10 0 9-16,11-7 13 15,15-10 0-15,20-9 2 16,7-9 11-16,4-1-6 0,0 1-1 16,-13 8-2-1,-16 11-2-15,-14 9 0 16,-14 7-82-16,-11 2-116 0,-1 14 11 15,-7-2-70-15,-4-2-67 16,-1-6 189-16</inkml:trace>
  <inkml:trace contextRef="#ctx0" brushRef="#br0" timeOffset="32244.53">9696 14053 467 0,'0'0'218'0,"0"0"-181"16,0 0-29-16,0 0 4 16,0 0 35-16,0 0-2 15,-35 13-29-15,35-13-13 16,0 0 6-16,0 0-7 15,5 0 3-15,13 0 8 16,16 0 25-16,11-5 17 16,13-10-20-16,11-4-20 15,1-3 2-15,3 2-12 16,-9 0 0-16,-12 7-1 16,-15 2-4-16,-17 6 2 15,-13 3-5-15,-7 2 3 16,0 0-5-16,-19 0 5 0,-15 0 6 15,-21 3-5-15,-19 8 6 16,-15 3-6-16,-11 2-1 16,-4 0 1-16,2 1-1 15,11-1 1-15,19-3 1 16,19-1-2-16,21-6 0 16,16-4 0-16,13-1-2 15,3 2-4-15,6-3-2 16,27 0-4-16,25 0 12 15,24-14 11-15,21-9 8 16,13-7-16-16,8-3 1 16,0 1 3-16,-3 1-6 0,-9 2-2 15,-15 5-43-15,-24 6-104 16,-37 7-221-16</inkml:trace>
  <inkml:trace contextRef="#ctx0" brushRef="#br0" timeOffset="33540.61">7604 14216 5 0,'0'0'357'0,"0"0"-329"15,0 0-28-15,0 0-9 16,0 0-3-16,0 0-15 16,-76 6-71-16,75-9 41 15,1-1 9-15,-2-2 48 16,-2 2 0-16,-1 1 148 15,-1 0-83-15,0 2-40 16,0 1-17-16,3 0-3 16,2-1 5-16,-1 1-4 15,2 0-2-15,0 0-4 16,0 0 5-16,0 0-5 0,0 0-1 16,0 0-3-1,0 0-22-15,0 0-97 0,0 0 41 16,13 0-97-16</inkml:trace>
  <inkml:trace contextRef="#ctx0" brushRef="#br0" timeOffset="33851.07">10218 13901 513 0,'0'0'358'0,"0"0"-293"15,0 0-47-15,0 0-16 16,0 0 12-16,0 0-9 15,0-55 3-15,0 55-8 16,0 0-35-16,-2 9-112 16,-17 11 9-16,-3 0-38 15,2-4-164-15</inkml:trace>
  <inkml:trace contextRef="#ctx0" brushRef="#br0" timeOffset="34057.83">10218 13901 370 0</inkml:trace>
  <inkml:trace contextRef="#ctx0" brushRef="#br0" timeOffset="34101.89">10218 13901 370 0,'73'57'26'0,"-73"-57"-26"0,0 0-237 0,0 0 173 0,0 0 17 0</inkml:trace>
  <inkml:trace contextRef="#ctx0" brushRef="#br0" timeOffset="37513.81">13925 14108 6 0,'0'0'0'0,"0"0"0"16,0 0 452-16,0 0-309 15,0 0-101-15,0 0-30 16,-65-9 12-16,62 8 49 16,-2 0-32-16,2 1-16 0,0 0-14 15,-4 0 4-15,1 0-5 16,-2 0-8-16,2 0 3 16,3 0 5-16,2 0-2 15,1 0 10-15,0 0 5 16,0 0-7-16,7 0-1 15,19 0 18-15,9 0 2 16,12-4-12-16,8-3-7 16,8-2-6-16,-2 2-3 15,2 1-2-15,-1 0-4 16,-2 1 3-16,-2 2 1 16,-3 3-5-16,-4 0 0 0,-3 0 1 15,-5 0-1-15,-1 0-3 16,-6 0 3-16,-8 0 1 15,-7 0-1-15,-9 0 2 16,-8 0 3-16,-4 0 41 16,0 0 26-16,-3 0-29 15,-24 0-30-15,-19-3-3 16,-21 2-9-16,-11 1-1 16,-10 0 5-16,-1 0-10 15,-4 0 4-15,-1 0 0 16,-1 6 0-16,-2 1-3 15,1 0-3-15,8-1-9 16,8 2 13-16,8 1 1 0,13-2 0 16,14-2-2-16,12 1 4 15,18-2 0-15,10-3 0 16,5 1-12-16,2-2-5 16,29 0 15-16,24 0 2 15,22-2 5-15,20-9-4 16,10-1 1-16,8-1 1 15,-3 1 1-15,-5 1-2 16,-7-1-2-16,-12 1 4 16,-13 2-4-16,-17 0 5 15,-16 2-5-15,-17 3 1 16,-12 0-2-16,-10 4 0 16,-3 0 0-16,0 0-5 15,-10 0-2-15,-27 0 5 0,-21 14 3 16,-15 2 4-16,-6 1-4 15,-2 3-9-15,0-6 4 16,4 2-7-16,-4-3 4 16,8-4-11-16,6-2-1 15,15 0 16-15,14-1 4 16,16-3 0-16,10-1 0 16,9 0 1-16,3 0-3 15,10-1-10-15,40-1 9 16,41 0 3-16,39 0 7 15,22 0 6-15,10-6 23 16,-15-1-13-16,-21 1-10 16,-20-5-10-16,-27 2 2 0,-25 0-5 15,-21 4-2-15,-20 3-3 16,-13 2-80-16,-13 0-176 16,-24 0-177-16,-13 0 55 15</inkml:trace>
  <inkml:trace contextRef="#ctx0" brushRef="#br0" timeOffset="43150.99">11065 14152 11 0,'0'0'23'16,"0"0"-8"-16,0 0 328 15,0 0-292-15,0 0-42 16,0 0 0-16,0 0 25 15,-16 0 3-15,14 0-18 0,2 0-12 16,0 0 7-16,0 0-11 16,-1 0 9-16,1 0-10 15,0 0 1-15,0 0 0 16,0 0 11-16,0 0-7 16,0 0 12-16,0 0-17 15,0 0 4-15,0 0 9 16,7 0-2-16,7 0 11 15,7 0-4-15,4 0-4 16,3 0-1-16,5 0-9 16,0 0 9-16,3 0-13 15,1 0 8-15,3 0-3 16,1 1 2-16,-2 2 5 16,-2 0-6-16,3 0-3 15,-1 1 1-15,-3-1-3 0,1 0 0 16,2-1-2-16,-4 0 0 15,4-1 2-15,2-1-2 16,5 0-1-16,5 0 3 16,4 0 1-16,0 0 5 15,0 0 0-15,-8 0-2 16,-6-5-7-16,-5 3 11 16,1-2-4-16,-1 2 0 15,3-3-2-15,4 1 2 16,-1-1 2-16,4 1-5 15,2 1-4-15,3-1 14 16,1 2 0-16,-3 1-6 0,2 0-2 16,-5 1 0-16,0 0-2 15,-4 0-3-15,-2 0 1 16,-2 0 5-16,1 0-7 16,-1 0 0-16,4 4 0 15,-2 0 0-15,5 0 2 16,1 1-2-16,1 1 0 15,2-4 4-15,-2 2-3 16,1-2 0-16,-2-2-1 16,1 0 1-16,-1 0-1 15,-1 0 0-15,5 0 1 16,0 0-1-16,2 0-5 0,0 0 5 16,-2 0 6-16,-3 0-6 15,0 0 1-15,-3 0-1 16,-5 0-3-16,0 0 3 15,4 0 5-15,-4 3-1 16,1-2-4-16,2 1 0 16,-3 0-1-16,1 1 1 15,-2 0 0-15,1-1 0 16,0-1 0-16,0 0 2 16,1 1-7-16,1-1 9 15,-4 1-4-15,2-1 3 16,-1 0-3-16,-2-1-1 15,-1 0 0-15,-1 0 1 0,-1 0 1 16,3 0 0 0,1-1-1-16,5-5 0 0,-3 0 0 15,-2 0 0-15,-4-1 0 16,-5 1-1-16,-3-3 3 16,1 0-1-16,-1 1 0 15,-1-4 0-15,3-2 2 16,1 0-2-16,2-5 0 15,3 1-1-15,1-5 1 16,2-1 0-16,-2-2 0 16,-1-3 1-16,-2-2 5 15,1-3 9-15,-4-1 0 16,0 0-1-16,-2-1-4 0,-1 0-4 16,1 0-2-16,-3-2 1 15,-2 0 6-15,-4-1-1 16,-3-1-5-16,-6 2 2 15,1 0 7-15,-7-2-4 16,-2 3-9-16,0 0 1 16,-6 4 2-16,-2 2-2 15,-1 4 7-15,5 2-5 16,-2-2-1-16,-2 1-1 16,-1-5 3-16,-3 1-3 15,-3-1 0-15,-2-3 0 16,-6 2-2-16,1 1-1 15,-7 0 1-15,-1 1-1 16,-1 1 4-16,-5 2-1 0,-4 1-2 16,0 0 0-16,-4-1 2 15,-2 4-2-15,-3-1-1 16,-2-2 1-16,-5 1-1 16,-4-3 5-16,-3 0-3 15,-1-3 4-15,0-2-3 16,-2-1-2-16,4 1 6 15,-4-3-5-15,-4 6-2 16,4 1 1-16,1 5-1 16,4 3 0-16,-1 2 1 15,0 4-1-15,-9 2 0 16,-7 0 1-16,-7 2-1 16,-11-2 0-16,-4 0-1 0,0 1 1 15,3 0 0-15,10 3 0 16,9 2 0-16,7 0 3 15,4 3-3-15,4-1 0 16,5 2-1-16,5 0 1 16,3 2 2-16,-2 1-2 15,-1 0-1-15,-4 0 1 16,-7 0-4-16,-3 0 4 16,-4 4 0-16,-3 1 4 15,-1-1-4-15,3 3 0 16,0 5 2-16,6 1-1 15,5 2-1-15,1 1 1 0,3 1 2 16,1 0-3 0,2 2 1-16,3-2-1 0,1 1 1 15,-1 2-1-15,-3 0 3 16,0 2 1-16,-1 2-2 16,0 4 0-16,-3 0-1 15,-2 3 0-15,-3 2 0 16,-1 3 2-16,-3-3 3 15,-3 3 1-15,1-5-5 16,2 2 2-16,9-5 6 16,16-4-8-16,9-1-1 15,8-3 1-15,6 0-1 16,-2 1 1-16,6 3 0 16,-6 1 1-16,1 3 0 15,0-1-2-15,-1 1-1 0,3-1 1 16,0-2-2-16,4-1 2 15,-2-1-1-15,3 2 0 16,-2 0 1-16,1-1-5 16,0 1 7-16,0 1-4 15,1-1 1-15,1 0 0 16,-2 0 0-16,2-2 1 16,2 1-1-16,1 3 0 15,2 1 0-15,1 3 0 16,3 1-1-16,1 4 1 15,2-1-3-15,0 1 6 16,0 2-2-16,0 1-1 0,0-1 0 16,3 0 1-1,3 0-1-15,4-1 1 0,1-2-1 16,1-1 0-16,9-2 0 16,2-1-2-16,4 1 2 15,6-2-1-15,3-1-1 16,4-4 2-16,8-3 0 15,7-3-1-15,9-4 1 16,8-3 5-16,4-2-5 16,-1 0 0-16,-11 1 4 15,-11 0-4-15,-17 2-7 16,-12 2-12-16,-10 5-24 16,-10 6-34-16,-4 3-102 0,0-8-67 15,6-12-286-15</inkml:trace>
  <inkml:trace contextRef="#ctx0" brushRef="#br0" timeOffset="46015.85">20953 8709 131 0,'0'0'182'0,"-154"-3"-164"0,73 3-18 16,-4 1-13-16,-1 4-83 15,-7 1 71-15,-5 0 17 16,-11-1-69-16,-6 2 28 16,-6 1 35-16</inkml:trace>
  <inkml:trace contextRef="#ctx0" brushRef="#br0" timeOffset="46533.57">18313 8804 18 0,'0'0'31'15,"0"0"-21"-15,0 0-9 0,0 0 546 16,0 0-465-1,0 0-39-15,17-10-35 0,-8 10-6 16,16 0 3-16,24 0 6 16,30 0 12-16,33-9-3 15,28-2 0-15,23-5 14 16,10 1-8-16,13 0-6 16,5-2-10-16,5 2 7 15,4 1-7-15,-15 6-8 16,-13 1 3-16,-26 6 2 15,-21-2-5-15,-23 3 1 16,-22 0-4-16,-22 0 4 16,-22 0-1-16,-17 0-2 15,-14 0-2-15,-5 0-10 16,-2 0 0-16,-32 0 3 16,-24 3-40-16,-23 3-65 0,-13-3-91 15,-9-3-143-15</inkml:trace>
  <inkml:trace contextRef="#ctx0" brushRef="#br0" timeOffset="46868.68">18664 8706 662 0,'0'0'42'0,"0"0"-37"16,0 0-5-16,0 0 0 16,0 0-17-16,0 0 17 15,113 0 48-15,-4 0 5 16,33-1-15-16,27-11-3 16,19-2-8-16,20-2-8 15,25 4-9-15,4 1 3 16,0 3-9-16,-22 8-2 15,-37 0-2-15,-44 0 0 16,-37 0-4-16,-42 2 4 16,-29 2-59-16,-26 1-89 15,-16-1-12-15,-34 0 79 16,-22-2-40-16,-17-2-228 0</inkml:trace>
  <inkml:trace contextRef="#ctx0" brushRef="#br0" timeOffset="47100.16">19137 8746 561 0,'0'0'35'16,"0"0"-31"-16,138 1 2 15,-45-1 3-15,19 0 25 16,22 0-18-16,26-1-4 15,22-2-5-15,22 2-1 0,9 1-3 16,4 0-3 0,2 0-29-16,11 0-124 0,9 0-132 15</inkml:trace>
  <inkml:trace contextRef="#ctx0" brushRef="#br0" timeOffset="47783.52">21944 8547 311 0,'0'0'52'0,"0"0"25"15,0 0 41-15,130 10-21 16,-60-10-34-16,21 0-8 16,24 0-17-16,26 0-3 15,24-1-6-15,11-2-5 16,11 3-1-16,-5 0-8 0,-5 0-10 16,-5 0 3-16,-14 3-5 15,-10 2 1-15,-23 0 1 16,-30-3 1-16,-29-2-2 15,-28 0 6-15,-21 0 18 16,-12 0-7-16,-5 0 14 16,0 0 8-16,0 0-25 15,-18 0-18-15,-30 0-2 16,-31-5-120-16,-30-1-2 16,-20 6-23-16,0 0-43 15,7 0-13-15,10 0-136 16</inkml:trace>
  <inkml:trace contextRef="#ctx0" brushRef="#br0" timeOffset="48150.57">22168 8576 389 0,'0'0'58'0,"0"0"-25"16,0 0 26-16,0 0 67 15,0 0-50-15,0 0-60 0,-56-15 0 16,76 11 7 0,28 1 0-16,36-2-7 0,41-1-4 15,36 0 11-15,29 3 12 16,20 3-10-16,7 0-1 15,6 2-12-15,7 11-4 16,-12 1-5-16,-21 2-1 16,-33-4 0-16,-42-7 0 15,-41-2-1-15,-32-3-1 16,-25 0 7-16,-21 0-7 16,-5 0-35-16,-38 0-56 15,-22 0-164-15,-24-6-94 16</inkml:trace>
  <inkml:trace contextRef="#ctx0" brushRef="#br0" timeOffset="48467.33">22417 8493 583 0,'0'0'59'0,"0"0"-38"0,0 0-17 15,0 0-4 1,0 0-10-16,81-5 10 0,20 8 7 16,41 0 7-16,36 2 35 15,18 3 9-15,5 5-12 16,4 3-23-16,-1-1-18 15,-6 1 2-15,-25-4-7 16,-39-2-2-16,-56-6-122 16,-57-4-158-16</inkml:trace>
  <inkml:trace contextRef="#ctx0" brushRef="#br0" timeOffset="51201.15">7740 12471 494 0,'0'0'105'0,"0"0"0"16,0 0 7-16,0 0-20 15,0 0-9-15,0 0-5 16,-20-75 0-16,20 66-23 16,0-1-1-16,0 2 10 15,0 4-21-15,2 3-19 0,-1 1-6 16,1 0-15-16,4 0-3 15,3 1-7-15,12 17 4 16,4 5 2-16,5 7 1 16,-2 2 0-16,-1 3 5 15,-4-2-5-15,-1-3 0 16,-3-6 2-16,-1-5-2 16,-2-3 0-16,1-8 0 15,-1-5 2-15,4-3-1 16,15-9 2-16,15-27 2 15,17-18 4-15,18-17-8 16,14-10 3-16,9-9-1 16,7-5-3-16,2-2 0 15,-4 6 0-15,-7 10 1 0,-24 19-1 16,-24 22 1-16,-28 19 2 16,-15 14-6-16,-12 7-5 15,-3 2-32-15,3 20-71 16,3 11 7-16,6 7-38 15,6 3-44-15,5-4-150 16,10-7-52-16</inkml:trace>
  <inkml:trace contextRef="#ctx0" brushRef="#br0" timeOffset="51652.25">10000 12391 734 0,'0'0'119'0,"0"0"-42"15,0 0-45-15,0 0 41 16,0 0 14-16,0 0-37 15,6-23-46-15,-3 23-4 16,2 3-2-16,4 15-1 16,1 8 3-16,0 9 4 0,1 6-4 15,-1 1 2-15,-2-1 1 16,1-6 4-16,2-8-5 16,2-9 0-16,1-8 3 15,6-8-3-15,13-2 19 16,16-19 25-16,12-20 9 15,17-13-15-15,11-9-10 16,8-2-12-16,4 0-5 16,-5 9-12-16,-17 8 1 15,-21 16-2-15,-19 12-4 16,-16 13 3-16,-6 5-11 16,-3 20-82-16,2 19-36 15,-1 8-133-15,-2 14-203 0</inkml:trace>
  <inkml:trace contextRef="#ctx0" brushRef="#br0" timeOffset="52048.11">13893 13911 38 0,'0'0'32'16,"0"0"-32"-16,0 0 33 0,0 0-24 15,0 0 7 1,0 0-8-16,-32-30-8 0,32 24-37 15</inkml:trace>
  <inkml:trace contextRef="#ctx0" brushRef="#br0" timeOffset="59491.3">18158 14016 248 0,'0'0'351'0,"0"0"-287"16,0 0-11-16,0 0-6 16,0 0 18-16,0 0-23 15,0 0-18-15,-26-46-7 16,26 46 1-16,-1 0-15 15,1 0 6-15,0 0-9 16,0 0 1-16,0 0-5 16,17 0 8-16,27 0 1 15,26 0 32-15,27-4-12 16,20-8 7-16,8-2-16 16,3-2-3-16,-4 3-9 15,-10-1 0-15,-14 2-2 16,-12 1 6-16,-12-1-8 15,-11-1 0-15,-9 3 0 16,-7-2 1-16,-9 1-1 0,-7 1-19 16,-3 1-42-16,0 2-55 15,3 2-63-15,5-1-101 16,11 0 84-16</inkml:trace>
  <inkml:trace contextRef="#ctx0" brushRef="#br0" timeOffset="60138.75">20940 13914 25 0,'0'0'26'16,"0"0"-17"-16,0 0-1 15,-89-25 4-15,70 22-8 16,4 3-3-16,4 0-1 15,2 0 0-15,2 5 0 16,-1 5 1-16,-2-3 1 16,-1 0-1-16,-1 0 1 15,-5 1 4-15,-3-2 15 16,1-2-19-16,7-3 223 16,3 1-169-16,8 1-27 15,1-2 22-15,0 0 31 16,0 1-18-16,0-2-25 15,0 0-3-15,6 0 4 0,10 0 2 16,7 0-15-16,10 0-13 16,17 0-5-16,14 0-1 15,19 10 15-15,19 5 2 16,10 1-7-16,6 5-1 16,-2-3 3-16,-13-2-9 15,-18-2 2-15,-22-3-4 16,-25-1-7-16,-20-4 1 15,-12-4-2-15,-6-2 2 16,0 0 4-16,-28 0 18 16,-27-11-18-16,-30-3-6 15,-23-3-1-15,-13 2-24 0,4 2-2 16,12 5 10-16,17 4 4 16,16 2-10-16,20 2-5 15,18 0 15-15,15 0 8 16,17 3 4-16,4 4-14 15,37 1 14-15,25 2 3 16,25-2 4-16,20 1 9 16,4-1-13-16,-1-2 5 15,-9-4-3-15,-18 3-5 16,-15-5-52-16,-25 0-215 16,-18 0-183-16</inkml:trace>
  <inkml:trace contextRef="#ctx0" brushRef="#br0" timeOffset="61255.43">25649 14186 101 0,'0'0'198'0,"0"0"-165"16,0 0-6-16,0 0 22 16,-80-27-4-16,66 20-3 15,2 2-18-15,0 3 10 16,3 2-5-16,-1 0-16 16,1 0-1-16,1 0 6 15,2 0 27-15,5 0-13 16,1 0 27-16,0 0 0 15,0 0-10-15,0 0 1 0,18 0-12 16,21 0-35-16,25 0 16 16,15 2-15-16,12 9 3 15,-2-3-2-15,-4 2-5 16,-5-6 8-16,-3-1-7 16,-7-3 7-16,-10 0-7 15,-18 0-1-15,-17 0 7 16,-13 0-2-16,-9 0 13 15,-3 0-16-15,0 0-2 16,-18-1-5-16,-24-3 3 16,-22-2 2-16,-15-1-19 15,-3 0-9-15,3-1 21 16,9 4 2-16,3-1 5 0,7 4 0 16,6 0 0-16,4 1-1 15,8 0 1-15,7-2 0 16,14 2 1-16,12-1-1 15,9 1-1-15,2 0-10 16,38 0-19-16,34 13 30 16,30 4 6-16,15 7 4 15,-1 0-10-15,-17-5 0 16,-20-13-99-16,-21-6-276 16</inkml:trace>
  <inkml:trace contextRef="#ctx0" brushRef="#br0" timeOffset="63562.73">18892 12018 11 0,'0'0'184'16,"0"0"-70"-16,0 0-66 15,0 0-24-15,0 0 9 16,0 0-6-16,0 0-20 16,-37-34 1-16,28 34-6 15,-2 0 5-15,1 0 19 16,-1-2 34-16,1-2-2 15,-2 2-25-15,3-2-1 16,1 1-3-16,1-1 17 16,3-1-8-16,-1 0 5 0,1-1-18 15,-1 0 6-15,2 0-4 16,0 2-1-16,3-4-7 16,0-1 17-16,0 0 9 15,0-5-12-15,12-3-7 16,10 0-7-16,8-5 11 15,6 1-19-15,9-1 1 16,7 0 2-16,3 1-9 16,0 4-2-16,-2 6 3 15,-7 4-6-15,-9 6-3 16,-8 1-2-16,-10 0 4 16,-5 8 0-16,-10 11-4 0,-4 3-14 15,0 6 0-15,-21 3 7 16,-11 2 11-16,-7-2 0 15,-2-3 0-15,2-3 1 16,5-1-1-16,15-5 1 16,6-2-1-16,10-3-14 15,3-2 5-15,4 1-21 16,21-3 1-16,10-1 13 16,8 1 16-16,0-2 1 15,-4 2 10-15,-9 1-5 16,-9 2-5-16,-12 5 0 15,-5 1 1-15,-4 5 0 16,-12 2-1-16,-18 4 4 16,-10 0 5-16,-11-2-6 0,-4-3-3 15,-2-5 4-15,-4-2-1 16,-7-2-3-16,-4-2 0 16,0-3-2-16,8-9-1 15,12-2-1-15,14 0 2 16,12-2 4-16,5-10-1 15,7 0 1-15,6 0 6 16,8-1-3-16,0 0-5 16,14 0-12-16,19-2-12 15,8 3 22-15,5 4 0 16,-6 6 2-16,-5 2 0 16,-7 0-1-16,-4 10-4 0,-4 8-6 15,-3 5 0-15,-1 8-2 16,-5 9 9-16,1 9 1 15,3 3 3-15,4 0 0 16,5-7 0-16,7-7 0 16,5-7-3-16,1-8-7 15,-2-6 9-15,-3-9-14 16,-5-4 15-16,-4-4 24 16,-5 0 31-16,-6 0 7 15,-2-7-12-15,-6 2-25 16,-4 2-5-16,0 3-20 15,0 0-50-15,0 0-175 16,0 0-419-16</inkml:trace>
  <inkml:trace contextRef="#ctx0" brushRef="#br0" timeOffset="64723.06">21045 11909 460 0,'0'0'139'0,"0"0"-79"16,0 0 6-16,0 0 6 16,0 0-14-16,0 0-15 15,0 0-1-15,-51-18 14 16,48 14 10-16,1-2-3 15,2-3-8-15,0-1-15 16,2-5-15-16,13-1-3 0,10-4-22 16,8 1 2-16,8-1-1 15,9 2-1-15,5 3-2 16,7 1 0-16,0 3 4 16,-4 8-2-16,-8 3 0 15,-13 0-8-15,-13 10-13 16,-12 3-28-16,-12 4 4 15,0 3 9-15,-24 1 29 16,-18 5-2-16,-9-3 9 16,-2 0 0-16,6-6 0 15,10-4 0-15,16-4-3 16,10-1 2-16,6-4 0 0,5-3 0 16,0 1-16-16,0-1 13 15,3 1-2-15,16-1 6 16,13 2 4-16,7 1 5 15,3 4-2-15,-3 5 3 16,-9 6-10-16,-12 5 0 16,-9 4-3-16,-9 2 3 15,-10 0-4-15,-20 1 3 16,-12-3 1-16,-10-2 3 16,-6-2-3-16,-5-2-1 15,-2-4 0-15,0-4-9 16,7-5-2-16,10-5-1 15,14-4 13-15,13 0 0 0,9 0 4 16,5-4 5-16,7-6-1 16,0-3-2-16,0-3 6 15,13 1-12-15,12-1-3 16,5 5-5-16,4 4 3 16,2 3 5-16,-1 4 0 15,-4 0 0-15,-3 17-5 16,-7 9-3-16,-3 9 2 15,-3 4 0-15,-6 8 5 16,-4 3-3-16,-1 7-17 16,4-8-147-16,6-8-453 15</inkml:trace>
  <inkml:trace contextRef="#ctx0" brushRef="#br0" timeOffset="68375.45">7119 15731 382 0,'0'0'407'16,"0"0"-302"-16,0 0-31 16,0 0 26-16,0 0 13 15,0 0-39-15,0 0-33 16,0 0-12-16,-6 0-18 16,6 0 2-16,0 0-3 15,5 0-6-15,20 0 0 16,17 0 8-16,22 0 20 0,18-13-23 15,15-6 0-15,12-4-9 16,6-4 3-16,4 1 1 16,-4 9-4-16,-5 10-38 15,-10 7-71-15,-9 9-74 16,-13 13-126-16,-10 3-230 16</inkml:trace>
  <inkml:trace contextRef="#ctx0" brushRef="#br0" timeOffset="68891.73">9499 15729 264 0,'0'0'301'16,"0"0"-266"-16,0 0-32 15,0 0 19-15,0 0 47 16,0 0-22-16,-76 12-20 16,73-12-4-16,1 2-2 15,2 0 22-15,0-1-12 0,0-1-12 16,3 2-17-1,21-2 18-15,16 0 11 0,17-2 4 16,16-13-16-16,5-1-14 16,-7-1 4-16,-14 5-9 15,-17 2 2-15,-20 4 2 16,-16 4-4-16,-4 2-3 16,-4 0 3-16,-28 0 6 15,-15 2 1-15,-11 8-7 16,-5-2 5-16,2 2-4 15,10-3 3-15,8 0-1 16,11 0-3-16,14-1 1 16,11 0-1-16,7-2-5 15,10-3-18-15,31-1-3 16,21 0 13-16,28-13-73 0,10-12-130 16,-3-8-352-1</inkml:trace>
  <inkml:trace contextRef="#ctx0" brushRef="#br0" timeOffset="69926.22">12159 15712 18 0,'0'0'99'0,"0"0"473"16,0 0-461-16,0 0-54 15,0 0-1-15,0 0 0 16,0-22-11-16,4 19-20 16,16 0-17-16,17-1-7 15,27-3 2-15,29-1 1 16,23-5-2-16,23-3 0 16,12-2 1-16,7-1 2 0,-2-1 1 15,-6-3 1 1,-6 0-5-16,-11-2-2 0,-18 2 0 15,-23 6 0-15,-29 7 3 16,-27 2-3-16,-18 6 0 16,-9 2 0-16,-5 0 0 15,1 0-1-15,-2 6-2 16,-3 2-7-16,0 5 6 16,-5 3-7-16,-20 2-33 15,-11 2-53-15,-15-1-78 16,-13-5-237-16,-3 3 247 15</inkml:trace>
  <inkml:trace contextRef="#ctx0" brushRef="#br0" timeOffset="70308.38">12930 15780 39 0,'0'0'282'16,"0"0"158"-16,0 0-388 15,0 0-31-15,0 0 39 16,0 0-49-16,12-44 5 16,39 39-13-16,15 1 1 15,8-2-3-15,7 0-2 16,-1-3 6-16,-5 2-8 16,-3 1 3-16,-7-3-1 15,-11 4-71-15,-8-2-53 0,-21 0-44 16,-20 4 9-1,-7 3 19-15,-32 0 52 0,-15 0 55 16,-3 11 5-16,5-3 17 16,10-1 12-16,10-1 274 15,11-4-69-15,7 0-137 16,6-2-29-16,3 0 14 16,0 0 56-16,25 0-23 15,20-4-41-15,24-6-39 16,14-8-6-16,5-9-349 15,-10-10-150-15</inkml:trace>
  <inkml:trace contextRef="#ctx0" brushRef="#br0" timeOffset="72476.58">18932 15672 0 0,'0'0'67'16,"0"0"511"-16,0 0-516 15,0 0-20-15,0 0 4 16,0 0 21-16,0 0-12 16,-80-56-21-16,80 56-6 15,0 0 6-15,0 0-2 0,0 0 9 16,0 0-25-16,4 0 2 16,22-4-2-16,20-3 8 15,19-5-11-15,16-2-10 16,19-1 5-16,14 3-8 15,9 0-16-15,13 5-113 16,1-3-94-16,-8 3-128 16,-12 2 252-16,-9 5-32 15,-11 0 3-15</inkml:trace>
  <inkml:trace contextRef="#ctx0" brushRef="#br0" timeOffset="73243.13">21249 15708 62 0,'0'0'16'16,"0"0"431"-16,0 0-406 16,0 0-34-16,0 0 19 0,0 0 49 15,-83 0-27-15,69 0-17 16,-2 0-7-16,1 0 9 16,3 0 10-16,5-2-13 15,5 2-4-15,2 0-13 16,3 0-9-16,29-1-4 15,18-2 20-15,19-1-6 16,10 0-6-16,-3 1-5 16,-7 3-1-16,-14-1-2 15,-14 1 8-15,-16 0-6 16,-14 0 2-16,-8 0 0 16,-3 0 3-16,-14 0 8 15,-21 0-6-15,-14 4-3 0,-14 0-4 16,-13 0-2-16,-9 0-3 15,-10-1 3-15,-4 0 0 16,5 0 3-16,14 0-5 16,24 0 5-16,19 0 0 15,22 0-3-15,12-1-3 16,3 0-1-16,18-2-11 16,24 0 15-16,20 0 25 15,16 0-11-15,7-2-3 16,2-4-3-16,-8-2 10 15,-8 4-8-15,-17 2-2 16,-18 2-5-16,-18 0 6 16,-15 0-7-16,-3 0-2 15,-34 0 1-15,-28 0-1 0,-26 7 0 16,-15 2-9-16,-8 1-2 16,4 0 10-16,12-1 2 15,18-1 0-15,29-2 1 16,22-3-2-16,26 2-1 15,19 0-23-15,46 0 23 16,38-4 1-16,37-1 6 16,18 0-3-16,8 0-3 15,-9 0-40-15,-19 0-228 16,-21 0-395-16</inkml:trace>
  <inkml:trace contextRef="#ctx0" brushRef="#br0" timeOffset="74310.48">25033 15668 31 0,'0'0'401'0,"0"0"-298"0,0 0-18 16,0 0-18-16,0 0-17 15,0 0-2-15,-66-10-11 16,39 10-8-16,-1 0 3 16,0 0-12-16,-1 0 6 15,0 1 8-15,-4 0-15 16,0 1-3-16,-6 1-1 15,-3 0-9-15,-1 1 0 16,-9-3-2-16,-6-1-1 16,1 0 6-16,2 0-7 15,15 0-1-15,18 0-1 16,14 0-3-16,8 1-11 16,27 2 5-16,32 3 9 15,26-2 21-15,25-1-1 16,16-2 1-16,5-1-11 15,4 0 1-15,-9-5 9 0,-12-7-4 16,-20 3-4-16,-15-1-6 16,-17 4-1-16,-12 3-2 15,-13 3 0-15,-16 0-3 16,-15-1 2-16,-6-4-2 16,-39 0 5-16,-33-5 3 15,-33-2-8-15,-30 0-5 16,-14-1-27-16,0 2 30 15,18 4-6-15,23 5 8 16,29 2 3-16,31 0 0 16,27 8-3-16,21 4-6 0,9 2-8 15,42-1 14-15,33 1 7 16,32-7-4-16,24-2 4 16,15 0 2-16,-7-3-9 15,-15-2 7-15,-20 0-7 16,-19 0-25-16,-15-8-224 15,-4-9-138-15,-3-7-5 16</inkml:trace>
  <inkml:trace contextRef="#ctx0" brushRef="#br0" timeOffset="76127.2">19363 15845 41 0,'0'0'32'16,"0"0"494"-16,-33-77-290 0,16 61-169 16,5 3-57-16,3 3 32 15,8 0 37-15,1 0 0 16,0-1-30-16,20-1-30 16,13-4-15-16,15 1 11 15,3 1 1-15,-2 3-1 16,-7 4-4-16,-8 3-10 15,-9 4 3-15,-7 0-3 16,-6 0-1-16,-6 8 0 16,-3 5-3-16,-3 7-3 15,0 3 1-15,-1 3 5 16,-13 4 8-16,0 3-7 16,0 0 3-16,3 2-3 0,4-3-1 15,4 0 4-15,3-3-4 16,2-1 2-16,15-3-1 15,10-1-1-15,4-1 1 16,2-4 3-16,3-6 1 16,-3 1-5-16,-3-6 4 15,-8 1 0-15,-8-3 1 16,-10-3-1-16,-4 0-1 16,0 0-3-16,-13 4-2 15,-23 4 2-15,-16 2 13 16,-16-1-8-16,-3-1-3 15,-2 1 5-15,9-2-5 0,10 5-1 16,17 1-1-16,15 0-1 16,15 4-66-16,9-3-63 15,51-7-151-15,34-10-239 16,31 0 318-16</inkml:trace>
  <inkml:trace contextRef="#ctx0" brushRef="#br0" timeOffset="76648.1">21188 16162 952 0,'0'0'110'0,"0"0"-91"16,0 0-14-16,0 0 39 15,0 0 17-15,0 0-19 16,-43-63-15-16,43 59-9 16,0 1-3-16,0 0 3 15,6 0 0-15,17-2-11 16,15 3-4-16,8 0 2 16,8 2-2-16,0 0 2 15,-9 0-1-15,-8 0 0 16,-12 0 1-16,-12 0-2 0,-8 4-3 15,-5 0 0 1,0 4 0-16,-24 5 1 0,-10 3 3 16,-7 2 1-16,3 0-5 15,10 1 4-15,12 2 1 16,13 3 0-16,3 3-1 16,24-2 2-16,15-1 8 15,6-3 6-15,1-5-2 16,-2-2 5-16,-10-4 1 15,-9-3-1-15,-10-5-12 16,-11 0-5-16,-4 0-5 16,-26-1 10-16,-37 2-4 15,-28 1-2-15,-21 3-4 16,3 3-1-16,15 4-27 16,23 1-62-16,29-6-167 0,31-9-470 15,14 0 258-15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7T07:57:16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5812 3682 448 0,'0'0'435'16,"0"0"-323"-16,-58-75-70 16,49 66 44-16,2 7 4 15,4 2-48-15,1 0-37 16,1 0-5-16,-1 2-3 0,-2 9-10 15,-4 5 6-15,1 7 7 16,4 11 0-16,0 1 2 16,3 8-6-16,0 6 5 15,0 2-1-15,6 6 7 16,-6-1-6-16,0-1 0 16,-11-6-1-16,-17-5 1 15,-8-5 0-15,-14-4 3 16,-6-7 5-16,-5-5-6 15,10-9 2-15,15-7 2 16,19-6 11-16,12-1 52 16,5 0-21-16,0 0-16 15,0 0-17-15,0-5-2 16,0-2-13-16,8-1 1 0,0 2-4 16,3 6-3-16,4 0 2 15,6 31-10-15,-2 17 10 16,1 26 2-16,-12 23-1 15,-6 25 2-15,-2 11 3 16,0 4-3-16,9-6-44 16,30-18-87-16,19-26-157 15,18-28-205-15</inkml:trace>
  <inkml:trace contextRef="#ctx0" brushRef="#br0" timeOffset="1702.07">28463 4075 798 0,'0'0'100'0,"0"0"-49"15,0 0 44-15,0 0 25 0,0 0-70 16,0 0-37-16,0 0-13 15,-9-61-10-15,9 68-10 16,-3 12-1-16,-5 8 21 16,0 9 1-16,-4 7 3 15,-2 7 2-15,4 8-6 16,4 7 2-16,6 5-1 16,0 2-1-16,16 2 0 15,14-3-1-15,12-7-14 16,1-10 11-16,5-14 0 15,-6-19 4-15,-7-15 9 0,-5-6 13 16,-7-2 44 0,-8-9 14-16,-8 2-14 0,-4 7-16 15,-3 2-23-15,0 0-27 16,-8 18-18-16,-24 27 12 16,-7 28 6-16,-3 22 3 15,8 18-3-15,13 19 0 16,9 10-34-16,0-3-206 15,-22 14-503-15</inkml:trace>
  <inkml:trace contextRef="#ctx0" brushRef="#br0" timeOffset="3367.86">7855 8532 649 0,'0'0'300'0,"0"0"-259"16,0 0-36-16,0 0 10 15,0 0 40-15,0 0-20 16,0 0-24-16,-24-2-11 15,24 2-4-15,0 2 4 16,0 2-2-16,0-2 2 16,0 3-2-16,3 2 0 15,10 0 2-15,7 2 4 16,7-3 12-16,4-3 1 16,12-3 2-16,0 0-6 15,8-1 0-15,4-13 4 0,6-5 4 16,-2-4-11-16,-1-1-6 15,0-2-4-15,-1-4 0 16,-2-1 7-16,-6 0-5 16,-1-2 1-16,-8-3 2 15,-1-5-1-15,-2-8-2 16,-4-11 4-16,-2-6-1 16,-5-6 4-16,-10-3 4 15,-6-1-6-15,-10-1-3 16,0-3 4-16,-19 1-4 15,-9 2-2-15,-5 6-1 16,2 9 1-16,-7 10 6 16,-2 11 9-16,1 4-8 15,-6 6-9-15,-1 6-3 16,-2 4 3-16,-2 5 0 0,-2 5 0 16,-1 4-7-16,-8 5 2 15,-2 2 5-15,-3 0-1 16,-3 10-4-16,3 7 3 15,5 5-5-15,3 0 4 16,1 3 1-16,5 3 1 16,1-2-1-16,4 2 1 15,8 0 1-15,3 4-8 16,3 10 2-16,-1 7 6 16,-1 10 0-16,1 6 1 15,4 3 7-15,11 0-6 16,1 2-2-16,9-2 1 0,6 0-1 15,3-1 0-15,0-7 0 16,8-1 1-16,8-6-1 16,6-7 0-16,4-6-3 15,5-4 3-15,6-3 3 16,8-7-1-16,12-7-1 16,14-12 4-16,17-7 1 15,11-7-4-15,7-15 4 16,-8 0 1-16,-16 4-6 15,-26 10-1-15,-28 8-14 16,-28 4-86-16,-39 15-243 16,-43-3-151-16</inkml:trace>
  <inkml:trace contextRef="#ctx0" brushRef="#br0" timeOffset="11421.96">7781 8624 742 0,'0'0'106'0,"0"0"-73"0,0 0 17 16,0 0 23-1,0 0-10-15,0 0-26 0,0 0-22 16,0 0-15-16,-59-15 0 16,59 15 0-16,0 0 4 15,0 0 0-15,0 0 5 16,0 0 23-16,12 0-5 16,18-5 3-16,19-10 8 15,18-7-10-15,24-8-9 16,15-4-2-16,12-2-4 15,4-1-11-15,-9 6-2 16,-20 7 2-16,-23 8-2 16,-25 6 2-16,-21 2 0 0,-14 4-2 15,-7 0 5 1,-3 3-4-16,0 1-1 0,0 0 2 16,-10 0-2-16,-17 0-10 15,-19 5 7-15,-20 14-1 16,-11 7 2-16,-3 4 4 15,-2-3-1-15,9-1 1 16,3-3-2-16,15-5 0 16,13-6-6-16,17-4 6 15,13-3 1-15,9-4-1 16,3-1 0-16,0 0-2 16,0 0-2-16,4 0 0 0,25-6-4 15,17-10 8 1,11-6 9-16,4 2-2 0,-6 1-7 15,-16 8-4-15,-17 5 3 16,-14 5-1-16,-8 1 1 16,0 0-14-16,-5 0 5 15,-25 4 0-15,-16 10-1 16,-15 0 11-16,-2 1 0 16,11-2-1-16,13-4 1 15,15-1 0-15,11-2-8 16,6-2 3-16,5-2-22 15,2 0-22-15,0 0 2 16,10-2 28-16,20 0-1 16,23 0 20-16,18-8 0 15,10-9 12-15,1 0-12 16,-12 4-14-16,-21 7-87 0,-21 5-80 16,-28 1-105-16,-13-3-150 15</inkml:trace>
  <inkml:trace contextRef="#ctx0" brushRef="#br0" timeOffset="11674.37">7883 8593 667 0,'0'0'126'0,"0"0"-111"15,0 0-7-15,0 0-6 16,0 0 6-16,0 0 5 16,86-14-5-16,-36-2-4 15,8-1-4-15,-3 1 6 16,-3 4-6-16,-7 0-57 16,-6 3-65-16,-12-1-51 15,-14-3-166-15</inkml:trace>
  <inkml:trace contextRef="#ctx0" brushRef="#br0" timeOffset="11830.51">8117 8540 704 0,'0'0'83'15,"0"0"-83"-15,0 0-42 16,0 0-47-16,0 0 16 15,-19 72-141-15</inkml:trace>
  <inkml:trace contextRef="#ctx0" brushRef="#br0" timeOffset="13073.13">13215 11668 989 0,'0'0'27'16,"0"0"24"-16,0 0-42 15,0 0 46-15,0 0 28 16,0 0-49-16,0 0-24 16,-28-49-9-16,28 49-1 15,0 0-3-15,0 0-7 16,0 11 4-16,0 7 2 15,0 6 4-15,9 1 0 16,0 1 0-16,-2-6 2 16,2-5 2-16,0-3-3 15,-2-8 2-15,0-3-3 0,-1-1 1 16,4 0 18-16,3-4 25 16,11-16-7-16,7-5-15 15,10-8-13-15,8-9 9 16,2-3-7-16,9-8-5 15,-4-4 1-15,-1 1 4 16,-3 0-8-16,-2 11 3 16,-3 6-1-16,-3 8-4 15,-10 5-1-15,-7 8 1 16,-12 10-1-16,-11 5 0 16,-4 3-25-16,0 5-81 15,-3 19-130-15,-22 5 66 0,-15 3-194 16</inkml:trace>
  <inkml:trace contextRef="#ctx0" brushRef="#br0" timeOffset="13439.37">13461 11540 881 0,'0'0'92'15,"0"0"-44"-15,0 0-19 16,0 0 54-16,0 0-7 16,0 0-68-16,-1-36-8 0,1 63-21 15,1 11 21 1,5 3 0-16,-4 2 3 0,1-5 0 16,4-8 0-16,4-7-3 15,5-9 6-15,7-7-1 16,8-7-5-16,13-1 10 15,15-21 3-15,6-9 14 16,7-8-10-16,0-5 3 16,-1-8-8-16,-5-2-6 15,-7 3 0-15,-7 6-5 16,-11 12 2-16,-7 12-3 16,-2 11-84-16,-1 5-150 15,3 4-194-15,2 1 17 16</inkml:trace>
  <inkml:trace contextRef="#ctx0" brushRef="#br0" timeOffset="13584.12">14951 11533 134 0,'0'0'1107'15,"0"0"-1093"-15,7-78-14 16,9 73-97-16,3 2-113 15,-2 1-252-15,-1 1 20 16</inkml:trace>
  <inkml:trace contextRef="#ctx0" brushRef="#br0" timeOffset="14255.13">16063 11123 764 0,'0'0'97'15,"0"0"-84"-15,0 0-13 16,0 0 0-16,0 0 1 16,0 0 6-16,-31 66 1 15,31-36-2-15,0 2-2 16,0-5 5-16,0-2 0 15,0-4 4-15,0-6-4 16,0-3 2-16,0-6-3 16,0-4 6-16,0-2 10 0,0 0 70 15,0-15 54 1,0-15-76-16,0-15-65 0,-9-13 3 16,-5-7-9-1,-2-10 23-15,-2-1-12 0,2 1 1 16,2 8 4-16,6 13 12 15,2 16 5-15,4 15-8 16,2 15-12-16,0 8-10 16,0 2-4-16,2 28-11 15,12 14 10-15,4 15 1 16,0 6 0-16,-4 6-1 16,-7 4 1-16,-6 2 0 15,-1-2 1-15,0-9-3 16,0-9 6-16,0-12-8 0,-1-10 0 15,-6-8-20-15,-4-7-53 16,-1-8-63-16,-9-8-71 16,-1-4-40-16,-3-10-304 15</inkml:trace>
  <inkml:trace contextRef="#ctx0" brushRef="#br0" timeOffset="14539.75">15813 11221 391 0,'0'0'422'0,"0"0"-298"15,0 0-41-15,0 0 6 16,0 0-46-16,0 0-41 16,24 5-4-16,5 26 4 15,1 2 2-15,0 1 7 0,-2-3-8 16,-7-4 2 0,-3-8 2-16,-5-6-6 0,-5-6 5 15,-3-7-2-15,-2 0 9 16,-2 0 36-16,5-13 28 15,7-13-18-15,7-10-49 16,4-3-7-16,7-3-2 16,2 2 0-16,4 4 1 15,-4 3 1-15,-3 6-3 16,-2 12-38-16,-8 8-148 16,-7 5-263-16</inkml:trace>
  <inkml:trace contextRef="#ctx0" brushRef="#br0" timeOffset="18491.3">13355 12006 710 0,'0'0'44'16,"0"0"-35"-16,0 0-3 0,0 0 58 15,0 0-9-15,0 0-34 16,0 0-15-16,-31 6 1 15,31-6 16-15,0 0 19 16,0 0-11-16,0 0 8 16,0 0 9-16,0 0 5 15,0 0-20-15,0-14-9 16,21-8-19-16,22-11-4 16,18-7 7-16,20-12-6 15,13 1-1-15,3-2 2 16,-10 5-1-16,-13 13-2 15,-26 13-46-15,-23 14-49 0,-25 8-75 16,-15 3-160 0,-34 10 19-16,-15-1 121 0</inkml:trace>
  <inkml:trace contextRef="#ctx0" brushRef="#br0" timeOffset="18720.28">13276 11898 187 0,'0'0'451'0,"0"0"-355"16,0 0-67-16,0 0 55 15,0 0-12-15,0 0-46 16,38-18-9-16,14-2-6 0,15-3 6 16,12-5 3-1,7-1 2-15,-2 3-12 0,-9 5-6 16,-14 7-4-16,-16 9-12 15,-23 2-156-15,-17-3-149 16,-10-4-112-16</inkml:trace>
  <inkml:trace contextRef="#ctx0" brushRef="#br0" timeOffset="18916.53">13397 11846 837 0,'0'0'51'16,"0"0"-29"-16,91-81-16 15,-40 59-4-15,3 4 11 16,2 5-13-16,1 2-54 16,-3-3-242-16,-2-11-168 15</inkml:trace>
  <inkml:trace contextRef="#ctx0" brushRef="#br0" timeOffset="26866.9">9761 5613 439 0,'0'0'47'0,"0"0"-47"15,0 0-40-15,0 0 31 16,0 0 7-16,0 0-86 16,0 0 47-16,21 13-130 15</inkml:trace>
  <inkml:trace contextRef="#ctx0" brushRef="#br0" timeOffset="27392.66">15337 5524 472 0,'0'0'27'15,"0"0"-23"-15,0 0 12 16,0 0 11-16,0 0-20 16,0 0-7-16,19-14-84 15,-1 18 32-15,-2 2-37 16,-5-1-172-16</inkml:trace>
  <inkml:trace contextRef="#ctx0" brushRef="#br0" timeOffset="28695.32">24369 5492 317 0,'0'0'42'0,"0"0"-37"15,0 0-5-15,0 0-2 16,0 0-54-16,0 0-18 15</inkml:trace>
  <inkml:trace contextRef="#ctx0" brushRef="#br0" timeOffset="34330.18">20606 13906 16 0,'0'0'257'16,"-104"-47"314"-16,53 29-522 15,6 4-33-15,2 3 54 16,0 4 15-16,-2 4-28 16,2 3-38-16,-2 0-12 15,5 0-3-15,1 4 2 16,0 2 13-16,-4 2 12 15,-3 2-8-15,-5 3-3 0,-3 4-4 16,0 2-4 0,-2 4 0-16,1 3 9 0,3 3-9 15,0 7 5-15,2 3-5 16,-1 8 0-16,5 5-4 16,1 4 0-16,6 4 4 15,7-1-3-15,0 2-8 16,9 1 9-16,1 4-7 15,6 6-2-15,10 3 3 16,6 2 5-16,0-1-2 16,27-3-2-16,9 4 10 15,9 1-6-15,8-1-2 16,4-4-3-16,3 2-3 16,5-7 2-16,4-1-3 0,5-6 1 15,0-10-1-15,3-6-3 16,1-8 3-16,5-10 0 15,5-10 4-15,5-12-2 16,2-5 2-16,7-11-1 16,6-15-2-16,3-9-1 15,2-8 0-15,-2-7-1 16,1-4-1-16,-4-5-1 16,-3-6 3-16,-5 0 0 15,-6-8 0-15,-6-8-3 16,-4-7 3-16,-8-4 1 15,-8 0-1-15,-11 3 1 16,-9 3 3-16,-18-1-2 0,-17 0-2 16,-13-2 2-1,-30-4 1-15,-35-3-1 0,-34 3 3 16,-35 11-5-16,-35 14 0 16,-28 23-6-16,-19 21 5 15,-4 24 1-15,18 4-26 16,33 31-45-16,40 6-116 15,35 0-310-15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7T07:15:06.2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6585 10276 889 0,'0'0'42'0,"0"0"-6"16,0 0 0-16,-28-71 28 15,28 62 3-15,0 4-29 16,0 2-28-16,0 2-1 16,0-1-8-16,0 0 16 15,0 2-6-15,0 0-3 16,0 0-6-16,0 0 2 15,0 0-4-15,0 0-1 16,0 0-4-16,0 0-12 0,0 8-9 16,0 8 21-16,0 6 5 15,3-1 8-15,7-3-5 16,5-8-1-16,12-10 3 16,19-8 2-16,33-46 7 15,40-40 4-15,41-41-11 16,33-40 1-16,20-20-7 15,2-7 3-15,-18 13-3 16,-27 33 5-16,-49 49-6 16,-51 54-51-16,-51 53-72 15,-32 29-174-15,-41 45-57 16</inkml:trace>
  <inkml:trace contextRef="#ctx0" brushRef="#br0" timeOffset="600.2">6787 11664 821 0,'0'0'71'15,"0"0"-58"-15,0 0 1 16,0 0 38-16,-8-75 16 16,8 71-39-16,0 2-13 15,0 2 0-15,0 0 0 0,0 0-10 16,-3 0-6-16,3 0-3 15,0 0-4-15,0 6-3 16,0 8-1-16,3 3 11 16,8 2 3-16,5-7 3 15,6-7-6-15,17-5 1 16,24-44 9-16,35-31 35 16,36-36 31-16,26-19-44 15,16-15 0-15,9-5-10 16,3 7-10-16,-19 22-8 15,-26 35-4-15,-46 47-33 16,-58 39-131-16,-39 45-246 0,-57 34-103 16,-27 13 417-16</inkml:trace>
  <inkml:trace contextRef="#ctx0" brushRef="#br0" timeOffset="1318.75">6467 13275 990 0,'0'0'65'15,"0"0"-46"-15,0 0-15 16,0 0 18-16,0 0 32 16,0 0-27-16,-9-64-24 15,9 56-2-15,0 2 8 16,0 3-8-16,2 0 3 16,-1 3-4-16,1 0-5 0,1 0-11 15,4 11-7-15,8 9 15 16,0 6 8-16,4 6 4 15,1-5 6-15,7-7-7 16,6-11 0-16,14-9-1 16,14-24 17-16,16-35 19 15,17-30 19-15,19-31-14 16,14-21-5-16,8-11-5 16,3 1-15-16,-7 11-10 15,-12 30-8-15,-16 32-12 16,-28 37-116-16,-39 31-261 0,-32 10-327 15</inkml:trace>
  <inkml:trace contextRef="#ctx0" brushRef="#br0" timeOffset="12255.39">9766 9250 854 0,'0'0'38'0,"0"0"-38"16,0 0 1-16,0 0-1 15,0 0 1-15,0 0-1 16,0 0 27-16,-3-6 15 16,3 5 15-16,0 1 2 15,0 0-29-15,0 0-25 16,0 0-5-16,0 0-16 15,3 11-3-15,3 4 19 16,4 3 8-16,1-5-6 0,-1-1-2 16,2-5 0-16,2-2 6 15,3-5-6-15,12 0 2 16,11-4 0-16,17-23 19 16,10-13-1-16,8-17 7 15,5-11-12-15,0-4-4 16,-3 2 1-16,-10 9-5 15,-6 12 5-15,-9 15-8 16,-13 11-2-16,-12 15-2 16,-15 8 0-16,-2 0-4 15,4 15-58-15,16 9-95 16,25 1 39-16,22-5-136 16</inkml:trace>
  <inkml:trace contextRef="#ctx0" brushRef="#br0" timeOffset="12855.34">14616 9526 1002 0,'0'0'50'15,"0"0"-38"-15,0 0-6 16,0 0 46-16,0 0 0 16,0 0-35-16,0-15-17 15,0 15-3-15,0 0-2 0,0 0-7 16,0 0-2-16,0 11-10 15,0 7 7-15,0 7 16 16,0 5 1-16,1-1 4 16,7-6-4-16,6-7 10 15,6-8-10-15,15-8-6 16,18-1 6-16,22-30 28 16,21-17 11-16,14-12-17 15,5-8-2-15,-5-2-5 16,-4-7 3-16,-7 4-10 15,-2 2-6-15,0 9 5 16,1 11-6-16,12 8-2 0,19 7-30 16,17 3-101-16,12 3-255 15</inkml:trace>
  <inkml:trace contextRef="#ctx0" brushRef="#br0" timeOffset="13590.35">20802 8860 879 0,'0'0'236'15,"0"0"-204"-15,0 0-30 16,0 0 15-16,0 0 74 16,0 0-54-16,0 0-37 15,0 0-3-15,0 0-3 16,0 14-4-16,0 6 2 16,0 8 8-16,7 3 2 15,8 0-2-15,4-2 0 16,5-5 2-16,2-8 0 0,4-7 0 15,11-9 2 1,13 0 4-16,16-24 10 0,16-11 24 16,15-14-8-16,16-11-22 15,12-10 2-15,5-11-8 16,6-2-4-16,-5-3 4 16,-12 6-6-16,-11 11 0 15,-19 15 0-15,-18 18-2 16,-10 17 0-16,-2 13-17 15,8 6-66-15,15 7-116 16,15 8-238-16,8-2 10 16</inkml:trace>
  <inkml:trace contextRef="#ctx0" brushRef="#br0" timeOffset="14406.2">27672 9149 536 0,'0'0'380'16,"0"0"-340"-16,0 0-16 16,0 0 87-16,0 0-19 15,0 0-48-15,0 0-32 16,1-25-3-16,-1 25 10 15,0 0-6-15,0 0-11 0,0 0-2 16,0 0-17 0,0 13-9-16,-5 13 16 0,-3 10 10 15,2-1 7-15,3-6-2 16,3-9 0-16,0-9-4 16,0-8 8-16,18-3-3 15,22-3 87-15,23-20-28 16,19-10-30-16,15-5-18 15,9-8 7-15,12-5-15 16,6-6-6-16,1-3-1 16,-3-1-2-16,-10 7-2 15,-13 8-6-15,-10 10 3 16,-17 13-28-16,-14 7-32 16,-11 6-60-16,-8 2-123 15,-6-5-221-15</inkml:trace>
  <inkml:trace contextRef="#ctx0" brushRef="#br0" timeOffset="19125.64">11526 3784 655 0,'0'0'136'0,"0"0"-84"15,0-75 5-15,0 48 14 16,-3-1 24-16,-1 1-22 16,-4-1 10-16,-2 2-6 15,0-1-24-15,-3 7-13 16,2 3-12-16,2 4 6 0,1 4-5 15,-2 1-20-15,1 2 9 16,0 3-11-16,-2 0 0 16,0 3-1-16,-5 0-6 15,-6 3-5-15,-11 25-7 16,-11 19 10-16,-4 13 1 16,-1 11 2-16,4-1 0 15,9-2-1-15,11-3-4 16,7-6 4-16,13-5-4 15,5-8-13-15,2-11-7 16,19-5 2-16,4-10-7 16,5-9 18-16,6-7 3 15,4-4 5-15,8-4 0 16,-2-16 6-16,2-3 0 16,-3-8-1-16,-8-5-2 0,-3-4 3 15,-8-3 0-15,-10 2 1 16,-6 1 2-16,-7 6 22 15,-3 0-3-15,0 5-9 16,0 4-1-16,0 4-10 16,0 4 0-16,0 2-1 15,0 4-4-15,0 4 2 16,0 4-2-16,0 2 0 16,0 1-1-16,0 0-3 15,0 0-3-15,0 8-6 0,0 17-24 16,0 11 1-1,2 12 36-15,8 7 4 0,1 2-2 16,-1 2-2-16,3 2-19 16,7-3-98-16,5-11-112 15,8-13-122-15,3-15-332 16</inkml:trace>
  <inkml:trace contextRef="#ctx0" brushRef="#br0" timeOffset="21676.31">12362 3714 319 0,'0'0'100'16,"0"0"-82"-16,0 0 26 16,0 0 16-16,0 0 13 15,0 0-8-15,-9-18-26 16,6 16 12-16,0 0-4 0,1 1 1 16,-1 0-14-16,3-1-7 15,-1-1 8-15,1 2-2 16,-2-1 15-16,2 0-2 15,-1-1 3-15,-1 0 4 16,1 0-15-16,1 0-13 16,-3 3 4-16,3-1-3 15,0 1-13-15,0 0-2 16,-1-1-3-16,1 1-1 16,-2 0-2-16,2 0-5 15,0 0 6-15,0 0-6 16,0 0-3-16,0 0 3 0,0 0 0 15,0 0 3-15,0 0-3 16,0 0 0-16,0 0 4 16,0 0 2-16,0 0 16 15,0 0-3-15,0 0-7 16,0 0-8-16,0 0-1 16,0 0 1-16,0 0-4 15,0 0 0-15,0 0-1 16,0 0-4-16,0 0 5 15,0 0 4-15,0-2-2 16,0 2 3-16,0-1-4 16,0 1 13-16,0 0 2 15,0 0-9-15,0 0-1 0,0 0-3 16,0 0 2-16,0-1-4 16,0 1 0-16,0 0 1 15,0-3 3-15,0 3 2 16,0-3 0-16,0 1 1 15,0 0-1-15,0 2 1 16,0 0-7-16,0 0-1 16,-1 0 0-16,-1 0-12 15,1 0 2-15,-1 10 3 16,-7 13-3-16,0 15 0 16,-6 15 10-16,2 6 1 15,7 2-1-15,6 0 0 0,3-2 0 16,18-4 3-1,9-2-3-15,2-7 1 0,4-9-2 16,4-4 1-16,-2-5-5 16,1-7 5-16,-5-7-4 15,0-4 2-15,-2-6 1 16,-1-2 1-16,-1-2 3 16,1 0-2-16,5-6 4 15,1-9 0-15,2-5 0 16,3-1-1-16,-4-2-1 15,-3-4 1-15,-4 2-1 16,-6-3 0-16,-5-2 1 16,-2 1 1-16,-6-2-3 15,-2-3 3-15,-3-4-3 16,-2-1 1-16,-3-1 0 16,-2-3-3-16,0-1 0 0,0-3 0 15,-17 0 0-15,-4-3 0 16,-7 2 0-16,-5 1-4 15,-10 2 2-15,-8 10-1 16,-12 5 0-16,-8 7-3 16,-8 9 6-16,-5 8-4 15,1 6 4-15,-1 16-2 16,5 16 1-16,13 11-3 16,17 5-18-16,27 0-46 15,22-2-70-15,43-13-138 16,42-20-231-16</inkml:trace>
  <inkml:trace contextRef="#ctx0" brushRef="#br0" timeOffset="22392.34">14183 3460 30 0,'0'0'961'16,"0"0"-858"-16,-22-89-74 15,14 73 62-15,1 2 13 0,4 5-30 16,2 4-36-16,-1 4-11 15,2 1-23-15,0 0-4 16,0 0-8-16,0 18-7 16,0 15-9-16,0 22 3 15,0 20 21-15,-4 6 1 16,-7-2 3-16,1-14-2 16,4-13-2-16,3-10 0 15,1-11 0-15,2-9 1 16,0-11 0-16,0-5 3 15,0-6-2-15,0 0 3 16,0 0 1-16,0 0 6 16,0-4 4-16,8-9-3 15,16-9 0-15,13-3-7 16,20-3-6-16,13 6-2 16,13 4 0-16,-1 13-1 0,-7 5 3 15,-18 0-9-15,-15 18 5 16,-16 3-4-16,-12 4-6 15,-13 3-2-15,-1 1 0 16,-34 4 4-16,-21-1 10 16,-24 1 2-16,-20-7 2 15,-14-2-2-15,-14-7-44 16,-1-7-141-16,7-10-257 16</inkml:trace>
  <inkml:trace contextRef="#ctx0" brushRef="#br0" timeOffset="22786.6">11138 4661 78 0,'0'0'812'0,"0"0"-690"15,0 0-122-15,0 0-27 16,0 0 23-16,0 0-19 16,63-2-71-16,3-4 3 15,20-8-115-15,16-7-179 0</inkml:trace>
  <inkml:trace contextRef="#ctx0" brushRef="#br0" timeOffset="22937.37">14349 4638 12 0,'0'0'0'0</inkml:trace>
  <inkml:trace contextRef="#ctx0" brushRef="#br0" timeOffset="24142.98">12453 4578 307 0,'0'0'422'0,"0"0"-346"0,0 0-36 16,0 0 55-16,0 0-2 15,0 0-43-15,0 0-4 16,-34-8 2-16,34 8-3 15,0 0-27-15,0 0-8 16,0-1-10-16,0 1 0 16,16-2-15-16,15-4 14 15,23-2-9-15,19-4 20 16,10 0 2-16,7 0-3 16,-8 2-4-16,-4 0 5 15,-14-1 1-15,-15 5-2 0,-16 4-5 16,-17 0-1-16,-13 2 1 15,-3 0 10-15,0 0 22 16,-3 0-18-16,-7 0-2 16,-16 0-7-16,-18 6-9 15,-17 2 0-15,-25 6-5 16,-13-1 0-16,2 1 3 16,12-6-1-16,22-4 3 15,26-2 2-15,20-2-1 16,10 0 1-16,7 0-4 15,0 0 0-15,0 0-3 16,9 0-5-16,17-4-6 16,16-2 16-16,23-6 0 15,13 0 3-15,0 2 3 0,-14 3-4 16,-19 4 0-16,-22 3-2 16,-16 0 0-16,-7 0-1 15,0 0 0-15,-2 0-1 16,-17 0 0-16,-17 5 4 15,-13 0 3-15,-9 1-5 16,7 0 0-16,14-4-2 16,19 0 2-16,12-2 0 15,6 0-4-15,6 4-16 16,36-2-134-16,29-2-14 16,19 0-280-16</inkml:trace>
  <inkml:trace contextRef="#ctx0" brushRef="#br0" timeOffset="25660.17">12708 3285 549 0,'0'0'113'0,"0"0"-80"16,0 0 96-16,0 0 39 15,0 0-43-15,0 0-30 16,0 0-30-16,-15-26-21 0,14 11-10 16,-1-2 2-1,2-1-15-15,0-2 7 0,0 0-3 16,0-7-11-16,0-5 1 16,5-9-3-16,12-7-12 15,3-4 3-15,10-2-6 16,0-1 2-16,-2 3 1 15,0 4 5-15,-2 7-3 16,-6 5-1-16,-2 8 0 16,-4 5 1-16,-5 5 0 15,-3 5-2-15,-3 0-4 16,-2 2-21-16,-1 1-37 16,0-2-58-16,0 1-119 15,-7-1-82-15,-10 4-285 16</inkml:trace>
  <inkml:trace contextRef="#ctx0" brushRef="#br0" timeOffset="26027.74">12792 2471 616 0,'0'0'163'16,"0"0"-63"-16,0 0-9 16,0 0 19-16,0 0-46 15,0 0-27-15,-17-34-32 16,17 34-5-16,0 0-1 15,0 0-8-15,0 0-10 16,6-2-10-16,13 0 13 16,10-2 15-16,2 1 2 0,-5-2 1 15,-7 3-1-15,-10 2 2 16,-3 0-1-16,-6 0-2 16,0 0-3-16,1 0 1 15,1 0 1-15,2 2-4 16,5 10-2-16,0 7 3 15,1 4-11-15,-2 4 6 16,-3-1 5-16,-4 1 4 16,-1 1 0-16,0-1 0 15,-11 3 1-15,-5 1-1 16,1 0-73-16,2-7-88 16,8-14-137-16</inkml:trace>
  <inkml:trace contextRef="#ctx0" brushRef="#br0" timeOffset="26307.68">12023 2036 855 0,'0'0'99'16,"0"0"-70"-16,0 0 13 16,0 0 14-16,0 0-56 15,0 0-28-15,32-27 28 0,20 27-1 16,15 0 1-16,15 0 3 16,4-2 4-16,-3-2-7 15,-4-1-48-15,-12-2-110 16,-18-7-50-16,-24-2-315 15</inkml:trace>
  <inkml:trace contextRef="#ctx0" brushRef="#br0" timeOffset="26530.01">12336 1842 840 0,'0'0'139'16,"0"0"-117"-16,0 0-3 0,0 0 20 15,0 0-39-15,0 0-28 16,3 32 12-16,8 8 15 16,-5 15 1-16,-6 8 3 15,0 6 5-15,-5 3-6 16,-7 4 3-16,1 4 0 16,11-7-5-16,16-20-118 15,40-33-257-15</inkml:trace>
  <inkml:trace contextRef="#ctx0" brushRef="#br0" timeOffset="27005.27">13614 2244 1087 0,'0'0'145'0,"0"0"-97"15,0 0 58-15,0 0-30 16,0 0-50-16,0 0-26 15,0 0-2-15,-5-30-7 16,5 55-7-16,0 12 13 16,0 7 2-16,-13 6-48 0,-5-1-58 15,-6-9-54-15,2-14-114 16,8-21-360-16</inkml:trace>
  <inkml:trace contextRef="#ctx0" brushRef="#br0" timeOffset="27329.37">13727 1854 992 0,'0'0'106'0,"0"0"-89"0,0 0-10 16,0 0 37-16,0 0-29 16,107-12-3-16,-39 10-8 15,9-3-1-15,-2 3 3 16,-9-3 0-16,-14 1-1 16,-17 0-1-16,-12 1-3 15,-13 2 8-15,-4-1-5 16,-6 2 4-16,0 0-8 15,1 0-18-15,7-4-155 16,10-4-351-16</inkml:trace>
  <inkml:trace contextRef="#ctx0" brushRef="#br0" timeOffset="27599.53">15056 1958 1070 0,'0'0'80'16,"0"0"-67"-16,0 0 32 15,0 0-17-15,0 0-28 16,0 0-30-16,2 30 23 15,4-5 7-15,0 6 1 0,1 1-1 16,-3 0-77-16,-1-5-105 16,-1-10-183-16</inkml:trace>
  <inkml:trace contextRef="#ctx0" brushRef="#br0" timeOffset="27988.06">15448 1594 820 0,'0'0'147'16,"0"0"-79"-16,0 0 9 15,0 0 25-15,0 0-51 16,0 0-51-16,-11-32-19 16,21 47-13-16,16 14 32 0,14 7 6 15,9 7-1 1,5-1-1-16,-2-3-3 0,-6-3 4 15,-6-8-3-15,-8-6-4 16,-13-5-9-16,-4-9-117 16,-11-8-50-16,-4 0-52 15,-3-19-32-15</inkml:trace>
  <inkml:trace contextRef="#ctx0" brushRef="#br0" timeOffset="28210.96">15607 1532 715 0,'0'0'140'15,"0"0"-47"-15,0 0 0 16,-10-74 42-16,8 72-66 16,0 2-69-16,-4 11-9 0,-1 20-25 15,-8 17 34-15,-3 14 0 16,-3 3 3-16,-2 3-2 16,-2-4-1-16,1-5 7 15,4-9-7-15,3-8 0 16,1-9-39-16,-1-7-52 15,0-9-52-15,-6-13-58 16,4-4-281-16</inkml:trace>
  <inkml:trace contextRef="#ctx0" brushRef="#br0" timeOffset="28410.75">15178 1791 740 0,'0'0'186'16,"0"0"-102"-1,0 0 36-15,0 0-39 0,0 0-58 16,123-45-16-16,-26 31 2 16,19 1 9-16,-4 0 1 15,-14 3-11-15,-24 4 0 16,-32 1-8-16,-25 5 0 16,-18 0-45-16,-62 7-184 15,-49 1-142-15</inkml:trace>
  <inkml:trace contextRef="#ctx0" brushRef="#br0" timeOffset="30328">11108 4486 562 0,'0'0'76'0,"0"0"-63"0,0 0 29 16,0 0 15-16,0 0 3 16,0 0-15-16,0 0-2 15,-31-2-4-15,28 2 15 16,-4 0-10-16,5 0-12 16,-1 0-4-16,-1 0-17 15,2 0 9-15,1 0-8 16,1 0-10-16,0 0 13 15,0 0-10-15,0 0-5 16,22-8-5-16,23-5 5 16,22-5 10-16,21-8 22 0,5 2-5 15,-5 2-11-15,-11 5 0 16,-18 6-10-16,-15 5-2 16,-20 3-4-16,-18 2 2 15,-3 1 3-15,-3 0 4 16,0 0 21-16,0 0 1 15,-3 0-10-15,-15 0-18 16,-16 3-3-16,-20 10 0 16,-22 4-3-16,-10 3-2 15,-5 1 4-15,1-5 0 16,14-2-4-16,16-5 5 16,17-3 0-16,22-3-1 0,13-3 1 15,8 0-1-15,0 0-7 16,0 0-5-16,6 0-2 15,20 0-9-15,17-6 5 16,21-9 19-16,17-4 4 16,1-3 1-16,-6 5-4 15,-16 6 1-15,-26 4 1 16,-20 7-3-16,-14 0 0 16,0 0 0-16,-11 0 6 15,-17 0-3-15,-21 7-3 16,-25 8-2-16,-14 4 2 15,-3 1 1-15,14-5 3 16,20-4-3-16,27-7-1 16,21-4-3-16,9 0 2 15,0 0-11-15,20 0-7 0,29 0-13 16,33 0 32 0,36-12 5-16,28-10-2 0,9-6 4 15,-3 5-3-15,-20 3-4 16,-30 6-34-16,-40 5-142 15,-49 7-81-15,-28 0-215 16</inkml:trace>
  <inkml:trace contextRef="#ctx0" brushRef="#br0" timeOffset="31195.7">11058 4466 730 0,'0'0'90'0,"0"0"-83"0,0 0-4 16,0 0 22-1,0 0 20-15,0 0-37 0,-27-5-8 16,27 5-1-16,0-1-3 16,0 1 1-16,0 0-3 15,6 0-5-15,27-1-27 16,37-10 38-16,33-5 26 15,31-7 30-15,14-4-6 16,-2 2-17-16,-18 7-9 16,-29 8-8-16,-31 6-11 15,-35 4-5-15,-25 0-4 16,-8 0-9-16,0 0 13 16,-20 0 12-16,-14 6-7 15,-14 9-5-15,-7 7-14 0,3 4-89 16,16-6-95-16,21-9-363 15</inkml:trace>
  <inkml:trace contextRef="#ctx0" brushRef="#br0" timeOffset="32062.98">14415 4234 512 0,'0'0'144'0,"0"0"-91"15,-94 0-45-15,65 0 8 16,1 0 71-16,-5 0-35 16,-1 2-27-16,-2-2-13 15,8 4-2-15,5-4 8 0,11 2 5 16,8-2-4-16,4 0-14 16,0 0-5-16,0 2-7 15,21-2-20-15,22 0 27 16,24 0 11-16,24 0 25 15,12-4-9-15,1-6 2 16,-5 1-18-16,-13 4-1 16,-11-1 1-16,-12 3-7 15,-17 1 0-15,-20 0-4 16,-15 2-7-16,-11-4-6 16,0 3 4-16,0-4 9 0,-19 3 18 15,-24 0-1-15,-29 1-15 16,-26 1 1-16,-22 0-1 15,-2 0-2-15,11 4 0 16,22 3 1-16,28-3-1 16,25 0 0-16,17-1 4 15,13 0-2-15,6 1-2 16,1 2-13-16,31 1-23 16,30-1 36-16,48-2 4 15,43-2 10-15,36-2-14 16,13 0-47-16,-17 0-123 15,-33-8-515-15</inkml:trace>
  <inkml:trace contextRef="#ctx0" brushRef="#br0" timeOffset="38433.01">8113 9332 59 0,'0'0'44'16,"0"0"-17"-16,0 0-22 15,0 0-4-15,0 0 1 16,0 0-2-16,0 0 1 0,-63 2 4 15,63-2-4 1,15-8-1-16,6-5 2 0,0-6 2 16,3 1 15-16,-12 2 3 15,-5 3-8-15,-7 3 657 16,0 5-517-16,0 1-102 16,-3 1-17-16,0 2 28 15,3 1 14-15,0 0-45 16,0 0-30-16,0-3 1 15,0 3 0-15,0 0 8 16,0 0-5-16,0 0-4 16,10 0 3-16,7 4 0 15,5 12 5-15,5 6-3 16,0 4 2-16,0 6-5 0,-3 4-4 16,0-3 2-1,1-5 5-15,0-8-6 0,4-8 0 16,2-9-2-16,8-3-1 15,8-24 2-15,6-20 2 16,7-15 2-16,2-4 5 16,1 0-8-16,-5 8 8 15,-7 10 2-15,-9 10-10 16,-8 9-2-16,-1 6-15 16,-5 7-34-16,2 4-94 15,0 0-44-15,0 3-113 16,-5 3-270-16</inkml:trace>
  <inkml:trace contextRef="#ctx0" brushRef="#br0" timeOffset="38749.03">9239 9066 81 0,'0'0'747'0,"0"0"-639"15,0 0-96-15,0 0 15 16,0 0 69-16,84-54-23 15,-69 54-45-15,1 0-19 16,-2 7-2-16,-1 13 12 16,-4 9 2-16,-2 3 12 15,-2 5-25-15,-2-3 6 0,0-5-9 16,7-11-2 0,4-8-1-16,8-10-2 0,15-4 0 15,20-32 37-15,28-20 3 16,26-17-14-16,20-12-4 15,15-8-14-15,8 5-2 16,7 7-4-16,-6 13-2 16,-19 17-38-16,-22 14-91 15,-27 7-181-15,-30 12-160 16</inkml:trace>
  <inkml:trace contextRef="#ctx0" brushRef="#br0" timeOffset="39952.18">25862 8943 973 0,'0'0'115'15,"0"0"-88"-15,0 0-6 16,0 0 58-16,0 0-21 15,0 0-37-15,0 0-21 16,-28-40-6-16,28 40 1 16,1 0 5-16,3 0 15 15,-3 0 5-15,4 4-3 16,2 18-16-16,5 12 7 16,0 13 3-16,3 8 2 0,-2 4-6 15,5-2-7-15,2-12 6 16,5-10-3-16,8-15 2 15,10-12-2-15,8-8 6 16,11-4 5-16,8-24 17 16,4-9-12-16,-1-5-9 15,-5-2-1-15,-7 0 0 16,-7 3 2-16,-5-4-8 16,-7 3 2-16,-9 2-4 15,-6 11-1-15,-8 10-7 16,-4 5-39-16,3 14-44 15,3 0-125-15,3 8-39 0,4 8-91 16</inkml:trace>
  <inkml:trace contextRef="#ctx0" brushRef="#br0" timeOffset="40365.31">27093 8968 711 0,'0'0'347'0,"0"0"-347"0,0 0-1 16,0 0 1 0,0 0 0-16,0 0 8 15,84 57 2-15,-62-39-7 0,-6 1-2 16,-5-1 2-16,-3 3-3 15,-1 0 0-15,0 2 0 16,-1 0 0-16,3-5 2 16,5-1-2-16,2-6 3 15,8-5 4-15,10-6-1 16,15-4 19-16,13-21 37 16,8-12 6-16,10-5-17 15,4-8-2-15,9-4-18 16,4-8-15-16,10-6-13 15,8-6 2-15,-2-1-5 16,-1 8-5-16,-15 9-51 0,-30 15-52 16,-35 12-169-1,-32 5-375-15</inkml:trace>
  <inkml:trace contextRef="#ctx0" brushRef="#br0" timeOffset="42052.43">14183 9385 18 0,'0'0'738'15,"0"0"-650"-15,0 0-39 16,0 0-39-16,0 0 73 16,0 0 5-16,-24-79-25 15,24 73-15-15,0 2-22 16,0 1-6-16,0 3 5 15,0-3-7-15,0 3-7 16,0 0-9-16,0 0-2 0,0 0-5 16,0 4-4-16,2 9 5 15,9 6 2-15,2 1 4 16,0 1 6-16,0-5-3 16,-2 0-2-16,0-6-1 15,2-3 1-15,-1-3 3 16,3-4-1-16,9 0 5 15,9-19 12-15,10-14 18 16,9-16-12-16,5-9-11 16,1-3-12-16,-6 6 5 0,-7 10-9 15,-9 11 3 1,-8 9 4-16,-7 8-8 0,-6 6 2 16,-5 8-4-1,7 3-54-15,10 3-166 0,10 13-66 16,11 1-81-16</inkml:trace>
  <inkml:trace contextRef="#ctx0" brushRef="#br0" timeOffset="42433.58">15279 9213 989 0,'0'0'97'0,"0"0"-83"16,0 0 0 0,0 0 63-16,0 0-16 0,0 0-53 15,0-19-8-15,0 19-9 16,1 6-8-16,5 10 8 16,4 8 9-16,1 1 0 15,1 0 0-15,3-1 2 16,-3-4-1-16,4-4 0 15,1-5 0-15,3-7-2 16,6-4 5-16,7-2 1 16,2-24 13-16,10-12 0 15,1-10 4-15,-1-7-2 16,4-2-4-16,-3 3-14 16,-2 4 0-16,1 7-2 0,2 5 0 15,13 9-9-15,15 8-98 16,17 7-162-16,14 4-210 15</inkml:trace>
  <inkml:trace contextRef="#ctx0" brushRef="#br0" timeOffset="43283.58">19675 9319 57 0,'0'0'774'16,"0"0"-726"-16,0 0-43 16,0 0 2-16,0 0 45 15,0 0 39-15,-7 0-40 16,7 0-13-16,0 0 29 16,0 0-4-16,0 0-26 15,0 0-12-15,0 0-5 16,0-1-5-16,0-7-3 15,0 1-5-15,0-3-2 16,3-2-1-16,1-1-1 16,-1-2-1-16,2-4 5 15,1 1-6-15,-2-2 5 0,3 0-3 16,0 1 1 0,0 1-3-16,1 3-1 0,-1 5 0 15,-1 4-6-15,-2 4 2 16,-1 2-4-16,2 0 6 15,-2 0-4-15,7 4-3 16,2 8-6-16,4 3 10 16,6-1 1-16,4-6-6 15,9-2-3-15,6-5 8 16,6-1-8-16,6-9-80 16,7-16-87-16,0-8-131 15,-5-6-284-15</inkml:trace>
  <inkml:trace contextRef="#ctx0" brushRef="#br0" timeOffset="43617.03">20848 9024 1032 0,'0'0'97'15,"0"0"-95"-15,0 0-1 16,0 0 15-16,0 0 6 16,0 0-16-16,1 0-5 0,-1 0 2 15,2 0 0 1,6 0-3-16,8-2-1 0,14-4 1 16,13-7 4-16,11-6-4 15,2-8 0-15,-1-6-3 16,-7-9 3-16,-3-2 1 15,-5 0-1-15,-5 3-14 16,-6 10-35-16,-6 8-52 16,-8 7-62-16,6 8-235 15,5 4-55-15</inkml:trace>
  <inkml:trace contextRef="#ctx0" brushRef="#br0" timeOffset="45835.09">31724 9772 1083 0,'0'0'77'0,"-33"-84"-63"16,33 56 89 0,2-4-25-16,22 1-35 0,9 2-26 15,4 5-17-15,2 8 2 16,-6 6 2-16,-8 7-3 15,-7 3-1-15,-3 0-4 16,1 21-2-16,-4 17-2 16,1 17 0-16,-8 15 4 15,-5 13 4-15,0 9 0 16,-6 5 0-16,-12 7 4 16,-1 4-1-16,4-3-3 15,7-3 5-15,8-13-4 16,5-13 0-16,21-10 7 15,7-9-5-15,6-11-1 0,-4-8-1 16,-2-10 1-16,-2-4-1 16,2-4 1-16,4-1-2 15,0 0 2-15,-1 0 5 16,-9-4-6-16,-9-1-1 16,-6 0 1-16,-6 3-1 15,-5 8 1-15,-1 16 0 16,0 13 0-16,-3 15 1 15,-12 19 4-15,2 16-2 16,1 11 0-16,2 9 2 16,3 6-1-16,7-5 1 15,0-4-2-15,0-9-3 16,8-10 3-16,2-10-2 0,-2-8 0 16,-1-3-2-16,-1-2 1 15,1-2-1-15,-2 5-5 16,0-2-27-16,-2 3-27 15,-3 6-87-15,0-7-85 16,-11-8-50-16</inkml:trace>
  <inkml:trace contextRef="#ctx0" brushRef="#br0" timeOffset="105066.04">8725 4844 232 0,'-16'-108'463'16,"12"10"-447"-16,2 11-16 0,2 20-149 16,0 24 149-16,11 17 58 15,8 18-12-15,4 8-46 16,7 7-111-16,1 18-24 15,-6 2-143-15</inkml:trace>
  <inkml:trace contextRef="#ctx0" brushRef="#br0" timeOffset="106224.37">11262 4401 20 0,'0'0'40'0,"0"0"22"16,0 0 579-16,-97-9-610 15,78 5-16-15,7 1-12 16,3 2 11-16,6-1 52 0,0 2-23 16,0 0-12-1,0 0-4-15,1 0 10 0,-1 0-10 16,0 0-8-16,-1 0-13 16,4 0 5-16,0 0 2 15,0-3 1-15,0 2 6 16,15-1-20-16,39-7 5 15,28-6 0-15,42-6 47 16,20-7-24-16,18 3-7 16,1 1-8-16,-4 2 0 15,-7 1-7-15,-21 3-6 16,-23 4-1-16,-35 5 1 16,-31 3 4-16,-25 3-3 15,-14 3-1-15,-3 0 2 16,0 0 2-16,0 0-4 0,0 0-4 15,0 0-8 1,0 12-108-16,8 10-134 0,19 3 132 16,12-3-194-16</inkml:trace>
  <inkml:trace contextRef="#ctx0" brushRef="#br0" timeOffset="106909.42">13955 4523 806 0,'0'0'91'15,"0"0"-31"-15,0 0-28 16,0 0 43-16,0 0 23 15,0 0-30-15,-67-76-29 0,64 68-8 16,3 5-3-16,0 2-6 16,0 0-10-16,0 1-8 15,0 0-4-15,27 0-18 16,42 0 1-16,48-2 17 16,54-2 11-16,31-3 3 15,7 1-6-15,-18-2-8 16,-34 0 0-16,-39 3 1 15,-42-1 0-15,-35 3 1 16,-25 0-1-16,-15 3 5 0,-1-4-4 16,-4-4 6-1,-22-5 16-15,-19-2-24 0,-20-2 0 16,-17 1-3-16,-9-1-3 16,0 2 3-16,-2-2 3 15,2-3 7-15,0-1-5 16,9-2-2-16,18 5 1 15,22 4 1-15,23 7-2 16,17 4 3-16,2 2-3 16,9 1-12-16,30 0-23 15,34 0 3-15,47-2 31 16,44 1-16-16,31-1-73 16,8 0-128-16,0-10-188 15,-11-8-189-15</inkml:trace>
  <inkml:trace contextRef="#ctx0" brushRef="#br0" timeOffset="107377.27">16530 3898 95 0,'0'0'825'16,"0"0"-741"-16,0 0-62 15,0 0-16-15,0 0 22 0,0 0 18 16,-19-22-32-1,19 22-14-15,8-1-20 0,15-1 20 16,15-1 2-16,18 0 21 16,13 2-23-16,7 1-21 15,-3 0-176-15,-12 0-131 16,-18 0-189-16</inkml:trace>
  <inkml:trace contextRef="#ctx0" brushRef="#br0" timeOffset="107558.11">16632 4289 794 0,'0'0'106'0,"0"0"-94"0,0 0 50 16,0 0 96-16,0 0-20 16,0 0-77-16,127-21-46 15,-35 6-15-15,18-4-12 16,10-5-191-16,0-7-266 15</inkml:trace>
  <inkml:trace contextRef="#ctx0" brushRef="#br0" timeOffset="108058.98">18447 3554 696 0,'0'0'361'0,"0"0"-229"16,0 0-47-16,0 0 25 15,0 0-9-15,0 0-28 16,0 0-14-16,0 0-22 15,0 0 2-15,0 0-3 16,0 5-19-16,0-1-16 16,0 1-1-16,0 4-7 0,0 18-13 15,0 17 1-15,-7 21 19 16,1 10-2-16,2-4 3 16,2-6-2-16,2-4 2 15,0-11-1-15,0-4 4 16,0-13-5-16,0-7 3 15,0-9-4-15,6-7 6 16,-5-4-5-16,2-2 2 16,-1-4 0-16,-1 0 0 15,-1 0 3-15,0 0 4 16,0 0 2-16,0 0-10 16,0 0-7-16,0-4-46 15,0-10-40-15,-4-11-98 16,-9-14-332-16,1-5-290 15</inkml:trace>
  <inkml:trace contextRef="#ctx0" brushRef="#br0" timeOffset="108645.55">18450 2976 829 0,'0'0'37'0,"0"0"16"16,-31-77 52-16,22 63 17 15,1 3-51-15,1 7-10 16,3 3-42-16,1 1-9 16,0 0-10-16,-8 0-11 15,-13 19-2-15,-19 12 11 16,-11 6 2-16,-8 7 8 15,3 1-8-15,6 4-1 16,4 3-5-16,2 8 6 16,1 9 2-16,1 15 5 15,5 5 13-15,6 9 3 16,10 1-4-16,16-3 1 16,8-2-9-16,14 3 9 15,20-1-8-15,11-7-4 16,4-3 16-16,5-7-17 0,1-7 0 15,5-9-4 1,1-12-3-16,1-8 4 0,4-9-4 16,-2-13 0-16,4-8 1 15,9-13 8-15,11-3 6 16,17-24 0-16,4-11-1 16,-2-12-1-16,-9-7-3 15,-8-12 14-15,-14-10-6 16,-5-10 2-16,-14-11-13 15,-19-8 9-15,-22-13-1 16,-16-13 6-16,-46-13-14 16,-50 0-7-16,-58 8-5 0,-54 25-6 15,-51 37 5-15,-43 50-59 16,-6 27-80-16,46 23-355 16,78 28 500-16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7T07:17:05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23783 6403 430 0,'0'0'297'0,"0"0"-213"16,0 0-75-16,0 0 34 15,0 0 46-15,0 0-7 0,0 0-29 16,-36 0-19-16,36 0-8 16,0 0-3-16,0 0-2 15,0 0-13-15,0 0-8 16,-2 0 5-16,2 0-4 15,0 0-1-15,0 0-5 16,0 0 5-16,0 0-1 16,0 0-6-16,3 1 7 15,23-1 0-15,24 0 24 16,23 0 18-16,25 0-19 16,7 0 1-16,-6-4-4 15,-8-4-9-15,-19 1-5 0,-19 0-1 16,-17 2 0-1,-11 1-2-15,-10 1 2 0,-4 1-4 16,-10 1-1-16,-1 1-5 16,0 0-4-16,0 0-3 15,0 0-5-15,0 0-31 16,0 0-68-16,0 9-87 16,2 5 62-16,14-3-35 15,8-5-313-15</inkml:trace>
  <inkml:trace contextRef="#ctx0" brushRef="#br0" timeOffset="616.5">25567 6400 545 0,'0'0'104'15,"0"0"-61"-15,0 0-21 16,0 0 93-16,0 0-14 16,0 0-29-16,-1 3-29 15,1-3-17-15,-2 0-3 16,1 0-4-16,1 0-15 15,0 0-4-15,0 0-4 16,0 0-5-16,0 0 5 16,0 0 1-16,0 0 3 15,0 0-2-15,9 0 6 0,31 0-4 16,24 0 38 0,27 0-24-16,12 1-11 0,7 2 0 15,-1 0-2-15,4-2 1 16,7 1-2-16,1-2 2 15,-3 0 1-15,-5 0-2 16,-13 0 1-16,-21 3 2 16,-24-2-4-16,-22 2 1 15,-18-3 0-15,-12 2-1 16,-3 0-6-16,0 4-9 16,-24 4-100-16,-27-6-50 15,-23-4-105-15</inkml:trace>
  <inkml:trace contextRef="#ctx0" brushRef="#br0" timeOffset="3517.04">16745 6342 848 0,'0'0'54'16,"0"0"-37"-16,0 0-6 15,0 0 22-15,0 0 50 16,0 0-16-16,0 0-24 15,-52-11-13-15,50 11-3 16,1 0 4-16,-2 0-4 16,1 0-6-16,1 0-4 15,-1 0-1-15,2 0-4 16,0 0-8-16,0 0 5 16,0 0-2-16,0-1 4 0,6-3-5 15,21-6-3-15,20-4 11 16,24-3-6-16,14-1-4 15,11 5 5-15,0 1-9 16,-5 2-4-16,-10 6 3 16,-20-2 1-16,-18 2 0 15,-24 2 0-15,-16 0-7 16,-3 1-17-16,0-1-4 16,0 2-30-16,-6 0-81 15,-7 19-48-15,6 2 67 16,7-5-205-16</inkml:trace>
  <inkml:trace contextRef="#ctx0" brushRef="#br0" timeOffset="3899">18314 6406 479 0,'0'0'372'0,"0"0"-334"16,0 0-31-1,0 0-4-15,0 0 49 0,0 0-7 16,-22 0-31-16,22 0-6 15,-1 0-7-15,1 0 0 16,0 0 0-16,0 0-1 16,0 0 0-16,0 0 4 15,0 0-2-15,0 0-1 16,0 0 0-16,0 0 1 16,0 0 0-16,0 0-1 15,0 0-1-15,0 0 0 16,0 0-5-16,0 0-153 15,6-6-284-15</inkml:trace>
  <inkml:trace contextRef="#ctx0" brushRef="#br0" timeOffset="4634.14">18610 6317 532 0,'0'0'338'16,"0"0"-272"-16,0 0-59 16,0 0-2-16,0 0 42 15,0 0-4-15,-82-11-21 16,80 11-20-16,0 0-2 16,2 0 8-16,0 0-8 15,0 0 2-15,0 0 0 16,0 0 3-16,0 0-1 15,0 0 0-15,0 0-4 16,2 0 8-16,23 0-8 0,22-3 21 16,23-3 25-1,20-3-19-15,1 2 3 0,-3-1-17 16,-12 6 1-16,-16 0-13 16,-14 0 8-16,-21 2-6 15,-14 0-1-15,-8 0-2 16,-3 0 3-16,0 0 10 15,0 0-5-15,0 0 9 16,-6 0-13-16,-15 0-4 16,-24 0 0-16,-26 0 3 15,-30 0-3-15,-12 5 2 16,6 1-2-16,11 0 4 16,26-4-1-16,27 1-2 15,22-1 1-15,17-1-2 0,4-1 1 16,0 0 3-1,0 0-4-15,1 0-6 0,27 0-9 16,21 0 12-16,29 0 3 16,28 0 4-16,9 0 4 15,5-1-3-15,-10-2-1 16,-19 0-2-16,-24 3-1 16,-27 0-1-16,-28 0-86 15,-18 0-182-15,-51-18-522 16</inkml:trace>
  <inkml:trace contextRef="#ctx0" brushRef="#br0" timeOffset="6320.58">23962 5167 706 0,'0'0'79'0,"0"0"-30"16,0 0-18-16,0 0 57 15,0 0 38-15,0 0-49 16,0 0-26-16,-44-62-28 16,43 62-5-16,1 0 7 0,0 0-13 15,0 0-10-15,0 0-2 16,-4 6-4-16,-4 21-15 16,-3 15 10-16,-5 17 9 15,0 12 4-15,-1 4-4 16,5 6-1-16,-1 3 1 15,4 5 17-15,0 1-1 16,4 0-10-16,2-4-1 16,3-5 5-16,0-7-1 15,0-7-3-15,0-9-1 16,2-9-1-16,2-14-3 16,1-11 3-16,0-8-2 15,-4-8-2-15,1-3 3 0,-1-5 3 16,-1 0 2-16,0 0 3 15,0 0-11-15,5-16-10 16,6-21-52-16,10-19-312 16,12-18-379-16</inkml:trace>
  <inkml:trace contextRef="#ctx0" brushRef="#br0" timeOffset="8122.65">24078 5145 715 0,'0'0'63'0,"0"0"-29"0,0 0 25 16,-34-75 52-16,31 66-37 16,1 7-18-16,2 0-24 15,0 2-11-15,0 0-4 16,0 0-9-16,0 0-8 15,2 0 0-15,16 0 0 16,16 0 2-16,20 0 21 16,17 0-22-16,14 0 11 15,8 0-12-15,4 0 8 16,9 0-6-16,4 0-1 16,5 4-1-16,6 2-1 15,1-1 1-15,-3-1 1 0,-2-1-1 16,-7 2 3-16,1 0-3 15,-4 1 3-15,0 3 3 16,1-2-6-16,-8-1-6 16,-5 0 3-16,-11-3 3 15,-5-3 2-15,-7 0 6 16,-4 0 6-16,5-3-2 16,1-3-4-16,0 3-1 15,-5-2-6-15,-7 0 4 16,-4 0 2-16,-1-2-1 15,-3 1-1-15,-5-1 6 16,-8 2-7-16,-9-1 3 16,-11 4 18-16,-6-1-4 0,-5 0-2 15,-2 2-8-15,0-1-4 16,-1-1 2-16,0 2-5 16,4-2-2-16,5 1-1 15,2-4 0-15,5 4-1 16,-7-2 0-16,-1 2 0 15,-8-2 1-15,-4 3-1 16,1 1 4-16,0-1 0 16,-3-1 1-16,2 2 3 15,-3-1-1-15,2 1-2 16,-2 0-2-16,0 0-3 16,0 0 0-16,0 0-2 15,0 0-3-15,0 0 0 0,0 0 1 16,1 14-7-16,1 11-8 15,2 10 19-15,2 9 0 16,-1 1 0-16,-1 2 0 16,-4 2-6-16,0 3 0 15,0 4 6-15,-1 6 3 16,-8 1 1-16,0 2-3 16,0-1-1-16,0-3 3 15,3 0 1-15,0-1-4 16,1-6-2-16,1-2 2 15,0-8 0-15,2-6 5 16,2-7-5-16,0 1-4 0,0-1 4 16,0 1 5-16,0 2-5 15,0 1 0-15,0 1-3 16,0-1 3-16,0-3 1 16,0 1 0-16,0-1 0 15,0-4-1-15,0 1 1 16,0-5-1-16,0-5 0 15,0-1 0-15,0-4 1 16,0-4-1-16,0-2 1 16,0-1-1-16,0-1 0 15,0-1 0-15,0 1 6 16,0-2-11-16,0-1 10 16,0-2-4-16,0-1-1 15,0 0-1-15,0 0 1 0,0 0 6 16,0 0-5-16,0 0 1 15,0 0 4-15,0 0-5 16,0 0 1-16,-1 0-4 16,-15-1-4-16,-15-5 6 15,-15 0 0-15,-12 0 4 16,2 0-3-16,4 1 1 16,3 0-1-16,0 1 0 15,-8-2-1-15,1 1-1 16,-1 0 1-16,7 2 0 15,7-2 0-15,6 0 0 0,1 3 0 16,-1-3-3 0,-5 1 0-16,-1-1 3 0,-5 0-7 15,3 1 7-15,-2 2 0 16,2-1-7-16,-3 0-5 16,-3-1 11-16,1 0-4 15,-2-2 0-15,2 2 5 16,3-2 1-16,2 4-1 15,0 0-2-15,5-1 0 16,-1 0-1-16,-2-1 0 16,3 1 0-16,-1-2 0 15,0 4-3-15,0-2-4 16,-2 2 1-16,-8-1 6 16,-1 1-3-16,1-2 4 0,4 3-2 15,6-4 4-15,6 2 0 16,3 2 0-16,4-2 1 15,0 0 3-15,-2 0-4 16,0 0-3-16,-1-1 3 16,-4 1 1-16,-3-1-1 15,-1-1-1-15,0-1 1 16,3 0 0-16,6-1-3 16,0 1 1-16,-2-1-1 15,-3 2 3-15,-3-1 2 16,2 0 3-16,0 5-5 15,3 0 0-15,2 0-4 16,1 0 3-16,5 0-1 0,1 0 2 16,3 0-4-1,0 0 5-15,5 0-1 0,2-2 0 16,4-1 0-16,1 2 0 16,1-1 0-16,2 0-1 15,0 0-1-15,-5 2 0 16,-6-1-18-16,-5 1-10 15,-7 0 14-15,-3 0 0 16,-1 0-7-16,0 0 4 16,3 0 6-16,3 1-9 15,2 5-2-15,5-2-25 16,3 0 1-16,3 0-28 0,2 1 7 16,2-4-53-1,1-1-97-15,3 0-329 0</inkml:trace>
  <inkml:trace contextRef="#ctx0" brushRef="#br0" timeOffset="9053.24">24230 5034 702 0,'0'0'176'16,"0"0"-117"-16,0 0 37 0,0 0 32 16,0 0-33-16,0 0-44 15,-1-49-7-15,1 40-11 16,6 1 3-16,-2 3-10 16,-1 2-5-16,-3 3-11 15,0 0-7-15,0 0-3 16,0 0-6-16,2 4-2 15,-1 18-4-15,2 11 8 16,3 8 4-16,1 2 1 16,3-5-1-16,-1-5 1 15,1-6 1-15,-1-8-2 16,-3-7 0-16,-2-5 0 0,-1-3 1 16,0-2 1-1,-1-2 2-15,-1 0 0 0,8 0 10 16,15-11-1-16,18-19 25 15,19-17-38-15,14-11 1 16,5-11 2-16,2-5-6 16,0-1 7-16,-6 7-10 15,-13 14 8-15,-17 8-3 16,-16 12 2-16,-10 8-2 16,-10 5 1-16,-4 9 0 15,-3 3 0-15,-3 4-3 16,0 1-11-16,0 2-12 15,0 2-11-15,0 0-48 16,1 0-81-16,14 2-74 16,15 3-252-16</inkml:trace>
  <inkml:trace contextRef="#ctx0" brushRef="#br0" timeOffset="9669.74">26231 4857 740 0,'0'0'134'0,"0"0"-70"16,0 0 67-16,0 0-17 15,0 0-59-15,0 0-19 16,0-13-12-16,0 13-9 15,0 0-15-15,1 0-3 16,4 17-21-16,1 10 13 0,3 11 11 16,0 4 2-16,-2 3 0 15,1 1-1-15,-2-6 2 16,2-5-6-16,0-9 5 16,0-6-2-16,-2-10 0 15,-1-6 0-15,-2-4 0 16,6 0 46-16,17-20 89 15,16-12-54-15,17-15-80 16,13-6 1-16,10-7 0 16,9-3 1-16,10-6-1 15,13-6-2-15,-1-2 4 16,-5-1-4-16,-7 7-2 0,-8 10-10 16,-11 14 9-1,-14 9-4-15,-14 9-3 0,-14 8-7 16,-11 7-10-16,-4 7-52 15,-4-6-128-15,-11-10-334 16</inkml:trace>
  <inkml:trace contextRef="#ctx0" brushRef="#br0" timeOffset="18707.02">17836 11406 893 0,'0'0'85'0,"0"0"-48"16,0 0-9-16,0 0 34 15,0 0 15-15,0 0-27 16,0 0-16-16,-12-40-7 16,12 40-13-16,0-1 17 15,0 1-7-15,0-1 3 16,0 1-12-16,0 0-1 0,0 0-3 16,0 0-7-1,0 0-4-15,0 0 0 0,0 0-1 16,3 8-2-16,4 7-1 15,5 6 4-15,5 4-1 16,0-1 2-16,-2-6 0 16,3-4 0-16,2-6-1 15,5-5 0-15,14-3 2 16,19-21 9-16,24-25-4 16,18-25 8-16,24-19-5 15,16-8-5-15,12-3-5 16,9 4-3-16,-4 10 1 15,-8 4-2-15,-7 9-11 16,-11 9-21-16,-16 13-42 16,-13 15-84-16,-26 10-170 15,-13 4-215-15,-14 1 259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7T07:17:39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12662 4457 332 0,'0'0'240'0,"0"0"-183"15,0 0-47-15,0 0 1 16,0 0 40-16,0 0 23 15,0 0-10-15,0 0-28 16,-6-3 10-16,6 1-4 16,0-2-2-16,0 4-11 15,0 0-21-15,0 0-8 16,0 4-15-16,0 17-9 16,0 9 7-16,0 8 17 15,0 1 2-15,-2 1 2 16,1-7 0-16,-1-4-1 15,2-8 3-15,0-7-6 16,0-7 1-16,0-3 0 16,0-4 1-16,0 0 5 0,0 0 5 15,0 0 7-15,0 0-6 16,0-18 29-16,0-7 19 16,0-12-51-16,0-7-7 15,0-3 1-15,0-6-4 16,0-3-1-16,0 3 0 15,0 3 2-15,0 4 3 16,0 7-1-16,0 7-2 16,0 7 1-16,0 4-2 15,0 6 2-15,0 8 8 16,0 3-5-16,0-1-1 16,0 4 0-16,0 1-8 0,0 0 1 15,0 0-6-15,0 0 4 16,0 0-13-16,0 0 3 15,3 0 2-15,11 0 6 16,8 0 7-16,12 0 11 16,9-4-6-16,1 0-2 15,2 0 0-15,-1 2 4 16,1 0-7-16,2 0 0 16,7-2 0-16,6 2 0 15,5-1 1-15,9-2-2 16,5-1 1-16,8 1-2 15,4-4 2-15,4 2 0 16,3 0 1-16,-4 1-1 0,1-1 0 16,-7 3 2-1,-7-2-1-15,0 0-1 0,-1 1 1 16,7-1 0-16,9-3 1 16,4 2 0-16,13-5-3 15,3 0 1-15,4 3-4 16,-2 0 2-16,-5 5-4 15,-7 1 2-15,-10 0 4 16,-7 0-7-16,-8-3 1 16,-4 2-3-16,0 0-11 15,2-2 18-15,2-2-5 16,6 0-4-16,6-2 11 16,7 0-1-16,8 0 2 0,-1 1-1 15,0 3 0-15,-6 4-2 16,-4 0-3-16,-4-1-2 15,1-3-5-15,-5 0-8 16,3-1 4-16,-2 0 2 16,0 1 2-16,-2-4 6 15,1 4 6-15,-2-2-1 16,-2 2-5-16,0 4 6 16,0-2 2-16,2 3-2 15,-1-1 1-15,0 1 2 16,-3-1-3-16,4 1 0 15,2 0 0-15,2 1-4 16,4 0 4-16,5 0 1 16,1 0 2-16,5 2-6 0,3 4 7 15,2 0-4-15,-1 2 1 16,-1-1-1-16,-4 0 0 16,3-1 2-16,-5 0-2 15,2 2-4-15,2-3 4 16,0 3-4-16,8-1 4 15,5-2-2-15,2-3-8 16,-2 2 8-16,-8-4-20 16,-8 0-2-16,-2 0-12 15,-3 0-1-15,1 0 9 0,8 0 0 16,5 0 15 0,8 6 6-16,9 1 0 0,8-3 5 15,1 1-1-15,-2 0 3 16,-9-1-8-16,-8-2 7 15,-14 1-1-15,-14-3 0 16,-11 0-1-16,-6 0-2 16,-3 0 3-16,2 0 1 15,-4 0 1-15,-2 0 0 16,1 0-2-16,2 2 4 16,3 1-2-16,8 1 3 15,6 3-3-15,9 0 0 16,-1 1 0-16,0 0 3 15,-6 0 1-15,-6-1-3 16,-7 2 1-16,-1 2 0 0,2 1-1 16,1 2-2-1,7 0 2-15,2 1-1 0,4-1 0 16,-4-1 10-16,-5-3-5 16,-9 1 5-16,-11-3-8 15,-17-1 6-15,-12-3-6 16,-16-4 22-16,-9 0 29 15,-5 0 18-15,0 0 0 16,-2 0-10-16,3 0-28 16,1 0-13-16,-1 0-7 15,0 0-2-15,-3-2-7 16,-2 0 0-16,1 1 3 0,-1 1 4 16,1 0-1-1,-2 0 1-15,0 0 1 0,0 0-2 16,0 0-3-16,0 0-6 15,0 0-1-15,0 0-11 16,0 0-5-16,0 0-11 16,0 7 5-16,-3 9 20 15,0 4 2-15,1-1 4 16,-1 3-3-16,2-3 1 16,-2 3 0-16,3 3-1 15,-2-2-1-15,1 2 1 16,1 0 0-16,-5-3 0 15,4-1-1-15,-2-1 0 16,0-2 0-16,2-6 0 16,-2-3 3-16,0 0-3 0,-1 0 0 15,3-1 0-15,-1 2 0 16,2-2 0-16,-3 3 0 16,2-1 1-16,-1-3-1 15,1 0 2-15,1-3-1 16,-2-3-1-16,2 1 1 15,0-2 0-15,0 0 1 16,0 0 4-16,0 0 1 16,0 0 5-16,0 0-2 15,0 0 2-15,0 0-6 0,0 0-6 16,0 0 0 0,0 0-3-16,0 0-1 0,-1 0 4 15,1 0 0-15,-3 0 1 16,2 0 0-16,-1 0 1 15,-11 0 0-15,-17 0-2 16,-25 0 4-16,-25 0 3 16,-21 0-7-16,-18 5-21 15,-19 9-89-15,-11-6-56 16,2-8-62-16,8-4-319 16</inkml:trace>
  <inkml:trace contextRef="#ctx0" brushRef="#br0" timeOffset="1234.83">15023 4417 658 0,'0'0'83'0,"0"0"-55"16,0 0 25-16,0 0 30 16,0 0-25-16,0 0-26 15,-10-23-20-15,10 23-6 16,0 0-6-16,0 0 1 0,0 0-1 16,0 0 1-16,0 0-1 15,0 0-1-15,0 0-7 16,10 0 5-16,23-2 3 15,33-4 14-15,40-2 9 16,39-6 19-16,37-2-19 16,23-1-6-16,25-1-11 15,10 3-3-15,-10 2 1 16,-21 5-1-16,-41-1 3 16,-44 2-1-16,-44 2-5 15,-36-1 0-15,-26 2 0 16,-11 0 8-16,-5-2 33 15,-1 0 34-15,1-3-53 0,-2 1-21 16,0 2-1 0,0 0-35-16,0 0-98 0,-15 0-70 15,3-2-175-15,-4-2-158 16</inkml:trace>
  <inkml:trace contextRef="#ctx0" brushRef="#br0" timeOffset="1667.91">16921 4107 168 0,'0'0'643'0,"0"0"-551"16,0 0-74-16,0 0 43 16,0 0 23-16,0 0-27 15,-28-34-26-15,28 32-20 16,0 2-3-16,0 0 5 15,0 0 3-15,0 0-9 16,0 0-7-16,0 0-3 16,0 0-1-16,0 0-6 15,0 0-4-15,0 0 3 16,9 0-2-16,13 8 13 16,11 2 4-16,9-1-2 15,1 2 4-15,-4-4-1 16,-14-2-4-16,-8-2-1 15,-11-1 2-15,-5 0-2 16,-1-2 3-16,0 0 0 0,0 0 2 16,0 0 1-16,0 4-6 15,0 2-2-15,-3 13-11 16,-12 12 12-16,-9 17 1 16,-12 17 1-16,-13 19-1 15,-6 3-86-15,4-20-264 16</inkml:trace>
  <inkml:trace contextRef="#ctx0" brushRef="#br0" timeOffset="6803">8756 9016 55 0,'0'0'48'16,"0"0"-21"-16,0 0 681 15,-5-77-673-15,-5 64-22 16,1 5-3-16,-1 1-9 15,-1 1 23-15,-1 1 4 16,-3-4-7-16,-7-1 18 16,-2-3 27-16,-3 1-8 0,-3-2 41 15,-3 1-46-15,-2 1-8 16,-1 2-29-16,0 2 5 16,2 3-7-16,-1 0-4 15,2 4-3-15,2 1-5 16,0 0-1-16,-1 0-1 15,1 11 0-15,1-1-1 16,0 6 0-16,-7 5 0 16,0 7 0-16,-6 5 0 15,-3 7 1-15,4 3-5 16,4-1 3-16,7 0 2 16,1-2-3-16,6 3 3 15,6 0 0-15,2 0-1 16,7-4-2-16,3 0 2 15,0 3-1-15,2-2 0 0,2 4 2 16,2-2 0-16,0-2-2 16,0 1 2-16,0-1-2 15,12-4 2-15,0-1-2 16,5-4-2-16,-1-3 1 16,3 0 1-16,-1-3-1 15,3 0-2-15,4 2 2 16,-2 2-5-16,8-2-1 15,3 3 6-15,2 0-3 16,3-4-6-16,-2-1 5 16,1-1-2-16,0-3 1 15,-2 0 6-15,0-2 1 0,1 0 1 16,-1-3 1-16,3-2-1 16,-3-3-6-16,1-3 2 15,5-5 2-15,1-3-12 16,0 0 11-16,0-6 2 15,-2-9 1-15,-2-6 7 16,-3 0-3-16,-7-3 1 16,0-1 9-16,-7 0-11 15,2 1 8-15,-6-1-7 16,3 0 3-16,1-7-3 16,-2-1 0-16,5-8 1 15,2-3 0-15,-2-1-5 16,-3 1 1-16,-4 0-1 0,-3 1 12 15,-3 0 1-15,-1-1-5 16,-3 4 9-16,-2-2-11 16,-4 0 2-16,-2 0 3 15,0-4-4-15,0 3 10 16,0-1-14-16,0 3 0 16,0 5-1-16,-2-3 1 15,-4 6 1-15,-1-1-3 16,-2 4 2-16,0 5-3 15,-4 2 16-15,-2 3-8 16,-3-1 0-16,0 2-2 16,-3 0-5-16,-1 2 5 0,1-1-5 15,-5-1 1-15,1 1 0 16,-3 0-1-16,0 2-1 16,-1-2 0-16,-2 3-3 15,-5-1 7-15,-4 2-6 16,-9 3 2-16,-8 1-2 15,3 4-1-15,-4 0 2 16,0 4 1-16,4 2-2 16,2 0 4-16,7 0-1 15,3 0-1-15,7 4-1 16,3 3-1-16,4 2 1 16,4-1-1-16,-3 3 2 15,-3 3-1-15,-4 4-4 16,-5 9 5-16,-1 3 0 15,-2 7-5-15,-1 4 4 0,4 2 0 16,2 3 0-16,4-5 1 16,3 0-1-16,5 0 0 15,1 11 1-15,7 7-3 16,1 7 3-16,4 1-1 16,10-2 1-16,2-5-8 15,0-1 6-15,11 1 0 16,10-4 1-16,0-4-4 15,7-8-3-15,2-9-2 16,3-5 3-16,2-5 2 16,3-2 3-16,4-1 0 15,5-1-1-15,1-1 2 0,3-4 0 16,1 0-7-16,-1-5-5 16,1-2-7-16,3-6-4 15,8-3-39-15,7-11-107 16,-3-42-156-16</inkml:trace>
  <inkml:trace contextRef="#ctx0" brushRef="#br0" timeOffset="32380.82">14522 14852 61 0,'0'0'587'0,"0"0"-516"16,0 0-4-16,0 0-8 15,0 0 11-15,-21-78 21 16,18 72 3-16,0 2-16 16,2-2-14-16,-1 2-3 0,2-3-12 15,0 3-19-15,0 0-9 16,0-1-9-16,3 1-6 16,9 1-4-16,7 3-1 15,10 0-1-15,5 0 0 16,4 0 0-16,0 10 0 15,-5 7 0-15,-3 5-5 16,-3-2 0-16,-2-4 5 16,3-5 0-16,8-11 5 15,9-4-1-15,12-34-3 16,20-25 9-16,16-25-4 16,14-18-5-16,17-10 4 15,9-6 2-15,-3 5 2 0,-2 9 4 16,-15 11-9-1,-17 18-4-15,-15 18 0 0,-15 23-1 16,-13 21 1-16,-9 17 0 16,-3 20-2-16,-4 18-47 15,2 10-56-15,-10-4-81 16,-13-8-60-16,-15-4-188 16</inkml:trace>
  <inkml:trace contextRef="#ctx0" brushRef="#br0" timeOffset="32718.99">16372 14333 636 0,'0'0'246'15,"0"0"-189"-15,0 0-57 16,0 0-1-16,0 0 1 15,0 0 4-15,49 71 6 16,-35-54 2-16,-4-1 13 16,1-4 2-16,0-3 1 15,2-5 3-15,4-4-6 16,12-1 8-16,16-32 24 16,33-24 20-16,36-31-17 15,34-26-17-15,31-28-20 0,13-19 6 16,8-3-14-16,0 3-5 15,12 29-6 1,22 34-2-16,-3 45-2 0,-39 27-33 16,-91 12-204-16</inkml:trace>
  <inkml:trace contextRef="#ctx0" brushRef="#br0" timeOffset="39850.36">24903 9079 690 0,'0'0'174'0,"0"0"-128"16,0 0-43-16,0 0 16 16,0 0 42-16,0 0-28 15,0 0-30-15,-16-14-3 16,13 15 0-16,0 9 2 0,-5 6-1 15,-4 5 4-15,-1 7 3 16,-6 6 9-16,-1 5 7 16,-1 4 7-16,-1 4-1 15,4 6 1-15,3 0-2 16,4 4-7-16,3 0-10 16,6-3 4-16,2 0-2 15,0 1 1-15,0 1-6 16,6-2 1-16,3 3 10 15,3-1-6-15,4 2-2 16,7 0 0-16,2 1 1 16,7-2-8-16,8 0 4 15,5 0 1-15,7-2-1 16,4-6-6-16,2-10 2 0,4-9 2 16,3-8-2-16,5-7 1 15,5-5-5-15,9-6 3 16,4-2 1-16,4-2 0 15,-2 0-1-15,-8-3-1 16,-11-10-1-16,-7-2-2 16,-4-1 3-16,-2-2 0 15,0-3 1-15,1-1-1 16,-2-2 7-16,2-4-4 16,2-6 1-16,2-4 10 15,0-1-12-15,-2-1 1 16,-6 1 1-16,-7 2 6 15,-8-1-8-15,-6-1-1 0,-5-3 0 16,-7-2 0-16,-5 0-2 16,-6-1-1-16,-6-5 1 15,-5 0-1-15,0-7-1 16,-2-4 0-16,-12-1-1 16,0 0 1-16,-2 4 0 15,-2 2 4-15,-5 0-2 16,-8 4 1-16,-8-2-2 15,-13 0 5-15,-9 2-5 16,-12 2 3-16,-23 6-3 16,-20 5-1-16,-14 4 1 15,-3 9 0-15,13 6 1 0,23 9-2 16,19 2 0-16,18 6-5 16,11 1 5-16,3 2-3 15,-10 0 1-15,-11 1 0 16,-16 15-3-16,-16 5-15 15,-1 8-37-15,-2 12-15 16,9 14-56-16,20 10-96 16,24-1-82-16</inkml:trace>
  <inkml:trace contextRef="#ctx0" brushRef="#br0" timeOffset="86684.19">8581 9070 1150 0,'0'0'110'0,"0"0"-95"16,0 0 44-16,0 0 23 16,0 0-56-16,0 0-20 15,0 0-4-15,-18-27-2 16,21 27 8-16,-1-4 2 16,-2 4 10-16,1-1 11 15,1 1-3-15,-2 0-12 16,0 0-7-16,0 0-2 0,3 0-7 15,-3 0 0-15,4 0-1 16,1 3-4-16,2 6 5 16,4 4 0-16,2 3 3 15,1-1-3-15,0-2 3 16,-3-2 1-16,1-5-4 16,4-4 0-16,2-2 4 15,11-8 0-15,15-28 5 16,13-17 20-16,5-14 22 15,7-10-26-15,-2-1-6 16,4-3-3-16,3-1-9 16,-1 6 0-16,-4 11-7 15,-17 19-1-15,-21 20 1 0,-20 17 0 16,-11 9-2 0,0 0 1-16,0 0-32 0,-6 23-48 15,-12 10-17-15,-12 13 25 16,-10 5-92-16,-5-4-205 15,-4-6-220-15</inkml:trace>
  <inkml:trace contextRef="#ctx0" brushRef="#br0" timeOffset="87251.25">8551 9090 670 0,'0'0'359'16,"0"0"-307"-16,0 0 56 15,0 0 20-15,0 0-39 16,-11-74-55-16,11 71-12 15,-2 2-2-15,2-1-5 16,0 0-6-16,0 2-6 16,0 0 1-16,0-1-3 15,0 1-1-15,0 0 0 16,0 0 1-16,0 0 0 16,0 0-1-16,0 0-1 15,3 0-9-15,9 0 4 0,3 10 3 16,4 2-1-16,1 2 3 15,-1 2 1-15,0-3 3 16,-2-3-2-16,-1-2 1 16,-4-2-2-16,-3-2 3 15,1-1-3-15,-2-2 3 16,0-1-3-16,0 0 2 16,4-1 2-16,11-20 3 15,9-12 7-15,15-20 4 16,8-11-2-16,5-10-4 0,2-3-5 15,1-1-1 1,4 5-4-16,-9 14 1 0,-12 14-2 16,-20 23-1-16,-14 15-9 15,-9 7-52-15,0 3-109 16,-2 15-257-16,4 1-56 16</inkml:trace>
  <inkml:trace contextRef="#ctx0" brushRef="#br0" timeOffset="91103.34">5244 8255 1 0,'0'0'28'0,"0"0"11"16,0 0 565-16,0 0-467 16,0 0-66-16,0 0 27 15,0 0 28-15,3-69-22 16,-3 65-25-16,-3 0-24 15,3 2-2-15,0-2 1 16,0 2-10-16,0 0-9 16,0 2-7-16,0 0-11 15,0 0-3-15,0 0-5 16,0 0 0-16,0 0-2 16,0 0-4-16,0 0-3 15,0 0-2-15,0 16-4 16,0 13-7-16,0 14-5 15,6 13 11-15,4-3 7 16,-5-5 4-16,1-7-3 0,-2-7 1 16,-1-9-2-1,0-7 0-15,0-6 1 0,-3-6-1 16,1-4 4-16,-1 0-4 16,0-1 4-16,0 1 1 15,0-1 0-15,0-1 0 16,0 3-4-16,0-2-1 15,0 1 1-15,0-2-1 16,0 4 0-16,0-2-3 16,0 3 0-16,0-1 2 15,0-1-1-15,0-2 2 16,0 0 0-16,0-1 0 16,0 0 2-16,0 0-2 0,0 0 2 15,0 0 1-15,0 0-3 16,2 0-4-16,-2 0-3 15,0 0-11-15,1 0-25 16,-1 0-37-16,0-1-105 16,0-6-118-16,0-7-261 15</inkml:trace>
  <inkml:trace contextRef="#ctx0" brushRef="#br0" timeOffset="91392.06">5599 8619 1025 0,'0'0'217'16,"0"0"-212"-16,0 0-5 15,0 0-7-15,0 0-1 16,0 0-15-16,0 82 20 16,0-54 3-16,1-3 8 15,1 0-7-15,-1-3-2 16,5-5-59-16,2-13-91 16,7-4-98-16,5-27-127 0</inkml:trace>
  <inkml:trace contextRef="#ctx0" brushRef="#br0" timeOffset="91664.87">6273 8168 687 0,'0'0'412'0,"0"0"-360"16,0 0-51-16,0 0 22 15,0 0-3-15,0 0-20 16,100-15-3-16,-46 9-3 16,7-5 0-16,5 1-109 15,-1-5-67-15,-2 1-175 16,-6 1-145-16</inkml:trace>
  <inkml:trace contextRef="#ctx0" brushRef="#br0" timeOffset="91868.31">7528 7981 1019 0,'0'0'99'0,"0"0"-99"16,0 0-21-16,0 0 6 16,118-6-11-16,-48-2-11 15,6-2-69-15,0-4-88 16,-3 1-30-16</inkml:trace>
  <inkml:trace contextRef="#ctx0" brushRef="#br0" timeOffset="92072.18">8487 7850 531 0,'0'0'98'0,"0"0"-88"0,0 0 45 16,0 0 24-16,111-32-39 15,-74 27-26-15,9 1-11 16,8-1 2-16,5 0-5 15,4-3-71-15,6-4-206 16,4-4-115-16</inkml:trace>
  <inkml:trace contextRef="#ctx0" brushRef="#br0" timeOffset="92279.9">10221 7628 492 0,'0'0'776'0,"0"0"-732"16,0 0-39-16,0 0 39 15,0 0 0-15,0 0-44 16,39-25-28-16,-2 25-53 16,12 0-6-16,12 0-69 15,23 0-137-15,25 0-378 16</inkml:trace>
  <inkml:trace contextRef="#ctx0" brushRef="#br0" timeOffset="92426.55">11549 7539 662 0,'0'0'76'15,"0"0"-46"-15,0 0 175 16,0 0-2-16,0 0-109 16,0 0-75-16,76-10-17 15,-35 10-4-15,13-5-41 16,5-9-230-16,3-12-593 15</inkml:trace>
  <inkml:trace contextRef="#ctx0" brushRef="#br0" timeOffset="94139.61">12408 7461 1 0,'0'0'69'16,"0"0"347"-16,0 0-200 15,0 0-142-15,0 0-14 16,0 0 56-16,0 0-1 16,-30-67-25-16,26 57-22 15,-1 4-5-15,-2 0-16 16,7 2-1-16,-3 4-13 15,3 0-8-15,0 0-23 16,0 0-2-16,0 14-14 0,0 11-15 16,0 4 8-16,3 1 21 15,4-5 7-15,-5-5-7 16,-1-4 0-16,1-7 1 16,-2-3 1-16,0-5 0 15,1-1 0-15,-1 0 1 16,3 0 4-16,0 0 6 15,5-10 7-15,3-13-1 16,8-9 28-16,3-8-28 16,3-1-19-16,-1 2 2 15,-1 9 1-15,-3 5-2 16,-2 7-1-16,-3 8-1 16,-3 7-2-16,-2 3 2 0,1 0-10 15,-2 5 2-15,4 19-2 16,-1 8-6-16,-1 9 16 15,-5 2-4-15,-5 3-6 16,2-2 5-16,3-2 6 16,5-9 4-16,8 1-4 15,8-7-5-15,13-7-11 16,14-7-17-16,9-10-37 16,-1-3-66-16,-10-14-265 15</inkml:trace>
  <inkml:trace contextRef="#ctx0" brushRef="#br0" timeOffset="94283.35">13215 7566 1375 0,'0'0'91'0,"0"0"-75"16,0 0 26-16,87-55 7 16,-7 34-49-16,35-8-15 15,33-8-150-15,26-9-518 16</inkml:trace>
  <inkml:trace contextRef="#ctx0" brushRef="#br0" timeOffset="95337.65">11541 7603 35 0,'0'0'583'16,"0"0"-512"-16,0 0-66 15,0 0 40-15,0 0 43 16,0 0-26-16,0 0-29 16,-10 7-19-16,10-7-14 15,0 3-4-15,21 0-22 16,28-2 22-16,36-1 4 15,42 0 34-15,29-9 38 16,25-7-24-16,1-4-10 16,-10 1-16-16,-22 5-20 15,-32 2 3-15,-33 2 0 16,-28 3-4-16,-24 1 3 16,-17 3-3-16,-8 2-1 15,-8 0 2-15,0-1-1 16,0 2-1-16,0 0-3 0,-8 0-24 15,-11 0-62-15,-2 0-94 16,-6 3-78-16,5-3-219 16</inkml:trace>
  <inkml:trace contextRef="#ctx0" brushRef="#br0" timeOffset="95820.74">12991 7407 873 0,'0'0'143'16,"0"0"-127"-16,0 0 3 15,0 0 50-15,0 0-25 0,0 0-35 16,2 0 3-16,-2 0 3 16,-3 0 0-16,-5 0-11 15,-2 0-2-15,-5 4 4 16,-9 0 7-16,-7 0-7 15,-7-2 1-15,-3-2-5 16,5 0 3-16,2-6-1 16,7-8-2-16,7-1-1 15,10 3 0-15,7-4 1 16,3 4-2-16,3-1-1 16,18 1 1-16,10 2 0 0,10 2-8 15,0 4 8-15,1 4-6 16,0 0 6-16,1 0 1 15,-1 4-1-15,0 4 0 16,1 0 0-16,2 2 0 16,4-1 0-16,3-1 0 15,-3-4 0-15,-1-2 3 16,-9-2-3-16,-9 0 4 16,-11 0 1-16,-10-3-2 15,-6-5 9-15,-3-4 4 16,0-4-12-16,-27 2-4 15,-25-1-35-15,-23 3-218 16,-17 0-244-16</inkml:trace>
  <inkml:trace contextRef="#ctx0" brushRef="#br0" timeOffset="96437.06">12921 7261 1014 0,'0'0'109'0,"0"0"-83"16,0 0-20-16,0 0 43 16,0 0 7-16,0 0-56 0,3 23-29 15,-16 2-3-15,-15 9 32 16,-10 5 28-16,-2-4-20 15,-2-8-6-15,8-5 2 16,-2-6-1-16,-4-1-2 16,-12-2-1-16,-8-6-32 15,-3-6-5-15,7-1 4 16,11-1-11-16,15-16 44 16,15-3 13-16,15-4 2 15,0-1-8-15,27-3-5 16,11-1 2-16,9 5-4 15,5 3 0-15,-4 8-1 0,1 8 0 16,-6 3 1 0,3 2 5-16,1 4-5 0,5 12 0 15,5 5 7-15,4 1-6 16,6 0 4-16,5-3 5 16,5-5-9-16,-4-5 2 15,-8-3 0-15,-13-6-2 16,-15 0 5-16,-10 0-1 15,-5-17 7-15,-7-7 26 16,-3-10-2-16,-9-8-14 16,-3-6 34-16,-21-5-26 15,-24-2-1-15,-26 3-16 16,-23 4 4-16,-18 9-1 16,-11 11-7-16,6 14-7 15,15 14-2-15,14 36-3 0,20 22-55 16,18 9-225-16,25-13-434 15</inkml:trace>
  <inkml:trace contextRef="#ctx0" brushRef="#br0" timeOffset="98922.22">24163 11390 1051 0,'0'0'102'0,"0"0"-31"16,0 0-30-16,0 0 33 16,0 0-7-16,0 0-48 15,0 0-19-15,-13-34 0 16,13 34 0-16,0 0 0 15,0 0 1-15,0 0 2 16,0 0 0-16,0 0 4 16,22 0-6-16,30 0 5 15,35 5 6-15,32 0 22 16,27-5-10-16,17 0-16 0,11-4-6 16,13-14 1-16,4-7 3 15,12-4-5-15,-5-5 9 16,-2-1-10-16,-19 3 0 15,-26 3-3-15,-26 6 3 16,-32 5 1-16,-27 8 2 16,-25 4-1-16,-20 4-1 15,-9 2-1-15,-7 0-8 16,-5 6-29-16,0 10-11 16,0 8-17-16,-18 3-40 15,-13 2-55-15,-13-7-30 16,-11-8-223-16</inkml:trace>
  <inkml:trace contextRef="#ctx0" brushRef="#br0" timeOffset="99323.33">24639 11306 247 0,'0'0'788'0,"0"0"-751"16,0 0-25-1,0 0 41-15,0 0 34 16,0 0-50-16,-70-19-34 16,70 19-3-16,0 0-7 0,3 0-5 15,16 0 4-15,23 5 8 16,33 1 49-16,39-6 19 15,39 0-3-15,32-5-20 16,12-16-23-16,9-2-1 16,-4-3-8-16,-9 3-7 15,-16-1-6-15,-26 7 1 16,-31 1-3-16,-35 4 1 16,-35 4-9-16,-29 6 7 15,-15 0-8-15,-6 2-9 16,-2 0-14-16,-23 0-39 15,-21 4-90-15,-24 10-67 16,-24-5-92-16</inkml:trace>
  <inkml:trace contextRef="#ctx0" brushRef="#br0" timeOffset="99605.16">24736 11510 868 0,'0'0'70'0,"0"0"-70"15,0 0 0 1,82-1 25-16,18-21 124 0,42-8-77 16,25-7-18-16,16-5-1 15,7 5-4-15,-2 0-28 16,-8 3-12-16,-13 4-9 15,-23 5-2-15,-26 4-12 16,-24 3-76-16,-26 6-101 16,-23-5-203-16,-21-1-131 15</inkml:trace>
  <inkml:trace contextRef="#ctx0" brushRef="#br0" timeOffset="104157.34">24566 12287 980 0,'0'0'108'16,"0"0"-81"-16,0 0 30 15,0 0 39-15,0 0-38 16,0 0-40-16,0 0-9 15,-18 0-5-15,18 0 16 16,0 0 2-16,0 0 2 16,0 0 1-16,0 0-3 15,0 0-3-15,0 0-6 0,5 0-13 16,14 0 0-16,17-6 1 16,17-4 10-16,14-5-4 15,7-2 7-15,-3-1-13 16,-8 5 4-16,-14 1-5 15,-10 3 0-15,-15 5 5 16,-8 0-4-16,-8 3 0 16,-5 0-1-16,-2 1-4 15,-1 0 0-15,0 0-13 16,0 0-23-16,2 0-28 16,1 0-43-16,4 0-41 15,3 0-59-15,4-8-142 16</inkml:trace>
  <inkml:trace contextRef="#ctx0" brushRef="#br0" timeOffset="104657.19">25245 11883 974 0,'0'0'126'0,"0"0"-27"16,0 0-7-16,0 0 13 15,0 0-40-15,0 0-30 16,-20-72-18-16,20 72-3 16,0 0 5-16,0 0-5 0,0 0-4 15,0 0-2-15,0 0 1 16,0 0-3-16,0 0 0 16,0 0-5-16,0 0-1 15,0 1-5-15,0 15 2 16,0 16-10-16,9 15 13 15,5 11 1-15,-7 6 8 16,-1 3 4-16,-3-5-7 16,-3-4 6-16,0-3-3 15,0-10 2-15,2-8-8 16,2-9 1-16,-1-8-2 16,1-7-2-16,-1-6 3 15,0-6-1-15,1 2 4 0,-3-3 2 16,-1 0 0-1,0 0 1-15,0 0 3 0,0 0-4 16,2 0-2-16,-2 0-5 16,0 0 0-16,0 0-1 15,0 0-15-15,3 7-56 16,3 4-11-16,7 4 1 16,5 5-70-16,4-4-105 15,2-8-115-15</inkml:trace>
  <inkml:trace contextRef="#ctx0" brushRef="#br0" timeOffset="104940.02">25754 12497 1004 0,'0'0'180'16,"0"0"-161"-16,0 0 50 15,0 0 30-15,0 0-49 16,0 0-41-16,0-8-8 16,0 8 3-16,0 0-4 15,0 0 7-15,0 0-5 16,0 1-2-16,1 10-7 16,5 9 2-16,1 7 4 0,-4 6 2 15,-1 4-4 1,-2-5-9-16,3-4-101 0,6-9-96 15,7-19-121 1</inkml:trace>
  <inkml:trace contextRef="#ctx0" brushRef="#br0" timeOffset="105198.37">26641 12086 1158 0,'0'0'135'0,"0"0"-130"0,0 0 4 16,0 0 25-16,0 0-20 15,0 0-14-15,87-18-3 16,-51 18-14-16,4 0-52 15,9 0-52-15,3-7-150 16,4-7-402-16</inkml:trace>
  <inkml:trace contextRef="#ctx0" brushRef="#br0" timeOffset="105351.24">27753 11841 1302 0,'0'0'103'0,"0"0"-102"16,0 0 1-16,0 0-2 16,101-36-42-16,-59 36-178 15,-3 0-207-15</inkml:trace>
  <inkml:trace contextRef="#ctx0" brushRef="#br0" timeOffset="105549.78">28663 11758 1165 0,'0'0'258'0,"0"0"-245"16,0 0-1-16,0 0 42 16,0 0-30-16,89-47-24 15,-42 39-9-15,9 2-55 16,5 0-134-16,-1-4-333 15</inkml:trace>
  <inkml:trace contextRef="#ctx0" brushRef="#br0" timeOffset="106024.61">30459 11492 1067 0,'0'0'343'15,"0"0"-318"-15,0 0-24 16,0 0 45-16,0 0 31 16,0 0-57-16,8-13-20 15,-8 13-1-15,1 0 1 16,-1 0-6-16,0 0 5 15,0 0 0-15,0 0-1 16,0 0 1-16,0 0 1 16,2 4-3-16,1 0 2 0,5 1 1 15,3 0 1-15,10-1 2 16,10-4 4-16,9 0 10 16,5 0-1-16,0 0 0 15,-2-4-3-15,-1-4-2 16,0-2 1-16,-2 3-9 15,0-1 2-15,-2 1 2 16,-4 0-3-16,-4 1-3 16,-3 2 0-16,-11 1 0 15,-3-1 1-15,-11 4-2 16,-2-5-52-16,0-2-40 16,0-4-117-16,0-6-669 15</inkml:trace>
  <inkml:trace contextRef="#ctx0" brushRef="#br0" timeOffset="106607.62">31375 11294 1088 0,'0'0'197'16,"0"0"-155"-16,0 0 7 15,0 0 37-15,0 0-41 16,79-19-34-16,-76 19-11 15,-3 3-3-15,0 5-6 16,0 3-4-16,-13 7 13 16,-11 6 1-16,-9 1 3 15,-6 1-2-15,-3-2-2 0,-7-4-11 16,-3-7-29-16,-4-2-7 16,0-8-14-16,2-3 0 15,11 0 9-15,15-2 39 16,11-10 13-16,13-5 4 15,4-3 5-15,1-3-7 16,22 0-2-16,5 0-1 16,2 3 1-16,-3 6 22 15,-3 3 16-15,-3 5 5 16,-6 5 5-16,1 1-18 16,1 0-10-16,3 4-18 15,6 15 5-15,-1 1 4 16,2 5 3-16,-2 1-8 0,4 1 1 15,1-3 0-15,2-1 4 16,4-5-8-16,1-6 4 16,-2-3 0-16,0-6 5 15,0-3-2-15,-1 0 1 16,-2 0 0-16,-6-12-3 16,-3-3 0-16,-8-10 14 15,-4-2 2-15,-9-10-4 16,-2-2-7-16,-21-1-1 15,-22 2-8-15,-22 5-4 16,-13 7-2-16,-10 12-2 16,-3 13-7-16,8 1-109 15,15 9-200-15</inkml:trace>
  <inkml:trace contextRef="#ctx0" brushRef="#br0" timeOffset="111410.4">27679 8811 889 0,'0'0'69'15,"0"0"-22"-15,0 0 41 0,0 0 30 16,0 0-62-16,0 0-38 16,0 0-9-16,0-27 3 15,0 27-2-15,0 0 0 16,0 0 10-16,0 0 6 15,0 0 0-15,0 0-12 16,0 0-4-16,0 0 0 16,0 0-4-16,-1 0-6 15,1 0-4-15,0 0 0 16,-3 10-6-16,-3 3-2 0,2 6 12 16,-4 2 5-1,-1 2 3-15,1 0 1 0,0-1-8 16,2 2 5-16,4 0-2 15,1 0 2-15,1 2-2 16,0-4 4-16,0-1-3 16,0 1 0-16,0-6-4 15,3 2 0-15,0-5 1 16,3 1-1-16,1 2 1 16,2 0-2-16,0-1 3 15,0-1 1-15,1-1-2 16,0-2 0-16,-1 2-1 15,1 0 1-15,-1 0 0 16,1 3-1-16,4-1 0 16,-2 0 0-16,1 2 2 0,-1-3-3 15,0-1 0 1,3 1-3-16,-3-5 3 0,0 2 2 16,-3-3 1-16,0-2-2 15,-2 2 3-15,0-4-4 16,3 2 1-16,-1-1-1 15,2-3 1-15,3 1 6 16,-2 0-6-16,1-3 4 16,-4 3 2-16,-3-3-7 15,1 0 3-15,-1 0-1 16,1 0 3-16,0 0 2 16,2 0-7-16,1-6 8 0,1-3-8 15,2-2 3 1,2-2 0-16,1 0 0 0,-3 1-1 15,-3 1-1-15,0-2 3 16,-4 2 3-16,0 1 3 16,-1 0 4-16,-2 0-1 15,3-3-9-15,-5 1-2 16,1-4 4-16,1 0-5 16,-2-3-1-16,1-1 1 15,-1-2 0-15,-1 2-1 16,0 1 0-16,0-4-1 15,0 3 2-15,0-4 1 16,0 2 0-16,0-1 3 16,-4-2-5-16,1 0 1 15,-3 2 0-15,1 2 1 0,1 3-1 16,-1 4 0-16,-1 2 4 16,0 0-1-16,-1 1 0 15,1 5-3-15,2-1 0 16,-3 0 0-16,0 1-1 15,0-1 0-15,1 2-2 16,-2-1 2-16,1 2 0 16,1 0 0-16,-2 1-1 15,4 1 1-15,-1 1 0 16,1-2 0-16,-1 1-1 0,-2 1-1 16,1 0 0-1,-1 1-2-15,-3-2 4 0,-1 0-1 16,-3-1-1-16,-2 0 2 15,-1-1 0-15,-2 0 0 16,-1-1 1-16,-2 2-2 16,-2 0 1-16,1 2 0 15,1 1-3-15,5 0 0 16,5 0 3-16,1 0 0 16,2 0-3-16,2 0 3 15,-1 0-3-15,-3 0 3 16,-2 0 0-16,-3 0 0 15,1 6-4-15,-1 1 1 16,1 0 1-16,0 3 0 16,5-2 1-16,0-1-1 15,3 0-1-15,4-2-6 16,0 1-21-16,3 0-11 0,0 1-28 16,2 2-60-16,25-5-92 15,10-4-127-15,12-6-412 16</inkml:trace>
  <inkml:trace contextRef="#ctx0" brushRef="#br0" timeOffset="112093.24">28351 8636 655 0,'0'0'303'0,"0"0"-253"16,0 0 69-16,0 0 9 16,0 0-61-16,0 0-28 15,-6-10 10-15,6 10 3 16,0 0-10-16,0 0-2 15,0 0-7-15,0-2-14 16,0 2-2-16,0 0-7 0,0 0-1 16,0 0-1-1,0 0 1-15,0 0-4 0,0 0 3 16,0 0 2-16,0 0-1 16,0 0-7-16,0 0-2 15,0 0-10-15,0 0-9 16,0 14 1-16,7 11 1 15,4 5 17-15,1 2 3 16,1-4-2-16,-1-3 0 16,1-4-1-16,-2-7 1 15,-2-3-1-15,-4-6 0 16,0-1 3-16,-3-4-2 16,1 0 4-16,0 0 3 15,4 0 8-15,23-26 31 0,25-15 40 16,29-22-74-16,28-16-12 15,23-23 3-15,15-24 1 16,17-32-3-16,10-22 3 16,-6 7-3-16,-15 19-2 15,-29 41-8-15,-34 38 8 16,-35 31 3-16,-25 15-2 16,-16 12 0-16,-9 8 3 15,-7 6 1-15,-1 0 4 16,0 3-5-16,0-2-4 15,0 2 0-15,0-1-8 16,0 1-68-16,-9-8-46 16,-38-12-23-16,-31-7-473 15</inkml:trace>
  <inkml:trace contextRef="#ctx0" brushRef="#br0" timeOffset="113760.88">5217 10638 763 0,'0'0'350'0,"0"0"-273"15,0 0-57-15,0 0 15 16,0 0 58-16,0 0-49 16,0 0-44-16,-57-44-2 15,57 47-15-15,0 22-14 16,0 18 18-16,0 16 13 16,0 4 2-16,0 7 3 15,3-3-2-15,14-2 0 16,5-8 0-16,5-9 1 15,6-10 0-15,1-13-1 16,3-10-2-16,2-11-1 16,3-4 1-16,-2-10 4 15,-2-19-4-15,-4-11 11 16,-4-10-4-16,-11-3-6 0,-10-2 3 16,-9-2-4-16,-9 1 4 15,-21 4-5-15,-9 2 0 16,-5 9 0-16,-1 9 6 15,-1 9-3-15,4 10-3 16,-2 10-7-16,1 3-4 16,6 2 7-16,3 16-56 15,7 5-73-15,12-3-65 16,11-12-116-16,4-8-219 16</inkml:trace>
  <inkml:trace contextRef="#ctx0" brushRef="#br0" timeOffset="114044.27">5472 10240 1149 0,'0'0'78'0,"0"0"-16"15,-37-75 18-15,34 61 17 16,0 7-58-16,3 5-24 15,0 2-15-15,3 0-9 16,19 0-9-16,16 14 9 0,14 5 9 16,6 2 1-16,-2 2-1 15,-3 0-2-15,-10-3 2 16,-4-2-47-16,-9-4-48 16,-8-4-21-16,-10-7-70 15,-12-3-64-15,0-2-93 16</inkml:trace>
  <inkml:trace contextRef="#ctx0" brushRef="#br0" timeOffset="114243.72">5617 10010 783 0,'0'0'154'16,"0"0"-37"-16,0 0 20 16,0 0-11-16,0 0-96 0,0 0-30 15,-75-13-33-15,74 56 11 16,1 14 22-16,0 8 5 15,0 2-2-15,3-1-2 16,4 2 5-16,-2-5 0 16,-1-7-6-16,-4-9-36 15,0-11-123-15,0-15-97 16,-10-15-114-16</inkml:trace>
  <inkml:trace contextRef="#ctx0" brushRef="#br0" timeOffset="114453.17">5379 10315 918 0,'0'0'180'0,"0"0"-97"0,0 0 7 15,0 0 6-15,0 0-54 16,0 0-35-16,117-110-7 16,-4 45 14-16,19-4 12 15,-1 4-3-15,-22 14-14 16,-30 20-8-16,-34 15-1 15,-28 14-42-15,-17 2-85 16,-6 8-120-16,-32 4-43 16</inkml:trace>
  <inkml:trace contextRef="#ctx0" brushRef="#br0" timeOffset="116589.27">5982 10340 167 0,'0'0'31'0,"0"0"-31"16,-74-72-126-16</inkml:trace>
  <inkml:trace contextRef="#ctx0" brushRef="#br0" timeOffset="117144.86">5678 10024 155 0,'0'0'80'0,"0"0"-80"15,0 0 4-15,-95-50-4 16,59 47 23-16,-6 0 48 16,2 0-16-16,2 1 31 15,7-4-28-15,6 0-16 16,-1-2 19-16,-2 0 40 0,-2 3-68 16,-7 0 42-16,4 5-53 15,-1 0 30-15,-1 1-18 16,-2 16-23-16,-2 5-3 15,-1 6 1-15,-5 9-4 16,-2 7 0-16,3 6-3 16,4 2 7-16,5 10-9 15,4 15 1-15,7 15-2 16,5 18 2-16,5 11-1 16,10 5 0-16,4-1-1 15,9-5-4-15,21-6 2 16,10-14-3-16,11-11 3 0,8-17 1 15,13-15-5-15,10-22-1 16,18-22-2-16,27-13-2 16,22-46 12-16,20-32 6 15,4-28 3-15,-15-21-9 16,-25-11 10-16,-38 0-2 16,-34 6 20-16,-35 5 26 15,-26 9 2-15,-12 3-11 16,-36 2-19-16,-14 9 3 15,-18 6 1-15,-15 6-29 16,-14 19 0-16,-12 20 2 16,-9 21 0-16,-1 27-6 15,7 15-6-15,8 47-3 0,14 32-57 16,14 23-91 0,8 9-23-16,8-4-186 0</inkml:trace>
  <inkml:trace contextRef="#ctx0" brushRef="#br0" timeOffset="120615.34">26171 9965 674 0,'0'0'120'15,"0"0"-63"-15,0 0-30 16,0 0 31-16,0 0 30 16,0 0-22-16,0 0-33 0,-13-33-16 15,13 33-1-15,0 0 10 16,0 0 17-16,0 0-21 15,0 0-1-15,0 0-11 16,0 0-6-16,0 0-3 16,0 0-1-16,0 0-3 15,0 11-4-15,12 7 4 16,1 5 3-16,3 2 1 16,0-2 1-16,-2-4 0 15,0-3 0-15,-1-5-2 16,-1-4-2-16,0-3-2 15,6-4 2-15,12 0 2 16,15-14 21-16,19-20 1 0,16-15 3 16,13-17 23-1,8-9-25-15,13-2-2 0,0 0-12 16,-6 11-2-16,-15 11-6 16,-25 16-1-16,-19 13 3 15,-16 8-3-15,-12 6 0 16,-9 6 1-16,-6 5-2 15,-3 1 0-15,0 0-50 16,-3 7-44-16,0 8-36 16,-12 8-33-16,-22 1 32 15,-18-2-87-15,-17-2-368 16</inkml:trace>
  <inkml:trace contextRef="#ctx0" brushRef="#br0" timeOffset="121113.92">25919 9740 792 0,'0'0'78'0,"0"0"-37"16,0 0-20 0,0 0 13-16,0 0 35 0,0 0-31 15,-25-21-26 1,25 21-10-16,0 0-2 0,0 0-4 16,0 3-14-16,1 12 6 15,7 4 12-15,-1 7 1 16,2 4-1-16,-3 3-3 15,-3 5 3-15,2 0 1 16,1 0 0-16,5-5 1 16,4-9-2-16,9-10 0 15,14-12-5-15,21-2 5 16,23-19 59-16,15-15-4 16,6-5-8-16,-3-4-19 0,-6 3-2 15,-12 2-5 1,-11 4-3-16,-15 0 17 0,-5 7-13 15,-5 0-15-15,0 4-2 16,-2 3-4-16,-3 5-1 16,3 7-5-16,3 2-85 15,1 0-119-15,0-3-172 16</inkml:trace>
  <inkml:trace contextRef="#ctx0" brushRef="#br0" timeOffset="125781.56">26010 9065 525 0,'0'0'125'0,"0"0"-81"0,0 0 23 15,0 0 24-15,0 0-13 16,0 0-15-16,0 0 8 15,-25-43-6-15,25 37-5 16,0 0 2-16,0 2-19 16,0 1-5-16,0-1-11 15,0 2-7-15,0-1-4 16,0 1-5-16,0-2 5 16,0-2-2-16,3 0-4 15,4-2-7-15,1 0 2 16,-4 4 0-16,2 1-2 15,-5 3 0-15,-1 0-4 16,0 0 1-16,2 0-2 16,1 0-8-16,2 16-1 0,2 7 1 15,5 4 9-15,-2 3-4 16,2-1 5-16,2-6 1 16,-4-5 0-16,3-6 1 15,-1-5 1-15,-1-4-3 16,4-3 3-16,1 0-2 15,7-2 2-15,5-16 4 16,8-11 2-16,7-8-5 16,5-8-3-16,10-9 0 15,8-5 3-15,4-5-3 16,7-3 1-16,-2 0 1 16,-1 0-3-16,-3 10 3 15,-6 6-3-15,-5 8 1 0,-11 11-2 16,-13 7-2-16,-12 8 2 15,-11 9 2-15,-5 3-3 16,-5 5 1-16,-3 0-2 16,0 0-6-16,0 0-31 15,0 0-36-15,0 10-74 16,-11 8 2-16,-12 7 60 16,-21 9-5-16,-17-3-87 15,-16-5-354-15</inkml:trace>
  <inkml:trace contextRef="#ctx0" brushRef="#br0" timeOffset="126581.87">25907 8850 551 0,'0'0'98'15,"0"0"-55"-15,0 0-13 16,0 0 40-16,0 0-9 16,0 0-18-16,-16-41-7 15,16 31 11-15,0 0 7 16,0 2-11-16,0 1 6 15,0 1 0-15,0 4-7 16,0 0-14-16,0 2-11 16,0 0-8-16,0 0-8 0,0 0-1 15,0 0-6-15,0 0-1 16,0 0-10-16,4 5 2 16,8 15 3-16,6 9 12 15,-1 2 1-15,-1 4-1 16,-3 0-1-16,-1-4 1 15,0-1 0-15,3-6 1 16,-1-4-1-16,-1-6 0 16,2-3 2-16,-2-1 1 15,1-1-1-15,-1-1 1 16,-1 2-3-16,-2-2 1 16,0 2 0-16,0-1-1 15,-3-3 1-15,-1-1 0 0,0-4 4 16,6-1-4-16,11-1 6 15,20-23 47-15,18-11 11 16,18-11-47-16,12-4-10 16,5-4 7-16,-1-4-9 15,2-2-4-15,-3-5 3 16,-7 4-5-16,-7 3 7 16,-13 6-7-16,-14 9-1 15,-19 10-1-15,-13 11-1 16,-11 10-7-16,-4 10-28 15,3 2-63-15,6 0-138 16,10 6-43-16,2 6 18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7T07:20:03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5647 12844 928 0,'0'0'117'0,"0"0"-103"15,0 0-6-15,0 0 15 16,0 0 32-16,0 0-23 16,0 0-26-16,-23 0-5 15,23 0 12-15,0 0 34 16,0 0 3-16,0 0-13 16,0 0-11-16,0-3-20 15,17-10-6-15,14-13-1 0,30-21 1 16,26-21 9-1,24-13-7-15,13-10 5 0,0 1-4 16,-2 5-3-16,-17 10 2 16,-17 16 3-16,-27 18-1 15,-25 17 0-15,-17 16-3 16,-14 5 0-16,-5 3-1 16,0 0 0-16,0 0-2 15,-21 11-6-15,-10 14 8 16,-14 9 2-16,-12 7-2 15,-4 3 0-15,-3 1 2 16,-6 3 3-16,3 0-4 16,-5-2-1-16,8 0 0 15,4-6 0-15,11-8 3 16,12-6-3-16,10-7 0 0,13-8 0 16,8-5 0-16,5-5 1 15,1-1-1-15,0 0-3 16,4-1-1-16,19-18-2 15,20-18-10-15,24-19 16 16,24-19 7-16,12-9-5 16,4-1 3-16,-11 11-4 15,-21 21 0-15,-29 24 1 16,-28 17-2-16,-14 12-1 16,-4 0-25-16,0 11 2 15,-12 18-52-15,-7 11-14 16,-7 2-96-16,-2-13-243 0</inkml:trace>
  <inkml:trace contextRef="#ctx0" brushRef="#br0" timeOffset="734.55">6479 13053 730 0,'0'0'103'16,"0"0"-63"-16,0 0-30 15,0 0 56-15,0 0 1 0,0 0-37 16,-85-62-11-16,70 57 6 15,-3 0 23-15,0 1 8 16,-4 0-13-16,1 4-5 16,-6 0-14-16,5 0-6 15,-2 5 0-15,0 11-18 16,5 12-4-16,-2 15-2 16,3 14-1-16,3 16 5 15,6 6 2-15,6 1 2 16,3-6 0-16,0-12-2 15,15-13 1-15,9-12-4 16,1-13 0-16,0-10 2 16,0-10-6-16,-2-4 3 15,-2 0 4-15,-3-14 11 0,0-13 1 16,-3-5 0-16,0-11-1 16,-3-6-4-16,-2-7-1 15,2-5-3-15,-1-1 0 16,0 4-1-16,-3 7-1 15,1 14-1-15,-2 11 1 16,-4 14-1-16,-1 11 0 16,-1 1-5-16,4 1-14 15,4 27-16-15,4 13 17 16,2 18 18-16,-3 13 0 16,0 4-51-16,-6-2-135 15,-6-14-202-15</inkml:trace>
  <inkml:trace contextRef="#ctx0" brushRef="#br0" timeOffset="3852.58">10959 12849 0 0,'0'0'946'16,"0"0"-864"-16,0 0-12 16,0 0-41-16,0 0 34 15,0 0 9-15,0 0-46 16,-70-65-26-16,70 65-7 15,2 7 1-15,7 13 1 16,0 8 4-16,1 11 1 0,-4 7 5 16,-3 8-4-16,-3 1 6 15,0-5-7-15,0-11 2 16,0-9-2-16,3-17 1 16,0-4-1-16,0-6 8 15,-3-2 0-15,0-1 1 16,2 0 13-16,2-10 8 15,3-12-17-15,5-9-8 16,8-6 1-16,1-4-6 16,6-2 4-16,2 2-2 15,1 2-2-15,-3 8 1 16,-2 9-2-16,-5 8 2 0,-4 8-4 16,-1 6 3-1,0 4-5-15,3 20-2 0,0 11 2 16,-2 11 5-16,-2 6 1 15,-2 1 0-15,1 1 0 16,2-10 0-16,6-8-1 16,6-13 0-16,4-12-6 15,5-11-11-15,3 0-28 16,1-21-13-16,-6-13-33 16,-10-8-65-16,-18-3-121 15</inkml:trace>
  <inkml:trace contextRef="#ctx0" brushRef="#br0" timeOffset="4301.68">10952 12466 856 0,'0'0'79'15,"-98"-47"-30"-15,51 31-5 16,1 8 57-16,4 6-13 16,0 2-40-16,1 23-26 15,2 21-19-15,3 19-2 16,5 23 3-16,8 23-1 16,10 18-2-16,11 12 2 0,2 7 11 15,17-2-5-15,24-9-5 16,18-19 2-16,20-25-1 15,16-23-4-15,16-26 0 16,2-25-1-16,2-17 1 16,-9-17 10-16,-12-25-8 15,-7-14 2-15,-10-11-2 16,-8-14 5-16,-11-10-7 16,-16-8 4-16,-18-4 0 15,-20-1 3-15,-7 4-7 16,-42 10 1-16,-29 16-2 15,-31 23-28-15,-29 24-30 0,-27 27-10 16,-3 10-36 0,4 25-56-16,20 3-52 0,34-4-85 15</inkml:trace>
  <inkml:trace contextRef="#ctx0" brushRef="#br0" timeOffset="7833.46">10849 12772 462 0,'0'0'303'0,"0"0"-303"15,0 0-42-15,0 0-37 16,0 0 41-16,10-76-50 16,-10 50-356-16</inkml:trace>
  <inkml:trace contextRef="#ctx0" brushRef="#br0" timeOffset="8065.82">10595 12081 939 0,'0'0'47'16,"0"0"-26"-16,0 0-14 15,0 0-1-15,0 0 8 0,0 0-14 16,-15-13-18 0,15 28-77-16,6 8 40 0,2-1-71 15,-4-3-123-15,1-7-198 16</inkml:trace>
  <inkml:trace contextRef="#ctx0" brushRef="#br0" timeOffset="8283.44">10735 12689 763 0,'0'0'90'15,"0"0"-82"-15,0 0-4 0,0 0 12 16,0 0-9-1,0 0-7-15,14-56-32 0,-12 32-62 16,-2-7-98-16,0-10-342 16</inkml:trace>
  <inkml:trace contextRef="#ctx0" brushRef="#br0" timeOffset="8471.18">10837 11958 945 0,'0'0'37'0,"0"0"-37"15,0 0-3-15,0 0 2 16,0 0-23-16,0 0-112 16,28 11-48-16,-20 16-66 15</inkml:trace>
  <inkml:trace contextRef="#ctx0" brushRef="#br0" timeOffset="8704.57">10915 12808 852 0,'0'0'109'16,"0"0"-92"-16,0 0-17 16,0 0-1-16,0 0 1 15,0 0-9-15,10-44-124 16,-9 19-136-16,-1-8-227 16</inkml:trace>
  <inkml:trace contextRef="#ctx0" brushRef="#br0" timeOffset="8890.45">11019 12021 925 0,'0'0'17'15,"0"0"-17"-15,0 0-42 16,0 0-1-16,0 0-29 15,0 0-31-15,61 10-145 16</inkml:trace>
  <inkml:trace contextRef="#ctx0" brushRef="#br0" timeOffset="9109.86">10994 12564 655 0,'0'0'40'0,"0"0"-40"16,0 0-149-16,0 0 96 15,0 0 39-15,0 0-50 16</inkml:trace>
  <inkml:trace contextRef="#ctx0" brushRef="#br0" timeOffset="14941.96">12797 11396 6 0,'0'0'28'16,"0"0"17"-16,0 0-7 16,0 0-5-16,0 0 14 15,-11-84 26-15,24 70-51 0,-3 5-22 16,-4 2 1 0,-3 5 6-16,-1 2 76 0,-2 0-1 15,0 0-28-15,0 0-14 16,0 0 15-16,0 0-12 15,0 0-12-15,0 0-19 16,0 0-11-16,0 0 20 16,0 0 40-16,0 0 31 15,0 0 17-15,-2 0-13 16,1 0-6-16,-1 0-22 16,1 0-28-16,-1 0-7 15,2 0-12-15,0 0-7 16,0 0-13-16,0 0-1 15,0 0 2-15,-1 0-1 16,1 0 0-16,-2 2-1 0,1 5-1 16,-2 4 1-16,-2 7 1 15,-2 1 1-15,1 5-1 16,3 4 5-16,2 4-5 16,1 4 0-16,0 0-1 15,0-1-4-15,9-4 4 16,-1-1 0-16,0-9 1 15,-4 1-1-15,1-3 0 16,-4 1 2-16,2 2-2 16,-1-1 0-16,4-1 0 15,0 2 1-15,-2 3 0 16,2 2-1-16,0 2 1 0,3 0-1 16,-2 2 1-1,1-2 1-15,-2-2 0 0,3 0 1 16,-3 0-6-16,1 0 3 15,1 1 0-15,1-1 1 16,0-1-1-16,0 3 0 16,1 0 5-16,0 0-5 15,3-4-2-15,0-1 2 16,2-2 0-16,3 0 0 16,0-1-2-16,4-1 2 15,0 0 0-15,4-3 0 16,-1 3 2-16,4-1 1 15,-1 0 1-15,2-3-3 16,3-2-1-16,1-1 1 16,9-4 0-16,0-3 1 0,3-4-3 15,-2 1 2-15,-1-2 4 16,2-1-5-16,-5 0 6 16,2 0-6-16,-2 0 2 15,1 0-2-15,0 0 0 16,-1 0 0-16,-1-5 0 15,0-2 3-15,0-1-4 16,-3-1 2-16,-2 1 1 16,0-2-2-16,1 1 6 15,-4-2-5-15,2 4 0 16,-3-3-1-16,3 0 0 0,1 0 0 16,4-2 1-16,1-1 2 15,2 1 1-15,-4-1 3 16,0 0 4-16,-1 0-6 15,-3-5 6-15,0 2-7 16,0-3 6-16,-4 0-7 16,0-3 3-16,-4 0-1 15,-1-4 0-15,-2 0-5 16,2 0 6-16,-5-4 0 16,0 1-3-16,-2-2-2 15,-2-2 1-15,3 1-2 16,-1 3 0-16,1 0 0 15,-3 2 1-15,-2 4-1 16,-3 2 0-16,-2 0 0 0,-4 2 2 16,-2-3-1-1,-2-2 0-15,0-5 2 0,0-2-2 16,-3-4 0-16,-6-2 1 16,-3-1-2-16,-3-3 0 15,-2 2 0-15,-3 2 4 16,-4 1 1-16,0 2 4 15,-3 2 1-15,0-1 6 16,-1 1-6-16,0 3-2 16,-2 0-2-16,-3 2 0 15,2 4 6-15,-4 2 0 16,1 0-8-16,-2 5 1 0,-3 2-3 16,4 0 0-1,-6 5-2-15,1-3 0 0,-2 4 0 16,0-1 1-16,3 1 0 15,-1 1 0-15,0 1 2 16,-2 1 0-16,-2 3-3 16,-1-1 2-16,0 3-1 15,3 0 0-15,5 0-1 16,0 0 0-16,4 0 1 16,-1 0-1-16,-5 6 2 15,-6 5-2-15,-12 6 0 16,-6 6 0-16,-5 3 1 15,1 0 0-15,6-1 0 16,8-1-1-16,7-5-2 16,4 3 2-16,5 2 0 0,-2 3 0 15,2 3-3-15,1 0-2 16,3 1 3-16,2 0 1 16,4 4-1-16,2-1 2 15,3 0 1-15,3-3-1 16,6-7 0-16,4-3 0 15,3-3 0-15,0 1-6 16,-1 1-26-16,2 0-8 16,5 1-17-16,0-5-30 15,21-9-112-15,28-7-144 0,20-32-151 16</inkml:trace>
  <inkml:trace contextRef="#ctx0" brushRef="#br0" timeOffset="15556.56">14036 11194 913 0,'0'0'115'16,"0"0"-89"-16,0 0-4 15,0 0 91-15,0 0-34 16,0 0-44-16,-43-7-18 16,38 7 9-16,1 0 3 15,-1 0-12-15,-3 0-4 16,1 0-5-16,0 0-3 15,2 0-1-15,1 0-1 16,1 2-2-16,3-2 0 16,0 0 4-16,0 0-4 0,0 0 2 15,0 0 1 1,9 0-3-16,18-13 15 0,16-9-4 16,25-9-4-1,21-5 1-15,16-4 2 0,12 0-8 16,3 1-1-16,-6-1 2 15,-14 5-2-15,-18 0 2 16,-16 5 21-16,-17 3-6 16,-10 5 2-16,-6 0-1 15,-7 6-5-15,-3 1-6 16,-5 7-1-16,-3 0-6 16,-6 2 1-16,-5 3-3 15,-2 3 0-15,-2 0-1 16,0 0-4-16,0 0-6 15,-8 0-13-15,-3 6-20 16,-3 8-37-16,-1 1-29 16,0-1-91-16,6-7-97 0,1-7-163 15</inkml:trace>
  <inkml:trace contextRef="#ctx0" brushRef="#br0" timeOffset="15993.43">14825 10740 889 0,'0'0'148'15,"0"0"-73"-15,0 0 55 0,0 0-12 16,0 0-40-16,0 0-43 16,-30-50-3-16,30 50-17 15,0 0 1-15,0 0-8 16,0 0-8-16,0 0 0 15,0 0 0-15,0 0 0 16,-1 0 0-16,1 0 2 16,0 0-2-16,0 0-2 15,0 0 1-15,7 0-4 16,11 0 4-16,10 0 1 16,10 0 8-16,6 0 4 15,0 0-2-15,-4 0-7 16,-1 0 3-16,-7 0-4 15,0 0-1-15,-2 0-1 16,-4 0 0-16,-4 0 4 0,-8 0-4 16,-9 0 0-1,-5 0-3-15,0 0 6 0,0 7-2 16,-19 14 2-16,-16 10-2 16,-5 7 1-16,-1 1-2 15,22-1-10-15,19-13-91 16,38-19-289-16</inkml:trace>
  <inkml:trace contextRef="#ctx0" brushRef="#br0" timeOffset="31011.92">8245 11250 50 0,'0'0'853'0,"0"0"-783"16,0 0-61-16,-83-5 21 15,61 15 22-15,-5 7 3 16,4 4-28-16,-2 1-8 16,1 0-3-16,2-6 3 15,4-1 23-15,2-5-10 16,2-1 5-16,5 0-4 16,-3-1-9-16,2 2-6 15,-5 2 6-15,3 2-10 16,-3 5 2-16,0 6-11 15,0 7 9-15,-1 5-5 16,-2 7 3-16,4 1-6 0,0 2 2 16,0-3-4-16,3-2-2 15,0 1 0-15,5-7 0 16,3-4 0-16,3-4-2 16,0-5 0-16,0-4 0 15,4 1 0-15,4 2 1 16,0 4 4-16,0 3-3 15,4 5 0-15,1 1-2 16,1 5 8-16,4-2-7 16,-2 2-1-16,2 1 1 15,4 0-1-15,1-1 3 16,-1-1-2-16,2-1 1 16,1-3 5-16,-5-1-6 15,7-2 5-15,-2-4-4 16,2-3-1-16,1-3 0 0,-1-4 0 15,1 1 1-15,-2-5-1 16,2 0-1-16,-1-1 3 16,1 0-1-16,2-4-2 15,0-2 1-15,6-1 0 16,1-1 0-16,2-3-1 16,1-1 1-16,2 2 0 15,1-3-1-15,-1 0 1 16,0 0 1-16,-2 0-1 15,-4 0 1-15,1-6 1 16,-1 2-1-16,0-3 1 16,2 1-2-16,0-1 0 0,1 0-1 15,2-5 1-15,-2-1 0 16,0 0 3-16,0-5-3 16,-1-1 2-16,-2 0-3 15,-3 1 2-15,-2-2 4 16,-1-3-1-16,-1-2 2 15,0-6-4-15,0 2 1 16,-5 0-4-16,1 1 1 16,-4 1 0-16,0 1 2 15,-6 0-3-15,1 0 1 16,-1 1 3-16,-3 1 0 16,3 1 1-16,-3 1 7 15,3-1-3-15,-2-1-5 0,4 0 1 16,-2 1 2-16,1 0-1 15,-2 2 4-15,-1-1-2 16,-1 1 5-16,-3 0-8 16,1 3 7-16,-2-2-6 15,-1 1 0-15,1 1 0 16,2-2-6-16,-1 1 4 16,2 0-3-16,-1 2 1 15,-3 2 0-15,-1-2-1 16,-1 2-1-16,-2-1 2 15,1-1 2-15,-4-1 0 16,0-2 4-16,0-2-5 0,-7-5 1 16,1 2-3-1,-5-1-1-15,-2-1 2 0,4 1-2 16,-2-4 0-16,3-2-1 16,2 1 1-16,-2 3-2 15,-4 1 2-15,-4 2 0 16,-5-1 0-16,-3-1-2 15,-4 5 2-15,-2-1-2 16,-5 3 1-16,0 0 1 16,4-1 2-16,-1 2-2 15,-2 1 1-15,4 2-2 16,-6 0 1-16,0 2-1 16,-1-1 0-16,-3 2-1 0,3 2 1 15,-1 3 1-15,-2 6-2 16,-3 2 0-16,-5 0 4 15,-10 13-5-15,-5 9 3 16,-4 6-2-16,1 2 0 16,6-2 2-16,4 0 1 15,8-6 3-15,6-4-4 16,6 0 0-16,-2 2-3 16,1 5-30-16,-2 5-32 15,0 10-27-15,9 6-15 16,9-2-153-16,12-6-255 15,9-8-56-15</inkml:trace>
  <inkml:trace contextRef="#ctx0" brushRef="#br0" timeOffset="31731.22">9942 10476 981 0,'0'0'171'0,"0"0"-138"15,0 0-19-15,0 0 69 16,0 0 6-16,0 0-36 15,-32-70-36-15,31 70 3 16,-1 0-8-16,1 0 11 16,1 0-9-16,-2 0-6 15,-2 0-1-15,-3 11-2 16,-7 17 1-16,-8 14-1 16,-11 14 3-16,-4 7 4 0,-8 5-6 15,3 1 2 1,0 2 15-16,4-9-12 0,8-6-2 15,4-9-2-15,4-9-4 16,10-11 0-16,5-7-2 16,2-9-1-16,4-4-4 15,-2 0-2-15,1-6-36 16,-1-1-26-16,-3 0-64 16,2-22-153-16,1-7-285 15,3-5 217-15</inkml:trace>
  <inkml:trace contextRef="#ctx0" brushRef="#br0" timeOffset="32162.81">9494 10803 842 0,'0'0'144'0,"0"0"-89"0,0 0 47 15,0 0 35-15,-32-72-36 16,30 67-44-16,1 3-18 16,1 2-10-16,0 0-6 15,0 0-6-15,0 0-13 16,0 19-2-16,0 12-2 15,0 9 22-15,0 8 0 16,-8-1-10-16,2 0-4 16,1-4 3-16,3-8-7 15,2-4 2-15,0-5-4 16,0-6-2-16,0-6 2 16,4-5 1-16,-3-4-3 15,4-1-2-15,-2-4 2 0,-3 0 5 16,3 0-1-16,2 0 1 15,-1 0 1-15,2 0 5 16,6-4 0-16,-2-2-3 16,7 1-5-16,-2 0-3 15,4 3 0-15,6-2 0 16,7-2 0-16,2 0 1 16,5 1-1-16,-3 0-3 15,-6 4 2-15,-7 1-6 16,-5 0-13-16,-7 0-19 15,-4 0-19-15,-2 0-31 16,1 3-136-16,-1 1-221 0,0-2-257 16</inkml:trace>
  <inkml:trace contextRef="#ctx0" brushRef="#br0" timeOffset="36568.47">23802 11164 890 0,'0'0'67'15,"0"0"-39"-15,0 0 31 16,0 0 32-16,0 0-33 0,0 0-31 16,-82-50-11-16,76 47-2 15,-3-1 15-15,-1 0 7 16,-4 2-12-16,-1-1-5 15,-3 3 4-15,-1-1-1 16,1 1 4-16,-3 0-8 16,-3 0 4-16,1 0-6 15,-2 0-1-15,0 0-2 16,1 6-6-16,-1 2 3 16,1 2-1-16,-3 1-3 15,-1 3-2-15,-1-1-1 16,-2 2 4-16,0 4-7 15,-5-1 1-15,-4 3 5 16,1 2-5-16,0 0-1 16,1 2 0-16,3 0-2 0,4-2 1 15,1 4 1-15,2-1 2 16,5-2-2-16,5 1 0 16,3-2 0-16,1 0 0 15,0 2 0-15,-2 4 0 16,2 1 2-16,-1-1-2 15,3 6-2-15,-2 1 2 16,1 0 0-16,1 3 1 16,1-2 0-16,3 5 2 15,-1 2-3-15,-1 4 0 16,1-1 2-16,0 2-1 16,3-3-1-16,0-5 1 15,3-2 2-15,3-3-6 0,0-5 6 16,0 2-3-16,2-1 1 15,5-3 0-15,2 2 1 16,0-3-1-16,2 0-1 16,5-1-1-16,1-1 1 15,2-3 0-15,4-1 0 16,0 0 0-16,-1-2 0 16,2-1 1-16,-2 3 2 15,1-1-2-15,-4 1-1 16,0 0 0-16,-2-1 1 15,1 0 0-15,-2 0 0 16,2 0-1-16,3-1 0 0,1-3-1 16,5-2 0-1,9-6 1-15,1-2 0 0,7-2-1 16,3-4 1-16,-2-1-5 16,0 0 5-16,-3 0 0 15,-3 0-1-15,-1 0-1 16,-2 0 2-16,-2-6-1 15,1 0 0-15,-1-1 2 16,0 1 2-16,1 0-3 16,-1-4 0-16,-3 0 1 15,2 1-1-15,1-1 0 16,-2-2 1-16,-1 2 0 16,0-3-1-16,-1 1 0 15,1-2 1-15,1 1 2 0,-1-1-2 16,-3 0-1-16,0-1 1 15,-2 0-1 1,0 1 1-16,-1-3-1 0,0 1 0 16,1-1 0-16,-2 2 3 15,0 0-2-15,-2-1 0 16,-1 2-1-16,-2-2 0 16,2-1 1-16,0-1-1 15,0-2 0-15,0-1 3 16,-1 0-2-16,-3 0 0 15,1-3 0-15,-3 1-1 16,-2 0 0-16,-4 3 0 16,-1 0-1-16,-5-1 1 0,0 0 3 15,-2 1 2 1,-1-4-4-16,0 2 0 0,0-1 0 16,0-1-1-16,-1-2 1 15,-4 0-1-15,-1 3 3 16,3-4 0-16,2 6 1 15,-1-1-2-15,2-3 8 16,-1 3-5-16,-1 0-1 16,-1-3 7-16,0 1 0 15,-4-1-2-15,1-3-3 16,0-2-3-16,-2-1-2 16,0-1 1-16,-3-1-1 15,0-2 1-15,-3 1-1 0,-1 1 0 16,-3 0 1-1,1 3 1-15,-2 0 0 0,0 3 3 16,-1-3-3-16,-4 2 4 16,-1-2 7-16,0 5-9 15,-2-1-5-15,0 2 8 16,-3 4-1-16,-6 0-6 16,-2 1 0-16,-7 1-1 15,-3 3 0-15,-6 0 1 16,-3 3-1-16,-4 2 0 15,-6 5-1-15,0 5-1 16,-8 0 2-16,0 6-12 16,1 18-23-16,9 5-38 15,11 7-56-15,20-8-196 0,21-6-736 16</inkml:trace>
  <inkml:trace contextRef="#ctx0" brushRef="#br0" timeOffset="38402.11">27802 12237 118 0,'0'0'951'0,"0"0"-852"16,0 0-96-16,0 0 2 0,0 0 57 15,0 0-20-15,0 0-42 16,-13-4 0-16,13 12 0 16,0 1 3-16,14-1 6 15,13-2 1-15,12-4 17 16,13-2 1-16,8 0-9 15,-2-4-8-15,-1-5 7 16,-5 3-9-16,-8 2 7 16,-6 0-7-16,-8 1-3 15,-14 1 5-15,-8 1-6 0,-8 1 20 16,0 0 3-16,0 0 0 16,-11 0-8-16,-18 0 4 15,-18 3-17-15,-16 8-6 16,-9 6-1-16,-3 0-3 15,4 1 3-15,6 2 0 16,13-2 0-16,9-1 0 16,13-2-3-16,12-1 3 15,5-6-1-15,8 0-1 16,5-5 0-16,0-2 0 16,0 2-2-16,18-3-3 15,12 0 7-15,13-1 5 16,11-15 6-16,2-2-10 0,0-1 1 15,-6 1 2 1,-5 6-2-16,-9 0-2 0,-13 7 0 16,-9 0 0-16,-11 4 1 15,-3-1 4-15,0 2-5 16,-12-2-1-16,-13-2-1 16,-10 4-1-16,-8 0-1 15,2 0-1-15,0 0 4 16,4 0-2-16,6 2 0 15,5 2-1-15,7 1-2 16,3-4-1-16,10 1 2 16,4-2 1-16,2 0 1 15,0 1-9-15,0 1-2 16,12 0-4-16,18 0 8 0,15-2 10 16,17 0 3-1,5-3 5-15,4-10-8 0,-3 2 0 16,-5-2 1-16,-8 2-1 15,-13 1-46-15,-16 2-145 16,-21 2-597-16</inkml:trace>
  <inkml:trace contextRef="#ctx0" brushRef="#br0" timeOffset="40783.71">28035 11247 710 0,'0'0'96'16,"0"0"-58"-16,0 0 16 16,0 0 32-16,0 0-32 15,0 0-21-15,0 0-5 16,-35-8 8-16,23 8 4 16,-5 0-16-16,-7 0-2 0,-2 10 2 15,-5 7 11-15,-1 1-1 16,-3 4-7-16,2-2 5 15,0 3-10-15,3 0 3 16,6-1-5-16,0 4-5 16,4 5-5-16,3 2-6 15,-1 4 1-15,5 3 0 16,0-4 3-16,3 0-5 16,4-1 0-16,2-2 7 15,3 2-9-15,1-3 6 16,0 1-4-16,0-2-1 15,0-1-1-15,0-2 0 16,0 3 0-16,0-1 1 16,0 2 6-16,0-1-6 0,0 0-1 15,0-1 7 1,0-1-3-16,0 0-2 0,5-1-2 16,1-2 1-16,2 1-1 15,1-1 1-15,3 0 0 16,0 1 0-16,4 2-2 15,2-1 2-15,3 0-1 16,4-1-1-16,4-4 0 16,2-3 0-16,2-2 0 15,1-3 2-15,1-5 0 16,-3-1-2-16,1-4 0 16,-1-2 0-16,-3-2 0 15,3-1 0-15,-1 0 1 0,6 0-2 16,6-6 2-16,7-7-1 15,2-3 0-15,-1 0-1 16,-5-3-2-16,-4 1-4 16,-7-2 7-16,-2-2 0 15,-4 2 1-15,-3 1-1 16,-3-2 0-16,-1-2-3 16,-1-1 3-16,-1-5 6 15,1-2-6-15,1-3 0 16,-1-3 1-16,1 0-1 15,0-1 0-15,-1-2 1 16,-3 3-1-16,-3-1 0 16,-7 5 0-16,-7 1 1 15,-1-1 8-15,0-1 4 0,-13 2 0 16,-2 1-7-16,-4-2-1 16,-1-1-2-16,-2-4 0 15,-1-3-2-15,2-4 2 16,-3-2-2-16,1-3 0 15,-4 0 0-15,0 5 0 16,0 4 2-16,-2 9-3 16,-4 4 6-16,-6 5-1 15,-8 3 2-15,-12 5-7 16,-6 4 0-16,-9 4 0 16,-4 7-3-16,-5 0 1 15,-1 0-3-15,7 7 3 0,8 7 1 16,12 8-1-16,10 8-14 15,8 13-49-15,9 17-67 16,8 3-244-16,13 2-445 16</inkml:trace>
  <inkml:trace contextRef="#ctx0" brushRef="#br0" timeOffset="41549.78">27881 12853 561 0,'0'0'620'0,"0"0"-559"15,0 0-43-15,0 0 54 16,0 0 31-16,0 0-54 0,5-26-36 16,-3 24-7-1,0 2 1-15,-1 0 13 0,-1 0-4 16,0 0-5-16,2 0-7 16,1 14-2-16,-3 13 4 15,0 17 7-15,0 12 13 16,-21 14-5-16,-9 8-4 15,-9 3-5-15,-5-1-4 16,3-6 2-16,4-8-6 16,6-9-1-16,7-7-2 15,6-8 1-15,5-10 3 16,3-8-4-16,7-7 0 16,2-7 1-16,1-6 3 0,0-2-4 15,0-2-1-15,0 0 3 16,0 0-1-16,0 0-2 15,0-8-17-15,0-7-31 16,1-10-31-16,9-5-26 16,3-11-139-16,9-7-213 15</inkml:trace>
  <inkml:trace contextRef="#ctx0" brushRef="#br0" timeOffset="42049.45">27924 12918 910 0,'0'0'91'0,"0"0"-54"16,0 0 43-16,0 0 29 15,0 0-38-15,0 0-38 16,-21-59-13-16,21 58 11 15,-1 1-5-15,1 0-12 16,-2 0-7-16,-2 0-7 16,-9 19 0-16,-9 10 2 15,-7 9 12-15,-10 4 1 16,0 2-9-16,2-5-5 16,6-3 1-16,5-9-1 0,11-7 0 15,6-10 1-15,6-6 1 16,3-1-3-16,0-3 1 15,0 0-1-15,9-11-1 16,14-15-2-16,13-10-1 16,8-7 1-16,10-6-2 15,0 6 3-15,-2 3-12 16,-9 13 9-16,-10 10 5 16,-14 9 5-16,-5 8-5 15,-7 2 0-15,1 21 0 16,-2 14 12-16,-2 9 7 15,0 5-7-15,-2 4-5 16,-2-4-7-16,0-1-15 16,0-9-207-16,-3-6-574 15</inkml:trace>
  <inkml:trace contextRef="#ctx0" brushRef="#br0" timeOffset="43433.06">20260 12778 28 0,'0'0'64'15,"0"0"-42"-15,0 0 867 16,0 0-755-16,0 0-134 16,0 0-12-16,-39 26 12 15,39-22 10-15,0-4-2 16,0 0-4-16,0 0 13 15,0 0 45-15,0 0-3 16,0 0-16-16,0 0-24 16,0 0 7-16,17 0-8 0,20-12-3 15,23-13 11-15,29-18-3 16,23-13-6-16,19-7-7 16,19-3 0-16,6-2-10 15,-1 2-1-15,-11 5 1 16,-31 9 6-16,-26 13-6 15,-28 9 7-15,-20 9 2 16,-10 4 4-16,-9 5 1 16,1-1 0-16,-6 2-13 15,0 3 0-15,-3 4 3 16,-4 2-4-16,-5 0-3 16,-2 2 1-16,-1 0 0 0,0 0-7 15,0 0-4-15,0 3-4 16,0 4 3-16,0 5 6 15,6 0-6-15,0-1-12 16,-2-2-33-16,2 2-56 16,-6-3-117-16,0-4-117 15,-16-2-281-15</inkml:trace>
  <inkml:trace contextRef="#ctx0" brushRef="#br0" timeOffset="44017.14">20788 12775 387 0,'0'0'370'15,"0"0"-351"-15,0 0-19 16,0 0 2-16,0 0 33 16,0 0-3-16,-47 22-20 15,42-17 23-15,1-3 33 16,-1 2 1-16,2-3-19 16,3-1 2-16,-1 0 11 0,1 0-16 15,0 0-18-15,0 0 0 16,0 0-6-16,0 0 1 15,0 0-9-15,0 0 3 16,0 0-5-16,0 0-2 16,0 0 2-16,13-13-7 15,27-22 2-15,27-20-3 16,29-15-2-16,19-5 1 16,13 1 0-16,3 1 5 15,-1-1-3-15,-6 3-5 16,-15 8 1-16,-26 12 2 15,-26 16 1-15,-25 13 4 16,-19 13 8-16,-9 3 1 16,-2 4-6-16,-2-1-10 0,0 3-2 15,0 0-4-15,0 0-6 16,0 0-9-16,0 6-19 16,-6 7-32-16,-3 4-4 15,-7 3-74-15,-8 1-48 16,-12 1-42-16,-9-2-147 15,-9-1 156-15</inkml:trace>
  <inkml:trace contextRef="#ctx0" brushRef="#br0" timeOffset="44501.46">20729 12786 28 0,'0'0'11'0,"0"0"-6"16,-94 17 697-16,71-17-601 15,11 0-76-15,5 0-13 16,4 0 71-16,0 0-4 15,3 0-52-15,0 0-20 16,0 0 6-16,0 0 29 16,0 0 20-16,0 0-6 15,21-14-22-15,15-14 6 0,23-18-12 16,25-11-16-16,19-10 3 16,12 3 10-16,7 1-9 15,-3 4-8-15,-4 2-4 16,-13 6-2-16,-21 7 0 15,-18 12 0-15,-25 11 15 16,-15 8-6-16,-12 4 0 16,-3 4-1-16,-7 3-6 15,1 0-4-15,-2 2 0 16,0 0-17-16,0 0-53 16,0 13-82-16,-3 5 10 15,-13 4-28-15,-7 3-47 0,-12 1-100 16,-9 3-43-16</inkml:trace>
  <inkml:trace contextRef="#ctx0" brushRef="#br0" timeOffset="44850.61">20884 12794 101 0,'0'0'674'15,"0"0"-593"-15,0 0-67 16,0 0 38-16,0 0 33 16,0 0-14-16,-14 2-35 0,14-2-20 15,0-5-11-15,27-14-2 16,21-17 9-16,25-17 3 16,25-14 5-16,10-5 8 15,4 2 9-15,-5 4-12 16,-4 1-18-16,-9 7 5 15,-12 7-9-15,-19 14 3 16,-20 15-3-16,-23 11-3 16,-12 8-2-16,-8 3-8 15,3 0-9-15,5 0-37 16,8 10-29-16,15 3 8 16,13-3-86-16,10-10-168 0</inkml:trace>
  <inkml:trace contextRef="#ctx0" brushRef="#br0" timeOffset="46200.74">25595 12422 9 0,'0'0'17'0,"-88"40"13"16,57-32 169-16,7-6 417 15,12-2-578-15,6 0-29 16,2 2 10-16,4-2 95 16,0 0-61-16,0 0-42 15,0 0-1-15,0 0 8 16,0 0-1-16,0 0-7 16,12 0-2-16,14-2-3 0,18-10 6 15,14-9 1-15,9-4-2 16,9-6 12-16,-1 2-4 15,-4 0-1-15,-5 3-2 16,-11 4-12-16,-10 4 2 16,-15 6 3-16,-12 5 14 15,-14 4 20-15,-2 2 2 16,-2-1-8-16,0 2-24 16,0-1 7-16,-14 1-7 15,-14 0-5-15,-15 4-7 16,-17 16 2-16,-13 6-2 15,-14 7-1-15,-5 5-10 16,1-1-8-16,12 0-16 0,16-4 9 16,20-4 0-1,16-8 10-15,13-5 10 0,9-4-4 16,5-7-1-16,0 1 4 16,4-4 4-16,16-2-5 15,11 0 8-15,18-16 9 16,18-11-8-16,20-5 10 15,8-5 2-15,5 0 5 16,-4 0-2-16,-11 3-11 16,-15 5 3-16,-18 4-6 15,-21 8 14-15,-14 3 24 16,-13 4-4-16,-4 1-15 16,0 2-3-16,0 2-8 15,-13 3-8-15,-18 2-2 0,-16 0 0 16,-14 12 0-16,-13 12 0 15,-4 4 0-15,-3 4-11 16,5 2 4-16,6 0-5 16,13-1-13-16,10-5 0 15,18-3-8-15,14-8-10 16,12-7 5-16,3-1-2 16,0-6 5-16,12-3 5 15,18 0 18-15,17-9 12 16,22-14 3-16,15-5 6 15,7-4 9-15,2-4 1 16,-1-2-17-16,-2 1 2 16,-5 1-4-16,-14 5-21 0,-14 6-62 15,-23 4-177 1,-17 7-266-16</inkml:trace>
  <inkml:trace contextRef="#ctx0" brushRef="#br0" timeOffset="48756.01">28303 11256 7 0,'0'0'696'16,"0"0"-626"-16,0 0-43 0,0 0 6 16,0 0 45-16,0 0-20 15,0 0-29-15,-61-50-9 16,57 50-9-16,-1 0 7 15,-1 0 3-15,0 0-2 16,-1-3 0-16,-2 3 2 16,1 0-3-16,-2 0 5 15,2 0 4-15,1 0-1 16,-5 0-6-16,-1 0-5 16,-7 0-4-16,-1 4 2 15,-6 7-1-15,0 2 5 16,1 2 6-16,-3-1-3 0,4 1-5 15,4-4 17-15,-1 0-10 16,2-1-9-16,5 1-6 16,-4 0-4-16,1 5 4 15,-3 1-1-15,-1 2-1 16,1 0 0-16,0 3-3 16,-1 1 3-16,3 1-2 15,-1 0 0-15,2 2 0 16,1-2 0-16,1 1-2 15,3 0 0-15,-2 1 0 16,1 1 0-16,0-2-1 16,3 0 2-16,0 2 0 0,1 1-2 15,4 2 1 1,0 3 3-16,0 0-4 16,2 3 0-16,0-1 1 0,4-2 2 15,0 0-3-15,0-1-4 16,4 1 4-16,6-1 4 15,2-1-2-15,1-3-1 16,-2 0 0-16,0 0-1 16,-3-2 0-16,-2 2 0 15,0 0 6-15,-3 0-5 16,2 2-1-16,0-2-1 16,0-3 0-16,4 1 2 15,0-5-2-15,6-1 6 16,0-2-10-16,4-2 4 15,5-1-1-15,2-2 2 0,1-3 1 16,2-4 0-16,1 0 1 16,0-3 2-16,1-3-4 15,1 0-1-15,1 0 0 16,0-3 0-16,2-6 1 16,1-4 3-16,1-3-3 15,1 1 0-15,-1-2 1 16,3-1-1-16,-3-1 0 15,1 0-1-15,-4-2 1 16,0 1 1-16,-2 1-1 16,-2-1-3-16,-2 1 3 15,-3-1 0-15,0-3 0 16,-1 1 0-16,-1-2 2 0,-1-2 0 16,-4-2-4-16,-4-3 4 15,-4 4-1-15,-1-4-1 16,-2 1 0-16,1-1 4 15,-2 0-3-15,0 0 0 16,-3 4-1-16,-3 0 0 16,0-3 0-16,0 3 2 15,0-4-1-15,0-3-1 16,0-2 1-16,1 3-2 16,-1 1 7-16,0 0-4 15,0 1 6-15,0 0 4 16,-4-2-3-16,-10-2 4 0,2 3 0 15,-4 0-1 1,1 1 0-16,-3 2-3 0,0 3-7 16,-1-2 8-16,0 3-3 15,0-1-6-15,-1 0 7 16,-1 0-4-16,0 3 0 16,0 2 4-16,-3 1 7 15,-2 1-4-15,-4 5-7 16,-5-1-1-16,-2 5-2 15,-7-1-1-15,-6 7 0 16,-1 1-4-16,2 1 1 16,4 2 1-16,9 0 2 15,5 0-1-15,0 0-2 0,1 9 2 16,-4 2-2 0,-2 3 1-16,1 0 1 0,4 2 0 15,0-2-1-15,-1 4 2 16,-2 2-2-16,-6 5 2 15,-2 2-1-15,-4 8-1 16,4 8-1-16,3 6 3 16,6 8 0-16,8 3-3 15,7-1 3-15,9 0 4 16,8-4-4-16,1-1 0 16,0-1-2-16,7 0 2 15,8 1 0-15,3-1 1 16,6 3-1-16,3-3 0 15,4 0 0-15,2-1 0 0,3-4 0 16,0-2 1-16,4-2-1 16,0-5 0-16,2-2-3 15,1-4 3-15,-1-7-8 16,-2-3 6-16,-1-3-9 16,-2-6 3-16,-1-5 1 15,5-3 7-15,1-6-1 16,5 0 1-16,4 0 0 15,2-1 0-15,0-10 3 16,2-2-1-16,-3-3-2 16,-3-2 0-16,3-4 0 15,4-7 0-15,-1-5-1 16,1-6 1-16,-3-6 0 0,-4-3-1 16,-4-6-3-1,-4-6 4-15,-9-6 4 0,-7-8 0 16,-11-3-4-16,-13-7 0 15,-1 1 5-15,-21 1 5 16,-16 2-3-16,-14 7 18 16,-7 7-16-16,-9 11-3 15,-2 10-2-15,5 10 2 16,0 10-6-16,1 9-2 16,1 10 2-16,-9 7-1 15,-5 23-1-15,-8 31-26 16,-5 29-87-16,-2 8-123 0,5-6-566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7T07:21:30.3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12623 5595 634 0,'0'0'83'0,"0"0"-59"16,0 0 43-16,0 0 5 15,0 0-42-15,0 0-12 16,0 0-11-16,-25-3 14 15,23 3 30-15,-1 0-18 16,3 0-25-16,-3 0 6 16,3 0 2-16,0 0-3 0,0 0 13 15,0 0 19-15,0 0-13 16,0 0-2-16,0-3-10 16,0-1 7-16,14-9 2 15,17-6-4-15,16-6-22 16,16-7 0-16,1 1-2 15,5-2-1-15,7-1 0 16,6 1 4-16,9-3-4 16,0 4 1-16,-16 4-1 15,-26 10-2-15,-25 6 2 16,-17 9 2-16,-7 3 8 16,-3 0-3-16,-31 3-2 15,-24 15-5-15,-24 9 0 0,-6 5 3 16,3 0-3-16,7 2-2 15,10 0-3 1,2 1 4-16,-3 2-2 0,-2-2 3 16,7-5-1-16,13-6 2 15,18-10-2-15,17-7 0 16,11-6 1-16,5-1-1 16,0 0 0-16,0 0 1 15,18 0 0-15,22-13 1 16,29-12 1-16,23-8 3 15,13-3-2-15,-1 0 0 0,-13 8-1 16,-22 7-1 0,-26 9 0-16,-20 6 0 0,-16 3 3 15,-7 3 0 1,0 0-3-16,0 0 1 16,0 0-2-16,-6 0-7 0,-24 6-1 15,-16 12 8-15,-17 8-4 16,-10 5 0-16,3 0 4 15,7-4 2-15,11-4-2 16,15-6 1-16,13-5-2 16,14-5-3-16,5-5-12 15,5-2-2-15,3 0 11 16,31-9 0-16,23-18 7 16,19-10 0-16,11-3 5 15,-1 3 3-15,-5 10-4 16,-17 7-4-16,-21 10-18 15,-32 4-186-15,-25-2-191 0</inkml:trace>
  <inkml:trace contextRef="#ctx0" brushRef="#br0" timeOffset="6084.89">16887 4201 488 0,'0'0'65'16,"0"0"-52"-16,0 0 28 15,0 0 22-15,0 0-17 16,0 0-21-16,0 0-19 16,0 0-3-16,-73-28 4 15,57 28 1-15,-1 0-4 16,-4 0 0-16,-3 0 0 16,0 0-1-16,-6 3 5 15,-1 2-4-15,-2 2 2 16,-2 0-1-16,3 1 1 15,3 0-4-15,3 1 0 16,-1 1 9-16,-1 2-11 0,-5 2 3 16,-2 1 1-1,3 0-4-15,-7 4-1 0,0-3 1 16,-4 5 3-16,-3-2 0 16,2 2 0-16,4 6-2 15,3 2-1-15,3 11-2 16,2 3-1-16,1 6 3 15,3 4-6-15,-1-1 6 16,4 1-1-16,2 0 1 16,4 0 0-16,2 2 2 15,1 2-2-15,4-2 0 16,2 0-1-16,2-5 2 16,4 0 3-16,2-3 2 0,2-3-2 15,0-2-4-15,5 0 1 16,9 2 1-16,5 1 3 15,1 0-5-15,6 1 9 16,1 0-4-16,4 1 4 16,8 5-3-16,1-3 7 15,2-2-6-15,4-5-5 16,1-5 6-16,-1-5-3 16,-1-7 4-16,-1-6-7 15,0-6 9-15,-1-5-2 16,-1-4-5-16,-1 0 15 15,-2-1 3-15,-3 0-16 0,-3-2 2 16,-2 1 1 0,0-2 0-16,-2 0-1 0,-3 0-2 15,-1 0 3-15,1-4 0 16,7-10 4-16,9-4 7 16,6-7-11-16,5-3 5 15,1-6 0-15,-1-6-12 16,-7-2 5-16,-3 1-5 15,-9 2 11-15,-5 3-5 16,-6 3 8-16,-3 1 3 16,-5-4 1-16,-1-1-4 15,0-2-8-15,-2-5-4 16,-3-4 2-16,0-4-2 16,-3-2 0-16,-3-3-4 15,-3 1 2-15,0-2-1 0,0 0-1 16,-14 1 0-16,-3 3-1 15,-5 5 1-15,2 3 4 16,-4 4-2-16,1-1-1 16,-1 2 1-16,-2-5-1 15,-3 1-1-15,0 2 1 16,-1 9-2-16,-2 5 0 16,3 6 0-16,-1 6-4 15,4 5 4-15,1 2-4 16,2 2 3-16,-2 6 0 15,1 0-3-15,1 2-2 16,3 0 6-16,2 0 1 0,0 0 0 16,-3 0-2-16,-2 6 2 15,-6 0 1-15,-1 1-1 16,-4 5-22-16,-14 4-97 16,-26-4-63-16,-34-12-263 15</inkml:trace>
  <inkml:trace contextRef="#ctx0" brushRef="#br0" timeOffset="28357.57">11779 5572 10 0,'0'0'20'0,"0"0"-13"0,0 0 0 16,0 0-1-1,0 0-5-15,0 0 2 0,0 0 0 16,0 0 16 0,0 0 16-16,-11-37 207 0,2 27-181 15,3 2 4-15,-1 0-50 16,2 1 22-16,2 1 29 16,0 2-3-16,0 1-46 15,0-1 9-15,0 0-4 16,-1 1-8-16,-2 0 1 15,3 1 17-15,1 1-10 16,2 1 0-16,-1 0-15 16,1 0-1-16,0 0-4 15,0 0 5-15,0 0-6 16,0 0 2-16,0 0 2 0,0 0 5 16,0 0 0-1,0 0-2-15,0 0-5 0,0 0-3 16,0 0-1-16,0 0-6 15,0 0 2-15,0 0 0 16,0 0 2-16,0 0-4 16,10 0 3-16,5 0 4 15,4 1 8-15,1 2-3 16,-1-1-5-16,-2 1 2 16,-1-2 3-16,-1 1-4 15,2 0-1-15,0 0 0 16,1-1 5-16,3 1-5 15,3-2 2-15,4 0-2 16,4 0 0-16,3 0-7 0,4 0 6 16,2 0 1-16,0 0 8 15,1-5-2-15,2 1-1 16,-6 0-3-16,-5 1 0 16,-3 0 0-16,-5 2-2 15,-1-1 2-15,2 0-2 16,2 1 1-16,0 0 0 15,5 1 0-15,1-1 1 16,4 1-2-16,0-3 6 16,-2 3-3-16,-3-2 6 15,-2 2-8-15,-4-3 0 16,-3 2 4-16,-1-1 5 16,-4 0-10-16,-1 0 2 0,0 1 3 15,-1-2-2 1,3-1-1-16,2-2 0 0,2-1-1 15,1-3 6-15,-2 2 3 16,-2-2 0-16,-3 0 15 16,-5 2-7-16,-1-1-2 15,-2 1 5-15,-2-1-8 16,1 0-4-16,1 0 6 16,2-2-4-16,2-2-7 15,1-1-2-15,-2 0 3 16,2-2-2-16,0-2-2 15,1 0 0-15,-2-2 3 16,2 0-2-16,-7 2 5 16,-1 2-2-16,-3 2 20 0,-2 0-2 15,2-4-9-15,-2-1-12 16,3-2 8-16,-1 0-10 16,-1 0 1-16,2 0 2 15,-2 2-3-15,1 0-1 16,-4-1 1-16,1 1 0 15,-2 1 4-15,0-1 2 16,0-5 0-16,-3-1 6 16,-3-1-8-16,-3-4 0 15,3 3-3-15,-3 0 3 16,1-2-1-16,-2 0-3 0,1 0 1 16,0 1 1-1,-1 2-2-15,-2 2-2 0,0 4 2 16,-1 1 0-16,-1 2 0 15,1 3 4-15,1-1-3 16,0 3 5-16,-3-3-5 16,3 2 0-16,-1 0-1 15,2-1 0-15,2 0 3 16,-1-1-2-16,1 1 0 16,-2-1-1-16,-1 0 1 15,2 2-1-15,-1-1 1 16,0 2-1-16,-2-2 0 15,0 1 0-15,0-1 0 16,1 0 0-16,-3 2 1 0,1 0 0 16,1 1-1-16,2 1 0 15,1 2 0-15,0-1 1 16,-1 3-1-16,-2 1 0 16,4 1-6-16,-3-2 6 15,-4 2-3-15,0-2 3 16,-4 2-3-16,-4-2 3 15,0 1 1-15,1 0 0 16,3 2 0-16,2 1-1 16,3 0 1-16,3 0-2 15,-3-2 0-15,1 4-4 16,0-4 4-16,-3 3 0 16,-4-2 1-16,-1 0 3 0,2 0-3 15,1 1 0 1,0-1 0-16,5-2 2 0,-2 2-1 15,-4 0-1-15,1 0-1 16,-3 1-1-16,2 1-6 16,0 1 5-16,-3 0 0 15,-1 0 2-15,-4 0-2 16,-4 3 3-16,0 4 1 16,0 0 5-16,4 0-5 15,3-2-1-15,1 2 0 16,5-1 0-16,0-4 0 15,-1 3-1-15,-7 0 1 16,-4 8 1-16,-11 4-1 0,-9 5-2 16,-7 10 1-16,1 5 1 15,-1 5 0-15,-2 0 0 16,2-2 0-16,4-2 0 16,8-1-3-16,7-5 3 15,11-1 0-15,8 4-2 16,3 7-2-16,0 7 0 15,1 6 3-15,-5 7 1 16,1-3 1-16,3-1 1 16,5-1-2-16,10-6-4 15,2 0-8-15,5 2 2 16,21-1-1-16,15-1-54 16,17-1 45-16,21-1-48 0,19-7-23 15,16-15-20-15,7-20-312 16</inkml:trace>
  <inkml:trace contextRef="#ctx0" brushRef="#br0" timeOffset="31208.84">16077 5476 449 0,'0'0'66'15,"0"0"-21"-15,0 0-18 16,0 0 21-16,0 0 13 0,0 0-28 16,0 0-12-1,0 0 6-15,-21-10 9 0,19 10 11 16,1 0-16-16,-1 0-11 16,2 0-4-16,0-1 0 15,0 1 11-15,0-1-2 16,0 1 0-16,0-3 17 15,8 1-11-15,35-9-12 16,32-5-2-16,35-3-1 16,27-2-10-16,2-1 3 15,-5 3 7-15,-7-1-4 16,-15 3-10-16,-13 1-1 0,-21 2 5 16,-26 4 4-1,-21 3-3-15,-13 3 10 0,-8 1-10 16,-4 2 6-16,0-1-6 15,-5 2-1-15,-1 0-4 16,0 0 0-16,0 0-2 16,0 0-1-16,0 0-8 15,0 0 4-15,-4 0-80 16,-9 10-71-16,-13 7 46 16,-11-4-39-16,-7-4-108 15</inkml:trace>
  <inkml:trace contextRef="#ctx0" brushRef="#br0" timeOffset="31626.12">16065 5448 93 0,'0'0'474'0,"0"0"-398"16,0 0-73-16,0 0 1 16,0 0 2-16,0 0 16 15,-14 5-6-15,14-4-14 16,0-1 6-16,0 0 9 16,0 0 30-16,0 0-7 0,20 0-3 15,29 0-1-15,36-5 26 16,33-6-9-16,16-3-8 15,8 0-8-15,-9 1-22 16,-14 2-2-16,-19 3-10 16,-18-1 1-16,-25 5-4 15,-21 0 5-15,-19 2-4 16,-9 2-1-16,-7 0-1 16,-1 0-3-16,0 0-12 15,0 0-67-15,-1 0-19 16,-17 0-9-16,-12 6-62 15,-18 2 90-15,-13 1-154 16</inkml:trace>
  <inkml:trace contextRef="#ctx0" brushRef="#br0" timeOffset="31976.26">16039 5579 561 0,'0'0'73'15,"0"0"-62"-15,0 0 6 16,0 0 37-16,0 0 8 16,0 0-19-16,-13 0-12 0,34-1-12 15,21-5-9-15,26-5 16 16,22 0-17-16,7-3 12 15,1 1-15-15,-4 1 3 16,-7 3-2-16,-10 0 0 16,-11 4 0-16,-6-1-3 15,-13 3-4-15,-6-1 0 16,-10 1 1-16,-7-2-1 16,-9 3-18-16,-5-2-27 15,-10 2-101-15,0-6-87 16</inkml:trace>
  <inkml:trace contextRef="#ctx0" brushRef="#br0" timeOffset="32227.73">16311 5555 345 0,'0'0'283'0,"0"0"-231"16,0 0-46-16,0 0 9 15,91-11 25-15,-49 7-1 16,8 0-28-16,3 0-9 16,-1 3 2-16,-3 0-4 0,-7 1-5 15,-8-2-108-15,-15-2-127 16</inkml:trace>
  <inkml:trace contextRef="#ctx0" brushRef="#br0" timeOffset="35579.9">18901 5292 280 0,'0'0'83'16,"0"0"-59"-16,0 0-5 15,0 0 30-15,0 0 18 16,0 0-10-16,-36-1-23 15,20 1-11-15,1 0 0 0,1 0 7 16,8 0-2-16,3 1-11 16,3-1 1-16,0 2 2 15,0-2 18-15,0 0 18 16,23 0 14-16,35-5 37 16,36-11-36-16,29-3-53 15,9 1 4-15,-13 5-5 16,-19 1-5-16,-23 5-12 15,-22 1 1-15,-18 5 0 16,-15 1 1-16,-11 0 0 16,-7 0-2-16,-4 0-12 15,0 0 1-15,0 0-12 16,-15 0-33-16,-26 0-109 0,-25 0-1 16,-21 0-114-1</inkml:trace>
  <inkml:trace contextRef="#ctx0" brushRef="#br0" timeOffset="35861.1">18556 5359 673 0,'0'0'71'0,"0"0"-65"16,0 0 8-16,0 0 56 0,0 0 25 15,0 0-67 1,103 10-19-16,-10-10 9 0,24 0-5 16,6-6-1-16,-9 2 3 15,-12 0-14-15,-18 0 3 16,-17 0-3-16,-16-1-1 16,-14 2-40-16,-15 2-57 15,-14-3-139-15,-8-3-136 16</inkml:trace>
  <inkml:trace contextRef="#ctx0" brushRef="#br0" timeOffset="36061.61">18370 5496 339 0,'0'0'341'16,"118"-31"-281"-16,-16 11-52 16,27-3 11-16,18-1 5 15,13 4-7-15,4-5-17 16,-5-11-209-16</inkml:trace>
  <inkml:trace contextRef="#ctx0" brushRef="#br0" timeOffset="44848.43">11671 8381 5 0,'0'0'475'15,"0"0"-368"-15,0 0-80 16,0 0 2-16,0 0 46 15,0 0 8-15,0 0-27 16,-11 13-22-16,10-11-8 16,1-1-6-16,0-1 15 15,0 0 0-15,0 0 13 0,0 0 3 16,0 0-9 0,0 0-7-16,0 0 1 0,0 2-25 15,0-1-9-15,0 5 4 16,9 1-4-16,13 6 0 15,23 5 2-15,27 1 18 16,31-3 19-16,31-8 5 16,34-8-21-16,22 0-20 15,7-11 2-15,-9-2-4 16,-23 4 6-16,-36 2-9 16,-38 4 1-16,-32 2 1 15,-27 1-1-15,-20 0-1 16,-8 0-5-16,-4 0 3 15,0 0-3-15,0 0-5 16,-7 0 9-16,-15 0-5 0,-26 0 2 16,-34 6 4-16,-38 6-2 15,-27 3-1-15,-8-3-15 16,8 1 2-16,18-6 16 16,27-3 1-16,22-2 2 15,17 0-2-15,13 0-1 16,9-2 1-16,10 4-1 15,5-2 2-15,2 0 0 16,5 0-2-16,5 0 0 16,1 0 5-16,4 0-5 15,6 1-1-15,0-3-1 16,3 1-2-16,0-1-6 0,0 0-4 16,8 2 11-1,15 1-15-15,16 1 5 0,25-1 13 16,32-3 1-16,26 0 0 15,18-6-1-15,11-4 6 16,-12 2-6-16,-20 4 8 16,-29 0 2-16,-35 4-10 15,-28 0 1-15,-18 0 0 16,-9 0 1-16,0 0-1 16,0 0 2-16,-15 0 10 15,-9 0-5-15,-15 0-8 16,-12-2 0-16,-11-2-1 15,-11 2 1-15,-8-1-1 0,-10 2 1 16,-5 1 0 0,-5 0 1-16,6 0-1 0,12 0 0 15,21 1 1-15,20 2-1 16,17 0 0-16,17-3 0 16,5 0 0-16,3 0-2 15,0 0 2-15,0 0-7 16,0 0-15-16,0 0-3 15,18 0 3-15,21 5-15 16,34-3 20-16,34 0 15 16,29-2 2-16,12 0-13 15,-5 0 11-15,-18-4-65 0,-31 4-21 16,-29 0-13 0,-29 0 2-16,-26 0-32 0,-10 0-109 15</inkml:trace>
  <inkml:trace contextRef="#ctx0" brushRef="#br0" timeOffset="47999.28">16002 8491 324 0,'0'0'123'0,"0"0"-70"15,0 0 6-15,0 0 42 0,0 0 19 16,0 0-28-16,0 0-23 16,-18 0-16-16,15 0-17 15,2 0 2-15,-1 0-5 16,1 0-9-16,1 0-10 16,-3 0-5-16,3 0-5 15,-2 0-4-15,2 0 0 16,0 0 1-16,0 0-2 15,0 1-4-15,0-1 4 16,0 0-7-16,0 0 3 16,0 0 5-16,5 1-3 15,14 3-5-15,23-1 8 0,22 0 22 16,27-3 10 0,20 0 4-16,21 0-23 0,9-3-2 15,0 0 1-15,-3-2-4 16,-16 4 0-16,-19-2-8 15,-24 3-3-15,-24 0 3 16,-21 0 2-16,-11 0 0 16,-14 0-2-16,-5 0 2 15,-4 0 1-15,0 0 2 16,0 0 4-16,0 0-9 16,0 0-4-16,-3 0-31 15,-13 0-70-15,-14 5-86 0,-15 3-84 16,-8-1-285-1</inkml:trace>
  <inkml:trace contextRef="#ctx0" brushRef="#br0" timeOffset="48432.35">15995 8610 682 0,'0'0'54'0,"0"0"-22"15,0 0-20-15,-99-17-11 16,84 15 38-16,7 0 33 0,4 2-35 16,4 0-20-16,0 0-13 15,0 0 3-15,0 0-7 16,0 0 0-16,0 0-4 15,5 0-4-15,19 0 1 16,26 0 7-16,31 0 58 16,35 0-3-16,26-4-11 15,13 0-20-15,0 1-6 16,-10 1-8-16,-14 1-9 16,-23-2 3-16,-23-2 1 15,-27-1-5-15,-24 2 1 16,-14-2-1-16,-10 4 7 15,-7 0 0-15,-3 1 3 0,0-1-10 16,0-2-21-16,-19 0-49 16,-24-1-65-16,-20 0-89 15,-20 5-91-15</inkml:trace>
  <inkml:trace contextRef="#ctx0" brushRef="#br0" timeOffset="48782.34">15960 8632 446 0,'0'0'310'0,"0"0"-230"16,0 0-78-16,0 0 5 15,0 0 28-15,0 0 4 16,-6 0-27-16,6 0-7 15,0 0-5-15,0 0-3 16,9 2-6-16,31 0 6 16,28-2 3-16,32 0 53 15,25 0-3-15,11-2-36 16,-3-6 4-16,-8 0-8 16,-10 0-6-16,-17 1 5 15,-17 0-8-15,-23 4-1 0,-22-1 4 16,-21 3-8-1,-11 1-10-15,-4-1-26 0,-3 1-38 16,-33-4-64-16,-22-1-148 16</inkml:trace>
  <inkml:trace contextRef="#ctx0" brushRef="#br0" timeOffset="49165.51">15914 8691 725 0,'0'0'88'15,"0"0"-88"-15,0 0-1 16,0 0 1-16,0 0 2 15,0 0-2-15,-2 8-8 16,2-8-11-16,0 2-7 16,2 0 4-16,13 4-8 15,19 1 30-15,25-1 40 16,24-2 39-16,26-4-34 16,21 0-12-16,9 0-11 0,1-2-11 15,-7-7-2 1,-14 1-5-16,-22 2-3 0,-28-2 3 15,-25 6-8-15,-24 0-7 16,-13 1-22-16,-7-2-57 16,0-6-154-16</inkml:trace>
  <inkml:trace contextRef="#ctx0" brushRef="#br0" timeOffset="56541.1">13393 6122 12 0,'0'0'81'16,"0"0"168"-16,0 0-249 16,0 0-113-16,-26-77 22 15,34 55 25-15</inkml:trace>
  <inkml:trace contextRef="#ctx0" brushRef="#br0" timeOffset="57174.05">13542 5878 101 0,'0'0'701'15,"0"0"-583"-15,0 0-81 16,0 0 1-16,0 0 55 16,0 0 5-16,-10-39-33 15,10 36-25-15,0 1-8 16,0 2-4-16,0-2-11 16,0 2-8-16,0 0-9 15,0 0 0-15,0 0-5 16,0 0-2-16,0 0-6 15,0 7-5-15,0 2-25 16,0 3-22-16,7 3-25 16,3 1-31-16,4-6-47 0,-2-7-166 15,-3-3-60-15</inkml:trace>
  <inkml:trace contextRef="#ctx0" brushRef="#br0" timeOffset="58108.87">11268 4844 6 0,'0'0'13'0,"0"0"-13"16,0 0-19-16</inkml:trace>
  <inkml:trace contextRef="#ctx0" brushRef="#br0" timeOffset="58476.68">11568 5320 459 0,'0'0'43'16,"0"0"-36"-16,0 0-2 15,0 0-4-15,0 0-1 16,0 0-6-16,0 8-21 0,6-8-33 16,18 0-9-16,7 0 55 15,8-11-97-15,9-5-23 16</inkml:trace>
  <inkml:trace contextRef="#ctx0" brushRef="#br0" timeOffset="59128.44">13287 5269 448 0,'0'0'64'0,"0"0"-50"16,0 0-6-16,0 0 24 15,0 0 13-15,0 0-31 16,-3 7-7-16,1-5-3 16,1-2-1-16,1 1 3 15,0-1 15-15,0 0-7 16,-2 0 1-16,2 0-2 0,0 0-2 15,0 0-1-15,0 0-2 16,-1 0 9-16,1 0 21 16,0 0-12-16,-2 0-14 15,2 0 1-15,0 0-8 16,0 0 2-16,0 0-5 16,0 0 0-16,0 0 0 15,0 0-1-15,0 1-1 16,0 0-3-16,0 7-65 15,-1-3-225-15,-11-3-30 16</inkml:trace>
  <inkml:trace contextRef="#ctx0" brushRef="#br0" timeOffset="59886.64">13642 5978 134 0,'0'0'565'0,"0"0"-489"16,0 0-39-16,0 0 64 0,0 0 11 16,0 0-48-16,0-4-36 15,0 3-12-15,0 1-7 16,0 0-5-16,0 0-2 15,0 0 2-15,0-1 2 16,0-4 28-16,0-5 33 16,4-6-8-16,2-10-30 15,-1-5 0-15,1-3 9 16,-3-2-29-16,-3 0 17 16,1 0-8-16,-1 1-15 15,0 5-1-15,0 7 17 16,0 9-11-16,0 5 0 15,0 7-8-15,0 2-1 16,0 0-5-16,0 0 1 0,0 13-12 16,3 16-13-16,0 9 14 15,0 9 15-15,-1 1 1 16,-1 1 2-16,1-1-1 16,-2 3-2-16,0-2-34 15,0-3-81-15,0-1-4 16,-6-5-27-16,-12-6-39 15,-6-8-140-15,-6-9-153 16</inkml:trace>
  <inkml:trace contextRef="#ctx0" brushRef="#br0" timeOffset="60140.42">13373 6324 655 0,'0'0'69'16,"0"0"-51"-16,0 0 16 15,0 0 72-15,0 0-48 16,0 0-42-16,-3 2-16 16,17-2 7-16,10 0 0 15,14 0 64-15,12 0-16 16,5-10-30-16,1 0-15 16,-3-2-5-16,-7 2 1 15,-4-2 1-15,-4 1-3 16,-3 0-3-16,-5-1-1 0,-4 4-61 15,-3-2-72 1,1-6-134-16,-2-3-201 0</inkml:trace>
  <inkml:trace contextRef="#ctx0" brushRef="#br0" timeOffset="60554.86">14255 5520 882 0,'0'0'148'0,"0"0"-108"16,0-76 3 0,0 60 66-16,3 8-31 0,-3 4-32 15,0 4-36-15,0 0-10 16,0 0-15-16,0 26-16 15,0 24 4-15,-12 30 27 16,-12 32 3-16,-9 13 3 16,-3 8 2-16,-2-5-2 15,4-13-2-15,4-15 0 16,9-18 3-16,4-13-2 16,10-17-1-16,4-8-2 15,1-8 1-15,2-6-2 0,0-9 3 16,0-5 6-1,0-9-10-15,0-5 4 0,0-2 2 16,0 0 6 0,0 0-3-16,2-2-9 0,5-17-66 15,10-13-214-15,7-12-346 16</inkml:trace>
  <inkml:trace contextRef="#ctx0" brushRef="#br0" timeOffset="61170.1">14661 5763 195 0,'0'0'600'0,"0"0"-514"15,0 0-62-15,0 0 53 16,0-86-18-16,0 70-29 16,0 1-3-16,0-3-5 15,0-1 3-15,0 1 30 16,-5 0-22-16,-5 5-6 16,-8 1-17-16,-3 4-1 15,-4 3-9-15,-1 5-2 16,-4 0 0-16,1 10 2 0,-6 20-1 15,-5 11 0-15,0 13 1 16,1 5-2-16,3 3-1 16,8-3 1-16,7-5-1 15,6-6 3-15,11-4-2 16,4-8 2-16,0-7-3 16,16-6 0-16,11-11-1 15,3-8 4-15,2-4 0 16,4-6 12-16,0-18 0 15,-3-8-2-15,0-8-3 16,-5-6-2-16,1-5-2 16,-1 0 0-16,-3 4-3 15,-3 4-2-15,-6 12 2 16,-7 11 2-16,-2 10-2 16,-7 10 0-16,1 0-11 0,2 21-13 15,-1 15 8-15,-1 9 14 16,-1 6 2-16,0 1 1 15,2 3 0-15,2 0 1 16,2 3-2-16,2-2-83 16,-4-6-125-16,-4-12-162 15</inkml:trace>
  <inkml:trace contextRef="#ctx0" brushRef="#br0" timeOffset="61572.13">13454 6709 532 0,'0'0'58'0,"0"0"-51"15,0 0-4-15,0 0 53 16,0 0-12-16,0 0-12 16,0 0-3-16,22 0 21 15,25-9-23-15,37-5 46 16,40-8 1-16,30-3-6 0,18-5 6 16,13-1-30-16,-5-5 17 15,-4 5-34-15,-15-1-27 16,-27 6 4-16,-32 7-1 15,-41 4 0-15,-33 7-3 16,-23 6-10-16,-5 2-41 16,-28 0-21-16,-32 0-38 15,-32 2-57-15,-28 13 8 16,-13 1-143-16</inkml:trace>
  <inkml:trace contextRef="#ctx0" brushRef="#br0" timeOffset="61854.85">13730 6639 704 0,'0'0'109'16,"0"0"-109"-16,0 0 7 16,0 0 17-16,0 0-5 15,0 0-12-15,-52 0-5 16,52 0 3-16,0 0-1 15,19-3-4-15,32-2 0 16,38-9 35-16,40-9 51 16,25-4-45-16,15-2 1 15,-4 0-5-15,-5 4-33 0,-13 1 1 16,-19 4-1 0,-25 4-4-16,-28 5-19 0,-23 1-102 15,-13-4-103-15,-8-6-277 16</inkml:trace>
  <inkml:trace contextRef="#ctx0" brushRef="#br0" timeOffset="63404.81">18473 5513 428 0,'0'0'22'0,"0"0"-19"16,0 0 23-16,0 0 95 16,0 0-27-16,0 0-17 15,-3 3 0-15,3-3-16 16,0 0-24-16,0 0-9 16,0 0-19-16,19 0-1 15,26 0 9-15,30 0 36 16,29-7-1-16,14-10-10 15,8-2-11-15,-12-1-4 16,-10-2-5-16,-18 2-10 16,-17 5 1-16,-14 3 1 15,-17 3-1-15,-11 4-7 0,-11 4-6 16,-2 1-1 0,-7 0-2-16,-2 0 0 0,-2 0 0 15,-3 4-19-15,0-1 2 16,0 0-2-16,0 2-25 15,-22 1-51-15,-19 1 30 16,-14-1-74-16,-5-5-197 16</inkml:trace>
  <inkml:trace contextRef="#ctx0" brushRef="#br0" timeOffset="63738.97">18595 5578 684 0,'0'0'84'15,"0"0"-33"-15,0 0 67 16,0 0 29-16,0 0-29 16,0 0-69-16,72-17-49 15,-10 1-9-15,16-1 5 16,10-4 8-16,10-1 6 15,5-2-10-15,8-1 9 16,-1 2-5-16,-6 2-2 16,-10 5 4-16,-19 6-6 0,-20 5-3 15,-19 5 3 1,-15 0-1-16,-12 0-1 0,-7 0 1 16,-2 0-28-16,0 2-57 15,-6 0-43-15,-26-2-37 16,-11 0-77-16</inkml:trace>
  <inkml:trace contextRef="#ctx0" brushRef="#br0" timeOffset="64039.07">18811 5513 599 0,'0'0'126'0,"0"0"-117"16,0 0 10-16,108 0 16 15,-15-2 21-15,24 1-6 16,19 0-12-16,1-2-8 16,-11-1 1-16,-13-2-15 15,-18-2-6-15,-15-1 5 16,-18-1-6-16,-14 2-7 15,-18 2 0-15,-18 0 3 16,-12 1-5-16,-2-4-107 16,-32-9-325-16</inkml:trace>
  <inkml:trace contextRef="#ctx0" brushRef="#br0" timeOffset="71157.87">12366 8549 17 0,'0'0'25'15,"0"0"-24"-15,0 0 444 0,0 0-370 16,0 0-62-16,0 0-6 16,-80 1 14-1,75-1 37-15,2 0-12 0,2 0-24 16,-2 0 5-16,0 0-1 15,0 0-5-15,1 0 14 16,1 0-10-16,-1 0 7 16,1 0-20-16,1-1-1 15,0-1 7-15,0 2-2 16,0-1 10-16,0 1-4 16,0-2-6-16,0 2-4 15,0 0 5-15,0 0-17 16,4 0 2-16,14 0-6 0,20 0 8 15,23 0 17 1,22 0 14-16,16-1-10 0,7-6-18 16,1-3 3-16,-4 2-2 15,-16 0-6-15,-23 2 5 16,-24 3-7-16,-19 2 4 16,-15 1-2-16,-6 0 0 15,0 0 0-15,0 0 11 16,0 0-2-16,0 0 31 15,-5 0-13-15,-1 0-12 16,-4 0-6-16,-9-3-1 16,-13-1-10-16,-10-1 0 15,-14 5-2-15,-16 0 0 16,-7 0 0-16,-4 11-4 0,5 2 2 16,8-3-3-16,20-2 7 15,12-2 5-15,9-2-5 16,10-1 0-16,7-2 1 15,3 1-5-15,6-2 0 16,3 0-19-16,0 0-3 16,0 0-13-16,6 0 17 15,23 4-18-15,20 2 26 16,24-5 14-16,24-1 1 16,12 0-1-16,4-4 3 15,-4-5-3-15,-9 3 0 16,-18 2-26-16,-21 4-43 15,-26 0-25-15,-21 0-9 0,-14 0-68 16,-13 0-98-16,-26-2 37 16</inkml:trace>
  <inkml:trace contextRef="#ctx0" brushRef="#br0" timeOffset="73975.06">16144 8732 579 0,'0'0'175'16,"0"0"-108"-16,0 0-33 15,0 0 4-15,0 0 25 16,0 0-5-16,-27 0-19 16,27 0 11-16,0 0 17 15,0 0-18-15,0 0-21 16,0 0 2-16,0 0-8 0,0 0-9 16,7 0-9-16,16-4-4 15,18-2 0-15,27-1 3 16,27-3 4-16,20 0 0 15,10 0-3-15,7 3-1 16,-8 1 0-16,-11 2 3 16,-21 2-5-16,-24 2 0 15,-31-3-1-15,-18 3-3 16,-14 0 3-16,-5 0 1 16,0 0-1-16,0 0 0 15,-2 0 0-15,-5-1 4 16,-8-5 6-16,-10-1-8 15,-19 0-1-15,-23-1-1 0,-29 3-7 16,-24 2-3-16,-26 3 2 16,-8 0-13-16,9 0 14 15,29 6 4-15,43 5 0 16,34-5 3-16,26-1 0 16,13-3-4-16,0 0 1 15,0 2-7-15,13 2 4 16,29 5-13-16,32 3 19 15,41 0 6-15,33-2 1 16,23-2-3-16,6-1 1 16,-14-3 8-16,-24 1-13 15,-30 4-1-15,-33-4-2 16,-30-1-2-16,-24 0-16 0,-17-3-21 16,-5 1-61-1,-17 1-85-15,-24-5-77 0</inkml:trace>
  <inkml:trace contextRef="#ctx0" brushRef="#br0" timeOffset="75493.28">20685 8312 726 0,'0'0'165'15,"0"0"-106"-15,0 0-52 16,0 0 4-16,0 0 48 16,0 0 14-16,0 0-41 15,-10 13-25-15,10-12 0 16,0 2-4-16,0-3 1 0,0 0 1 16,0 0 1-1,0 0-3-15,0 0 1 0,3 0 13 16,6 0 4-16,12 0 5 15,23-3-3-15,31-10 12 16,32-7-11-16,23-4 5 16,15 0-13-16,0 3-11 15,-10 4 2-15,-22 4-5 16,-32 3 3-16,-31 6-5 16,-32 0 2-16,-15 4 0 15,-3 0-2-15,0 0 0 16,0 0-14-16,-14 0 6 15,-19 0-5-15,-22 5 13 16,-18 4 4-16,-17 0-4 0,1-4 0 16,-1 1 0-16,6-3 0 15,4 2-3-15,1 2 3 16,8 3 1-16,3 2 0 16,12-2 2-16,11 2-3 15,14-2-1-15,14-4 0 16,9-4-2-16,5-1-7 15,3 1 2-15,0 0 5 16,0-2-15-16,4 0 0 16,30 0 8-16,27 0 10 15,36-17 8-15,32-5-3 16,10 0-4-16,2 4 1 16,-20 4 0-16,-26 6 0 0,-24 5-2 15,-22 3-2-15,-12 0-114 16,-7 0-154-16,-8-8-370 15</inkml:trace>
  <inkml:trace contextRef="#ctx0" brushRef="#br0" timeOffset="76560.59">23375 8316 219 0,'0'0'113'0,"0"0"-50"16,0 0-4-16,0 0 31 0,0 0 7 16,0 0-17-1,-65 10 7-15,57-10-15 0,-4 0-16 16,-1 0-9-16,-9 0-26 15,-8 5-4-15,-6 1-1 16,-2 0 6-16,10 0-3 16,4 0-7-16,9-2 11 15,7-2-9-15,2 0 1 16,4 0-5-16,2-2-1 16,0 0 4-16,0 0-1 15,0 0 7-15,3 0 3 16,25 0-7-16,24 0 12 15,29-8 9-15,28 0-19 16,19-3 3-16,11 1-10 0,-3 1 2 16,-15 3-5-16,-27 1-3 15,-35 1 0-15,-26 3-3 16,-22-1 3-16,-11 2-3 16,0-1 3-16,0 1-4 15,-14-1 0-15,-33 1 0 16,-39 0-5-16,-42 0 0 15,-28 9-23-15,-12 5 13 16,0 1 15-16,16-1 5 16,19 3-5-16,25-3-3 15,34 1 2-15,27-5 1 16,27-4 0-16,15-5-1 16,5-1-1-16,0 0-1 0,0 0 3 15,5 0 0 1,17 0 6-16,23 0 0 0,24 0 2 15,30-6 6-15,24-2 5 16,9 2-6-16,12 5-11 16,-7 1-2-16,-18 0 0 15,-29 0 0-15,-37 0 1 16,-30 0-3-16,-17 0 2 16,-6 0-2-16,0 0 1 15,-10 0-1-15,-22 0 2 16,-26 4-6-16,-24 2 6 15,-16-2 6-15,2-1-6 16,14-1 6-16,12-2-4 16,14 2-2-16,9 0-2 0,15 0 2 15,12 2 0-15,12-2-1 16,8-1-5-16,0 0 3 16,6 1-5-16,36-2 1 15,26 0 7-15,29 0 10 16,24 0-9-16,8-6-1 15,-1 0 2-15,-7 0 1 16,-15 3-2-16,-21 3-1 16,-18 0-24-16,-24 9-43 15,-19 6-105-15,-21-3-100 16,-3-10-324-16</inkml:trace>
  <inkml:trace contextRef="#ctx0" brushRef="#br0" timeOffset="90394.63">5366 7888 398 0,'0'0'48'0,"0"0"-34"15,0 0-14-15,0 0-10 16,0 0-7-16,0 0 5 15,0 0-14-15,0 0-37 16,-36 73-63-16,27-68-58 16</inkml:trace>
  <inkml:trace contextRef="#ctx0" brushRef="#br0" timeOffset="93200.21">11704 11157 28 0,'0'0'880'16,"-90"-23"-825"-16,59 8 19 15,7 3 27-15,9 3-19 16,2 2-2-16,8 3-20 16,4 2-31-16,-1 1-17 15,2 1-4-15,0 0-4 0,0 0-4 16,0 0-3-1,0 0-8-15,0 0-5 0,5 0 16 16,16 0 1-16,7 0 8 16,11-3-4-16,13-3 0 15,12-4-2-15,8-1 0 16,2 1 2-16,-5-1-5 16,-12 2 0-16,-14 0 2 15,-13 1 1-15,-9 4-5 16,-9 2 4-16,-5 2-2 15,-1-2 4-15,-5 2-4 16,2 0-13-16,-1 0-41 0,4 0-82 16,3 4 3-1,7 7-15-15,7-6-77 0,4-5-156 16,8 0 140-16</inkml:trace>
  <inkml:trace contextRef="#ctx0" brushRef="#br0" timeOffset="93733.79">12814 11051 900 0,'0'0'102'0,"0"0"-79"15,0 0 75-15,0 0 7 16,0 0-66-16,0 0-33 16,-21-11-6-16,21 11-1 15,0 0-2-15,9 0-9 16,12 0 12-16,12 0 8 16,8 0-2-16,3-1 0 15,2-5-2-15,-3 1 3 16,-2-1-4-16,-4-1 1 15,-6-1 1-15,-7 4-5 16,-9 2 2-16,-11 0-2 16,-4 2 7-16,0 0-1 0,-1 0 12 15,-26 0 1-15,-13 0-13 16,-15 0-6-16,-7 0 1 16,1 10-3-16,3 0 0 15,3-1 2-15,10-3 1 16,9-3 2-16,12-1-1 15,14-2 6-15,7 0 6 16,3 0-3-16,0 0-9 16,3 0-2-16,18 0-7 15,20-2 7-15,12-7 4 16,15-2 1-16,4 1-5 16,7 4-15-16,-4-2-197 15,-19-4-304-15,-20-4-121 0</inkml:trace>
  <inkml:trace contextRef="#ctx0" brushRef="#br0" timeOffset="95284.03">15775 11282 542 0,'0'0'154'0,"0"0"-136"16,0 0-7-16,0 0 78 15,0 0-31-15,0 0-44 16,0 0-7-16,0 0 19 0,-18 0 8 15,17 0-2 1,1 0-8-16,0 0 7 0,0 0-5 16,0 0-4-16,0 0-13 15,9 0-8-15,16 0 15 16,9-6 19-16,8-4 6 16,3-1-14-16,-3-1-15 15,-5 2-2-15,-5 2-6 16,-7 1-1-16,-7 1 1 15,-5 2 0-15,-7-1-4 16,-3 3 9-16,-1 1-5 16,-2-1 29-16,0 2-7 15,0 0-17-15,-8 0-9 16,-20 0-6-16,-14 9 6 16,-13 9 0-16,-8 3 0 0,5 1-9 15,5-3 9-15,8-2 0 16,7-3 2-16,8-3-2 15,10-1-1-15,9-6 0 16,6-3 0-16,5-1 0 16,0 0-2-16,10 0 2 15,19-3 0-15,13-12 1 16,9-2 1-16,2 0-1 16,-2-3 7-16,-3 5-6 15,-11 5-1-15,-10 2 1 16,-13 4 3-16,-11 2-2 15,-3 1-2-15,0 1 4 16,0 0-3-16,-9 0-1 16,-18 0-4-16,-12 15 4 0,-18 8-4 15,-4 3 5-15,-1-3-1 16,5 2 2-16,14-8-2 16,10-2 0-16,13-7 0 15,13-2-3-15,5-6-1 16,2 0-2-16,0 0 0 15,21 0-5-15,24-7 1 16,24-11 1-16,23-8-82 16,15-12-166-16,3-4-513 15</inkml:trace>
  <inkml:trace contextRef="#ctx0" brushRef="#br0" timeOffset="96252.96">17011 11198 824 0,'0'0'89'0,"0"0"-54"16,0 0 84-16,0 0-14 16,0 0-50-1,0 0-34-15,-17-22-9 0,17 22-1 16,0 0-5-16,0 0-3 15,0 0-3-15,11 0-15 16,23 0 15-16,18-4 3 16,18-8 13-16,15-4 1 15,3-3 10-15,0 1-4 16,-11 2-3-16,-13 6-10 16,-15 3-1-16,-19 1-6 15,-14 3 5-15,-7 2 4 16,-9-1 11-16,0 0 4 15,0 0-11-15,0 1-3 16,-12 0-6-16,-21 1-1 16,-20 0-3-16,-16 0-6 0,-1 2 5 15,4 8-4-15,13-2 4 16,12 1-3-16,7 0 1 16,9 0-1-16,7-5 0 15,7 1 1-15,5-2-1 16,5-3-8-16,1 2 3 15,0-1 1-15,0-1 0 16,6 0 1-16,20 0-4 16,23 0 8-16,20 0 3 15,11-11-1-15,-6-2 0 16,-15 3-1-16,-20 6 0 0,-20 0-1 16,-11 4 5-1,-8 0-5-15,0 0 3 0,0 0 1 16,-14-1-4-16,-21 0-4 15,-24 1-3-15,-25 0 6 16,-16 0 1-16,-6 13-6 16,5 1-2-16,14 2 8 15,17-2 0-15,22-2 0 16,21-1-7-16,18-1-5 16,9-2-13-16,11 2 11 15,26-2 7-15,20-4 5 16,16-2 0-16,15-2-6 15,11 0-83-15,-7-10-263 16</inkml:trace>
  <inkml:trace contextRef="#ctx0" brushRef="#br0" timeOffset="98235.59">11252 11243 101 0,'0'0'774'0,"0"0"-759"16,0 0-15-16,0 0 2 15,0 0 0-15,0 0-2 16,0 0-22-16,-14-20-3 0,23 20-62 16,5 0 9-16,-1 0-19 15,3 0-32-15,-2-6-103 16,-2-10 22-16</inkml:trace>
  <inkml:trace contextRef="#ctx0" brushRef="#br0" timeOffset="98826.77">13024 10759 45 0,'0'0'641'0,"0"0"-572"15,0 0-61-15,0 0 22 16,0 0 29-16,0 0-27 16,18 0-14-16,-9-2-5 15,-6 1 5-15,2 1 7 16,-5 0-1-16,1 0-3 15,-1 0-10-15,0 0-4 16,0 0-1-16,0 0-6 0,0 0 0 16,5 0-3-16,2 0-4 15,5-3-28-15,3 0-59 16,6-7-64-16,-11-6-124 16,-10-1 4-16</inkml:trace>
  <inkml:trace contextRef="#ctx0" brushRef="#br0" timeOffset="99338.99">11610 11239 494 0,'0'0'0'16,"0"0"-64"0,0 0-141-16,0 0 125 0,0 0 19 15</inkml:trace>
  <inkml:trace contextRef="#ctx0" brushRef="#br0" timeOffset="99596.81">11762 11147 562 0,'0'0'246'0,"0"0"-219"15,0 0-26-15,0 0 1 16,0 0-2-16,0 0-9 16,6 15-40-16,-1-3-24 15,-2-4-62-15,-3-6-86 16</inkml:trace>
  <inkml:trace contextRef="#ctx0" brushRef="#br0" timeOffset="100125.01">12994 10768 641 0,'0'0'89'15,"0"0"-78"-15,0 0-4 16,0 0 40-16,0 0-47 0,0 0 0 16,-1 7-19-16,7-7-26 15,3 0-5-15,3 0-73 16,-5-3-103-16,-7-8 113 15,0 0-72-15</inkml:trace>
  <inkml:trace contextRef="#ctx0" brushRef="#br0" timeOffset="100335.59">12994 10768 699 0,'-14'33'73'0,"14"-33"-62"0,0 0-7 16,0 2-3-1,0-2-1-15,0 3-57 0,0-2-99 16,7-1 39-16,-4 0-119 16,-3 0 202-16,0-7-104 15</inkml:trace>
  <inkml:trace contextRef="#ctx0" brushRef="#br0" timeOffset="100829.15">12966 10851 225 0,'0'0'479'15,"0"0"-443"-15,0 0-34 16,0 0 4-16,0 0-6 16,0 0-9-16,0 11 0 15,0-11 9-15,0 0 7 16,0 0 1-16,0 0 9 16,0 0 15-16,0 0 3 15,0 0-11-15,0 0-12 16,0 0-2-16,0 0-4 15,0 0-4-15,0 0 1 0,0 0-3 16,0 0 0-16,0 0 0 16,0 0 0-16,0 0 0 15,0 0 2-15,0 0-2 16,0 0 0-16,0 0 0 16,0 0 1-16,0 0-1 15,0 0 0-15,0 0 0 16,0 0 2-16,0 0-2 15,0 0 1-15,0 0 0 16,0 0-1-16,0 0-2 16,0 0 1-16,0 0-9 15,0 2 2-15,0 1-34 0,3 2-74 16,0-2-22-16,-3-3-108 16,0 0 97-16</inkml:trace>
  <inkml:trace contextRef="#ctx0" brushRef="#br0" timeOffset="101577.3">16581 11031 539 0,'0'0'82'0,"0"0"-66"16,0 0-14-16,0 0 41 0,0 0 35 15,0 0-50 1,0 0-27-16,0 0 8 0,0 1-9 16,0 4-3-16,0 1-5 15,0 1-12-15,0 1-69 16,0-2-51-16,0-6-72 16,10 0-55-16</inkml:trace>
  <inkml:trace contextRef="#ctx0" brushRef="#br0" timeOffset="101958.59">17464 10937 201 0,'0'0'440'15,"0"0"-394"-15,0 0-40 0,0 0 9 16,0 0 32-16,0 0-34 16,0 0-4-16,0 0-9 15,0 0 1-15,0 0-2 16,0 0 0-16,0 0-12 16,0 0-99-16,0 0-300 15</inkml:trace>
  <inkml:trace contextRef="#ctx0" brushRef="#br0" timeOffset="102167.42">17464 10937 641 0,'-111'42'48'15,"111"-43"-42"-15,0 1-4 16,0 0 3-16,0 0-5 16,0 0-32-16,0 0-111 15,0 0 12-15</inkml:trace>
  <inkml:trace contextRef="#ctx0" brushRef="#br0" timeOffset="102537.68">17256 11054 821 0,'0'0'68'0,"0"0"-51"15,0 0 3-15,0 0 52 16,0 0-30-16,0 0-42 15,-4-12-1-15,4 12-3 16,0 0-6-16,0 0 6 16,0 0 4-16,5 0 8 15,1 0-5-15,-2 0-2 16,1 0-1-16,-2 0 0 0,1 0 2 16,-2 0 9-16,-1 0-7 15,-1 0-2-15,0 0 1 16,2 0-2-16,-2 0 1 15,0 0-1-15,0 0-1 16,0 0-24-16,3 0-63 16,4 0-115-16,0 0-202 15</inkml:trace>
  <inkml:trace contextRef="#ctx0" brushRef="#br0" timeOffset="104520.27">11847 10056 649 0,'0'0'60'16,"0"0"0"-16,0 0-18 16,0 0 1-16,0 0-22 15,0 0-21-15,-13-24-12 16,13 26 4-16,0 8 5 16,0 3 3-16,0-1 0 15,0 1 1-15,0-2 0 16,0-3 1-16,0 0-1 15,0-4 2-15,0 1-1 16,0-3-2-16,0 0 1 0,0 0 0 16,0-2 1-16,0 0 3 15,0 0 18-15,0-6 60 16,0-19 4-16,6-9-52 16,2-9-30-16,2-2-4 15,-6 4 0-15,-2 7 7 16,-2 10 7-16,0 13 17 15,0 6 10-15,0 5-25 16,0 0-17-16,0 16-17 16,0 13-2-16,0 10 19 15,0 2 0-15,0-3 3 0,0-8-2 16,0-11 0-16,0-5-1 16,0-6 2-16,0-5-2 15,0-1 2-15,0-2 3 16,1 0 4-16,-1 0 5 15,0-6 26-15,0-16 13 16,0-15-33-16,0-12-14 16,0-12-5-16,0-10 1 15,0-12-2-15,0-7 0 16,0 2 0-16,0 16-3 16,0 23-4-16,2 26 7 15,-2 22-1-15,1 2-12 16,6 36-164-16,4 20 59 15,11 18 12-15,17-4-102 16,21-12-295-16</inkml:trace>
  <inkml:trace contextRef="#ctx0" brushRef="#br0" timeOffset="105655.32">17582 9871 547 0,'0'0'109'0,"0"0"-65"16,0 0 19-16,0 0 20 16,0 0-20-16,0 0-9 15,-9-33-7-15,7 30-4 16,0 0 4-16,0 2-19 16,2 1-9-16,0-2 2 15,0 2-14-15,0 0-2 16,-1 0-5-16,-4 0-2 15,-5 20-9-15,-13 7 6 16,-9 11 5-16,-9 3 0 0,1-4 4 16,9-9-4-16,10-10 5 15,9-7-3-15,7-10-1 16,5-1 0-16,0 0 11 16,0-10 53-16,2-16 25 15,13-7-67-15,1-8-18 16,5-3-2-16,-2-3-2 15,-2 1 1-15,2-1-1 16,-2 1 1-16,-1 6-2 16,-4 9-1-16,-6 11 1 15,-2 13 0-15,-4 7-4 16,0 3-5-16,0 25-8 0,-13 11 6 16,-11 11 10-16,-5 3 1 15,-4-6 4-15,4-3-4 16,7-8 1-16,5-11-1 15,8-11 0-15,5-6 1 16,4-6 0-16,0-2 0 16,0 0 7-16,0-7 7 15,0-17-1-15,12-12-13 16,6-7-2-16,3-5 2 16,1-4-1-16,2 8 4 15,-6 8-4-15,-5 15-5 16,-5 15 0-16,-5 6 2 15,-3 26-20-15,-5 22-1 0,-22 24 11 16,-16 9-105-16,-11-7-214 16</inkml:trace>
  <inkml:trace contextRef="#ctx0" brushRef="#br0" timeOffset="119994.99">11701 13799 475 0,'0'0'105'0,"0"0"-81"16,0 0 16-16,0 0 37 16,0 0-9-16,0 0-45 15,0 0-6-15,0 0 8 16,-38 0 18-16,35 0 7 15,-1 0-10-15,1 0-7 16,2 1 1-16,-1 2-8 16,1-3-6-16,1 2-2 15,0-1-14-15,0-1 3 16,0 0-7-16,0 0 0 16,7 0-6-16,11 0 6 0,12-3 2 15,7-10 4-15,8-4 3 16,1-4 0-16,-3 3-8 15,-10 0 3-15,-12 8-2 16,-9 4-1-16,-9 5 3 16,-3 1 0-16,0 0 2 15,0 0-1-15,0 0 1 16,-9 0-2-16,-19 9-4 16,-15 11-1-16,-8 9 1 15,-9 4 0-15,5 1 0 16,3-1-1-16,10-7 1 15,10-10 0-15,10-7 1 16,13-6-1-16,6-3 1 16,3 0 4-16,0 0-1 15,0 0-1-15,0 0 5 0,0 0-8 16,2-2-2-16,17-13 1 16,14-8 1-16,16-8 0 15,15-1-21-15,12-4-115 16,-4-3-132-16,-5-4-253 15</inkml:trace>
  <inkml:trace contextRef="#ctx0" brushRef="#br0" timeOffset="121893.31">12929 12690 4 0,'0'0'63'16,"0"0"-20"-16,0 0 341 15,0 0-356-15,0 0 8 16,0 0 10-16,-45-57 1 16,42 51-9-16,0 2-13 15,0 2-6-15,-3 0 5 16,3 2 3-16,-6 0-3 0,0 0-5 16,-3 0 1-1,-4 0 6-15,-1 2 2 0,-3 8-8 16,-1-2 1-16,1 2 6 15,1-1 0-15,4-1 7 16,-1 0-12-16,2 1-2 16,1-1-5-16,2 1-3 15,2 2-4-15,-3-1 2 16,2 2-6-16,-1 4 2 16,0 1-1-16,-3 1 5 15,-1 6-5-15,0 1 5 16,0 0 3-16,2 1-5 15,1 1 2-15,3 2-10 16,0-3 2-16,3 1 6 16,-1 0-6-16,2-1 2 15,1-3-4-15,-1-1 4 16,2 2 0-16,2-2-4 0,1 0 3 16,0 3 2-16,0-2-3 15,0 0 0-15,0 2-2 16,0 0 0-16,0 0 2 15,0 3-2-15,0-5 0 16,3 1 2-16,1-2-4 16,4 1 5-16,0-2 0 15,3 1-1-15,0-3-2 16,3 2 1-16,0-2 3 16,2 0-4-16,-1 0 1 0,1-2 3 15,0-1-3 1,1 0 0-16,-2 0 0 0,2-3 2 15,-1-1-1-15,4-2 0 16,0-2-2-16,0-1 1 16,1-3 1-16,-4 1 0 15,0-1 0-15,-1-1-1 16,-1 0 0-16,2-2-1 16,-4-1-1-16,3 0-1 15,1 0 2-15,2 0 4 16,1 0-3-16,5-9 0 15,2 0 1-15,0-1-2 16,1 0 0-16,-3-1 5 0,2 0-1 16,-4-1-2-16,1-1-1 15,-2 1 1-15,0-2-2 16,-1 1 3-16,0 1 0 16,-4-1-3-16,-4-2 1 15,1-2 2-15,-4 0 2 16,-1-3 11-16,0-3 15 15,0 3-9-15,-2-1-8 16,1 1-2-16,-1 2-1 16,2 0-7-16,-2-1-3 15,3-2 1-15,-1-1 3 16,1-4-4-16,0-1 0 16,-2 3-1-16,2-2 1 15,-7 3 1-15,-1 1-2 0,-2-2 2 16,0-2-1-16,0 2 1 15,-3-1 2-15,-9 0 4 16,4 1-3-16,-2-1-1 16,-2-1-2-16,3 0-1 15,-2-1 0-15,1 0-1 16,0 5 1-16,-2 2 0 16,-5 3-1-16,-2 3 3 15,-4 1-1-15,-2 2 2 16,-2 1 0-16,-1 5-2 15,0-3-2-15,1 4 1 16,6-2 0-16,3 2-1 0,4 0-1 16,3 0 1-16,2 1 1 15,-2-2 0 1,1 3-1-16,2 0 0 0,1 2 1 16,-3 0-1-16,-1 0-2 15,-1 2 0-15,-4 13-24 16,-2 11-60-16,-6 9-60 15,-11 7-73-15,-8-3-100 16,-3-3-260-16</inkml:trace>
  <inkml:trace contextRef="#ctx0" brushRef="#br0" timeOffset="123030.88">15774 13752 132 0,'0'0'594'0,"0"0"-506"0,0 0-52 16,0 0 13-16,0 0 13 15,0 0-21-15,0 0-17 16,-22-48-11-16,22 48-2 15,-2 0 6-15,1 0 10 16,1 0 6-16,-3 0-2 16,1 0-19-16,2 0 6 15,0 0 0-15,0 0-11 16,0-1 1-16,0-2 0 16,12-3-8-16,12-4 0 15,9-2 9-15,5-2-3 16,-2 1-4-16,-4 3 3 15,-4 3-5-15,-4 3-3 0,-5 0 2 16,2 0-109-16,0-2-127 16,-2-10-271-16</inkml:trace>
  <inkml:trace contextRef="#ctx0" brushRef="#br0" timeOffset="124295.08">17445 12587 596 0,'0'0'77'0,"0"0"-20"16,0 0-1-16,0 0 6 15,0 0-9-15,0 0-2 16,-46-68-17-16,38 63-4 16,-2 2-15-16,-1 0-1 15,2 2 0-15,-2 1 5 16,-2 0-9-16,3 0 8 15,-3 0 3-15,-3 0 3 16,-1 0-2-16,-4 5-7 16,-3 6 8-16,-3 5-3 15,-3 3-5-15,0 3-4 0,2 1-6 16,-2 2-1 0,6 0-1-16,1 2 0 0,1 1 3 15,3 3-4-15,0-1-1 16,-2 4 5-16,-1 2-2 15,-5 3 8-15,-3-1 15 16,0 5-8-16,-1 0 1 16,1-1 2-16,5-1-15 15,2-4-2-15,4 2 1 16,4-5-5-16,-2-1-1 16,7-1 2-16,1-2-1 15,2-2-1-15,1-3 1 0,-1-2 2 16,4 2-3-16,2-2-2 15,1-1 2-15,0 4 2 16,0-4 0-16,0-1 0 16,0-1-1-16,8-1-1 15,-2-4 0-15,0 2 0 16,2 1 2-16,0-1-1 16,1-1 0-16,-1 1-1 15,2-3 3-15,-1 0-3 16,0 0 0-16,1-1 1 15,-4-1-1-15,2 1 1 16,-1 2-1-16,0-2 1 16,2 1-1-16,2 0 0 15,2-1 0-15,4-3 0 16,5-1 0-16,6-5-1 0,5 2 2 16,2-6 0-16,-3 0 0 15,-2 0-1-15,-3 0-1 16,0-6-1-16,0-5 2 15,-2-4 1-15,5-3 1 16,4-3 2-16,3-6-4 16,7-4-2-16,2-3 2 15,-3 0 2-15,-1 3 0 16,-6 3-1-16,-3 3 7 16,-1-1-7-16,-2 1 0 15,-1 0 1-15,-5-1 3 16,0-2 3-16,-1-3-8 0,3-5 7 15,-4-1-6-15,1-5 0 16,-4 0-1-16,-6-3 8 16,-6-5-7-16,-2-1 5 15,-5-2-3-15,0 4 4 16,0 7-4-16,0 9-2 16,-15 6 7-16,-4 5 6 15,-11 0 4-15,-8 4-6 16,-6 3 6-16,-2 5-13 15,3 5-2-15,4 5-3 16,6 0 0-16,0 5-67 16,0 11-170-16,5 0-607 15</inkml:trace>
  <inkml:trace contextRef="#ctx0" brushRef="#br0" timeOffset="129484.54">10485 15129 417 0,'0'0'39'0,"0"0"-19"16,0 0 2-16,0 0 29 16,0 0 15-16,0 0 12 15,0 0 15-15,-12 0-7 16,9 0-10-16,0 0-17 15,3 1-11-15,-2 0-18 16,1-1-2-16,1 2-19 16,0-2-3-16,0 0 3 15,0 0 2-15,11-6 6 16,24-19 11-16,16-14 3 16,10-8-18-16,0 3-9 0,-3 1 3 15,-1 7-4-15,-6 9-3 16,-6 11 0-16,-13 6-1 15,-9 7 1-15,-14 3 5 16,-5 0-5-16,-2 0 0 16,-2 0 0-16,0 0 2 15,0 0 2-15,0 0 0 16,-19 9-1-16,-11 7 3 16,-9 6-2-16,-6 6-4 15,-4 3 3-15,1 2-2 16,-1 0 0-16,3-1 4 15,5 0-4-15,9-7-1 16,8-7-1-16,12-9 1 16,9-5 0-16,3-4 0 15,0 0-2-15,10-2-3 0,17-14 5 16,10-9 1-16,12-12 3 16,5-8-4-16,7-10-15 15,11-3-39-15,10-6-109 16,-1-13-136-16</inkml:trace>
  <inkml:trace contextRef="#ctx0" brushRef="#br0" timeOffset="132347.37">12696 13894 61 0,'0'0'44'0,"0"0"404"16,0 0-357-16,0 0-51 16,0 0-23-16,0 0 6 15,0 0 17-15,2-22 0 0,-2 22-18 16,0 0-5 0,0 0 14-16,0-3 19 0,1 2 0 15,2-2-5-15,3-1-2 16,-2 1-23-16,2 0 0 15,2 2-4-15,7 1-2 16,1 0-11-16,5 0 4 16,10 0 2-16,4 0-6 15,4-2 12-15,8-6-8 16,7 1-1-16,3-2-5 16,1 1 3-16,0 0 2 15,-6 1-6-15,-4 1-1 0,0 2 1 16,-1-1 3-1,3 1-3-15,3 1 1 0,7-1 0 16,7 0 0-16,3-2-1 16,5 1 0-16,0-1-2 15,2-1 2-15,1-3 7 16,-11 3-6-16,-4 0 0 16,-14 2 0-16,-10 3-1 15,-2-2 0-15,0 2-1 16,5-6 1-16,4 2 0 15,2-3 0-15,7-2 0 16,2-1 1-16,5-4-1 16,4-1 0-16,4 2 0 15,-1 3 0-15,-8 2 0 0,-7 5-7 16,-11 2 7-16,-9 3 1 16,0 0-1-16,-2 0 2 15,2 0 2-15,2 0-3 16,1 0-2-16,5 0 2 15,1 3-3-15,2-2 2 16,4 1 0-16,0-2 5 16,-2 0-5-16,0 2 0 15,-2 0-1-15,3 2 0 16,3 0 1-16,1 2 0 16,3-4 3-16,0 2-3 15,-1-3-3-15,-2-1 3 16,4 0 0-16,-3 0-5 0,1 0 5 15,4 0 0 1,-3 0 0-16,2-3 0 0,-3 1 1 16,0 0-1-16,2-2 0 15,2-1 1-15,1 0-1 16,0 1 0-16,-2-1 0 16,-6 1 1-16,-1 0 5 15,-4-3-6-15,-4 2 0 16,2-1-1-16,-1-1 1 15,0-2 0-15,3-1 0 16,-2 0 0-16,2 2 0 16,-1-1-2-16,0-1 2 15,1-1-3-15,0 0 3 0,-1 0 0 16,-3-2-1-16,-1-2 1 16,-2 3 1-16,-2-1 3 15,1-1-3-15,0-1-1 16,0 0 1-16,-1 1-1 15,-4-1 9-15,-6 2-5 16,-7-1 19-16,-4 0 8 16,-7 1 17-16,-2-4 0 15,-3 0-15-15,-2-1-14 16,1 2-8-16,-2-4-4 16,1 0-6-16,-1-3 0 15,1-5 0-15,-1-3-1 16,-1 0 0-16,0 0 1 15,0 0 0-15,0 3 0 0,-4 0 0 16,-5 4-1-16,-3 1 0 16,2 3 0-16,-1 2 1 15,1 2 4-15,-1 1-5 16,1 0-4-16,-2 4 4 16,-2-4 0-16,-2 0 0 15,-2 3-1-15,-6-3-1 16,-6 0 2-16,-7 0-1 15,-9-3 2-15,-7 2-2 16,-3-1 2-16,-2-3 2 16,4 1-2-16,6-1 0 15,4-2 0-15,2-1 1 16,-1 1-1-16,-2 1-1 0,-1 0 3 16,-1 0 7-16,-2 1-6 15,1-1-3-15,-1 2 0 16,-6 0 1-16,-6 0-1 15,-3 4-2-15,-5-1 3 16,2-2-4-16,4 0 4 16,3 2-4-16,2 1 4 15,0-2-3-15,-5 2 2 16,-7-2-1-16,1 1 2 16,4 2-1-16,1-1 4 15,4 3-5-15,1 1 1 16,2 1 0-16,1 2-2 0,7 2 1 15,4 3 0 1,4 2-1-16,1 0 0 0,1 1-1 16,-2 0 1-16,-3 0 0 15,-4 0 1-15,-3 0 0 16,-1 0 1-16,1 0-1 16,2 2 0-16,0 1 0 15,-1 0 0-15,0 0 5 16,-2 0-6-16,1 2 1 15,0-1-1-15,-1 2 0 16,0-1 1-16,-2 3 1 16,0-2 4-16,6-2-4 0,1 1 0 15,5-2-1 1,1 0-1-16,-1-1 0 0,1 6-1 16,-2 0 2-16,1 3-1 15,-3 5-4-15,-2 1 3 16,-8 2 0-16,-5 1 2 15,-3 2 0-15,4-3 0 16,6-4 1-16,7-5 0 16,9-4-1-16,1-3 2 15,4 0 3-15,0-1-4 16,-4-2-1-16,0 6 2 16,-6-4-1-16,-5 6-1 15,-4 2 0-15,-7 3 0 0,-5-1 0 16,2 4 4-1,-2-1-4-15,5-3-1 0,6 0 0 16,7-6 1-16,5 1 0 16,3 3 1-16,2 0-1 15,4 0-4-15,0 2 3 16,2 0 1-16,2 0 0 16,3 3-1-16,0-1 1 15,2 3 0-15,3 0 0 16,7-5-1-16,0 1 1 15,0 1 2-15,0-1-2 16,-3 2 1-16,0 2 0 0,-4 1-1 16,1-4 0-1,-1 3 0-15,1-5 2 16,1 2-2-16,-2 2-1 0,2 2-1 16,1 2 2-16,1 1 0 15,2 1 1-15,4 1-2 16,0 1 1-16,4 1 0 15,-2 2 0-15,2 1-1 16,2 2 1-16,0 3 0 16,3 2 0-16,0 1 0 15,0 1-2-15,2 0 0 16,13-4 1-16,7 2-12 16,14-6-19-16,19-2-49 15,20-13-96-15,2-14-135 16</inkml:trace>
  <inkml:trace contextRef="#ctx0" brushRef="#br0" timeOffset="145003.54">12077 14982 526 0,'0'0'66'16,"0"0"-55"-16,0 0-8 15,0 0 49-15,0 0 2 16,0 0-20-16,0 0-2 15,-12 12-1-15,12-12 28 16,0 2 3-16,0-2-14 16,-2 0-6-16,2 0-14 15,0 1-1-15,0-1-5 16,0 0-22-16,0 1 6 0,0-1-6 16,0 0 0-16,3 1-1 15,11-1 2-15,11 3 3 16,8-3 12-16,6 0-8 15,4 0-1-15,0 0 0 16,0-3-2-16,-1 3 3 16,-3 0-5-16,0 0 1 15,0 0-2-15,-5 0 1 16,5-2-3-16,1-4 1 16,3-2 2-16,1-3 1 15,2 1 6-15,-1 0-7 16,-2-1-1-16,2 1 0 15,2 0 0-15,1 0 1 16,6 4 4-16,-1 3-4 16,0-1-2-16,4 3 2 0,-1 1 0 15,2-1-3-15,8-2 2 16,4 3-2-16,9-5 0 16,6 3 2-16,-3-1-1 15,-1 0 3-15,-6 0-4 16,-4-2 1-16,-4-4-1 15,-1 0 2-15,-3-1 1 16,-4 0 2-16,-5 3-3 16,-2-1 0-16,-1 1-1 15,-8 0 13-15,0 3 7 0,-8 0-13 16,-4 0 3 0,-1 4-9-16,-2-2 6 0,2 2-8 15,4 0 3-15,5 0-6 16,3 0 7-16,1 0-1 15,2 0-2-15,3 0 0 16,-3 0-1-16,-2 0 0 16,-3 0 0-16,-4 0-1 15,-3 0 4-15,-2 5-6 16,-3-2 6-16,-1 3-1 16,-1 0 0-16,-3-2-1 15,4 0-1-15,3 0 0 16,1 0 1-16,2-1 1 15,1 0-2-15,1 0 1 16,-4 1 0-16,1-1-1 0,-1 0 1 16,0 0-1-1,2 0 1-15,-2-1-1 0,4 3 0 16,1-1 1-16,2-1-3 16,-1-1 4-16,1 2-3 15,-1-2 1-15,-1 1-2 16,1 0 2-16,0-1 0 15,-1-1-1-15,2 0 1 16,1 1-5-16,-1-1 5 16,0-1 0-16,-1 1 0 15,2-1 0-15,2 0 4 16,0 0-3-16,-2 3-2 0,1-1-1 16,-1 2 2-16,-2-3 2 15,2 0-1-15,-2 2-1 16,-3-3 0-16,-1 2 5 15,-3-2-4-15,0 1-1 16,-2-1 0-16,-2 0 0 16,-1 0 0-16,-3 0-3 15,-1 2 7-15,-4-1-8 16,0 0 8-16,-2 2-5 16,0 0 1-16,-4 0 0 15,-2-2 0-15,2 1 0 16,0 0 0-16,2 0-5 15,2 2 5-15,5-2 0 16,-1 0 3-16,4 0-2 16,0-2 0-16,6 1-2 0,-3-1 0 15,4 2 1-15,-2-1 1 16,0 1-1-16,0-2-1 16,0 0 1-16,-1 0 1 15,-1 0-1-15,-1 0 0 16,-4 0-1-16,1 0-3 15,1 0 4-15,-1 0 0 16,1 0 4-16,0 0-4 16,7 0 0-16,1 0 1 15,4 0 0-15,-1 0-1 16,1-2 0-16,-4 1 0 16,-4 1 0-16,-1 0 0 0,-3 0 0 15,-1 0 0-15,-2 0 0 16,-3 0 0-16,0 0 1 15,1 0 0-15,1 0-1 16,-1 0 0-16,3 0 0 16,1 0 0-16,-1 0 0 15,2 0 0-15,-1 0 1 16,-4 0-1-16,0 0 0 16,-5 0-2-16,0 0 2 15,-2 1-5-15,0 1 5 16,0-2 3-16,1 0-2 15,5 0-1-15,1 0 0 16,3 0-2-16,2 0 2 0,4 0-2 16,0 0 2-1,6-2 0-15,-3-2 0 0,1 0-3 16,-5 2 3-16,-3-2 0 16,0 0 0-16,-4 1-3 15,2-2 3-15,0 1 0 16,1 0 1-16,1-2-1 15,1 3-1-15,-1-3 1 16,1 2-3-16,-3-2 7 16,3 2-4-16,0 0 0 15,0-2 0-15,-3 3 2 16,1-4-2-16,0 0 0 0,2-1 1 16,0 0-1-1,3 0 0-15,0 1 1 0,-2 0-1 16,-1 0 0-16,-4 0 1 15,0 1 0-15,0 1 0 16,-2-2-1-16,-1-1 2 16,-1 3-2-16,-2-3 0 15,-2 4 2-15,-2-4-2 16,0 2 3-16,-4-1 1 16,0 1 1-16,0 0 3 15,1-1-1-15,-1-2-7 16,0 1 8-16,0 0-5 15,2-1-2-15,0-3 1 16,1-2 2-16,-1-3 0 0,0 2 0 16,0-1 5-16,-3 3 3 15,-2 1 4-15,-2 2 5 16,1-2 3-16,-2 1-8 16,0 0-6-16,0 1-4 15,0-1-1-15,0 1-1 16,0 0-2-16,-2-1 0 15,-1 1-1-15,2-3-1 16,-2 2 1-16,0 0 0 16,-2-2-1-16,-2 0 0 15,-2-3 1-15,-2 4 5 16,-2-1 2-16,0 4-3 16,-4-2-3-16,1 3-1 0,-2 2 0 15,0-2 0-15,-3 4-1 16,2-1 0-16,-2 1-1 15,-3 1 1-15,-4-1 0 16,-4 1-1-16,-2-1 1 16,-6 2 3-16,-2 0-3 15,-2 0 3-15,2 2-3 16,4-1 0-16,1 1 0 16,4 0 0-16,3 0 0 15,5 0 2-15,1 0-2 16,0 0 1-16,-2 0 0 15,-3 0 1-15,-4 0-1 16,-3 0-1-16,1 0-3 0,-1 0 3 16,1 0 0-16,2-1 0 15,4-4 1-15,2 3 0 16,3-3 0-16,3 1 0 16,-3 1-1-16,-3-2 0 15,-3 2 1-15,-1 0-1 16,1-1 0-16,0 3 0 15,1-1-1-15,-3 1 1 16,-2 1 0-16,0 0-1 16,-1 0 1-16,1 0 0 15,5 0 0-15,1 0 0 16,1 0 0-16,1 0 0 0,-6 0 1 16,2 0 0-1,-4 0 2-15,-3-2-2 0,1-3-1 16,-4-1-2-16,4 0 2 15,2-2 4-15,-1 1-3 16,4-1 0-16,0 1-1 16,2 0-1-16,2 2 0 15,1-2 1-15,-1 1 0 16,-1-1 1-16,-2 2-2 16,-2-1 0-16,-4 4 0 15,1-2 1-15,-6 3-2 16,0 1 2-16,2 0-1 15,4 0 2-15,3 0-3 0,-1 0 2 16,0-1 0 0,1-2 0-16,0 0 3 0,-3-2-2 15,0 1-2-15,-4 1 1 16,-3 2-1-16,-4-1 1 16,1 2 0-16,-4 0 1 15,4 0-1-15,1 0 0 16,3 0 0-16,2-1 2 15,3-2-2-15,-1-1 1 16,1 0 0-16,1-2-1 16,-1 2 1-16,0 0-1 15,-2-2 0-15,-2 2-1 16,0 0 1-16,-2-2 0 16,-1 4 0-16,4-3-2 0,3 4 2 15,2-2-1-15,3 3 1 16,4 0 0-16,0 0 0 15,2 0 0-15,1-2 0 16,0 2 0-16,-3-1-1 16,-1-2 3-16,-2 0-4 15,0 1 3-15,2-1-1 16,1 1 1-16,5-2-1 16,0 2-2-16,5 0 2 15,5-1 0-15,-2 2 2 16,4-1-2-16,-5 1 0 15,0-1 0-15,-1-1 0 16,-2 2 0-16,-3-3 1 0,0 2 0 16,0-1-1-16,-3 2 0 15,0 0 0-15,2-2 1 16,-1 1-1-16,1 2 0 16,0-3-1-16,-2 2 1 15,-5 1 1-15,1 0-1 16,0 0 0-16,1 0-1 15,0 0 2-15,2 0-2 16,1 0 1-16,1 0 0 16,1 0 1-16,1 0-1 15,3 0 0-15,-2 0 0 16,-3 0 0-16,-2 0-2 0,-2 0 2 16,-3 1 0-16,2 2-3 15,1-1 3-15,5-1-1 16,-1-1 1-16,5 0-3 15,-1 0 3-15,-1 0-1 16,-2 0 2-16,1 0-2 16,-4 0 2-16,1 0-2 15,-6 0 2-15,-1 0-1 16,1-1 0-16,0-1-1 16,2-1 1-16,4 1 1 15,2 1 3-15,2-4-4 16,-1 1 0-16,-3-1 0 0,2-1 0 15,-2 0 0-15,-1 1 1 16,1 0-1-16,0 3 0 16,3 0 0-16,-1 1 0 15,1-1-1-15,-1 2 1 16,0 0 0-16,-4 0-1 16,-1 0 2-16,-3 0 2 15,-3 0-3-15,-1 0 0 16,-2 0 1-16,-4 0-1 15,6 0 0-15,-4 0 0 16,-1 0 0-16,-2 0 1 16,2-4-1-16,0 1 0 15,0-2-1-15,5 3 0 0,-2-2 0 16,3 2 1 0,2-2-1-16,0 3 1 0,1 1-4 15,3 0 3-15,4 0 1 16,1-1 0-16,0 1 0 15,-1 0 0-15,-4 0 0 16,-1 0 4-16,0 0-8 16,-4 0 4-16,4 0 0 15,0 0 4-15,0 2-4 16,-1 2-1-16,2-1-1 16,-2 1 1-16,0 2 1 15,1 0 3-15,1-2-3 16,1-1 0-16,3 2 1 15,-1-3-1-15,-3 2 0 0,-3 2 0 16,-1-2 1-16,-3 3-1 16,-4-1 1-1,-1 0-1-15,-4 3 1 0,1-2-1 16,-3 2 0-16,-2 1 1 16,-4 0-2-16,-4 1 2 15,-3 2-3-15,1-1 1 16,0 2 0-16,8 0 1 15,4-2-1-15,2 1-4 16,3-2 5-16,1 0 0 16,11 2 0-16,1-4 0 15,9 1 2-15,3 0-2 16,3 1-1-16,2-3-1 0,1 9 2 16,0 1 0-16,-3 6-2 15,3 3 2-15,1 4-1 16,4 5 1-16,2 6-3 15,2 5 2-15,0 3 0 16,0 3 0-16,11 1 2 16,1-1-2-16,7 0 2 15,5-3-2-15,9-3 1 16,4 1-1-16,5-3 1 16,6-4 1-16,2-3-1 15,0-2 3-15,2-4-2 16,-2 1 1-16,0-4-2 15,0-1-2-15,0-3 0 16,5-7 2-16,6-5 0 16,8-6-2-16,13-7-1 0,7 0 3 15,8-16 0-15,5-4 0 16,-2-3-1-16,-9 3-10 16,-17 3-11-16,-20 8-10 15,-23 9-9-15,-16 3-69 16,-15 18-139-16,0-3-74 15,-18-14-230-15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7T07:25:10.1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23040 9812 947 0,'0'0'99'15,"0"0"-29"-15,-106-72 11 16,83 53 41-16,7-2-34 16,5 2-19-16,5 1-40 15,5-1-6-15,1 0 7 16,0-5-5-16,7-1-8 0,20-2-14 15,14-3-2 1,15 0 2-16,12 4-1 0,6 5-1 16,-1 7 2-16,-7 12-3 15,-11 2-4-15,-9 18-2 16,-9 17 5-16,-11 12-1 16,-16 14 1-16,-10 9 2 15,-14 8 0-15,-25 5 0 16,-13 2 3-16,-10-1-3 15,-5-4 1-15,2-7-1 16,5-7-2-16,12-10 3 16,11-11-4-16,13-8 3 15,9-10-3-15,7-7 3 16,4-10-2-16,4-4 2 16,0-6-3-16,0 0 5 0,0 0-2 15,0 0 0-15,14-16 4 16,15-9-3-16,16-4 4 15,13-4-5-15,6 3 1 16,5 2-2-16,0 4-3 16,2 1 3-16,1 2-11 15,-5 2-20-15,-3 2-20 16,-6 0-18-16,0-2-59 16,1-4-107-16,-1-4-194 15,-4-5-97-15</inkml:trace>
  <inkml:trace contextRef="#ctx0" brushRef="#br0" timeOffset="275.06">24202 9617 651 0,'0'0'328'15,"0"0"-229"-15,3-73-6 16,-2 60 52-16,-1 4-47 15,2 6-44-15,-2 3-33 16,0 3-21-16,3 24-15 16,0 15 9-16,1 13 6 15,-1 10 5-15,-3 0-1 16,0-2-2-16,0-5 1 0,0-8-3 16,3-10-13-1,-1-9-29-15,-2-9-34 0,0-9-62 16,0-9-68-1,0-4-68-15,-9-8-166 0</inkml:trace>
  <inkml:trace contextRef="#ctx0" brushRef="#br0" timeOffset="633.74">24087 9554 415 0,'-11'-76'346'0,"-2"7"-213"15,1 10-38-15,0 10 87 16,-1 15-39-16,2 11-39 0,5 11-49 15,2 11-20 1,3 1-29-16,-2 24-6 0,-3 20-14 16,-4 14 14-16,-6 10 5 15,-2 0-2-15,-3 1-2 16,-1-3 2-16,1-4-3 16,2-9 2-16,5-10-1 15,5-11-1-15,6-7 2 16,3-7-2-16,0-4 1 15,8-5 1-15,16 0-2 16,13-6 7-16,15-3-4 16,15 0 2-16,17-2-2 15,8-6-3-15,5 3 3 16,0 3-3-16,-7 2-37 16,-13 7-46-16,-17 13-86 15,-20 5-77-15,-16 1-103 16,-19-1-258-16</inkml:trace>
  <inkml:trace contextRef="#ctx0" brushRef="#br0" timeOffset="1050.09">22483 10682 998 0,'0'0'55'15,"-104"0"-46"-15,67 2 28 16,15 2 47-16,14 1-36 16,8 2-48-16,2 1-10 15,30 2 10-15,25-4 10 16,34-6 32-16,34-6 16 15,36-25 1-15,34-7-17 16,40-8-14-16,29-2-7 16,23 1-18-16,0 4 1 15,-15 7 1-15,-32 6-2 16,-37 5-3-16,-49 4-2 16,-50 6-1-16,-46 8-3 15,-35 4-5-15,-22 3-5 0,-1 0 0 16,-34 0-26-16,-26 0-79 15,-29 14-28-15,-28 2-39 16,-31 4-186-16</inkml:trace>
  <inkml:trace contextRef="#ctx0" brushRef="#br0" timeOffset="1370.28">22641 10688 767 0,'0'0'117'16,"-139"0"-61"-16,78 0 7 0,12 0 37 16,13 4-9-16,14-3-50 15,11 2-19-15,11 0-22 16,0 2-6-16,21 1 6 16,29 2 8-16,30-8 33 15,41 0-5-15,39-12 18 16,50-18-8-16,48-9-14 15,43-5-5-15,23 0-27 16,-2 2 5-16,-27 7-5 16,-44 3 0-16,-52 10 0 15,-63 4-3-15,-56 6-1 16,-47 5-5-16,-33 4-13 16,-15 3-11-16,-43 0-76 0,-32 2-69 15,-29 6-128-15</inkml:trace>
  <inkml:trace contextRef="#ctx0" brushRef="#br0" timeOffset="1670.55">22556 10737 1032 0,'0'0'80'15,"0"0"-75"-15,0 0-2 0,-79-11 27 16,75 11-16 0,4 8-14-16,12 4-28 0,37-5 28 15,42-7 24-15,45-6 16 16,56-31 19-16,53-16 5 16,46-5 2-16,22 2-39 15,2 7-26-15,-26 12 5 16,-45 12-6-16,-58 11-14 15,-67 11-53-15,-60 3-63 16,-59 14-176-16,-30 8-104 16</inkml:trace>
  <inkml:trace contextRef="#ctx0" brushRef="#br0" timeOffset="7335.53">24514 9075 69 0,'0'0'611'0,"0"0"-570"16,0 0 3-16,0 0 17 15,-57-82 29-15,45 71-53 16,-4 3 5-16,-1-2-25 16,-2-1 5-16,-3 1 9 15,-1-5 20-15,-4 0-19 0,0-3 3 16,-3 1-12-1,1 2-4-15,0-1 3 0,-1 6-10 16,1-1-4-16,0 6-1 16,-2 2-3-16,-2 3 1 15,-7 0-5-15,-9 8 0 16,-9 9-1-16,-8 2 1 16,-3 1 1-16,2-1 1 15,6-3-2-15,3-2 0 16,6-2 1-16,7-2-1 15,-1 1 4-15,4 4-4 16,-4 0 0-16,1 3 1 16,-3 2-1-16,0 5 0 0,-1 6 1 15,-1 7-1-15,-3 4 0 16,1 2-2-16,0-2 2 16,4-2 0-16,0-2 0 15,8 1 0-15,2-1 0 16,4 2-1-16,4 2 1 15,3 3 0-15,5 1 0 16,5 3 1-16,4 0-3 16,6 0 2-16,-1 1 0 15,4-1 0-15,0 2 0 16,1 1 2-16,3 0 1 16,0 1-3-16,0-4-2 0,0-2 2 15,1 0 0 1,11-1-4-16,3 0 1 0,6 5 3 15,4 1-1-15,8-2 1 16,6 0-1-16,10-5-3 16,5-2 4-16,7-4 0 15,6-5 0-15,3-4 0 16,5-5 1-16,1-5 1 16,0-6-1-16,-2-7-2 15,4-6-1-15,2-1 2 16,3-1 2-16,6-12-1 15,1-6 0-15,1 1 5 16,-2 0-6-16,-5 2 3 16,-7-2-3-16,-7 3 0 15,-6-2 2-15,-2-2-2 0,0 0 2 16,2-5 2-16,2-3-4 16,-2-5-4-16,-1-1 4 15,-3-6 1-15,-2-7 0 16,-3-5 0-16,-4-6 4 15,-2-4-3-15,-4-4-1 16,-4-8 3-16,-3-2-3 16,-5-5 0-16,-7-2 3 15,-5-6-4-15,-7-3 3 16,-10-6-2-16,-4-1 0 16,-9-10 14-16,-30 0-3 15,-22 0-5-15,-22 5-5 0,-16 18 1 16,-9 14-3-16,-3 13 0 15,2 10 1-15,14 12-1 16,16 10-13-16,21 13-30 16,16 13-52-16,0 11-120 15,-13 23-116-15,-17 11-161 16</inkml:trace>
  <inkml:trace contextRef="#ctx0" brushRef="#br0" timeOffset="11804.54">26313 8778 16 0,'0'0'823'0,"0"0"-734"15,0 0-15-15,0 0 0 16,0 0 6-16,-7-73-3 15,7 69-31-15,-2-1-5 16,1 4-7-16,1 1 1 16,-2 0-15-16,1 0-4 15,1 0-6-15,-2 0-9 16,2 0-1-16,-2 0-4 16,-1 14-9-16,-1 15 9 15,-6 12 4-15,-1 11 3 0,-3 2 1 16,-2-1-1-1,3 1 7-15,0-5-9 0,3-2 3 16,4-4-3-16,1-9 7 16,3-8-8-16,1-10-2 15,1-7 2-15,0-5 5 16,0-3-2-16,0-1 2 16,0 0 0-16,0 0-2 15,0 0 5-15,0 0-1 16,0 0-5-16,0 0-2 15,0 0-36-15,8 0-98 16,12 0-139-16,10 3 6 16,6-2-158-16</inkml:trace>
  <inkml:trace contextRef="#ctx0" brushRef="#br0" timeOffset="12050.5">26657 9216 872 0,'0'0'153'16,"0"0"-63"-16,0 0 2 15,0 0 2-15,0 0-36 16,0 0-52-16,0-38-6 16,0 48-15-16,0 9 0 0,0 6 15 15,3 4 0 1,-1-2 1-16,-2 1-1 0,0-1-32 15,0-2-48-15,0 0-91 16,0-11-56-16,0-9-236 16</inkml:trace>
  <inkml:trace contextRef="#ctx0" brushRef="#br0" timeOffset="12620.41">27030 8899 139 0,'0'0'747'0,"0"0"-687"0,0 0-11 15,0 0 44-15,0 0-12 16,0 0-38-16,-13-57-18 15,13 50 12-15,0 0 9 16,0 0-11-16,0-1-13 16,0 2-7-16,0-2-4 15,0 0-4-15,10-1-5 16,6 2-2-16,1 0-2 16,6 1 0-16,-1 1-1 15,2 2 2-15,-2 3-2 16,-4 0 1-16,-1 0 0 15,-5 14-4-15,-3 5-3 0,-5 6-2 16,-4 5 4-16,0 3 0 16,-12 5 1-16,-7 0 6 15,-4 3 3-15,0-5 4 16,3-1-6-16,4-6-1 16,5-7 0-16,4-7 0 15,4-6 0-15,3-6 1 16,0-1-1-16,0-2 1 15,6 0 3-15,16-4 3 16,11-10 1-16,10-5-5 16,2-2 0-16,1 2 0 15,-6 2-2-15,-7 5-1 16,-7 3 0-16,-11 5-2 0,-4 4-119 16,-5 0-190-16,-4 2-109 15</inkml:trace>
  <inkml:trace contextRef="#ctx0" brushRef="#br0" timeOffset="12842.57">27687 9059 724 0,'0'0'250'15,"0"0"-179"1,0 0-57-16,0 0 18 0,0 0-32 15,0 0-8-15,21 9 1 16,-18 16 7-16,-3 3 6 16,0 2-3-16,0 0-3 15,-8-4-94-15,3-8-77 16,2-5-191-16</inkml:trace>
  <inkml:trace contextRef="#ctx0" brushRef="#br0" timeOffset="13093.62">28311 8878 730 0,'0'0'177'0,"0"0"-147"15,0 0-22-15,0 0 20 16,0 0 5-16,0 0-32 16,3-4-1-16,5 4-3 15,9-4-5-15,13 0-73 16,6-5-135-16,2-1-183 16</inkml:trace>
  <inkml:trace contextRef="#ctx0" brushRef="#br0" timeOffset="13258.63">28736 8788 426 0,'0'0'253'16,"0"0"-216"-16,0 0-6 16,0 0 5-16,0 0-25 15,102-19-11-15,-56 13-61 16,2-1-164-16</inkml:trace>
  <inkml:trace contextRef="#ctx0" brushRef="#br0" timeOffset="13378.16">29013 8771 860 0,'0'0'108'16,"0"0"-95"-16,0 0-13 15,0 0-3-15,0 0-506 16</inkml:trace>
  <inkml:trace contextRef="#ctx0" brushRef="#br0" timeOffset="17508.88">28234 8788 270 0,'0'0'419'0,"0"0"-354"0,0 0-25 16,0 0 19 0,0 0 8-16,0 0-26 0,0 0-23 15,0-30 1-15,0 30 10 16,0 0 17-16,0 0-12 16,0 0-14-16,0 0-20 15,0 16-26-15,0 11 6 16,-3 13 20-16,-5 1 0 15,0-1 2-15,1-2 1 16,2-2-3-16,2-6 0 16,3-5 4-16,0-6 0 15,0-7-3-15,0-2 1 0,0-6 1 16,0-4-3 0,-1 0-6-16,-6 0-86 0,-6-2-29 15,-4-20-72-15,-3-11-221 16</inkml:trace>
  <inkml:trace contextRef="#ctx0" brushRef="#br0" timeOffset="17893.59">28060 8707 25 0,'0'0'624'0,"0"0"-558"16,0 0 84-16,0 0-56 16,-17-71-6-16,17 67-4 15,0 1-29-15,0 0-13 16,0 3-11-16,0 0-1 15,0 0-5-15,0 0-11 16,0 0-13-16,0 0-1 0,-1 12-11 16,-6 18-22-16,-8 15 10 15,-14 16 23-15,-10 3 4 16,-4-5 2-16,5-10-4 16,8-9 1-16,11-13-3 15,9-7 0-15,7-10 0 16,3-4 1-16,0-6 2 15,0 0 5-15,0 0 0 16,0 0 27-16,5 0 25 16,4-11-7-16,3 1-29 0,1-1-18 15,2 1 0 1,-3 3-6-16,1 0 0 0,2 0-2 16,9 0-3-16,9 0-74 15,6-2-55-15,4-1-70 16,-14 0-141-16,-12-4-261 15</inkml:trace>
  <inkml:trace contextRef="#ctx0" brushRef="#br0" timeOffset="18492.64">27916 8878 919 0,'0'0'127'16,"0"0"-98"-16,0 0 23 16,0 0 68-16,0 0-45 15,0 0-43-15,-25-8-14 16,25 0 17-16,3-10 7 16,14-5-30-16,8-5-12 15,8-5 1-15,1 3 2 16,1 5-3-16,-2 3 0 15,-5 8 2-15,-1 8-2 16,-3 6-6-16,5 0 1 16,4 9 2-16,0 18 1 15,-5 3-9-15,-15 4 1 16,-13 4-14-16,-25 7 1 16,-31 4 21-16,-19 5 2 0,-3-2 1 15,10-3-1-15,16-7-1 16,20-12 0-16,15-7 1 15,15-7 0-15,2-5-5 16,18-4-1-16,18-1-4 16,17-3 10-16,10 0 6 15,6 0 2-15,-4 4-6 16,-5 4-2-16,-9 5 0 16,-9 6-1-16,-10 3 1 15,-3 6-2-15,-10 1-6 16,-8 4 6-16,-11-1-9 0,0-1-5 15,-27-1 11 1,-15-2 3-16,-13 0 2 0,-6-5 4 16,-1-6 0-1,7-5 0-15,6-7-2 0,4-4 2 16,8-4-4-16,9 0-56 16,15-24-85-16,13-19-114 15,36-14-516-15</inkml:trace>
  <inkml:trace contextRef="#ctx0" brushRef="#br0" timeOffset="18747.6">29015 8789 903 0,'0'0'110'0,"0"0"-36"15,0 0 5-15,0 0 40 16,0 0-71-16,0 0-48 15,15-25-35-15,-15 68 31 16,0 13 4-16,0 6 2 16,0 3 3-16,1-4-5 15,2-4 2-15,-3-8-4 16,0-9-17-16,0-7-72 16,0-8-24-16,-13-8-37 15,-4-7-62-15,-5-10-219 16</inkml:trace>
  <inkml:trace contextRef="#ctx0" brushRef="#br0" timeOffset="19108.8">28813 8626 570 0,'0'0'305'0,"0"0"-199"15,0 0-31-15,0 0 5 16,0 0-9-16,0 0-71 15,-25-52-31-15,25 78 3 16,8 8 28-16,-1 8 5 16,-4 4-5-16,-3 1 2 15,-1 6 0-15,-21-1 2 0,-3-2-2 16,0-6 3 0,4-6-3-16,7-9-2 0,5-5 4 15,5-5-2-15,4-5-2 16,0-3-3-16,0-2 3 15,13-2 0-15,19 2 5 16,17-5 25-16,24-4 20 16,17 0-16-16,8-4-26 15,4-10-1-15,-4 0-3 16,0 4-4-16,-7 5-162 16,-7 5-195-16,-6 0-428 15</inkml:trace>
  <inkml:trace contextRef="#ctx0" brushRef="#br0" timeOffset="19302.48">29818 9234 98 0,'0'0'843'0,"0"0"-760"16,0 0-74-16,0 0 31 16,0 0 32-16,0 0-72 15,-3 35-3-15,3-11 3 16,0 2 4-16,4-1 4 15,-1 0-4-15,-1-1-4 16,-2-2-114-16,0-8-132 16,-2-7-459-16</inkml:trace>
  <inkml:trace contextRef="#ctx0" brushRef="#br0" timeOffset="22074.95">26198 10024 122 0,'0'0'780'16,"0"0"-711"-16,0 0-46 15,0 0 16-15,-54-74 34 16,50 68-14-16,2 5-40 16,2-2-15-16,0 1-4 15,0 1 1-15,0-1 6 16,0 2 5-16,0 0-6 15,0 0-6-15,0 10-10 0,0 17-3 16,9 8 13-16,2 9 17 16,-1 0-5-16,-1-2 13 15,0-1 21-15,0-7-31 16,0-8-12-16,-1-2 4 16,-2-10-3-16,1 0-2 15,-4-7-2-15,-2-3 5 16,1-4-2-16,-1 0-3 15,1 0 11-15,1 0 8 16,3 0 13-16,12 0-7 16,14-10-8-16,21-6-12 15,18 3-3-15,14-2 4 16,2 5-5-16,-2 5-1 0,-6 5 1 16,-10 0 0-16,-5 15-1 15,-1 3 5-15,-1-1-5 16,-1 2-2-16,2-2-2 15,1-4 4-15,5-2 0 16,7-2 0-16,3-2-1 16,3-1-1-16,0-2 2 15,-6-4 0-15,-1 2-4 16,-7-2 4-16,-7 0 0 16,-2 1 4-16,-3-1-3 15,1 0-1-15,5 0 0 0,3 0 1 16,2 0 0-1,0 0-1-15,0-3-4 0,-4-2 4 16,0-1 0-16,-5 3 1 16,-1 2-1-16,-2 1-2 15,-3 0 2-15,3 0 0 16,3 0-3-16,1 4 0 16,-1 2 3-16,0-1 0 15,-2 3 1-15,2 0-1 16,-3-1-2-16,-2 1 1 15,-1-4-2-15,-2-1 2 16,2-3 0-16,-2 0 1 16,0 0 0-16,-3 0 3 15,-3 0-3-15,0-5-2 16,-2-3-3-16,3-4 5 0,9 1 0 16,7-1 0-16,2 3 2 15,-1-2-2-15,-6 5 0 16,-7 0-3-16,-4-1 4 15,-2 0-1-15,0 2 0 16,-1-1 3-16,2 0-3 16,0 1 1-16,-2-3-1 15,-2 1 0-15,-7 0 0 16,-5-3 0-16,-3-2 1 16,-2 0 1-16,-2-1-1 15,-2-3 0-15,-1 0 0 16,-2-2 3-16,3-2-4 15,0 1 1-15,1-1-1 0,5-2 2 16,1 1-4-16,7-1 4 16,2-1-5-16,-1-2 2 15,-7 2 1-15,-8 2 0 16,-10 1 4-16,-6 0 1 16,0 2 5-16,-3 0-4 15,0 2-3-15,0 2 1 16,0-4-1-16,0 1 0 15,0-4-1-15,0-3 0 16,0-2 2-16,0 0-1 16,0-4 1-16,0 3 3 15,0 2 0-15,0 3-3 0,-4 8 1 16,4 3-1 0,0 7 0-16,0 1 2 0,0 2-6 15,0 1 1-15,0 0-2 16,0 0 0-16,0 0-3 15,0 0 4-15,-2 0-6 16,-2 0-14-16,-4 5-48 16,-14 10-169-16,-14-8-60 15,-19-7-416-15</inkml:trace>
  <inkml:trace contextRef="#ctx0" brushRef="#br0" timeOffset="23892.14">25804 9230 552 0,'0'0'163'0,"0"0"-75"15,0 0-53-15,0 0 13 16,0 0-19-16,0 0-27 16,-7 8-2-16,7 26-7 15,0 20 7-15,0 19 0 16,0 6 1-16,1 5 9 15,2-4 4-15,-3-7-4 16,2-6-7-16,-2-8 1 16,0-7 4-16,0-8-5 15,0-10-2-15,0-13-1 16,0-12 9-16,0-6-7 0,0-3 16 16,0 0 88-1,0-14 19-15,3-21-50 0,3-14-64 16,1-14-6-16,0-11-3 15,-4-8-1-15,-3-12 0 16,0-10 1-16,0-13-1 16,-1-14-1-16,-11-3-1 15,3 1 1-15,3 10 0 16,0 14 0-16,5 4 4 16,1 5-4-16,0 4 0 15,0 11 0-15,0 19 0 16,3 23 1-16,1 24-1 0,-2 13 0 15,-1 6-26-15,7 2 0 16,9 15 3-16,13 5 23 16,11 2 4-16,15-3 0 15,16-7-3-15,18-7 3 16,18-7 1-16,21 0 0 16,13-1-5-16,8-11 7 15,8-5-6-15,2 0 7 16,6-2-6-16,6 1-2 15,-3 4-3-15,-1 2-3 16,-9 3 6-16,-7 2 3 16,-2 1 1-16,-4 0-3 15,7 3-1-15,7 3 0 0,10 0-3 16,7 0 3 0,-12 2 1-16,-15 5-1 0,-18 0-3 15,-24-1 3-15,-17-3 0 16,-16 2 3-16,-15-4-6 15,-11-1 3-15,-10 0 0 16,-10 0 1-16,-9 0 2 16,-8 0 0-16,-6 0-2 15,-5 0 2-15,1 0-1 16,1 0 0-16,0 0-1 16,6 0-1-16,7 0 0 15,14-1-1-15,12-4-1 16,10-4 2-16,8-1 2 15,-7 2-2-15,-12 2 0 16,-14 2 4-16,-15 4-3 0,-7 0 2 16,0 0-2-16,-1 0 0 15,4 0-1-15,4 0 1 16,0 0-1-16,-2 0 0 16,0 0 0-16,-4 0 0 15,-2 4 0-15,-3 0 0 16,-1 5-5-16,0 9-2 15,0 12-3-15,0 11 8 16,0 15 2-16,0 10 2 16,0 8-1-16,6 8-1 15,7 12 6-15,1 14-5 16,-3 12 4-16,-1 15 7 0,-6-1-10 16,-1 0 0-16,-3-9 2 15,2-11-4-15,-2-9 0 16,0-19-46-16,-15-27-360 15</inkml:trace>
  <inkml:trace contextRef="#ctx0" brushRef="#br0" timeOffset="27759.92">22972 11139 688 0,'0'0'59'0,"0"0"4"16,0 0-17-16,-97-2 7 0,72 5 9 16,0 7-15-1,8-3-11-15,4 0-2 0,5-5 16 16,7-2 6-16,1 0 9 15,0 0-8-15,0 0-14 16,0 0-8-16,22-9-6 16,23-16-8-16,30-13-5 15,34-13-5-15,25-10 6 16,28-6-11-16,25-6-6 16,12-4 3-16,5 2-3 15,-9 7 0-15,-16 11 5 16,-25 7-3-16,-33 11-2 15,-36 9-1-15,-34 9-1 16,-23 5 4-16,-16 8 3 0,-9 1-4 16,-2 4 7-16,-1 0-4 15,0 3-4-15,-1 0-8 16,-23 0-3-16,-13 16-42 16,-16 11-77-16,-17 5-98 15,-15-1-84-15,-9 1-322 16</inkml:trace>
  <inkml:trace contextRef="#ctx0" brushRef="#br0" timeOffset="28026.31">23214 11133 848 0,'0'0'165'16,"0"0"-112"-16,0 0-36 15,0 0 40-15,96-48 29 16,30-3-75-16,49-12-9 16,25-7 9-16,10 1 1 15,-10 2-5-15,-28 15-3 16,-50 15 4-16,-47 18-6 16,-47 13-4-16,-28 6-25 15,-24 20-56-15,-30 17 35 16,-14 12-43-16,-14 3-84 15,0-3-154-15</inkml:trace>
  <inkml:trace contextRef="#ctx0" brushRef="#br0" timeOffset="30562.31">24081 11754 91 0,'0'0'44'16,"0"0"612"-16,0 0-577 16,0 0-29-16,-9-80 28 15,9 63 20-15,0 2-4 16,0 1-13-16,-6 6-1 15,3 2-20-15,-1 1-2 16,1 2-29-16,1 3-12 16,-2 0-12-16,1 0-5 15,-3 0 0-15,-8 13-4 16,-2 11 4-16,-8 8 0 16,-4 9 0-16,-2 8 1 15,-2 7 7-15,1 3-7 0,0 4 1 16,4 0 4-16,5-3-4 15,7-2-2-15,10-5 0 16,5-4 2-16,0-6-1 16,9-3-1-16,10-6 0 15,3-6-4-15,1-4 4 16,3-4 0-16,-3-7-1 16,-1-2-4-16,-3-6 3 15,-2-1-1-15,-3-4-3 16,1 0 1-16,1 0 3 15,2-12 2-15,-4-2 3 16,-2-2-3-16,-2 1 0 16,-5-3 0-16,-5 2 0 0,0-1 0 15,-2-1-1 1,-17 1 1-16,-8-1-3 0,-7 2 0 16,-7 2 0-16,-1 1 1 15,2 5 1-15,8 0 0 16,8 2 1-16,10 5 0 15,7 0-1-15,4 1-12 16,3 0-101-16,7 8-84 16,29-2-15-16,16-6-221 15</inkml:trace>
  <inkml:trace contextRef="#ctx0" brushRef="#br0" timeOffset="30931.04">24738 11860 95 0,'0'0'872'0,"0"0"-741"16,0 0-80-16,0 0 15 15,-30-80 29-15,30 74-8 16,0 2-60-16,0 2-27 15,0 2 0-15,0-1-1 16,1 1 1-16,8 0-8 16,5 3 1-16,6 14-1 15,6 7 2-15,2 5 6 0,2 2 0 16,0 1 0-16,-2-2 1 16,-1-5 1-16,-2-1-2 15,-2-5 1-15,-7-2-2 16,-1-1-41-16,-3-3-65 15,-4-1-62-15,-1-5-7 16,-6-5-91-16,-1-2-96 16,0-2 216-16</inkml:trace>
  <inkml:trace contextRef="#ctx0" brushRef="#br0" timeOffset="31262.02">25105 11876 62 0,'0'0'33'0,"0"0"659"16,-13-85-622-16,-1 59-3 16,2 4 22-16,1 4 11 15,1 2-5-15,2 6-35 16,4 6-23-16,1 0-11 16,1 4 1-16,1 0-25 15,-2 0-2-15,-6 17-22 16,-6 22 6-16,-12 19 16 15,-7 13 18-15,-8 4 9 16,-1 2-12-16,2-5-6 16,3-6-4-16,8-8 2 0,9-11-4 15,3-8-3-15,6-6 3 16,0-7-2-16,6-4-1 16,2-5-73-16,4-9-78 15,0-8-134-15,13-14-246 16</inkml:trace>
  <inkml:trace contextRef="#ctx0" brushRef="#br0" timeOffset="31561.99">25849 11694 1312 0,'0'0'39'16,"0"0"-31"-16,0 0-1 16,0 0 57-16,0 0-59 15,0 0-5-15,19 52-4 16,-7-4 4-16,2 5 0 16,-4 0 2-16,-4-2-1 15,-1-1 1-15,-1-6 2 16,-1-6-4-16,-3-6-8 15,1-6-40-15,-1-6-33 16,2-6-50-16,1-8-47 16,-2-6-107-16,1-15-194 15</inkml:trace>
  <inkml:trace contextRef="#ctx0" brushRef="#br0" timeOffset="31978.73">25640 11450 1053 0,'0'0'60'0,"0"0"-20"15,0 0 17-15,0 0 37 16,0 0-63-16,0 0-31 16,0 17-29-16,-4 35 29 15,-8 14 7-15,-3 5 1 16,-8 4 5-16,0 1-5 0,-3 0 5 15,1-8-2-15,4-7 2 16,2-15-9-16,5-11-2 16,4-8 0-16,5-8 2 15,5-6-2-15,0-1-1 16,0-4 3-16,3-2 0 16,18-3 1-16,13-2 9 15,17-1 15-15,16 0 7 16,8 0-21-16,7 0-9 15,-2 0-6-15,0 2 0 16,-5 8-1-16,-6 4 0 16,-6 4-4-16,-11 3-32 15,-12 5-36-15,-11 3-42 16,-17 1-110-16,-12-4-31 0,-22-1-188 16</inkml:trace>
  <inkml:trace contextRef="#ctx0" brushRef="#br0" timeOffset="33645.51">23014 13057 772 0,'0'0'186'0,"0"0"-167"15,0 0-18-15,0 0 75 16,0 0 22-16,0 0-59 15,23 4-24-15,3-4 3 16,10-4 10-16,12-1 12 16,10-1-19-16,18-3-1 15,15 0 9-15,15-3-11 0,12-2-8 16,6-1 0-16,-2 5 1 16,-4-1-2-16,-5 6-9 15,-2-1 4-15,1 4 5 16,-5-1-9-16,2 0 1 15,0 1-1-15,3-3 0 16,1-1 2-16,-2 0 4 16,-4 2-2-16,-5 2 4 15,-7 1 0-15,-4 1-5 16,-4-1 2-16,-2-1-3 16,1 0 0-16,-2-3 1 15,-2 0 0-15,-6-4-3 16,-5-2-1-16,-3 0-1 0,-1-3 4 15,0-2 1-15,3-4-1 16,-1-2 2-16,1-3-3 16,0-6 4-16,0-1-4 15,-4-5 1-15,-8 0 0 16,-9 2 2-16,-4-1-4 16,-8 0 3-16,-2 2 0 15,-3-2 4-15,0 0 13 16,-2-5-3-16,2-6-11 15,3-4 5-15,1-4-1 0,1-2-8 16,-9-2-1 0,-4 3 5-16,-6 0 2 0,-9-1 0 15,-5-1 10-15,-4 1-1 16,0 3-2-16,-7 0-12 16,-11 3 12-16,-8 4-8 15,-2 0-3-15,-5-1-3 16,-1 2-1-16,1 2 2 15,-2 2-2-15,2 9-4 16,0 4 3-16,2 5-2 16,1 6-1-16,-5 3 2 15,-5 1-3-15,-9 1 2 16,-9 1-1-16,-5 0 4 16,-4-1 0-16,1 1 0 15,2-4-1-15,4 2 1 16,5 0 5-16,0-2-5 15,1 2-2-15,0 0 2 0,2 1 0 16,4 1 4-16,1-1-4 16,-5 1 0-16,1 2 0 15,-6 0 4-15,1 1-4 16,-1 1-4-16,-1 1 3 16,0 1-4-16,-5 3 4 15,-3 3-2-15,1 0 3 16,-1 0-1-16,2 0-1 15,2-1 2-15,0-1 1 16,-1 1-1-16,2-3 0 16,-2 4 1-16,5-2 0 15,0 0 2-15,1 2-3 0,-1 0 0 16,-4 0 0-16,-4 0 5 16,2 0-5-16,6 2-3 15,5 4-2-15,2 1 3 16,-1 3 2-16,-4 2-1 15,-2 5-1-15,-4 1 2 16,0 4-6-16,-4-1 6 16,-1 1-1-16,6 2 2 15,4-6-2-15,5 1 1 16,2-3 0-16,0-1 4 16,0 3-4-16,-3 2 0 15,-1 3-2-15,5 2 2 16,1 3 0-16,9 4-1 0,6 5-3 15,4 7 0 1,5 3-1-16,0 0 4 0,6-5-2 16,0-3-1-16,3-1 3 15,0 4 1-15,2 2-1 16,-2 1 0-16,4 3 0 16,2 1 0-16,1-3 0 15,3-1 1-15,2 3-1 16,3-5 0-16,0 0 1 15,0 0-1-15,8-2 1 16,3-3-1-16,0 2 1 16,0-5 0-16,2 1 1 0,-1 1-1 15,3-4 0 1,1-1 2-16,3-2-2 0,1-5 0 16,2-1 1-16,4-2 0 15,0 3-1-15,4-2 0 16,3 1 0-16,5-3-2 15,0 1 2-15,7 0 1 16,0-1-1-16,2-1 2 16,1-1-2-16,1-2-1 15,-1-3 1-15,-3 0 2 16,0-5-2-16,1 1-5 16,-1-1-8-16,-4-1-16 0,-2 0-25 15,-6 0-77 1,-9-8-216-16,-13 0-439 0</inkml:trace>
  <inkml:trace contextRef="#ctx0" brushRef="#br0" timeOffset="34103.39">23499 10638 538 0,'0'0'21'16,"0"0"-17"-16,0 0-1 15,0 0 7-15,0 0-6 16,0 0-4-16,0 40-113 16,-1-30-125-16</inkml:trace>
  <inkml:trace contextRef="#ctx0" brushRef="#br0" timeOffset="38134.61">23487 13319 308 0,'0'0'711'0,"0"0"-613"15,0 0-42-15,0 0 35 16,0 0-3-16,0 0-42 16,0 0-33-16,-33-28-6 15,33 28-6-15,0 0 0 16,0 0-1-16,0 0-2 0,6 0-4 16,6 4-2-16,8 12 1 15,-1 6 7-15,4 3 4 16,-1 0 2-16,-2 0-4 15,-3 0-2-15,-1-8 0 16,-2-3 5-16,-3-6-2 16,-3-5 2-16,-2-3 0 15,-1 0 4-15,7-6 3 16,9-23 6-16,13-11 6 16,11-16-16-16,7-5 7 15,6-11-1-15,2-5-2 16,0-2-10-16,-1 2 3 15,-4 3 0-15,-3 9-2 16,-7 12-2-16,-4 10 1 16,-7 12 1-16,-3 8-3 15,-2 8-1-15,-4 7 0 0,0 8 1 16,-1 0-3-16,-3 12-9 16,-3 16-53-16,-6 7-44 15,-3 5-130-15,-3-9-137 16,-2-4-367-16</inkml:trace>
  <inkml:trace contextRef="#ctx0" brushRef="#br0" timeOffset="38781.41">25564 12889 67 0,'0'0'1040'0,"0"0"-920"16,0 0-93 0,0 0 39-16,0 0 41 0,0 0-56 15,0-54-35-15,2 54-11 16,-1 0 0-16,1 0-5 16,-1 0-4-16,4 0-1 15,2 12-1-15,2 7 3 16,1 2 3-16,1 6 4 15,-2-1-3-15,-2 0 0 16,1-2 0-16,0-2 1 16,2-7-1-16,-1-5 0 15,2-4 2-15,1-6-3 16,8 0 5-16,6-9 6 16,12-17 9-16,5-13 5 0,8-4-8 15,0-8-5-15,7-5 4 16,5-4-14-16,8-8 3 15,2 2-3-15,5 5-1 16,-5 9 0-16,0 14-1 16,-5 8 0-16,-10 11 4 15,-13 5-4-15,-15 6-1 16,-13 6 1-16,-7 2-1 16,-4 0-6-16,-3 0-32 15,-3 10-16-15,-1 10-15 16,-32 10-64-16,-25 9-50 15,-24 5-84-15,-23 8-313 16</inkml:trace>
  <inkml:trace contextRef="#ctx0" brushRef="#br0" timeOffset="39319.03">25400 12953 75 0,'0'0'763'0,"0"0"-694"16,0 0-31-16,0 0 61 0,0 0 1 16,0 0-47-1,3-63-15-15,-3 63-2 0,0 0 2 16,0 0-18-16,1 0-15 15,1 0-5-15,2 0-7 16,1 7-4-16,5 7 1 16,1 8 6-16,-1 2 3 15,2 2 1-15,-2 1 0 16,3-3 6-16,0-5-1 16,2-6 3-16,3-6 4 15,4-2-2-15,2-5-1 16,7 0 1-16,5-7 10 15,4-14 20-15,2-7-11 16,6-7-1-16,1-7-14 16,5-7 1-16,7-8-12 15,8-7 10-15,11-8-12 0,7 4 1 16,-3 5 0-16,-7 14 1 16,-19 17-3-16,-19 12 0 15,-15 10 0-15,-15 7 4 16,-8 3-3-16,-1 0-1 15,0 0-9-15,0 6-39 16,-19 17-74-16,-17 12 16 16,-15 7-49-16,-16 1-143 15,-18-5-239-15</inkml:trace>
  <inkml:trace contextRef="#ctx0" brushRef="#br0" timeOffset="40114.08">23416 13044 776 0,'0'0'277'0,"0"0"-219"15,0 0 7-15,0 0 28 16,0-82-26-16,0 71-19 15,0 5-26-15,0 4-8 16,0 2 1-16,0 0-5 16,0 0-9-16,0 0-1 15,4 12-23-15,8 14 0 16,9 12 23-16,1 7 1 16,5 3 3-16,0-1-1 15,-3-1 1-15,-5-7 0 16,-1-6-2-16,-4-9 0 15,-1-7-1-15,-4-8 5 16,-1-3-3-16,0-6 7 16,1 0-2-16,9-6 9 0,11-19 10 15,14-12-7 1,12-14-15-16,9-15 4 0,9-10-6 16,6-12 0-16,7-3 0 15,3-4-1-15,-1 8 0 16,-11 13 4-16,-18 18-6 15,-24 21 4-15,-18 16-4 16,-10 10 0-16,-5 5 5 16,-2 4-5-16,0 0-11 15,0 4-11-15,-16 18-59 16,-10 10-29-16,-8 12-57 16,-11 4-76-16,-12 0-102 0</inkml:trace>
  <inkml:trace contextRef="#ctx0" brushRef="#br0" timeOffset="40582.25">23481 13024 1034 0,'0'0'78'0,"0"0"-47"16,0 0 20-16,0 0-4 0,0 0-43 16,0 0-4-1,-9-21-13-15,11 22 1 0,10 11 8 16,1 6 4-16,5 3 1 16,-3 5 1-16,0 3-2 15,-3 1 0-15,-6-2-4 16,0-2 4-16,-3-6 0 15,3-7 5-15,-2-7-4 16,-1-3 3-16,6-3-2 16,7 0 3-16,13-9 11 15,13-19 25-15,11-10 3 16,11-13-15-16,10-11-6 0,9-11 3 16,11-12-18-1,11-12 7-15,8 0-15 0,-7 10 6 16,-19 21-6-16,-31 31 1 15,-29 18 0-15,-19 16-1 16,-8 1 0-16,1 0-31 16,9 19-85-16,7 11 36 15,14 2-78-15,15-6-152 16</inkml:trace>
  <inkml:trace contextRef="#ctx0" brushRef="#br0" timeOffset="41237.56">25828 12658 42 0,'0'0'83'16,"0"0"346"-16,0 0-284 0,0 0-56 15,0 0 42-15,0 0-16 16,-27-19-34-16,20 16-36 15,-2 0-17-15,3 3-11 16,3 0-7-16,1-2 6 16,2 2-8-16,0-2 4 15,0 2-11-15,0-1 13 16,0 1 8-16,0 0 15 16,0-1 4-16,0 1-5 15,0-2-5-15,-1 2-15 16,-1 0-14-16,1 0-2 15,-2 0-2-15,0 15-14 16,-3 15-9-16,0 11 25 0,0 4-1 16,1-4 1-16,5-7 0 15,0-8-2-15,0-6 0 16,8-6-1-16,4-3-2 16,1-5 4-16,4-4-6 15,5-2 6-15,10 0 1 16,15-19 8-16,16-13 1 15,16-12 4-15,12-9 1 16,10-12-2-16,2-5 1 16,-3-4-6-16,-3 4-3 15,-12 8 1-15,-16 14-5 16,-21 16-7-16,-22 16-46 0,-13 13-90 16,-13 3-223-1,0 3-230-15</inkml:trace>
  <inkml:trace contextRef="#ctx0" brushRef="#br0" timeOffset="42799.97">27750 7342 653 0,'0'0'62'15,"0"0"7"-15,0 0 3 16,0 0 14-16,0 0-38 15,0 0-37-15,-100-11-9 0,32 41-1 16,-17 12 1-16,-12 9-1 16,-10 12 9-16,-3 6 3 15,-11 11 10-15,1 5-2 16,3 2-9-16,11-5-7 16,19-9-3-16,20-15 1 15,18-15 3-15,16-12-2 16,15-9-4-16,9-12 5 15,8-4 0-15,1-5-4 16,0-1-1-16,3-4-8 16,22-23-37-16,9-13-108 15,10-17 18-15,-1-10-32 0,-6-3 46 16,-2-1-74 0,-9 4 195-16,-2 6 28 0,-7 14 111 15,-7 11-39 1,-6 13 29-16,-4 11-7 0,0 6-30 15,0 6-24-15,0 0-62 16,0 0-6-16,0 4-23 16,0 15 19-16,0 6 2 15,-17 12 2-15,-16 15 21 16,-22 13 19-16,-15 10 5 16,-10 4-10-16,4-5-22 15,18-12 3-15,18-15-6 16,15-15-7-16,12-9-3 0,9-11 1 15,4-8 1 1,0-4-1-16,0 0 7 0,0 0 11 16,0 0 23-16,12-10 60 15,12-5-48-15,9 1-46 16,2 5-8-16,3 7 3 16,-4 2-3-16,4 3-1 15,3 14-1-15,4 3 2 16,9 5 0-16,4 3-2 15,9-2-48-15,5-12-216 16,-4-13-232-16</inkml:trace>
  <inkml:trace contextRef="#ctx0" brushRef="#br0" timeOffset="95238.39">21827 3804 409 0,'0'0'926'0,"0"0"-884"0,0 0-35 15,0 0 58-15,0 0 20 16,0 0-43-16,0 0-37 16,-49-22-5-16,49 28-5 15,0 15 1-15,0 11 4 16,0 13 16-16,0 12 14 15,0 3-22-15,0 4-2 16,0-3 3-16,0-1-2 16,0-6-4-16,-2-4-1 15,0-6-1-15,-2-6-1 16,1-5-22-16,1-8-49 16,2-10-79-16,0-14-252 15,6-1-591-15</inkml:trace>
  <inkml:trace contextRef="#ctx0" brushRef="#br0" timeOffset="95652.27">22146 3963 1091 0,'0'0'150'15,"0"0"-123"-15,0 0 87 16,0 0-20-16,0 0-59 15,0 0-35-15,-5 8-1 16,-4 25 1-16,-4 9 2 0,1 8 3 16,0 0-5-16,8-4 6 15,4-4-6 1,0-9-2-16,13-7-2 0,12-8 3 16,4-8-1-16,10-10-3 15,7 0 5-15,6-10 0 16,0-16 2-16,-4-5 1 15,-9-4-1-15,-14-3 0 16,-10-5 1-16,-10-2 4 16,-5-2-3-16,-5 3-1 15,-20 5 2-15,-13 3 1 16,-12 9-6-16,-13 11-1 16,-4 8-3-16,0 8-2 15,9 0-24-15,19 14-34 16,21 6-60-16,18-2-118 0,30-4-81 15,23-8-384-15</inkml:trace>
  <inkml:trace contextRef="#ctx0" brushRef="#br0" timeOffset="96070.03">22790 3813 643 0,'0'0'577'0,"0"0"-541"16,0 0 5-16,0 0 71 0,0 0-41 16,0 0-67-1,0-13-4-15,0 30-11 0,-1 9 10 16,-1 9 1-16,-1 4 1 16,3 3 2-16,0 2-1 15,0-1-1-15,13 0 0 16,10-4 0-16,7-10-1 15,4-7 1-15,2-8-1 16,4-4 2-16,1-10-2 16,-1 0 0-16,-2-7 3 15,-2-11-3-15,-8-4 2 16,-6-10-2-16,-6-5 6 16,-11-9-1-16,-5-3 5 15,-6 0-4-15,-26 4 13 16,-15 7-5-16,-13 9-14 0,-10 12-4 15,-6 17 1-15,1 2-14 16,7 30-41-16,12 10-76 16,19 3-190-16,13-2-320 15</inkml:trace>
  <inkml:trace contextRef="#ctx0" brushRef="#br0" timeOffset="96503.5">21343 4792 1105 0,'0'0'86'16,"0"0"-86"-16,0 0 8 16,0 0 83-16,0 0-30 15,0 0-61-15,11-6-13 16,41 4 13-16,34-11 8 16,44-10 8-16,48-9-4 0,43-9 18 15,32-2-12 1,17 3-13-16,11 2 3 0,-8 7-2 15,-13 6-2-15,-26 5-1 16,-48 6-3-16,-53 4 0 16,-59 4 3-16,-45 3-1 15,-29-3 0-15,-9 1 9 16,-31-4-11-16,-26 1-47 16,-30 2-49-16,-32 0-90 15,-29 0-149-15,-25 1-297 16</inkml:trace>
  <inkml:trace contextRef="#ctx0" brushRef="#br0" timeOffset="96836.64">21196 4813 187 0,'-94'23'560'15,"6"1"-495"-15,8-3-11 16,15-4 39-16,16-6 23 15,17-4-35-15,16-3-46 16,16-2-16-16,6-2-19 16,48-3 10-16,47-23-10 15,54-13 67-15,51-11 7 16,48-1-16-16,17 1-26 16,4 7-17-16,-16 10-15 15,-32 3 0-15,-37 6 0 0,-40 4 4 16,-38 5-3-16,-45 6-1 15,-31 3 0-15,-21 4 0 16,-15 2-1-16,0 0 1 16,0 0-15-16,-18 0-47 15,-12 0-50-15,-10 0-168 16,-9 0-285-16</inkml:trace>
  <inkml:trace contextRef="#ctx0" brushRef="#br0" timeOffset="110491.18">22653 3413 439 0,'0'0'513'16,"0"0"-471"-16,0 0-22 15,0 0 85-15,0 0 7 16,-40-79-57-16,32 68-14 16,-1 1-9-16,-1 0-2 15,-2 2-2-15,-2-2-12 16,-2 0 0-16,-3-2-5 15,-2-2-1-15,0 3-5 16,0-3 0-16,-3 2 13 16,0-2 15-16,-1 1-27 15,0 3-5-15,8 4 3 16,-1 0-4-16,-1 0 0 0,0 1 2 16,-8 1-2-16,0 1 1 15,-4 0-1-15,-4 3 0 16,-9 0 0-16,-10 0 0 15,-16 9 3-15,-8 5-1 16,-5 5-2-16,2-1-3 16,3 3-1-16,10-3 4 15,10 0 0-15,10-4-1 16,14-1 1-16,5 2-1 16,5 3-4-16,-1 4-1 15,-5 10 5-15,-3 11-5 16,-7 8 6-16,-3 5 0 15,-2 0 4-15,2-6 0 0,4-5-4 16,2-4-3-16,1 1 2 16,-3 5 1-16,2 2 2 15,2 1-1-15,9-2-1 16,2-1 1-16,4 0-2 16,4 1 0-16,5 1 1 15,4 1 0-15,1 0-5 16,6-1 5-16,0 1 1 15,0-5-1-15,10 1-4 16,6-4 4-16,4-1 0 16,1-2-2-16,-1-1 0 15,2 2 1-15,2-2-1 0,2-2 2 16,2-1 0-16,6-3-2 16,0-1 2-16,0 1 1 15,4-1-1-15,-2-1 1 16,3-1-4-16,5 1 3 15,6 0-1-15,6 0 1 16,8 2 4-16,8-2-2 16,-5-2 0-16,0 1 1 15,-6-4-1-15,-1-4-1 16,1-1-1-16,0-4 2 16,3-1-2-16,4-4 0 15,0-2 0-15,7-4-8 0,4-2 8 16,6-2 0-16,5-1 0 15,2 0 2-15,-1 0-2 16,0 0 4-16,-2 0-4 16,-4-7 0-16,-4-2 2 15,-3-2-1-15,-4-3 2 16,-1-2-2-16,-4-3 6 16,-5-2-5-16,-6-2-4 15,-1-4 4-15,1-6-2 16,-1-6 4-16,4-5-4 15,-3-3 3-15,-2-1 1 16,-6 2 0-16,-5 0-3 16,-2 0 2-16,-9-3-2 0,-2-1 7 15,-8-2-2-15,-3 1 3 16,-2 2 2-16,-1-4 1 16,1-3-8-16,2-7-2 15,0 3-2-15,-3 1 0 16,-4 6 0-16,-9 6 4 15,-5 3 1-15,0-1 6 16,-13 0-4-16,-11-2-5 16,-6 0-2-16,-8-2-3 15,-13-1 2-15,-8-3-4 16,-12-2 5-16,-8-6 0 16,-6-2 0-16,-5 0 0 0,-2 5-2 15,-4 9 0-15,-7 7 2 16,-4 13-2-16,-2 8-1 15,2 8-4-15,1 12-1 16,-8 1-2-16,0 8-18 16,-3 15 1-16,13 2-1 15,19 4-18-15,27 7-32 16,29 5-30-16,29 1-156 16,36-9 24-16,35-16-188 15</inkml:trace>
  <inkml:trace contextRef="#ctx0" brushRef="#br0" timeOffset="113576.46">22701 5673 10 0,'0'0'99'15,"0"0"35"1,0 0 722-16,0 0-743 0,0 0-73 15,0 0 22-15,0 0 29 16,9-49-52-16,-9 49-35 16,0 4-4-16,0 19-29 15,0 15 14-15,0 15 15 16,0 6 29-16,0-3-10 16,-1-3-14-16,-1-7 8 15,1-8-6-15,1-4-2 16,0-7-4-16,0-4 4 15,0-4-5-15,4-3-1 16,5-4-47-16,4-6-102 0,7-6-153 16,2-9-237-1,8-19 156-15</inkml:trace>
  <inkml:trace contextRef="#ctx0" brushRef="#br0" timeOffset="114010.15">23201 5709 78 0,'0'0'1076'0,"0"0"-978"15,0 0-57-15,0 0-12 16,0 0 59-16,0 0-40 16,-12-42-48-16,6 48-16 15,-7 20-18-15,-6 11 27 0,0 12 7 16,2 0 3-16,7-5-1 15,7-7-2-15,3-5 3 16,0-5 4-16,12-7-4 16,3-7 3-16,3-6-4 15,-1-5 7-15,5-2-1 16,3 0 0-16,2-12 5 16,6-12-1-16,-2-9-4 15,-1-5-2-15,-7-8-2 16,-9 0-1-16,-9 3 3 15,-5 5-2-15,-5 8-2 16,-17 8-2-16,-8 5-8 16,-6 9 5-16,-3 6 2 0,1 2-8 15,8 0 8 1,10 4-7-16,11 6-10 0,5 4-42 16,4 0-46-16,21 0-46 15,25-7-65-15,14-7-148 16,2 0-141-16</inkml:trace>
  <inkml:trace contextRef="#ctx0" brushRef="#br0" timeOffset="114428.48">23669 5591 54 0,'0'0'871'16,"0"0"-690"-16,0 0-122 0,0 0 24 15,0 0 24-15,0 0-52 16,2-36-55-16,-2 36-15 15,-2 5-9-15,-2 13 13 16,1 8 11-16,0 6 4 16,3 3-1-16,0 3-3 15,0-1 2-15,3-1 1 16,9-4 6-16,0-8-9 16,0-8 2-16,1-4 6 15,1-8-6-15,2-2 4 16,9-2 2-16,8-5 15 15,3-16-13-15,4-10-1 16,-4-3-1-16,-9 0-7 16,-9 0 3-16,-12 3 9 15,-6-1-11-15,-6 1-2 0,-20 1-2 16,-10 5 1-16,-8 5-5 16,-1 7 4-16,1 6 1 15,9 7-2-15,11 0-2 16,5 0 1-16,8 10-47 15,5 3-45-15,6 0-68 16,12-6-40-16,21-2-141 16,10-5-78-16</inkml:trace>
  <inkml:trace contextRef="#ctx0" brushRef="#br0" timeOffset="114796.84">24180 5465 947 0,'0'0'171'15,"0"0"-107"-15,0 0 22 16,0 0 6-16,0 0-69 16,0 0-23-16,0 0-29 15,-5 21 9-15,0 9 20 16,1 4 1-16,4 0 2 16,0-4-3-16,0-3 1 15,7-2 4-15,10-6 3 16,5-6-3-16,8-6 1 15,5-7 7-15,5 0-9 16,1-12 2-16,-5-6-2 16,-4-6-4-16,-12 1 2 0,-6-5 3 15,-11-2 1 1,-3-2 0-16,-4 0 30 0,-22-1-20 16,-7 5-8-16,-10 8-8 15,-9 12-2-15,-3 8-3 16,-6 6-4-16,4 22-7 15,1 10-80-15,10 3-94 16,15-1-127-16,6-1-445 16</inkml:trace>
  <inkml:trace contextRef="#ctx0" brushRef="#br0" timeOffset="115260.89">21992 6628 76 0,'0'0'73'0,"0"0"-47"15,0 0 763-15,0 0-701 16,0 0-83-16,0 0 5 0,3 1 37 16,9-1-38-1,22 0-5-15,37 0-4 0,52-20 51 16,59-14 2 0,44-12 3-16,41-6 9 0,21-11-31 15,21-5-23-15,13-7-11 16,-3 2-10-16,-18 13 4 15,-44 14 1-15,-59 15-6 16,-75 15 3-16,-61 6 7 16,-42 4-1-16,-20 4 4 15,0 0 22-15,-3-1-12 16,-22 3-12-16,-20 0-8 16,-21 0 1-16,-22 9-103 15,-7 3-93-15,-7 0-124 0,-11-2-213 16</inkml:trace>
  <inkml:trace contextRef="#ctx0" brushRef="#br0" timeOffset="115627.08">21859 6722 34 0,'0'0'9'0,"-108"34"1"16,93-26 197-16,13-5 343 16,2-1-550-16,3-2-9 0,22 0 9 15,22 0 29-15,41-13 40 16,49-21-2-16,63-12 11 16,58-13 16-16,57-5-20 15,42-8-20-15,36-6-32 16,22 3-16-16,3 8-4 15,-27 20 3-15,-67 18-5 16,-87 13-1-16,-101 8 1 16,-77 6-12-16,-53-4-6 15,-13 0-21-15,-41 0 30 16,-33-1-27-16,-36 0-158 16,-31-2-57-16,-18 1-96 0,-7-4 2 15</inkml:trace>
  <inkml:trace contextRef="#ctx0" brushRef="#br0" timeOffset="115943.39">22052 6526 37 0,'0'0'36'16,"155"-53"539"-16,-15 12-530 16,53-9 29-16,44-4 67 15,26 3 6-15,17 4-66 0,2 5-56 16,-15 7-14-16,-33 10-6 16,-52 10 0-16,-65 6-2 15,-53 3 4-15,-37 4-6 16,-20-2 2-16,-7 1 7 15,0-2 19-15,-6-6-29 16,-6-2-23-16,-5-2-162 16,3-1-61-16,-1 1-264 15</inkml:trace>
  <inkml:trace contextRef="#ctx0" brushRef="#br0" timeOffset="116261.08">24591 5609 31 0,'0'0'1121'0,"0"0"-1037"16,0-84-42-16,-4 68 19 15,4 5 31-15,-2 4-31 16,2 4-39-16,0 3-17 15,0 0-5-15,0 0-9 16,0 18-13-16,0 12 2 16,0 18 20-16,3 7 3 0,-1 9-3 15,-2 3 2 1,0-2-1-16,-3-6-1 0,-11-10-2 16,0-8-65-16,0-14-80 15,3-13-105-15,10-14-173 16</inkml:trace>
  <inkml:trace contextRef="#ctx0" brushRef="#br0" timeOffset="116877.54">24685 5238 973 0,'0'0'77'0,"0"0"13"16,0 0-31-16,-27-75 31 15,0 60-27-15,-13 3-46 16,-11-1-14-16,-16 1-4 16,-15 4 2-16,-15-1-1 15,-24 1 0-15,-23 1 0 16,-23 1 0-16,-21-1 0 16,-21 1 0-16,-5 5-5 15,9-1-22-15,24 1-12 16,42 1 33-16,44-3 5 15,35 2 1-15,29-1 4 16,15 0-2-16,8 2-1 16,5 0-1-16,1 0 1 15,1 0-2-15,-2 0-2 16,-3 4 0-16,-4 10 3 0,-2 6-1 16,-6 10-3-16,0 14-2 15,-6 16 5-15,-3 14-1 16,-3 18 1-16,2 10 1 15,-3 12 6-15,-1 9-4 16,-4-2-1-16,-1-1 7 16,-3-16-4-16,3-13-4 15,2-11 8-15,6-14-6 16,6-12-1-16,11-15 0 0,8-11 1 16,4-10-2-1,0-7-1-15,4-4-6 0,14-2 7 16,9-2 7-16,15-3-5 15,22 0 13-15,31-13 15 16,38-7 3-16,42-8-9 16,33-2-5-16,34-7-12 15,21-1-3-15,13-1-4 16,-5 8-9-16,-28 11-31 16,-37 7-38-16,-51 7-86 15,-45 1-94-15,-36 2-126 16</inkml:trace>
  <inkml:trace contextRef="#ctx0" brushRef="#br0" timeOffset="166362.91">20715 6953 516 0,'0'0'121'16,"0"0"-32"-16,0 0-32 15,0 0-14-15,0 0 20 16,0 0-9-16,0 0-10 16,-24-22-15-16,24 22-12 15,-3 0-10-15,2 0-7 16,-1 0 0-16,2 0-3 16,0 0-3-16,0 0 2 15,0 0 2-15,-1 0 2 0,1 0 0 16,0 0 1-16,0 0 0 15,0 0 4-15,0 0-5 16,0 0 0-16,0 0-3 16,0 0-5-16,10 3 8 15,19 5 0-15,20 4 13 16,25-3 29-16,23 0-20 16,23-6-2-16,19-3-9 15,20 0 0-15,11 0 1 16,14-12-11-16,14-6 2 15,14-8 7-15,24-1-9 16,10-6-1-16,5-1 0 0,-7 1 2 16,-13 4 4-1,-11 4-6-15,-17 4-3 0,-18 4 3 16,-28 1 2-16,-25 4 1 16,-27 0 1-16,-16 5-4 15,-10 1 0-15,-13 6-1 16,-4 0-1-16,-6 0-1 15,-5 0 2-15,-5 0 1 16,-12 0 2-16,-9 3 5 16,-8 1 2-16,-7-1 2 15,-4 0 2-15,-3 0 5 16,-1-2 7-16,1 2-9 16,1 2-2-16,11-1-10 0,8 4-4 15,15-2 3-15,12-1-2 16,11 0 4-16,15-5 4 15,10 0-5-15,14 0 15 16,6-14 0-16,3-4-12 16,-7-3 6-16,-12-9 1 15,-9-1 16-15,-14-5-25 16,-7-5 18-16,-6-1-7 16,1-5-2-16,-2-2-9 15,0-4 4-15,-5-4-8 16,-1-1 1-16,-5-2-2 15,-6 6 3-15,-6 1-5 0,-8 5 3 16,-4 3-1 0,-8 0 2-16,-4 0-2 0,-6 1 0 15,0-2-1-15,-7-1 0 16,-15-1-2-16,-8-1 2 16,-8-3-3-16,-4-1 3 15,1 0 2-15,2 3 0 16,3 4-1-16,2 2 2 15,-1 2 1-15,0-1 0 16,1 2-3-16,-5-1-3 16,-3 0 2-16,-10-3-1 15,-11-2 0-15,-10 1 2 16,-9 5 1-16,-5 1-1 16,4 7-10-16,5 2 8 15,6 6 4-15,4 4-4 0,2 4 1 16,1 3 0-16,-3 2 1 15,-2 2-2-15,-7 3 3 16,-5-2-2-16,-11 0 2 16,-11 3 0-16,-14-3 3 15,-9-4-3-15,0-2-2 16,6-1-1-16,18-1 0 16,17 3 1-16,14 0 1 15,16 3-2-15,7 1 1 16,-2 0 1-16,-6-2 0 15,-10 2 2-15,-11-2-2 16,-13-3 0-16,-12 1 4 0,-18-4-4 16,-13 2 0-16,-2-3 0 15,4 4-2-15,11 0 1 16,14 7 0-16,11 4-1 16,2 4 2-16,0 0 0 15,-3 0-1-15,-2 10 1 16,0 7 2-16,0 4-2 15,-1 4-2-15,-5 5 0 16,-6 4 1-16,-5 2-2 16,1 2 3-16,9-1-1 15,12-4 0-15,15 4 0 16,13 1-4-16,9-1 2 16,8 1 0-16,3 5 3 15,1 1-3-15,-1 3 1 0,-2 2 0 16,-3 2 1-16,-1 4-1 15,0-1 0-15,0 4 1 16,0 0 0-16,7 0-1 16,6-1 1-16,7 0-5 15,9 2 3-15,6 8-2 16,10 5-1-16,7 2 3 16,0-2 1-16,19-3-4 15,11 4 3-15,4 0 3 16,5 1-3-16,5 1 3 15,11-5 0-15,13-7-15 0,16-8-11 16,14-11 9 0,16-10 5-16,8-12 5 0,3-6-10 15,-1-9 0-15,-9-6-39 16,-12-1-71-16,-21 0-134 16,-22-18-286-16</inkml:trace>
  <inkml:trace contextRef="#ctx0" brushRef="#br0" timeOffset="170717.63">25472 5420 637 0,'0'0'116'15,"0"0"-84"1,0 0 23-16,0 0 23 16,0 0-36-16,0 0-24 15,0 0-11-15,-71-24-3 0,68 24-1 16,3 0-2-16,-1 0 2 16,1-1 2-16,0-2-1 15,0 3-1-15,0-2 9 16,0-2 40-16,0 4 34 15,12-4-1-15,35-3 0 16,34-5-35-16,40-2-28 16,30-1-18-16,5 1-4 15,3 0 0-15,-10 2 0 16,-9 2 1-16,-15-2 1 16,-19 1-1-16,-15 3 6 0,-25 3-5 15,-16-1-1-15,-18 3 1 16,-15 0-2-16,-6 2 1 15,-9 0-1-15,-2 1 4 16,0 0-4-16,0 0-12 16,0 0-21-16,0 0-31 15,0 0-43-15,0 0-69 16,0 0-92-16,4-6-109 16</inkml:trace>
  <inkml:trace contextRef="#ctx0" brushRef="#br0" timeOffset="171101.44">26842 4964 494 0,'0'0'143'16,"0"0"-70"-16,0 0 6 16,0 0 6-16,0 0-11 15,0 0-49-15,-31-50-25 16,31 50-5-16,-6 0-12 15,2 8 1-15,-2 4 16 16,0 2-3-16,4 2 0 16,2 2-15-16,0 3 18 15,12 4 7-15,11 0 0 0,2 1 4 16,3 0 5 0,4 0-8-16,-4-4 2 15,-1-2 0-15,-8-5-3 0,-8-5-1 16,-5-4-4-16,-6-3-1 15,0-1 0-15,-3 2-1 16,-20 4 5-16,-16 7 5 16,-16 8 3-16,-9 7-5 15,3 4 0-15,7 9-8 16,17 4-94-16,22-6-127 16,15-6-369-16</inkml:trace>
  <inkml:trace contextRef="#ctx0" brushRef="#br0" timeOffset="171999.29">23888 3982 707 0,'0'0'106'15,"0"0"-54"-15,0 0 45 16,0 0-14-16,0 0-33 15,0 0-18-15,0 0-14 16,-44-21-3-16,44 21-15 16,0 0-5-16,0 0 0 15,0 0-5-15,10 0-1 16,30 2 11-16,41 4 11 16,44 1 26-16,35 3 12 15,10 0-27-15,-3 3-2 16,-10-1-10-16,-23-1-9 15,-24-2 6-15,-35-5-1 16,-34-3 2-16,-27-1 3 0,-12 0 7 16,-2 0 11-16,0 0-17 15,0 0-11-15,0 2-1 16,0 0-50-16,-6-2-88 16,-4 0-54-16,-2 0-107 15,-4-6-149-15</inkml:trace>
  <inkml:trace contextRef="#ctx0" brushRef="#br0" timeOffset="172331.55">24921 3906 562 0,'0'0'146'0,"0"0"-38"16,0 0-18-16,0 0 22 0,0 0-55 16,0 0-33-16,-15-20-16 15,15 20-8-15,0 0-3 16,0 3-12-16,0 4-10 15,3 6 3-15,17 4 22 16,11 2 10-16,10-1 3 16,6-2 5-16,-4-4-5 15,-9-5-5-15,-11-1-3 16,-13-4-5-16,-7-2-2 16,-3 1-9-16,0 5 1 15,-12 5-12-15,-13 7 22 16,-10 7 3-16,-3 0 2 15,2 1-4-15,2 2 8 0,4-3-9 16,3-1 2-16,4 0-2 16,4-1-17-16,10 2-110 15,9-7-73-15,9-10-77 16</inkml:trace>
  <inkml:trace contextRef="#ctx0" brushRef="#br0" timeOffset="172585.94">25484 3821 757 0,'0'0'195'0,"0"0"-154"0,26-84 23 16,-20 70 21-16,-4 11-19 16,-2 0-44-16,0 3-22 15,0 3-20-15,0 18-22 16,-5 12 36-16,-7 10 6 15,-1 5 0-15,1 1-1 16,4-2-15-16,7-5-25 16,1-5-54-16,8-6-8 15,20-6-74-15,8-8 2 16,5-12-47-16</inkml:trace>
  <inkml:trace contextRef="#ctx0" brushRef="#br0" timeOffset="172949.22">25774 3892 536 0,'0'0'143'0,"0"0"-73"16,0 0 41-16,0 0-9 15,0 0-55-15,0 0-44 16,8-61-3-16,-8 76-50 16,-5 12 38-16,-5 7 12 15,0 2 6-15,4-1-6 16,4-6-3-16,2-4 2 15,0-9-4-15,9-5 0 16,6-9 5-16,3-2 18 16,6 0 28-16,4-16 42 15,0-6-44-15,-2-9-6 16,-8-2 16-16,-8-5 4 0,-7-3-37 16,-3 2-12-16,-8-1-8 15,-23 3-1-15,-16 8-13 16,-16 8 3-16,-7 12 4 15,-2 9-24-15,7 8-79 16,12 17-38-16,12 6-22 16,21-6-77-16,20-6-135 15</inkml:trace>
  <inkml:trace contextRef="#ctx0" brushRef="#br0" timeOffset="173335.9">25719 3354 632 0,'0'0'86'0,"-64"-95"-15"16,33 64 17-16,2 9-1 15,3 10-54-15,-4 7-28 16,-12 5-5-16,-22 13-15 16,-21 24 15-16,-17 18-1 15,-4 20-1-15,11 16-9 16,14 16 4-16,23 10-5 15,19 6 11-15,27-2-4 16,12-4 5-16,36-8 2 16,24-15 7-16,19-17 7 15,13-20-10-15,13-18 6 16,7-22 47-16,5-17 37 0,3-4 0 16,-2-27-24-16,-2-12-11 15,-11-8-24-15,-16-14-29 16,-16-9 16-16,-22-15 4 15,-18-19-24-15,-27-10-4 16,-26-10 0-16,-60-5-9 16,-64 15-6-16,-81 19-45 15,-76 28-74-15,-60 11-128 16,-25 9-467-16</inkml:trace>
  <inkml:trace contextRef="#ctx0" brushRef="#br0" timeOffset="177298.24">15086 13341 1213 0,'0'0'68'0,"0"0"-56"15,0 0-8-15,0 0 14 16,0 0-6-16,0 0-12 16,-13 100 4-16,13-41 5 15,-3-1 2-15,-2-5-3 16,1-2-1-16,-1-2 3 0,-1-2-3 16,-1-2-3-16,-1-4 0 15,4-8-1-15,1-9-3 16,3-10-17-16,0-10-53 15,0-4-139-15,0-8-129 16,10-25-40-16,4-9 163 16</inkml:trace>
  <inkml:trace contextRef="#ctx0" brushRef="#br0" timeOffset="177667.3">15302 13436 61 0,'0'0'887'0,"0"0"-713"15,0 0-131-15,0 0 21 16,0 0 17-16,0 0-50 16,-19 48-29-16,15-5 15 15,2 3-17-15,2 1 9 16,0-5-6-16,9-4-1 16,10-7-2-16,5-9 0 15,1-10 0-15,3-11 3 16,0-1 2-16,-1-13-2 15,0-13 1-15,-2-7 2 16,-4-8-3-16,-8-4-1 16,-7-1 1-16,-6 0 2 15,0 8-2-15,-16 7-1 16,-10 9 1-16,-3 9-3 16,-6 10 0-16,1 3-4 0,-1 7-2 15,6 16-2 1,5 4-18-16,11-2-75 0,13-8-102 15,7-14-156-15,27-3 24 16,14-15-26-16</inkml:trace>
  <inkml:trace contextRef="#ctx0" brushRef="#br0" timeOffset="178017.69">15844 13230 1004 0,'0'0'111'0,"0"0"-79"0,0 0 80 16,0 0-19 0,0 0-89-16,0 0-4 0,-1 41-2 15,1-1 2-15,1 3 6 16,8 1 0-16,0-3-4 16,6-8-2-16,1-9 0 15,5-8 4-15,6-9-2 16,3-7-2-16,2-3 0 15,3-20 10-15,-4-8-4 16,-4-6 0-16,-10-2-2 16,-10-1-1-16,-7 5 5 15,-3 2 0-15,-21 7 17 16,-15 4 17-16,-10 11-29 0,-9 7-13 16,-5 4-2-1,7 8-8-15,10 12-63 0,18 1-78 16,18-10-226-16,10-9-297 15</inkml:trace>
  <inkml:trace contextRef="#ctx0" brushRef="#br0" timeOffset="178717.84">15948 12822 747 0,'0'0'228'0,"-101"-39"-210"0,56 27 72 16,3 3 22-16,-1 5-40 15,-5 4-29-15,-7 0-11 16,-6 4-9-16,-6 16-8 16,-2 4-5-16,-7 7 6 15,0 9-7-15,-7 4 5 16,-4 12 1-16,2 8-4 15,0 10-5-15,4 6 3 16,5 5-2-16,6 1 0 16,11-2 14-16,11 0-17 15,8-3 5-15,11 4-3 16,2 1-3-16,8 0 1 16,10 0 0-16,9-10-3 0,0-5-1 15,25-6 0-15,14-6 0 16,19-6 0-16,12-10 0 15,14-6 0-15,11-10 1 16,8-8 6-16,11-11-7 16,0-6 3-16,3-2 1 15,2-4 0-15,2-23-4 16,0-9-3-16,0-13-8 16,-6-8-3-16,-6-6-2 15,-8-7 11-15,-11-2 5 16,-10-8 3-16,-4-8-2 15,-4-5 1-15,-3-6-1 0,-4 3 2 16,-8 5-3 0,-15 1 2-16,-17 9 4 0,-19 3 8 15,-6 0 0-15,-23 1-1 16,-16 2-2-16,-17 0-7 16,-21 2-2-16,-17 3-2 15,-21 10 1-15,-15 17 1 16,-11 19-1-16,-6 21 0 15,-1 3-1-15,14 37 0 16,16 15-1-16,28 7-20 16,37 4-28-16,38-7-63 15,22-16-162-15,54-19-269 16,38-18 107-16</inkml:trace>
  <inkml:trace contextRef="#ctx0" brushRef="#br0" timeOffset="179185.31">16787 13075 268 0,'0'0'922'16,"0"0"-883"-16,0 0-35 15,0 0 150-15,0 0-70 16,0 0-61-16,0 8-19 16,0-6 2-16,0 2 0 15,0 0-3-15,0 2 0 16,12 3-3-16,15-2 5 15,14-2 12-15,13-5 6 16,19 0 7-16,12-4 7 16,8-15-12-16,2 0-10 15,1-2-12-15,-2 0 3 16,-3-1-6-16,-5 2 7 16,-10 1-6-16,-13 1 2 0,-17 4-3 15,-16 4 2-15,-16 5-2 16,-11 4 0-16,-3 1-23 15,0 0-33-15,-6 0-21 16,-15 0-151-16,-4-6-463 16</inkml:trace>
  <inkml:trace contextRef="#ctx0" brushRef="#br0" timeOffset="179534.36">17691 12768 1178 0,'0'0'123'0,"0"0"-93"16,0 0 90-16,0 0-18 15,0 0-56-15,0 0-12 16,-6-49-7-16,6 49-8 16,0 0-19-16,0 4-3 15,0 14-3-15,6 3 2 16,10 4 4-16,8-1 2 15,4 0 6-15,7-1-4 16,2-3-2-16,2-1 4 16,-1-2-4-16,1-3-1 15,-4-1 3-15,-4-1-3 16,-9 1-1-16,-8 2 0 16,-12 4 0-16,-2 11 0 15,-29 13 7-15,-20 16 3 0,-11 6-7 16,5 2-3-16,18-12-100 15,22-15-111-15,15-15-881 16</inkml:trace>
  <inkml:trace contextRef="#ctx0" brushRef="#br0" timeOffset="-212180.32">12137 13539 753 0,'0'0'483'16,"0"0"-457"-16,0 0-6 16,0 0 32-16,0 0 51 0,0 0-43 15,0 0-28-15,-68-62-22 16,68 61-10-16,21 0 2 15,16-2 3-15,22 0 4 16,11 0 5-16,10 1-4 16,4 0-4-16,3 2-4 15,5 0 2-15,7-2-4 16,6-2 3-16,6-6 0 16,5-3-2-16,-1-5-1 15,-10 0-12-15,-17 1-3 16,-26 3 3-16,-21 4 0 15,-22 3 3-15,-16 4-9 16,-3-2 4-16,-12 0-55 0,-17-4-200 16,-5 0-304-1,-4-2 60-15</inkml:trace>
  <inkml:trace contextRef="#ctx0" brushRef="#br0" timeOffset="-211864.56">13220 13228 1148 0,'0'0'103'16,"0"0"-82"-16,0 0 21 15,0 0 62-15,0 0-31 16,0 0-58-16,-27 4-12 16,27 12 0-16,12 6 4 15,9-2-1-15,4-1-3 16,8-1-2-16,10-4-1 0,2-2 3 15,4-5-1-15,-3-3-1 16,-7 1 5-16,-15-2-6 16,-12 6 2-16,-12 10 1 15,-21 14 3-15,-31 20 19 16,-24 19-13-16,-12 17-12 16,3 4-8-16,19-17-176 15,36-26-1085-15,30-11 1269 16</inkml:trace>
  <inkml:trace contextRef="#ctx0" brushRef="#br0" timeOffset="59059.16">10740 7550 36 0,'0'0'781'15,"0"0"-653"-15,0 0-114 16,0 0 16-16,0 0 109 0,0 0-8 16,0 0-53-16,-55 29-23 15,55-28 0-15,0 1-14 16,0-2-19-16,0 0-3 15,0 0-3-15,0 0-6 16,9 0-6-16,27-4 3 16,35-25-7-16,38-19 14 15,33-11-1-15,7-5 10 16,-9 7-19-16,-22 8-2 16,-27 15 2-16,-28 7 0 15,-24 11-1-15,-20 7-2 16,-11 7 1-16,-8 0 1 0,0 2 2 15,0 0 0-15,0 0 0 16,0 0-5-16,-3 0-6 16,-11 2-1-16,-23 14-15 15,-29 14-6-15,-29 12-6 16,-26 10-8-16,-3-1 7 16,15-4 15-16,21-9 6 15,25-4-2-15,14-6-2 16,16-1 14-16,7-9 1 15,9-3 1-15,5-1 2 16,6-8-1-16,3-4 1 16,2 0-1-16,1-2 4 15,0 0 4-15,3 0 11 16,44-21-8-16,47-23-5 16,54-21 31-16,37-14-12 0,1 1-7 15,-21 13-7 1,-43 20-4-16,-44 17-6 0,-40 18-7 15,-30 7-47-15,-14 3-29 16,-37 3-180-16,-11 7-351 16,-13 1 190-16</inkml:trace>
  <inkml:trace contextRef="#ctx0" brushRef="#br0" timeOffset="60392.81">10758 5125 493 0,'0'0'139'16,"0"0"-89"-16,0 0-9 16,0 0 54-16,0 0-10 15,0 0-17-15,-84-79-9 0,68 62 6 16,-1 1-16-16,-3-2-11 16,-4 2-6-16,2 3 13 15,2 1-12-15,-1 4 4 16,2-2 1-16,-1 4-14 15,-5 0-15-15,0 4-3 16,-2 0-6-16,2 2 2 16,-4 0-1-16,-8 0-1 15,-5 12 1-15,-4 3-1 16,6 2 2-16,5 0-1 16,7 0-2-16,7 2-2 15,1 3 0-15,1 3 0 16,-6 5 3-16,1 5 0 15,-6 6-1-15,-7 4 1 0,1 6 1 16,-1 0 1-16,2-2 1 16,7-2 3-16,7-1-6 15,9-3 0-15,6-3 0 16,6 0 1-16,0 0-1 16,3-1 0-16,11 6 2 15,2 5-2-15,1 0 3 16,2 4-3-16,3-3 0 15,2-3 10-15,3-3-9 16,3-4 7-16,8-2-6 16,6-5 1-16,2-3 5 0,6-2-1 15,-1-9-4 1,4-2 6-16,-4-6-1 0,0-4-6 16,-1 0 5-1,-3-2-2-15,0-6-1 0,3 0 0 16,3 0-1-16,10-2 1 15,9-12 0-15,10-7 2 16,6-7-5-16,1-2-1 16,-10-3 1-16,-13 0 3 15,-15 3-1-15,-17-1 8 16,-9-3 29-16,-7-3-14 16,-6-3-15-16,-7-9-4 15,-4-8 8-15,-1-6-13 16,0-6 1-16,0-6 0 0,-13-6-2 15,-11-7 0 1,-9-4-2-16,-9 2-4 0,-13 7 5 16,-19 11 5-16,-17 14 2 15,-30 17-7-15,-24 21 0 16,-19 20 1-16,3 14-1 16,28 25-11-16,49 8-6 15,61-4-107-15,37-27-282 16,58-16-633-16,24-27 1039 15</inkml:trace>
  <inkml:trace contextRef="#ctx0" brushRef="#br0" timeOffset="64891.32">5263 7342 737 0,'0'0'190'0,"0"0"-133"0,0 0 7 15,0 0 30-15,0 0-19 16,0 0-25-16,0 0-25 15,-19-25-16-15,19 25-5 16,0 0 4-16,0 0 4 16,0 0-9-16,0 0 3 15,0 0 0-15,0 0-6 16,0 0 0-16,13 0-5 16,15 0 5-16,22 0 13 15,21 0 26-15,13 0-8 16,9 0-15-16,1-2-9 15,1-2-4-15,3 4 1 16,-5 0-4-16,-2 0 1 16,-7 6-2-16,-7 3 6 15,-4 1-6-15,-4-2 4 0,-2 2 0 16,-3 0-3-16,-3 0 1 16,5 0-1-16,1 0 1 15,8-1 2-15,7-5-1 16,1-1-3-16,5-3 3 15,14 0-4-15,11 0 0 16,8 0 2-16,-3 0 2 16,-6 0-1-16,-17 0-1 15,-10 0 2-15,-7-3-2 16,-1 3 7-16,1-4-5 16,1 0-1-16,0-1 1 15,-3 1 0-15,-6-2-2 0,3 0-1 16,-7 0 1-16,-3 0 0 15,-10 1-2-15,-15 2 2 16,-15 2 2-16,-12-2 2 16,-8 2 2-16,0 1 6 15,-3-1 3-15,0 1-8 16,0 0-5-16,0 0 1 16,0 0-3-16,-11 2-6 15,-14 22-42-15,-18 1-22 16,-21-11-254-16</inkml:trace>
  <inkml:trace contextRef="#ctx0" brushRef="#br0" timeOffset="90501.34">7249 10285 61 0,'0'0'507'0,"0"0"-431"15,0 0-60-15,0 0 16 16,0 0 14-1,0 0 7-15,0 0-15 0,-28-39-1 16,23 39 3-16,2 0 14 16,-1 0 11-16,1 0-15 15,0 0 8-15,1 0-15 16,1 0-3-16,-1 0-16 16,2 0-11-16,0 0-5 15,0 0-7-15,0 0 7 16,0 0-6-16,0 0 0 15,0 0-2-15,0 0 0 16,0 0 0-16,0 0-1 0,5 4-3 16,7 3-1-16,10 4 5 15,11 3 1-15,10 1 3 16,12-3-1-16,11 1 5 16,7-2 1-16,6-2-2 15,5-2-6-15,2 0 11 16,5 0-12-16,15 0 2 15,15-1 6-15,25-4-6 16,20 0 4-16,19-2-6 16,10 0 0-16,1 0 1 15,1 1 0-15,-4 5 1 16,-3 3 0-16,1 1-2 16,-12 1-1-16,-7 3-3 0,-11 1 4 15,-9-1 3-15,3 0-3 16,8-6-1-16,13-3-1 15,12-2-3-15,7-1-5 16,-2-2-1-16,-8 1 5 16,-18 0-1-16,-31-1-9 15,-32 0 15-15,-43 0-14 16,-35 2-23-16,-25 2-48 16,-2 8-54-16,-32 2-41 15,-15 3-155-15</inkml:trace>
  <inkml:trace contextRef="#ctx0" brushRef="#br0" timeOffset="92386.01">6894 11530 292 0,'0'0'328'0,"0"0"-278"16,0 0-43-16,0 0-3 16,0 0 7-16,0 0 0 0,-58-4-5 15,52 4 1-15,1 0-6 16,1 0 4-16,1 0 7 15,3 0-5-15,0 0 0 16,0 0-7-16,0 0-6 16,0 7-2-16,7 1 8 15,8 4 2-15,9-3 41 16,9 2 11-16,6-1 1 16,14-3-4-16,16-4-19 15,19-1 2-15,18-2-4 16,15 0-13-16,7 0-2 15,3 2-11-15,2 2 0 0,4 4 0 16,2 1-1 0,4-1 4-16,6 0-6 0,-2-2-1 15,-7 1 3-15,-10 0-6 16,-14 1 4-16,-16-1-1 16,-12 0 2-16,-9 0 0 15,-9-5-1-15,-4 0 4 16,-3-2-4-16,-7 0 1 15,-14 0-2-15,-15 0 0 16,-16 0 3-16,-10 0-1 16,-1 0-4-16,-10 0 7 15,-31 0-14-15,-26 0-4 16,-24 6-75-16,-19 4-7 16,-8 2-2-16,-1-2-31 0,-4-4-8 15,-2-5 58-15,-5-1 58 16,-3 0 20-16,-5 0 21 15,8 0 42-15,10-11 42 16,13-2 5-16,8-1-7 16,3 1-20-16,-3 0-21 15,-4 3-26-15,-3 5 13 16,0 0-24-16,3 5 8 16,12 0-13-16,11 0-5 15,14 9 0-15,17-1-5 16,21-2-6-16,14-2 0 15,14-1-4-15,0 4-18 16,11 3-2-16,18 4 19 0,16-2 0 16,21-5 1-16,28-4 6 15,28-3 10-15,32 0-7 16,23-6-8-16,23-5 6 16,18 0-2-16,7 1 11 15,-9 1-9-15,-25 3-5 16,-35 4-2-16,-44 2-3 15,-35 0-4-15,-30 0-6 16,-22 0 12-16,-15 0-2 16,-10-1 3-16,0-5 12 15,0-1-6-15,-16-4 18 16,-20-3-24-16,-18-1-2 16,-29 1 2-16,-26 2 5 0,-30 6-5 15,-20 5 1-15,-19 1 1 16,-3 0 1-16,-1 0-3 15,11 4-1-15,22-1 1 16,25 0 6-16,33-3 11 16,28 0 13-16,20 0-2 15,10 0-12-15,12 0-8 16,6 0-1-16,8 0-1 16,4 0-4-16,3 0-2 15,0 0-2-15,0 0-3 16,16 4-9-16,31 8-8 15,36-1 22-15,47-5 0 16,49-6 13-16,39 0-13 16,26-4 14-16,13-5-10 0,-2 6-4 15,-27 3-1-15,-38 0-35 16,-44 4-7-16,-44 2-1 16,-40 0 16-16,-29-5 5 15,-23-1 9-15,-10 0 14 16,-14 0 26-16,-28-11 21 15,-33-1-47-15,-41 2-3 16,-56 3 1-16,-50 4 1 16,-50 3 1-16,-32 0 0 15,-20 15 0-15,-4 6 0 16,25 3 0-16,48-6 0 0,67-5 19 16,72-7-1-1,61-4 10-15,33-2-5 0,21 0 8 16,1 4-31-1,3 0-12-15,23 5-7 0,24 3 16 16,38 2 2-16,45-9 1 16,57-5 0-16,50 0 0 15,34-18-5-15,29 0-12 16,13 8 11-16,-5 6-2 16,-19 4-55-16,-37 0 11 15,-49 14 12-15,-54 3-92 16,-47-4-136-16</inkml:trace>
  <inkml:trace contextRef="#ctx0" brushRef="#br0" timeOffset="115694.53">7461 11556 576 0,'0'0'82'0,"0"0"-66"16,0 0-8-16,0 0 16 15,0 0 23-15,0 0-15 16,0 0-22-16,0 0-2 16,-18-3-3-16,18 3-2 15,0 0-3-15,0-2-1 16,0 2 0-16,4 0-7 15,13 0 8-15,13 0 3 0,14 0-3 16,17 2-41 0,17-2-21-16,12 0-141 15,5-10-140-15</inkml:trace>
  <inkml:trace contextRef="#ctx0" brushRef="#br0" timeOffset="115866.07">8862 11587 831 0,'0'0'62'0,"0"0"-62"16,0 0-59-16,0 0-6 0,0 0 44 16,0 0-39-16,73 31-145 15</inkml:trace>
  <inkml:trace contextRef="#ctx0" brushRef="#br0" timeOffset="119146.03">13872 9996 458 0,'0'0'60'0,"0"0"-31"16,0 0 16-16,0 0 26 15,0 0-7-15,0 0-12 16,0 0-20-16,-83-22-19 16,80 22-9-16,0 0 5 15,-1 0-9-15,1 1-3 16,2 7 3-16,1 2 0 16,0 3 0-16,11 1 0 15,24 0 9-15,20-2 2 16,26-5 36-16,24-7 1 15,24 0-24-15,20-2-8 16,15-6-1-16,21 1-5 16,15 2-4-16,18 5 7 0,9 0 6 15,3 0 2 1,5 3-8-16,10 0 0 0,10-3-12 16,7 0 6-16,-2 7 0 15,-6 6 4-15,-20 9-1 16,-25-1-3-16,-30-5-6 15,-42-6 2-15,-35-2 6 16,-32-4 1-16,-28-2-3 16,-19 0 7-16,-14-2-7 15,-7 0 2-15,-2 0 5 16,-2 0-11-16,-18-4-3 16,-22-4-8-16,-30-2-153 15,-34-4-50-15,-25 1-168 16,-18-5 73-16</inkml:trace>
  <inkml:trace contextRef="#ctx0" brushRef="#br0" timeOffset="119896.57">6105 11551 617 0,'0'0'77'15,"0"0"-70"-15,0 0-6 16,0 0-1-16,0 0-1 15,0 0-7-15,25-8-16 16,17 13 24-16,16 0 10 16,24-5 20-16,15 0 9 15,16-10 10-15,19-11 14 16,11-4-46-16,13 0-5 16,9 0-12-16,-13 4 0 0,-27 10-33 15,-38 10-84-15,-47 1-67 16,-40 4-157-16</inkml:trace>
  <inkml:trace contextRef="#ctx0" brushRef="#br0" timeOffset="120146.2">6375 11572 376 0,'0'0'221'0,"0"0"-79"15,0 0-116-15,0 0-11 16,0 0-11-16,0 0-3 0,-66-24-1 16,75 24-31-16,21 10 31 15,16 0 1-15,15-5 16 16,15-5-6-16,15 0-11 16,18-9-29-16,9-8 13 15,8-4-92-15,-18 5-102 16,-33 5-162-16</inkml:trace>
  <inkml:trace contextRef="#ctx0" brushRef="#br0" timeOffset="120356.29">6382 11654 608 0,'0'0'63'15,"0"0"-15"-15,0 0-48 16,0 0-15-16,0 0-4 16,0 0 19-16,85 0 25 15,-19 0-25-15,13 0-47 16,9-8-84-16,7-8-43 16,4-2-121-16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7T07:36:19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14967 5296 61 0,'0'0'602'16,"0"0"-487"-16,0 0-73 15,0 0 15-15,0 0 43 16,0 0-13-16,-88-43-21 16,80 39-15-16,1-2 6 15,-5 4 7-15,0-1-28 16,-3 1-12-16,-2 2-18 16,-5 0 11-16,0 0-1 0,-4 0-8 15,1 6 5-15,0 3 0 16,1 0-4-16,0 4-1 15,1 3-3-15,-2 1 2 16,1 0-4-16,4 5-3 16,1 0 2-16,2 6-2 15,0 1 2-15,-2 6-2 16,1 2 1-16,0 3 0 16,-1 5 0-16,1-2 1 15,-2 1 4-15,3-2 8 16,3-2-10-16,2-4-3 15,3 0 8-15,6-1-7 16,3 0-2-16,0 1 0 0,2 2 3 16,14-3-2-1,1-1 2-15,5-3-2 0,2-1 7 16,2-3-8-16,3 3 2 16,-1-1-2-16,3 2 1 15,2 0 0-15,2 2 1 16,-1-4-2-16,2-1-2 15,0-1 2-15,1-3 4 16,0-3-4-16,-3-1-4 16,2-4 4-16,0-2 0 15,2-4 2-15,3-4 0 16,-2-5-1-16,-2-1 1 16,-1 0 1-16,0 0 1 15,4 0-4-15,5-1 6 0,9-11-6 16,7-4 6-16,5-2 3 15,-1-2-6-15,-1 0-2 16,-4 3 0-16,-6 2 2 16,-11 2 0-16,-4 2-3 15,-8-2 0-15,-3 0-1 16,0-2 1-16,1-3 1 16,3-5 1-16,5-3 0 15,0-4-2-15,2-1 1 16,-2 1 0-16,-4-1 3 15,-5 0 3-15,-2 0 0 16,-6-1-6-16,-4-2 11 16,-2-2 4-16,-3-2-9 0,-2-1-3 15,0 1-2-15,-2-2 1 16,-1 1-3-16,-1 3 1 16,-1-3-1-16,-4 1 1 15,0-3 4-15,-1-5-5 16,-19-1 0-16,-11-6 0 15,-14 0-3-15,-16 3 3 16,-11 8-2-16,-13 9 2 16,-4 10 0-16,-2 7 0 15,2 8-1-15,0 5 1 16,-3 3-3-16,1 3-3 16,3 15 3-16,10 7-4 0,16 12-33 15,14 7-79-15,8-5-203 16,11-9-623-16</inkml:trace>
  <inkml:trace contextRef="#ctx0" brushRef="#br0" timeOffset="1951.26">24379 5228 639 0,'0'0'137'0,"0"0"-102"0,0 0 54 15,0 0 37 1,0 0-38-16,0 0-32 0,0 0-6 15,-77-27-1-15,65 24-9 16,-3 0 5-16,1 0-12 16,-2 2-11-16,-3 1-9 15,-2 0-3-15,-1 0-3 16,0 0-6-16,3 3 0 16,-2 10-1-16,-2 5-2 15,-3 6 2-15,-5 7 0 16,-2 3 3-16,3 1-3 15,0 1 4-15,5-3 4 16,-1 4-4-16,3-1 0 16,3 1 4-16,1 0 0 0,4 0-1 15,5 0-5 1,-1 1 4-16,1 0-4 0,2 0-1 16,1 3 3-16,1-1-2 15,-1 0-1-15,3 3 2 16,3-4 3-16,1 1 0 15,0-5 2-15,0-3-8 16,10 1 2-16,5-2-1 16,4-3 4-16,1 1-5 15,2-4 0-15,2-3 0 16,1 0 0-16,4-3-3 16,2 0 3-16,3-3 3 15,4-1-2-15,2-3 2 0,2 1 1 16,0-3-2-1,0 0 1-15,4 0-2 0,2-2 1 16,4-1 6-16,0-2-6 16,-4-2 2-16,-4 0-7 15,0-3 3-15,2 0-2 16,2 0 2-16,4-8 4 16,4-5-2-16,3 0-1 15,-3-2 0-15,-3-1-1 16,-1 0 1-16,-3-3 3 15,-3 2-1-15,-1 0-3 16,-6 2 1-16,-6 1 6 16,-7 2-1-16,-6-3 5 0,-1-1 12 15,-1-3-3-15,-1-6-8 16,2-1-7-16,-2-3 1 16,-1 1-4-16,-4 0 2 15,0 0-1-15,-5-2-2 16,-1-2 4-16,-3 0-2 15,-1-4-2-15,-2 2 5 16,0-1-3-16,0 1-3 16,-6 1 13-16,-9-2-13 15,-6 1-1-15,-6-1 1 16,-7 0 3-16,-5 1-3 16,-7 1-1-16,-8 2-2 15,-7 4-3-15,-9 2 6 16,-9 0-3-16,-1 2 3 0,0 4-3 15,4 5 3-15,4 1 2 16,12 4-2-16,14 4-19 16,17 3-29-16,9 2-68 15,7 0-142-15,-1 0-494 16</inkml:trace>
  <inkml:trace contextRef="#ctx0" brushRef="#br0" timeOffset="7712.98">15456 6875 648 0,'0'0'79'0,"0"0"-64"16,0 0-11-16,0 0 26 16,0 0 7-16,0 0-26 15,0 0-11-15,-39-47-15 16,39 51-76-16,0 12-55 16,6-8 39-16</inkml:trace>
  <inkml:trace contextRef="#ctx0" brushRef="#br0" timeOffset="8726.84">24411 6388 579 0,'0'0'142'15,"0"0"-125"-15,0 0-13 0,0 0 10 16,0 0-14 0,0 0-121-16,-102-27-401 0,-14-48 522 15</inkml:trace>
  <inkml:trace contextRef="#ctx0" brushRef="#br0" timeOffset="27280.6">24657 6564 687 0,'0'0'54'0,"0"0"-40"16,0 0-5-16,0 0-9 15,0 0-23-15,0 0-207 16,0 0 23-16</inkml:trace>
  <inkml:trace contextRef="#ctx0" brushRef="#br0" timeOffset="27450.68">24730 6756 811 0,'0'0'63'0,"0"0"-39"0,0 0-12 15,0 0-12-15,0 0-2 16,0 0-237-16</inkml:trace>
  <inkml:trace contextRef="#ctx0" brushRef="#br0" timeOffset="27647.73">24730 6756 587 0,'18'-41'71'0,"-18"37"-67"0,0 3-4 15,4 0-44-15,7-4-151 16</inkml:trace>
  <inkml:trace contextRef="#ctx0" brushRef="#br0" timeOffset="27843.86">24773 6734 697 0,'0'0'50'0,"0"0"-36"15,0 0-8-15,0 0 35 16,0 0-41-16,0 0-8 16,-4-21-245-16</inkml:trace>
  <inkml:trace contextRef="#ctx0" brushRef="#br0" timeOffset="28030.43">24773 6734 704 0,'-45'-2'43'16,"45"-2"-34"-1,0 1-5-15,0 3-4 0,0 0-85 16,0 0-565-16</inkml:trace>
  <inkml:trace contextRef="#ctx0" brushRef="#br0" timeOffset="28191.57">24661 6869 738 0,'0'0'96'16,"0"0"-85"-16,0 0-5 15,0 0-6-15,0 0-60 0,0 0-310 16</inkml:trace>
  <inkml:trace contextRef="#ctx0" brushRef="#br0" timeOffset="29799.44">24260 7381 93 0,'0'0'758'0,"0"0"-674"0,0 0-34 15,-5-78 13-15,0 66 22 16,0 7-3-16,2 5-39 16,-4 0-43-16,-17 29-21 15,-14 17 11-15,-11 14 10 16,1 5 5-16,11-2-5 15,16-5 0-15,17-4-1 16,4-7 1-16,9-8 1 16,15-9-1-16,4-10 0 15,0-11-1-15,1-6-13 16,-5-3 14-16,-4 0 3 16,-2-16 3-16,-4-5 1 0,-7-2-2 15,-4-1-5-15,-3 5 0 16,0 5-6-16,-4 3-5 15,-11 5 3-15,-6 6-66 16,-7 0-63-16,-4 3-48 16,4 7-58-16,16-2-194 15</inkml:trace>
  <inkml:trace contextRef="#ctx0" brushRef="#br0" timeOffset="30196.77">24194 7160 11 0,'0'0'721'0,"0"0"-668"16,-124-63-51-16,77 58 4 16,-1 5 3-16,-3 8 6 15,-10 28-14-15,-6 20-1 16,-3 19-2-16,6 14 2 15,16 5-2-15,20 3 5 16,22-8 1-16,12-7-4 16,37-9 1-16,20-11 23 15,13-15 28-15,6-11-31 16,7-19 0-16,5-17-21 0,0-3 23 16,-3-31-13-1,-13-11 2-15,-19-10 1 0,-21-11-7 16,-25-12 5-16,-13-12-9 15,-24-6-1-15,-28 0-2 16,-30 11 0-16,-40 22-22 16,-53 32-73-16,-54 30-75 15,-40 19-322-15</inkml:trace>
  <inkml:trace contextRef="#ctx0" brushRef="#br0" timeOffset="41306.86">7019 8297 808 0,'0'0'56'0,"0"0"-43"0,0 0-6 15,0 0 7-15,0 0-14 16,0 0-9-16,0 0-19 15,0 28 28-15,0 9 0 16,0 1 1-16,0 0-2 16,-1-1-21-16,-17-4-65 15,3-9-162-15</inkml:trace>
  <inkml:trace contextRef="#ctx0" brushRef="#br0" timeOffset="41633.28">7076 8250 592 0,'0'0'290'0,"0"0"-230"16,0 0-60-16,0 0 5 16,0 0-5-16,81-74-2 15,-59 70-2-15,-1 4 3 16,-3 0-6-16,-5 4-9 15,-1 10 15-15,-6 6-24 16,-4-1 24-16,-2 3 0 16,0 1 1-16,0-5 5 15,0-4 0-15,0-3-1 16,0-3-2-16,7-2 0 0,5-4 1 16,9-2 2-16,8 0 10 15,12-20-15-15,4-11-49 16,-7-6-155-16,-15-7-341 15</inkml:trace>
  <inkml:trace contextRef="#ctx0" brushRef="#br0" timeOffset="41982.56">7073 7867 677 0,'0'0'98'0,"0"0"-88"16,-85 19-8-16,39 20 8 15,-2 15 4-15,-1 16-4 16,11 9-9-16,15 0-1 16,12 2-1-16,11-6 1 15,6-7 0-15,30-11-7 16,10-15 7-16,9-12-2 16,8-18 7-16,2-12-5 15,6-9 17-15,2-26-15 16,3-17 13-16,-12-11-9 15,-19-7 3-15,-24-5 2 16,-21-7 42-16,-21-4-10 16,-35-3 13-16,-24 13-48 15,-19 19-8-15,-20 29-3 0,-11 28 1 16,-2 24-3-16,2 46-16 16,11 18-135-16,14 6-305 15</inkml:trace>
  <inkml:trace contextRef="#ctx0" brushRef="#br0" timeOffset="46020.93">14766 6535 334 0,'0'0'284'0,"0"0"-225"15,0 0-44-15,0 0 7 16,0 0 16-16,0 0-9 0,0 0-8 16,-8-6-12-16,8 6 4 15,0 0 14-15,0 0 2 16,0 0-8-16,0 0 0 16,1 0-7-16,31-3 23 15,32-6 22-15,43-7 27 16,47-8-1-16,41-7-35 15,33-4-3-15,16 1-14 16,-2-2-8-16,-24 5-19 16,-43 5 20-16,-55 6-3 15,-55 9 17-15,-36 5-18 16,-23 3-2-16,-6 3 5 16,0 0-16-16,0 0-9 0,0 0-6 15,0 0-2-15,-5 0-7 16,-11 9-90-16,-21 5-145 15,-16-2 5-15,-21-3-384 16</inkml:trace>
  <inkml:trace contextRef="#ctx0" brushRef="#br0" timeOffset="52287.6">24233 6552 44 0,'0'0'811'0,"0"0"-727"15,0 0-72-15,0 0 69 16,0 0 22-16,0 0-46 15,0 0-29-15,0-16-12 0,0 16 6 16,0-2 8-16,9-6-1 16,20-3-8-16,27-11-12 15,29-3-5-15,20-4 4 16,8-1-6-16,1 5 0 16,-7 1-1-16,-12 5-1 15,-20 6 4-15,-24 3-2 16,-25 5 1-16,-15 3 1 15,-11 1-3-15,0 1 0 16,0 0-1-16,0 0-17 16,-3 0 4-16,-9 0-3 15,-12 4-3-15,-13 10 18 16,-17 0 1-16,-10 5 5 0,-8-1 0 16,1 0 0-16,2-2-3 15,8-1 4-15,10-4-3 16,17-3-1-16,14-2-2 15,10-5 0-15,9 1 0 16,1-2 0-16,0 0 1 16,0 0 8-16,21 0-3 15,28-10 1-15,33-12 3 16,30-2-10-16,8 3-1 16,-5 5 1-16,-21 1 0 15,-22 7 2-15,-18 2 1 16,-17 0-3-16,-13 4-1 15,-15 2-32-15,-9 0-91 16,-5 0-146-16,-28 0-192 0</inkml:trace>
  <inkml:trace contextRef="#ctx0" brushRef="#br0" timeOffset="59609.75">17655 7549 699 0,'0'0'106'0,"0"0"-78"15,0 0-7-15,0 0 45 16,0 0-1-16,0 0-21 16,0 0-13-16,-26-17-12 15,19 16 0-15,0-1 8 16,-1 1 0-16,-3 1-8 15,0 0-4-15,-5 0-2 16,-1 0 4-16,-5 0-3 0,-6 0 2 16,-8 0-5-1,-9 7-6-15,-9 1-1 0,-2 4-2 16,-1-2-1-16,4 1 0 16,1 5 6-16,0 0-4 15,4 4-2-15,1 1 0 16,2 4 2-16,2 1 0 15,1 5-1-15,-4 5-2 16,2 3-4-16,-5 4 4 16,1 1 0-16,-2 6 4 15,-4 2-4-15,2 6 3 16,-3 4-3-16,-4 3 4 0,0 0 0 16,1-4 1-1,3-2 3-15,5-4-4 0,2-1 3 16,8-4 4-16,3-7 11 15,5-6-18-15,7-3-1 16,0-3 0-16,1 1-3 16,4-3 3-16,-2 3-3 15,1 3 2-15,0 3-1 16,0 3 1-16,-1 7 2 16,4 2-4-16,-1 1 1 15,1 3 0-15,4 2 0 16,4 6-1-16,1 4-1 15,5 0 1-15,-1 0 0 16,1 1 1-16,2-1-1 16,-1 3 1-16,3 2 0 0,0-4 0 15,0-3 2-15,0-7-2 16,6-5-1-16,11-6-1 16,6-6-1-16,3-2 2 15,4-1 0-15,1-1 3 16,2-3 1-16,3 0-3 15,4-1-1-15,2 2 1 16,-1 4-1-16,4 4 3 16,-3 1-2-16,0 4-1 15,1-3 5-15,0 2-5 16,6-4-2-16,3 1 2 16,2-4 0-16,6-3 3 0,-2-1-2 15,-3-7 2 1,-1-1 1-16,-5-6-2 0,-1-2-1 15,2-7 1-15,3-4-2 16,4-3 6-16,4-5-6 16,6 0 0-16,3-2 6 15,11-14-4-15,2-2 1 16,5-1 2-16,-5-1 0 16,-6 3 0-16,-7 3-3 15,-4 1-2-15,-4 3 6 16,1 2-5-16,3-2 1 15,5 0-2-15,5-1 1 16,8-4 0-16,7-2 4 0,3-2-5 16,1-3 1-1,2-6-2-15,-1-3 2 0,1-5 2 16,0 0-2-16,-5-1 1 16,-5-2-1-16,-5 1 2 15,-3-1 1-15,-4 1-1 16,-4-2 0-16,2 0-3 15,2 0 6-15,-1-2-2 16,1 2-4-16,-5-1 0 16,-4 3-1-16,-3 1 1 15,-7 0 0-15,-4 4 2 16,-7-3-1-16,-2-2 2 16,1-3 2-16,0-2-1 15,1-6-3-15,0-4 0 0,-2-4 0 16,1-3-1-16,0-5 1 15,-2 2 1-15,-6-3-1 16,-9 6 1-16,-8 4 0 16,-11 6 0-16,-8 8 1 15,0 3-2-15,-9 3 5 16,-8-2-5-16,-1 0-1 16,-1 1 2-16,-2-1 0 15,3 1-2-15,-1 0 0 16,2-1 1-16,-2-1 0 15,0 0-1-15,-2-3 0 16,-3 3 0-16,-5 0-4 16,-2-1-1-16,-6 1 2 0,-5 0 3 15,0 4 2 1,0 1-1-16,1 3 0 0,2 2-1 16,3-2 2-16,0-2-1 15,0-2 0-15,-2 1-1 16,-3-1 1-16,-5-1 0 15,-15 4-1-15,-12 1-5 16,-6 5 4-16,-5 4 0 16,11 2-4-16,6 2 3 15,8 1 2-15,8 1 0 16,0 0 0-16,4 0 1 16,0-2 0-16,0-1-1 15,-6-1 0-15,-5 2-1 16,-6 3 1-16,-11 3-1 0,-4 7 0 15,-11 5-1-15,-11 0 1 16,-11 8 1-16,-10 14 0 16,-8 6 0-16,1 6-8 15,12-3 8-15,18-4-1 16,23-7 2-16,27-4-4 16,20-7-11-16,16-3-64 15,10-6-71-15,0 0-304 16</inkml:trace>
  <inkml:trace contextRef="#ctx0" brushRef="#br0" timeOffset="85517.01">18971 9283 19 0,'0'0'42'16,"0"0"-16"-16,0 0-14 16,0 0 5-16,0 0-5 15,0 0-2-15,0 0-4 16,6-82 575-16,-6 73-455 15,-7 2-65-15,-3 0 24 16,0 0 52-16,0-1-44 16,-2 2-3-16,-5 0-18 0,-2 0-19 15,-2 5 7-15,-1 1-23 16,-4 0-6-16,1 5-7 16,1 7-3-16,-1 3-9 15,1 3 0-15,2 6-3 16,5 2-1-16,1 6-4 15,4 10-1-15,0 7 4 16,3 9 1-16,1 10 0 16,-1 2-2-16,-1 4 2 15,4 6 2-15,0 2-3 16,5-2-5-16,1-4 3 16,0-5-3-16,10-8 0 15,11-3-2-15,9-8-3 16,6-2 2-16,3-7 1 0,6-8 0 15,4-6 2 1,1-3 0-16,5-4 1 0,-2-2-3 16,3-1 1-16,4-4 0 15,1-1 1-15,3-9 0 16,6-5 5-16,-1 0-4 16,0-14-2-16,-4-8-1 15,0-4 1-15,-7-3 0 16,-6-1 1-16,-9-2-2 15,-8-4 2-15,-9-4 3 16,-6-4-5-16,-8-5 4 16,-5-7 6-16,-3-7-10 0,-4-8 11 15,0-9-10 1,0-6 0-16,-1-2 0 0,-12 3 1 16,-6 0-2-16,-6 5 2 15,-5 5-1-15,-4 6-1 16,-4 7 1-16,-3 4-1 15,-2 4 1-15,-5 3 0 16,-5 6 0-16,-10 9 0 16,-7 7 0-16,-5 11-1 15,-7 9-1-15,-1 9-4 16,-5 12-2-16,-3 22 3 16,2 13-2-16,12 9-9 15,20 1-36-15,29-2-16 0,28-4-33 16,31-11-92-1,37-15-250-15,22-10-309 0</inkml:trace>
  <inkml:trace contextRef="#ctx0" brushRef="#br0" timeOffset="86266.52">19619 9935 10 0,'0'0'43'16,"0"0"18"-16,0 0 0 15,0 0-6-15,0 0 616 16,0 0-437-16,-38-15-215 16,37 15 1-16,-1 0 76 15,2 0-4-15,0 0-57 16,0 0-17-16,0 0-2 16,5 1-5-16,13 13 14 15,10 10 8-15,8 10 7 16,4 16-11-16,15 17-16 0,15 16 33 15,17 14-14 1,14 13-11-16,8 7-10 0,-1 4-9 16,5 8 3-16,2-5 1 15,-2-6-6-15,-4-6 3 16,-12-8-3-16,-12-4-3 16,-10-7-3-16,-3 3-11 15,-1 2 16-15,2-4-7 16,6 0 7-16,-3-1 1 15,3-10 0-15,-1-1 0 16,-6-3 7-16,-1-2-7 16,-7-12-1-16,-7-4 1 0,-7-8 5 15,-11-9-3-15,-9-6-1 16,-8-1 9-16,0-3-5 16,2-4-5-16,4-5 0 15,6-5-3-15,4-8 3 16,2-4-4-16,2-2 4 15,-5 0 0-15,-1-1-3 16,-8 1 4-16,-6-1-1 16,-10-2 0-16,-5 1 4 15,-4-3-4-15,-3 4-4 16,0-1 4-16,0 3 0 16,0 2-1-16,-2-2-4 15,-7 3-23-15,-3-4-20 16,-4-3-20-16,-5-3-61 15,-2-7-282-15,-1-12-460 0</inkml:trace>
  <inkml:trace contextRef="#ctx0" brushRef="#br0" timeOffset="86700.38">21754 12736 910 0,'0'0'263'0,"0"0"-211"0,0 0-23 15,0 0 47-15,0 0-16 16,0 0-28-16,13-11-7 16,5 11-4-16,3 0-1 15,1 0-3-15,-1 0-1 16,0 10 0-16,-2 4-13 15,-5 5 1-15,-1 0-3 16,-4 2 0-16,-3-7-1 16,2-2-1-16,0-7-6 15,0-5-4-15,1-4-3 16,7-25 10-16,5-16 3 16,6-20 2-16,2-15 1 15,0-8 5-15,0-1 1 16,0 7-2-16,-3 14 12 0,-8 15-12 15,-5 13-3 1,-8 9-3-16,-5 3-2 0,0 1-13 16,0-5-23-16,0-7-33 15,0-11-150-15,0-16-349 16</inkml:trace>
  <inkml:trace contextRef="#ctx0" brushRef="#br0" timeOffset="87933.75">23477 12686 82 0,'0'0'718'0,"0"0"-592"15,0 0-70-15,0 0 20 16,0 0 27-16,0 0-18 16,0 0-36-16,-73-22-14 15,64 48-7-15,-6 11 5 0,0 11 0 16,-3 5-5-16,3 2-14 15,0 3 4-15,8 3-6 16,5 1-7-16,2 2 1 16,3-3-5-16,22-9 0 15,11-10-1-15,11-13 0 16,6-11-2-16,4-11-11 16,1-7-5-16,-6 0 1 15,-8-10-5-15,-10-9 12 16,-10 0 10-16,-12-4 3 15,-8 4 0-15,-4 0 1 16,0 3 3-16,-15 3 1 16,-11 5 0-16,-10 6-8 15,-5 2-2-15,0 0 2 16,2 0 2-16,9 10-2 0,11-4-2 16,11 0 2-16,8-3-4 15,0-2-19-15,18-1-11 16,9 0 21-16,7-1 9 15,2-12 4-15,0 1-4 16,0 0 6-16,-5 3-2 16,0 3 2-16,-2 6-1 15,-6 0 3-15,0 9 1 16,-8 9 6-16,-2 7 6 16,-2 1-4-16,-2 2 2 15,1 4-4-15,-1-3-6 16,0-2-5-16,4-5 2 0,1-3-2 15,3-5-13-15,5-9-29 16,5-5-72-16,2-2-61 16,3-25-136-16,-1-13-251 15</inkml:trace>
  <inkml:trace contextRef="#ctx0" brushRef="#br0" timeOffset="88201.4">24254 12865 129 0,'0'0'1025'16,"0"0"-884"-16,0 0-95 16,-19-75 36-16,19 69 6 15,0 5-24-15,0 1-19 16,0 0-25-16,0 8-10 16,3 9-4-16,9 4 10 0,4 3-2 15,3 5-6-15,-1 0-4 16,5 5-2-16,-3 4-2 15,0-1-6-15,-2 2-22 16,-9 2-22-16,-6-4-12 16,-3-8-32-16,0-8-86 15,0-17-120-15,0-4-140 16,0-7 7-16</inkml:trace>
  <inkml:trace contextRef="#ctx0" brushRef="#br0" timeOffset="88870.13">24142 12776 1 0,'0'0'13'16,"0"0"26"-16,0 0-6 15,0 0 462-15,0 0-228 16,0 0-187-16,-3-78 8 15,3 73 50-15,2-4-39 16,10 2-47-16,4 0-10 16,4 1-4-16,5-4-3 0,5 5-3 15,6-1-13-15,2 2-6 16,-4 1-6-16,-2 3-1 16,-13-1-3-16,-7 1-3 15,-7 0 1-15,-5 0-1 16,0 0 4-16,0 0 1 15,0 0 2-15,0 0 1 16,0 0 1-16,-5 1-1 16,1 0 2-16,-2-1-5 15,1 0 0-15,4 0-1 16,1 0 1-16,0 0-4 16,-2 0 3-16,-1-2-3 0,-1-2 1 15,-4 1 0 1,1 0 6-16,-2 3 10 0,0 0-5 15,-4 0-6 1,1 10 2-16,-2 9-7 0,4 7 5 16,1 9-2-16,4 8 5 15,4 2 2-15,1-1-10 16,0 3 3-16,0-4-1 16,0-1-3-16,7-2 0 15,14-6-1-15,7-4 1 16,14-8-2-16,12-13-1 15,9-9-5-15,8-8 5 16,8-17-2-16,-2-4-4 16,-7-1 2-16,-11 4 1 15,-16 5-7-15,-16 5 12 16,-15 4-7-16,-9 2-12 16,-3-5-15-16,0 1-31 0,0-10-67 15,5-3-202-15,4-6-322 16</inkml:trace>
  <inkml:trace contextRef="#ctx0" brushRef="#br0" timeOffset="89095.64">25033 12558 824 0,'0'0'263'16,"0"0"-193"-16,0 0 39 15,0 0 24-15,0 0-54 0,0 0-41 16,30-56-30-1,-17 75 8-15,6 8-1 0,0 12-6 16,-2 5-6-16,-3 2 1 16,-2 2-4-16,-5-2-12 15,-1-9-24-15,-1-6-36 16,-4-11-50-16,2-8-91 16,-3-8-181-16,0-4-327 15</inkml:trace>
  <inkml:trace contextRef="#ctx0" brushRef="#br0" timeOffset="89387.29">24978 12462 613 0,'0'0'488'0,"0"0"-446"16,0 0-7-16,0 0 43 15,0 0-5-15,120-71-32 16,-63 71-15-16,4 0-5 15,0 8-3-15,-2 8-2 16,-7 6-7-16,-6 6-8 16,-10 4 1-16,-6 5 0 15,-8 7-2-15,-14 9 1 16,-8 9 3-16,-11 7 9 16,-29 6-3-16,-23-2-4 0,-17 0-6 15,-13-6-14 1,-7-5-57-16,5-8-65 0,5-5-145 15,10-9-477-15</inkml:trace>
  <inkml:trace contextRef="#ctx0" brushRef="#br0" timeOffset="89769.49">23413 14014 85 0,'0'0'900'0,"0"0"-840"0,0 0-60 16,0 0 3-16,0 0 78 15,0 0-25-15,114-24-35 16,9-22-11-16,37-15 12 15,29-13 15-15,27-9 10 16,15-2-15-16,2 2-32 16,-5 2-16-16,-23 6-5 15,-29 13 0-15,-31 12 9 16,-38 14 9-16,-35 14 3 16,-32 11-3-16,-26 8 3 15,-14 3-27-15,-17 0-56 0,-28 14-45 16,-17 8-121-1,-22 7-206-15</inkml:trace>
  <inkml:trace contextRef="#ctx0" brushRef="#br0" timeOffset="90136.93">23441 14081 45 0,'-79'17'915'0,"7"0"-757"16,21 3-136-16,13-2-16 15,24-6 12-15,14-5 38 0,15-1-16 16,31-4-23-16,22-2-3 16,23-10-7-16,28-24-6 15,33-18 1-15,32-18 2 16,26-20-3-16,15-8 2 15,4-4-3-15,-4 0-17 16,-16 9-35-16,-20 11 23 16,-25 16 29-16,-28 18 6 15,-27 12 2-15,-33 13 9 16,-25 13 1-16,-26 6-7 16,-20 4-11-16,-5 0-1 15,-21 8-30-15,-30 13-44 16,-26 1-235-16,-30 1-282 0</inkml:trace>
  <inkml:trace contextRef="#ctx0" brushRef="#br0" timeOffset="90434.5">23602 13981 78 0,'0'0'1108'15,"0"0"-1108"-15,0 0-1 16,0 0 1-16,117-10 8 16,20-40 53-16,49-22-27 0,47-13-9 15,32-14 15 1,13-5-29-16,-1-7-11 16,-5 1-86-16,-21 9-122 0,-27 16 45 15,-39 22 40-15,-56 25 99 16,-45 18-7-16,-45 9-36 15,-26 11 56-15,-13 0 6 16,0 0-11-16,-12 0-69 16,-12-6-186-16,-13-1 48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D6D93-1A17-4171-8080-C224A47E9741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E4FEE-6481-4931-9900-94365AF02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72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1013-EA34-445A-A9C4-06CD68723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0C6E4-AAB2-4ED6-ABBC-570308EB7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15663-CD57-4FB3-82C0-61A6BA03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A7D5-530F-4D3F-AF58-2CCB259E42E2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978B3-FAF1-4595-A73C-CFE9E471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1D89E-AB19-4335-9496-6F61CF5A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0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E1B5-ADC9-40C0-9A55-D3FBC0AE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79CC6-53E0-4594-9465-0A761D266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01061-970D-44AB-8A00-A9802B52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40A0-DC37-4047-9A41-C7A5681D3725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5DA39-0EAA-4C48-B4F0-742E44A3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56435-2B6F-41FC-B513-348BF2C9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0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B205A-0DAB-47CB-8551-F9E2E60A7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87201-74E1-4CBC-9D2C-DB699B9BF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B8E96-D030-4847-BB17-F7EC1821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E297-C4F4-4BE7-B88B-111DCE9202C1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7E9C4-116F-43DB-8199-CCDF2800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0B5D0-6736-4661-BC2D-BEA8AB63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9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B551-A81F-484B-88A6-99EB03EA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0CD5-58DC-42DE-B3A0-3ED529F06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8075A-3033-4A33-B100-7FEE587A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CE1D-6157-4219-9E44-2099EDCB50F6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8637A-30F8-408C-9F5C-8F70D86D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CAD37-13D5-4097-9F30-74663208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5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6870-7C79-44EB-A11D-39C1BB5A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C090A-4608-4AC3-AB0E-2D45D334E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69907-1A11-43F2-BE03-65D167FE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A8D2-CEFE-40B4-B213-644FB3148BA9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DF96C-FCE2-42C2-9DE5-5A24D901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CD32B-404F-4688-AA3D-7BA64434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0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0121-CA45-4920-9617-2BEB4AC7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91DE0-C94C-4DCB-9F33-9AAF0A6D8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3B6C4-937F-473C-AEA9-409B68764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51806-137D-4DF2-BE47-78305490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376D-0D85-4313-8613-FFBBF4F04CED}" type="datetime1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D2B82-AD10-4D1E-BFAF-A4BE365B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F3112-8097-4569-BE69-D8B45CF7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2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E871-8964-41B9-A391-BF8137E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99173-A744-45D4-ABB5-7F0BAC73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5910B-1AAB-439A-A69F-C3AC9E8DE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81A36-6AED-49C5-94AF-4A4AFEEFF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8BFCB-1CD9-4C45-A121-844CF28F7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6112A-BD6B-47EA-BF41-D9B0D1FA9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B443-2A15-45E4-90C6-1FAC5E834E95}" type="datetime1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D0F6B6-2D01-404C-AF9E-D4AEB614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9DEA9-1FA8-49D0-B120-DBCB83EF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5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96E7-235F-49BF-B301-ED316126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8D29D-980A-4C45-8BF3-EB692463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4863-72F6-48DD-9CAE-D3B5950EADE1}" type="datetime1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217C6-03F1-4EBF-9BCD-26461CB4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EA513-04EE-426C-A4BB-EE386864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6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F8168-67A6-4215-AF90-F4E88533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F068-BD5C-41D5-85B1-0ECB6A0D52CD}" type="datetime1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A38EF-EF7F-4F4C-9DF4-3F42784F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60D92-457C-4EF4-9CCE-83505ADF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621E-4A07-44A9-A106-1229C6583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CE463-3510-48DE-9E32-9ADAD3A4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5A71B-BAC7-4149-B327-31E0D4867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25435-8FED-4BD3-9A66-495B567C2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63DD-1315-4FDA-96A1-93EE44A671B9}" type="datetime1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7442F-DD6B-44F2-AFFF-C45760CD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37C15-DE6F-4E59-B673-FB107583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1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5F6A-63F9-44D5-B5C1-CABE422A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6D7D8-1ED4-4FDD-97B6-52A607E7F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F98D1-164F-4F1E-9216-3D657196F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02A35-6628-4BBE-823C-D765D7D2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67B4-E2C2-434C-A270-C9AF9387EA05}" type="datetime1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F1176-C237-4A77-80C5-56ED398B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B8BC8-DED9-4D4D-83EF-7605EAD9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3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B1599-301A-42DD-9665-A4E5521B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78E4C-EEC9-46F2-A9DF-8278C7D01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3B44A-27A5-4A0A-8A66-CD8547C0C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2F5F-F146-409F-9B66-7487AD787CAE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CBF2E-960C-4237-BB77-422BFE9C3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B66F5-1C84-49C3-A4E0-8F3A18B3C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FBFA0AC-6A4C-4160-8ADD-1D911C2A1529}"/>
              </a:ext>
            </a:extLst>
          </p:cNvPr>
          <p:cNvSpPr/>
          <p:nvPr/>
        </p:nvSpPr>
        <p:spPr>
          <a:xfrm>
            <a:off x="1504950" y="1782395"/>
            <a:ext cx="70797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i="0" dirty="0">
                <a:latin typeface="Arial" panose="020B0604020202020204" pitchFamily="34" charset="0"/>
              </a:rPr>
              <a:t>Mathematics of Cryptography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C940FF-C281-46D5-9FC3-0692C21DA9B9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BCSE2350		    Course Name: Cryptographic Fundamental</a:t>
            </a:r>
          </a:p>
          <a:p>
            <a:pPr algn="ctr" fontAlgn="base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C9AC9B6B-AE66-4AE2-8892-1E0CEC0D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97654" y="6400740"/>
            <a:ext cx="12289654" cy="365125"/>
          </a:xfrm>
        </p:spPr>
        <p:txBody>
          <a:bodyPr vert="horz" lIns="91440" tIns="45720" rIns="91440" bIns="45720" rtlCol="0" anchor="ctr"/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Rajkamal Kishor Gupta                            Program Name: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9072E3-2A1D-4EB0-BCB9-396CED9E19CC}"/>
                  </a:ext>
                </a:extLst>
              </p14:cNvPr>
              <p14:cNvContentPartPr/>
              <p14:nvPr/>
            </p14:nvContentPartPr>
            <p14:xfrm>
              <a:off x="8308440" y="1433520"/>
              <a:ext cx="3577680" cy="4381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9072E3-2A1D-4EB0-BCB9-396CED9E19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99080" y="1424160"/>
                <a:ext cx="3596400" cy="440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9248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FA78E233-5947-4163-BCC3-4BABC1BE5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2800" y="294104"/>
            <a:ext cx="8811827" cy="646929"/>
          </a:xfrm>
        </p:spPr>
        <p:txBody>
          <a:bodyPr>
            <a:normAutofit fontScale="90000"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Divisbility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If a is not zero and we let  r = 0 in the division relation, we get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Line 11">
            <a:extLst>
              <a:ext uri="{FF2B5EF4-FFF2-40B4-BE49-F238E27FC236}">
                <a16:creationId xmlns:a16="http://schemas.microsoft.com/office/drawing/2014/main" id="{944A5B98-8564-4F90-9FD7-3768519EB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8484" y="2907798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D09E6BE5-9A5E-4A71-9E20-BBF9F8BA7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0072" y="3669798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2449754-C72C-483D-940C-A6F1DBCE0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584" y="2999873"/>
            <a:ext cx="80772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>
                <a:latin typeface="Arial" panose="020B0604020202020204" pitchFamily="34" charset="0"/>
              </a:rPr>
              <a:t>a = q × n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DFD4E69-6A82-41A5-B389-87FBCB9CD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284" y="4019048"/>
            <a:ext cx="38100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sz="2800" dirty="0"/>
              <a:t>If the remainder is zero, </a:t>
            </a:r>
          </a:p>
        </p:txBody>
      </p:sp>
      <p:pic>
        <p:nvPicPr>
          <p:cNvPr id="8" name="Picture 15">
            <a:extLst>
              <a:ext uri="{FF2B5EF4-FFF2-40B4-BE49-F238E27FC236}">
                <a16:creationId xmlns:a16="http://schemas.microsoft.com/office/drawing/2014/main" id="{3D3BC5CF-26CA-4899-9C6A-D30F90EE7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184" y="4933448"/>
            <a:ext cx="968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6">
            <a:extLst>
              <a:ext uri="{FF2B5EF4-FFF2-40B4-BE49-F238E27FC236}">
                <a16:creationId xmlns:a16="http://schemas.microsoft.com/office/drawing/2014/main" id="{642715A3-60A4-4703-BB66-365814C62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734" y="4142873"/>
            <a:ext cx="7683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7">
            <a:extLst>
              <a:ext uri="{FF2B5EF4-FFF2-40B4-BE49-F238E27FC236}">
                <a16:creationId xmlns:a16="http://schemas.microsoft.com/office/drawing/2014/main" id="{30CBE316-E511-4298-8545-B5BB65440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284" y="4828673"/>
            <a:ext cx="44196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sz="2800"/>
              <a:t>If the remainder is not zero,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integer 4 divides the integer 32 because 32 = 8 × 4. We show this as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The number 8 does not divide the number 42 because </a:t>
            </a:r>
          </a:p>
          <a:p>
            <a:pPr marL="0" indent="0">
              <a:buNone/>
            </a:pPr>
            <a:r>
              <a:rPr lang="en-US" altLang="zh-TW" dirty="0"/>
              <a:t>    42 = 5 × 8 + 2. There is a remainder, the number 2, in the equation. We show this as 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30E6A0FB-A578-4284-9755-3EF681CDF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958" y="2531812"/>
            <a:ext cx="9985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>
            <a:extLst>
              <a:ext uri="{FF2B5EF4-FFF2-40B4-BE49-F238E27FC236}">
                <a16:creationId xmlns:a16="http://schemas.microsoft.com/office/drawing/2014/main" id="{F59134DE-9D7F-4F5B-81CE-5D7BB1409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520" y="5167145"/>
            <a:ext cx="1395413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>
            <a:extLst>
              <a:ext uri="{FF2B5EF4-FFF2-40B4-BE49-F238E27FC236}">
                <a16:creationId xmlns:a16="http://schemas.microsoft.com/office/drawing/2014/main" id="{CD315F6B-EE24-4B97-BDBD-10B7C1743E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07168" y="1488740"/>
            <a:ext cx="10515600" cy="4351338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dirty="0">
                <a:latin typeface="Arial" panose="020B0604020202020204" pitchFamily="34" charset="0"/>
              </a:rPr>
              <a:t>Property 1: if a|1, then a = ±1.</a:t>
            </a:r>
            <a:br>
              <a:rPr lang="en-US" altLang="en-US" sz="3200" dirty="0">
                <a:latin typeface="Arial" panose="020B0604020202020204" pitchFamily="34" charset="0"/>
              </a:rPr>
            </a:br>
            <a:endParaRPr lang="en-US" altLang="en-US" sz="3200" dirty="0">
              <a:latin typeface="Arial" panose="020B0604020202020204" pitchFamily="34" charset="0"/>
            </a:endParaRPr>
          </a:p>
          <a:p>
            <a:r>
              <a:rPr lang="en-US" altLang="en-US" sz="3200" dirty="0">
                <a:latin typeface="Arial" panose="020B0604020202020204" pitchFamily="34" charset="0"/>
              </a:rPr>
              <a:t>Property 2: if </a:t>
            </a:r>
            <a:r>
              <a:rPr lang="en-US" altLang="en-US" sz="3200" dirty="0" err="1">
                <a:latin typeface="Arial" panose="020B0604020202020204" pitchFamily="34" charset="0"/>
              </a:rPr>
              <a:t>a|b</a:t>
            </a:r>
            <a:r>
              <a:rPr lang="en-US" altLang="en-US" sz="3200" dirty="0">
                <a:latin typeface="Arial" panose="020B0604020202020204" pitchFamily="34" charset="0"/>
              </a:rPr>
              <a:t> and </a:t>
            </a:r>
            <a:r>
              <a:rPr lang="en-US" altLang="en-US" sz="3200" dirty="0" err="1">
                <a:latin typeface="Arial" panose="020B0604020202020204" pitchFamily="34" charset="0"/>
              </a:rPr>
              <a:t>b|a</a:t>
            </a:r>
            <a:r>
              <a:rPr lang="en-US" altLang="en-US" sz="3200" dirty="0">
                <a:latin typeface="Arial" panose="020B0604020202020204" pitchFamily="34" charset="0"/>
              </a:rPr>
              <a:t>, then a = ±b.</a:t>
            </a:r>
            <a:br>
              <a:rPr lang="en-US" altLang="en-US" sz="3200" dirty="0">
                <a:latin typeface="Arial" panose="020B0604020202020204" pitchFamily="34" charset="0"/>
              </a:rPr>
            </a:br>
            <a:endParaRPr lang="en-US" altLang="en-US" sz="3200" dirty="0">
              <a:latin typeface="Arial" panose="020B0604020202020204" pitchFamily="34" charset="0"/>
            </a:endParaRPr>
          </a:p>
          <a:p>
            <a:r>
              <a:rPr lang="en-US" altLang="en-US" sz="3200" dirty="0">
                <a:latin typeface="Arial" panose="020B0604020202020204" pitchFamily="34" charset="0"/>
              </a:rPr>
              <a:t>Property 3: if </a:t>
            </a:r>
            <a:r>
              <a:rPr lang="en-US" altLang="en-US" sz="3200" dirty="0" err="1">
                <a:latin typeface="Arial" panose="020B0604020202020204" pitchFamily="34" charset="0"/>
              </a:rPr>
              <a:t>a|b</a:t>
            </a:r>
            <a:r>
              <a:rPr lang="en-US" altLang="en-US" sz="3200" dirty="0">
                <a:latin typeface="Arial" panose="020B0604020202020204" pitchFamily="34" charset="0"/>
              </a:rPr>
              <a:t> and </a:t>
            </a:r>
            <a:r>
              <a:rPr lang="en-US" altLang="en-US" sz="3200" dirty="0" err="1">
                <a:latin typeface="Arial" panose="020B0604020202020204" pitchFamily="34" charset="0"/>
              </a:rPr>
              <a:t>b|c</a:t>
            </a:r>
            <a:r>
              <a:rPr lang="en-US" altLang="en-US" sz="3200" dirty="0">
                <a:latin typeface="Arial" panose="020B0604020202020204" pitchFamily="34" charset="0"/>
              </a:rPr>
              <a:t>, then </a:t>
            </a:r>
            <a:r>
              <a:rPr lang="en-US" altLang="en-US" sz="3200" dirty="0" err="1">
                <a:latin typeface="Arial" panose="020B0604020202020204" pitchFamily="34" charset="0"/>
              </a:rPr>
              <a:t>a|c</a:t>
            </a:r>
            <a:r>
              <a:rPr lang="en-US" altLang="en-US" sz="3200" dirty="0">
                <a:latin typeface="Arial" panose="020B0604020202020204" pitchFamily="34" charset="0"/>
              </a:rPr>
              <a:t>.</a:t>
            </a:r>
            <a:br>
              <a:rPr lang="en-US" altLang="en-US" sz="3200" dirty="0">
                <a:latin typeface="Arial" panose="020B0604020202020204" pitchFamily="34" charset="0"/>
              </a:rPr>
            </a:br>
            <a:endParaRPr lang="en-US" altLang="en-US" sz="3200" dirty="0">
              <a:latin typeface="Arial" panose="020B0604020202020204" pitchFamily="34" charset="0"/>
            </a:endParaRPr>
          </a:p>
          <a:p>
            <a:r>
              <a:rPr lang="en-US" altLang="en-US" sz="3200" dirty="0">
                <a:latin typeface="Arial" panose="020B0604020202020204" pitchFamily="34" charset="0"/>
              </a:rPr>
              <a:t>Property 4: if </a:t>
            </a:r>
            <a:r>
              <a:rPr lang="en-US" altLang="en-US" sz="3200" dirty="0" err="1">
                <a:latin typeface="Arial" panose="020B0604020202020204" pitchFamily="34" charset="0"/>
              </a:rPr>
              <a:t>a|b</a:t>
            </a:r>
            <a:r>
              <a:rPr lang="en-US" altLang="en-US" sz="3200" dirty="0">
                <a:latin typeface="Arial" panose="020B0604020202020204" pitchFamily="34" charset="0"/>
              </a:rPr>
              <a:t> and </a:t>
            </a:r>
            <a:r>
              <a:rPr lang="en-US" altLang="en-US" sz="3200" dirty="0" err="1">
                <a:latin typeface="Arial" panose="020B0604020202020204" pitchFamily="34" charset="0"/>
              </a:rPr>
              <a:t>a|c</a:t>
            </a:r>
            <a:r>
              <a:rPr lang="en-US" altLang="en-US" sz="3200" dirty="0">
                <a:latin typeface="Arial" panose="020B0604020202020204" pitchFamily="34" charset="0"/>
              </a:rPr>
              <a:t>, then </a:t>
            </a:r>
            <a:br>
              <a:rPr lang="en-US" altLang="en-US" sz="3200" dirty="0">
                <a:latin typeface="Arial" panose="020B0604020202020204" pitchFamily="34" charset="0"/>
              </a:rPr>
            </a:br>
            <a:r>
              <a:rPr lang="en-US" altLang="en-US" sz="3200" dirty="0">
                <a:latin typeface="Arial" panose="020B0604020202020204" pitchFamily="34" charset="0"/>
              </a:rPr>
              <a:t>                    a|(m × b + n × c), where m</a:t>
            </a:r>
            <a:br>
              <a:rPr lang="en-US" altLang="en-US" sz="3200" dirty="0">
                <a:latin typeface="Arial" panose="020B0604020202020204" pitchFamily="34" charset="0"/>
              </a:rPr>
            </a:br>
            <a:r>
              <a:rPr lang="en-US" altLang="en-US" sz="3200" dirty="0">
                <a:latin typeface="Arial" panose="020B0604020202020204" pitchFamily="34" charset="0"/>
              </a:rPr>
              <a:t>                    and n are arbitrary integers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EB6B42-39F7-4C82-91D4-7FC739C42C33}"/>
                  </a:ext>
                </a:extLst>
              </p14:cNvPr>
              <p14:cNvContentPartPr/>
              <p14:nvPr/>
            </p14:nvContentPartPr>
            <p14:xfrm>
              <a:off x="1915560" y="1473120"/>
              <a:ext cx="6786720" cy="4012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EB6B42-39F7-4C82-91D4-7FC739C42C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6200" y="1463760"/>
                <a:ext cx="6805440" cy="4030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>
            <a:extLst>
              <a:ext uri="{FF2B5EF4-FFF2-40B4-BE49-F238E27FC236}">
                <a16:creationId xmlns:a16="http://schemas.microsoft.com/office/drawing/2014/main" id="{FBA497E6-ABDE-49A9-B55E-514D8BE2D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800" y="1724693"/>
            <a:ext cx="82629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8">
            <a:extLst>
              <a:ext uri="{FF2B5EF4-FFF2-40B4-BE49-F238E27FC236}">
                <a16:creationId xmlns:a16="http://schemas.microsoft.com/office/drawing/2014/main" id="{67759E5C-C39D-489F-ABAF-ACAE92266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800" y="3186112"/>
            <a:ext cx="89947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">
            <a:extLst>
              <a:ext uri="{FF2B5EF4-FFF2-40B4-BE49-F238E27FC236}">
                <a16:creationId xmlns:a16="http://schemas.microsoft.com/office/drawing/2014/main" id="{D1A8EECB-0D13-4296-A74D-D82E8BF69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106" y="1584158"/>
            <a:ext cx="45989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>
            <a:extLst>
              <a:ext uri="{FF2B5EF4-FFF2-40B4-BE49-F238E27FC236}">
                <a16:creationId xmlns:a16="http://schemas.microsoft.com/office/drawing/2014/main" id="{3B48E420-050C-46AF-959C-A8BE112CD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831" y="2269958"/>
            <a:ext cx="64420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>
            <a:extLst>
              <a:ext uri="{FF2B5EF4-FFF2-40B4-BE49-F238E27FC236}">
                <a16:creationId xmlns:a16="http://schemas.microsoft.com/office/drawing/2014/main" id="{CB245090-0F18-49F2-A323-8DB27BB99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906" y="3717758"/>
            <a:ext cx="43116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9">
            <a:extLst>
              <a:ext uri="{FF2B5EF4-FFF2-40B4-BE49-F238E27FC236}">
                <a16:creationId xmlns:a16="http://schemas.microsoft.com/office/drawing/2014/main" id="{E351ACB2-5D55-4D86-8DF6-55C05255C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656" y="4675021"/>
            <a:ext cx="56070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0">
            <a:extLst>
              <a:ext uri="{FF2B5EF4-FFF2-40B4-BE49-F238E27FC236}">
                <a16:creationId xmlns:a16="http://schemas.microsoft.com/office/drawing/2014/main" id="{0ABD7DAD-1F16-46CC-883C-F60F06501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906" y="5344946"/>
            <a:ext cx="6700838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345222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Fact 1: The integer 1 has only one</a:t>
            </a:r>
            <a:br>
              <a:rPr lang="en-US" altLang="zh-TW" dirty="0"/>
            </a:br>
            <a:r>
              <a:rPr lang="en-US" altLang="zh-TW" dirty="0"/>
              <a:t>             divisor, itself.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Fact 2: Any positive integer has at least </a:t>
            </a:r>
          </a:p>
          <a:p>
            <a:pPr marL="0" indent="0">
              <a:buNone/>
            </a:pPr>
            <a:r>
              <a:rPr lang="en-US" altLang="zh-TW" dirty="0"/>
              <a:t>             two divisors, 1 and itself (but it</a:t>
            </a:r>
            <a:br>
              <a:rPr lang="en-US" altLang="zh-TW" dirty="0"/>
            </a:br>
            <a:r>
              <a:rPr lang="en-US" altLang="zh-TW" dirty="0"/>
              <a:t>             can have more).</a:t>
            </a:r>
          </a:p>
          <a:p>
            <a:pPr marL="0" indent="0">
              <a:buNone/>
            </a:pPr>
            <a:endParaRPr lang="en-US" altLang="zh-TW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9E444CD-280C-4055-9DAD-427C78FB5B4D}"/>
                  </a:ext>
                </a:extLst>
              </p14:cNvPr>
              <p14:cNvContentPartPr/>
              <p14:nvPr/>
            </p14:nvContentPartPr>
            <p14:xfrm>
              <a:off x="1887840" y="1131120"/>
              <a:ext cx="9216360" cy="4059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E444CD-280C-4055-9DAD-427C78FB5B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8480" y="1121760"/>
                <a:ext cx="9235080" cy="4078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">
            <a:extLst>
              <a:ext uri="{FF2B5EF4-FFF2-40B4-BE49-F238E27FC236}">
                <a16:creationId xmlns:a16="http://schemas.microsoft.com/office/drawing/2014/main" id="{33517341-7D5A-4922-847F-1F06E5E7C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929063"/>
            <a:ext cx="8620125" cy="341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5A01FC-2179-478D-A61D-FD70E806A329}"/>
                  </a:ext>
                </a:extLst>
              </p14:cNvPr>
              <p14:cNvContentPartPr/>
              <p14:nvPr/>
            </p14:nvContentPartPr>
            <p14:xfrm>
              <a:off x="2305080" y="1868760"/>
              <a:ext cx="7160400" cy="3236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5A01FC-2179-478D-A61D-FD70E806A3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5720" y="1859400"/>
                <a:ext cx="7179120" cy="3255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i="0" dirty="0">
                <a:solidFill>
                  <a:schemeClr val="folHlink"/>
                </a:solidFill>
              </a:rPr>
              <a:t>Greatest Common Divisor</a:t>
            </a:r>
            <a:endParaRPr lang="en-US" altLang="en-US" sz="2400" dirty="0"/>
          </a:p>
          <a:p>
            <a:pPr marL="0" indent="0">
              <a:buNone/>
            </a:pPr>
            <a:r>
              <a:rPr lang="en-US" altLang="zh-TW" dirty="0"/>
              <a:t>	The greatest common divisor of two positive integers is the largest integer that can divide both integers.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en-US" sz="2800" i="0" dirty="0">
                <a:solidFill>
                  <a:schemeClr val="folHlink"/>
                </a:solidFill>
              </a:rPr>
              <a:t>Euclidean Algorithm</a:t>
            </a:r>
            <a:endParaRPr lang="en-US" altLang="en-US" sz="2400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Fact 1: </a:t>
            </a:r>
            <a:r>
              <a:rPr lang="en-US" altLang="zh-TW" dirty="0" err="1"/>
              <a:t>gcd</a:t>
            </a:r>
            <a:r>
              <a:rPr lang="en-US" altLang="zh-TW" dirty="0"/>
              <a:t> (a, 0) = a</a:t>
            </a:r>
            <a:br>
              <a:rPr lang="en-US" altLang="zh-TW" dirty="0"/>
            </a:br>
            <a:r>
              <a:rPr lang="en-US" altLang="zh-TW" dirty="0"/>
              <a:t>Fact 2: </a:t>
            </a:r>
            <a:r>
              <a:rPr lang="en-US" altLang="zh-TW" dirty="0" err="1"/>
              <a:t>gcd</a:t>
            </a:r>
            <a:r>
              <a:rPr lang="en-US" altLang="zh-TW" dirty="0"/>
              <a:t> (a, b) = </a:t>
            </a:r>
            <a:r>
              <a:rPr lang="en-US" altLang="zh-TW" dirty="0" err="1"/>
              <a:t>gcd</a:t>
            </a:r>
            <a:r>
              <a:rPr lang="en-US" altLang="zh-TW" dirty="0"/>
              <a:t> (b, r), where r is</a:t>
            </a:r>
            <a:br>
              <a:rPr lang="en-US" altLang="zh-TW" dirty="0"/>
            </a:br>
            <a:r>
              <a:rPr lang="en-US" altLang="zh-TW" dirty="0"/>
              <a:t>             the remainder of dividing a by b</a:t>
            </a:r>
          </a:p>
          <a:p>
            <a:pPr marL="0" indent="0">
              <a:buNone/>
            </a:pPr>
            <a:endParaRPr lang="en-US" altLang="zh-TW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9F2749D-A70D-4CF0-82B0-657F48B447E5}"/>
                  </a:ext>
                </a:extLst>
              </p14:cNvPr>
              <p14:cNvContentPartPr/>
              <p14:nvPr/>
            </p14:nvContentPartPr>
            <p14:xfrm>
              <a:off x="1325880" y="4137480"/>
              <a:ext cx="5422320" cy="1877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F2749D-A70D-4CF0-82B0-657F48B447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6520" y="4128120"/>
                <a:ext cx="5441040" cy="1895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When </a:t>
            </a:r>
            <a:r>
              <a:rPr lang="en-US" altLang="en-US" sz="2800" dirty="0" err="1">
                <a:latin typeface="Arial" panose="020B0604020202020204" pitchFamily="34" charset="0"/>
              </a:rPr>
              <a:t>gcd</a:t>
            </a:r>
            <a:r>
              <a:rPr lang="en-US" altLang="en-US" sz="2800" dirty="0">
                <a:latin typeface="Arial" panose="020B0604020202020204" pitchFamily="34" charset="0"/>
              </a:rPr>
              <a:t> (a, b) = 1, we say that a and b are relatively prime.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Picture 24">
            <a:extLst>
              <a:ext uri="{FF2B5EF4-FFF2-40B4-BE49-F238E27FC236}">
                <a16:creationId xmlns:a16="http://schemas.microsoft.com/office/drawing/2014/main" id="{7E6DF246-6786-4ACB-AFF3-5379EDFA5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800" y="1082842"/>
            <a:ext cx="9952873" cy="416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DE81EC-CD3B-4635-B4BD-E604A0EDC80E}"/>
                  </a:ext>
                </a:extLst>
              </p14:cNvPr>
              <p14:cNvContentPartPr/>
              <p14:nvPr/>
            </p14:nvContentPartPr>
            <p14:xfrm>
              <a:off x="698040" y="1262520"/>
              <a:ext cx="9967320" cy="450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DE81EC-CD3B-4635-B4BD-E604A0EDC8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680" y="1253160"/>
                <a:ext cx="9986040" cy="4522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>
            <a:extLst>
              <a:ext uri="{FF2B5EF4-FFF2-40B4-BE49-F238E27FC236}">
                <a16:creationId xmlns:a16="http://schemas.microsoft.com/office/drawing/2014/main" id="{218B45EC-B95C-4C56-BE9A-36C219F9C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427" y="2654801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dirty="0">
                <a:latin typeface="Arial" panose="020B0604020202020204" pitchFamily="34" charset="0"/>
              </a:rPr>
              <a:t>When </a:t>
            </a:r>
            <a:r>
              <a:rPr lang="en-US" altLang="en-US" sz="3200" dirty="0" err="1">
                <a:latin typeface="Arial" panose="020B0604020202020204" pitchFamily="34" charset="0"/>
              </a:rPr>
              <a:t>gcd</a:t>
            </a:r>
            <a:r>
              <a:rPr lang="en-US" altLang="en-US" sz="3200" dirty="0">
                <a:latin typeface="Arial" panose="020B0604020202020204" pitchFamily="34" charset="0"/>
              </a:rPr>
              <a:t> (a, b) = 1, we say that a and b are relatively prime.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C4D4D5-0972-4D10-AE40-BD9909680FB3}"/>
                  </a:ext>
                </a:extLst>
              </p14:cNvPr>
              <p14:cNvContentPartPr/>
              <p14:nvPr/>
            </p14:nvContentPartPr>
            <p14:xfrm>
              <a:off x="1818360" y="2544120"/>
              <a:ext cx="8761680" cy="1425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C4D4D5-0972-4D10-AE40-BD9909680F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9000" y="2534760"/>
                <a:ext cx="8780400" cy="1443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FA78E233-5947-4163-BCC3-4BABC1BE5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2800" y="294104"/>
            <a:ext cx="8811827" cy="64692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INTEGER ARITHMETIC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 integer arithmetic, we use a set and a few operations. You are familiar with this set and the corresponding operations, but they are reviewed here to create a background for modular arithmetic.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sz="2800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Topics discussed in this section: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zh-TW" dirty="0"/>
              <a:t>Set of Integers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zh-TW" dirty="0"/>
              <a:t>Binary Operations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zh-TW" dirty="0"/>
              <a:t>Integer Division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zh-TW" dirty="0"/>
              <a:t>Divisibility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en-US" sz="28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Find the greatest common divisor of 2740 and 1760.</a:t>
            </a:r>
          </a:p>
          <a:p>
            <a:pPr marL="0" indent="0">
              <a:buNone/>
            </a:pPr>
            <a:r>
              <a:rPr lang="en-US" sz="2800" i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  <a:p>
            <a:pPr marL="0" indent="0">
              <a:buNone/>
            </a:pPr>
            <a:r>
              <a:rPr lang="en-US" altLang="zh-TW" dirty="0"/>
              <a:t>We have </a:t>
            </a:r>
            <a:r>
              <a:rPr lang="en-US" altLang="zh-TW" dirty="0" err="1"/>
              <a:t>gcd</a:t>
            </a:r>
            <a:r>
              <a:rPr lang="en-US" altLang="zh-TW" dirty="0"/>
              <a:t> (2740, 1760) = 20.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B6672E3C-5617-4FF4-AE0E-2FE62378B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4331"/>
            <a:ext cx="5265737" cy="38126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C51C47-173F-4BE0-9A5B-D5C678363770}"/>
                  </a:ext>
                </a:extLst>
              </p14:cNvPr>
              <p14:cNvContentPartPr/>
              <p14:nvPr/>
            </p14:nvContentPartPr>
            <p14:xfrm>
              <a:off x="488160" y="2248200"/>
              <a:ext cx="10276560" cy="3977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C51C47-173F-4BE0-9A5B-D5C6783637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800" y="2238840"/>
                <a:ext cx="10295280" cy="399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i="0" dirty="0">
                <a:solidFill>
                  <a:schemeClr val="folHlink"/>
                </a:solidFill>
              </a:rPr>
              <a:t>Extended Euclidean Algorithm</a:t>
            </a:r>
            <a:endParaRPr lang="en-US" altLang="en-US" sz="2400" dirty="0"/>
          </a:p>
          <a:p>
            <a:pPr marL="0" indent="0">
              <a:buNone/>
            </a:pPr>
            <a:r>
              <a:rPr lang="en-US" altLang="zh-TW" dirty="0"/>
              <a:t>Given two integers a and b, we often need to find other two integers, s and t, such that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The extended Euclidean algorithm can calculate the </a:t>
            </a:r>
            <a:r>
              <a:rPr lang="en-US" altLang="zh-TW" dirty="0" err="1"/>
              <a:t>gcd</a:t>
            </a:r>
            <a:r>
              <a:rPr lang="en-US" altLang="zh-TW" dirty="0"/>
              <a:t> (a, b) and at the same time calculate the value of s and t.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FB15C133-32D5-4D2E-8C78-331CE7884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706" y="3429000"/>
            <a:ext cx="5462587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521D59-4C83-4BAD-B965-36AD3D88F948}"/>
                  </a:ext>
                </a:extLst>
              </p14:cNvPr>
              <p14:cNvContentPartPr/>
              <p14:nvPr/>
            </p14:nvContentPartPr>
            <p14:xfrm>
              <a:off x="3411360" y="3321360"/>
              <a:ext cx="5446800" cy="889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521D59-4C83-4BAD-B965-36AD3D88F9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2000" y="3312000"/>
                <a:ext cx="5465520" cy="908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>
            <a:extLst>
              <a:ext uri="{FF2B5EF4-FFF2-40B4-BE49-F238E27FC236}">
                <a16:creationId xmlns:a16="http://schemas.microsoft.com/office/drawing/2014/main" id="{FC989D16-928D-4603-86DA-19A70F8D2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411" y="1566068"/>
            <a:ext cx="8593137" cy="37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C958E7-DBC8-4F97-A025-3AFE23049F09}"/>
                  </a:ext>
                </a:extLst>
              </p14:cNvPr>
              <p14:cNvContentPartPr/>
              <p14:nvPr/>
            </p14:nvContentPartPr>
            <p14:xfrm>
              <a:off x="522360" y="1025280"/>
              <a:ext cx="10974600" cy="4200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C958E7-DBC8-4F97-A025-3AFE23049F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3000" y="1015920"/>
                <a:ext cx="10993320" cy="4219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>
            <a:extLst>
              <a:ext uri="{FF2B5EF4-FFF2-40B4-BE49-F238E27FC236}">
                <a16:creationId xmlns:a16="http://schemas.microsoft.com/office/drawing/2014/main" id="{64109BDC-DF79-4354-AE34-6E85DF577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147" y="1319296"/>
            <a:ext cx="8269705" cy="492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Given a = 161 and b = 28, find </a:t>
            </a:r>
            <a:r>
              <a:rPr lang="en-US" altLang="zh-TW" dirty="0" err="1"/>
              <a:t>gcd</a:t>
            </a:r>
            <a:r>
              <a:rPr lang="en-US" altLang="zh-TW" dirty="0"/>
              <a:t> (a, b) and the values of s and t.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sz="2800" i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  <a:p>
            <a:pPr marL="0" indent="0">
              <a:buNone/>
            </a:pPr>
            <a:r>
              <a:rPr lang="en-US" sz="28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 get </a:t>
            </a:r>
            <a:r>
              <a:rPr lang="en-US" sz="2800" i="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gcd</a:t>
            </a:r>
            <a:r>
              <a:rPr lang="en-US" sz="28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(161, 28) = 7, 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sz="28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−1 and 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sz="28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6.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313D23D2-51B5-4BCB-97A3-9984EAFD0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642" y="4017336"/>
            <a:ext cx="76327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068F94-35A6-4AEC-B963-82F4444BFF0D}"/>
                  </a:ext>
                </a:extLst>
              </p14:cNvPr>
              <p14:cNvContentPartPr/>
              <p14:nvPr/>
            </p14:nvContentPartPr>
            <p14:xfrm>
              <a:off x="2611800" y="1134360"/>
              <a:ext cx="7919280" cy="5048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068F94-35A6-4AEC-B963-82F4444BFF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2440" y="1125000"/>
                <a:ext cx="7938000" cy="5067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FA78E233-5947-4163-BCC3-4BABC1BE5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2800" y="294104"/>
            <a:ext cx="8811827" cy="64692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MODULAR ARITHMETIC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defRPr/>
            </a:pP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division relationship (a = q × n + r) discussed in the previous section has two inputs (a and n) and two outputs (q and r). In modular arithmetic, we are interested in only one of the outputs, the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remainder r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31521D7-4E0E-4B84-895A-354A31227983}"/>
                  </a:ext>
                </a:extLst>
              </p14:cNvPr>
              <p14:cNvContentPartPr/>
              <p14:nvPr/>
            </p14:nvContentPartPr>
            <p14:xfrm>
              <a:off x="1220040" y="3585240"/>
              <a:ext cx="9056520" cy="470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31521D7-4E0E-4B84-895A-354A312279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0680" y="3575880"/>
                <a:ext cx="9075240" cy="489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FA78E233-5947-4163-BCC3-4BABC1BE5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2800" y="294104"/>
            <a:ext cx="8811827" cy="64692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Modulo Operator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modulo operator is shown as </a:t>
            </a:r>
            <a:r>
              <a:rPr lang="en-US" altLang="zh-TW" b="1" dirty="0"/>
              <a:t>mod</a:t>
            </a:r>
            <a:r>
              <a:rPr lang="en-US" altLang="zh-TW" dirty="0"/>
              <a:t>. The second input (n) is called the modulus. The output r is called the residue. </a:t>
            </a:r>
          </a:p>
        </p:txBody>
      </p:sp>
      <p:pic>
        <p:nvPicPr>
          <p:cNvPr id="4" name="Picture 18">
            <a:extLst>
              <a:ext uri="{FF2B5EF4-FFF2-40B4-BE49-F238E27FC236}">
                <a16:creationId xmlns:a16="http://schemas.microsoft.com/office/drawing/2014/main" id="{7F43E423-42F4-4092-8DFB-B55DA9F56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3429000"/>
            <a:ext cx="7321550" cy="222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350833-6C44-4578-968C-A4F27A827506}"/>
                  </a:ext>
                </a:extLst>
              </p14:cNvPr>
              <p14:cNvContentPartPr/>
              <p14:nvPr/>
            </p14:nvContentPartPr>
            <p14:xfrm>
              <a:off x="2621520" y="2118240"/>
              <a:ext cx="6123240" cy="3690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350833-6C44-4578-968C-A4F27A8275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2160" y="2108880"/>
                <a:ext cx="6141960" cy="3708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0705" y="1178696"/>
            <a:ext cx="10515600" cy="1603375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Find the result of the following operations:</a:t>
            </a:r>
          </a:p>
          <a:p>
            <a:pPr algn="just" eaLnBrk="1" hangingPunct="1">
              <a:defRPr/>
            </a:pPr>
            <a:r>
              <a:rPr lang="da-DK" sz="2800" i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a.</a:t>
            </a:r>
            <a:r>
              <a:rPr lang="da-DK" sz="28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27 mod 5                                            </a:t>
            </a:r>
            <a:r>
              <a:rPr lang="da-DK" sz="2800" i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b.</a:t>
            </a:r>
            <a:r>
              <a:rPr lang="da-DK" sz="28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36 mod 12</a:t>
            </a:r>
          </a:p>
          <a:p>
            <a:pPr algn="just" eaLnBrk="1" hangingPunct="1">
              <a:defRPr/>
            </a:pPr>
            <a:r>
              <a:rPr lang="da-DK" sz="2800" i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c.</a:t>
            </a:r>
            <a:r>
              <a:rPr lang="da-DK" sz="28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−18 mod 14                                        </a:t>
            </a:r>
            <a:r>
              <a:rPr lang="da-DK" sz="2800" i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d.</a:t>
            </a:r>
            <a:r>
              <a:rPr lang="da-DK" sz="28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−7 mod 10</a:t>
            </a:r>
            <a:endParaRPr lang="en-US" altLang="zh-TW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1A524-7514-4E1B-B055-0B1C2D17C650}"/>
              </a:ext>
            </a:extLst>
          </p:cNvPr>
          <p:cNvSpPr txBox="1"/>
          <p:nvPr/>
        </p:nvSpPr>
        <p:spPr>
          <a:xfrm>
            <a:off x="1171073" y="4075930"/>
            <a:ext cx="8742947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spcAft>
                <a:spcPct val="40000"/>
              </a:spcAft>
              <a:buFontTx/>
              <a:buAutoNum type="alphaLcPeriod"/>
              <a:defRPr/>
            </a:pPr>
            <a:r>
              <a:rPr lang="en-US" sz="20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Dividing 27 by 5 results in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20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2</a:t>
            </a:r>
          </a:p>
          <a:p>
            <a:pPr marL="457200" indent="-457200" eaLnBrk="1" hangingPunct="1">
              <a:spcAft>
                <a:spcPct val="40000"/>
              </a:spcAft>
              <a:buFontTx/>
              <a:buAutoNum type="alphaLcPeriod"/>
              <a:defRPr/>
            </a:pPr>
            <a:r>
              <a:rPr lang="en-US" sz="20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Dividing 36 by 12 results in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20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0. </a:t>
            </a:r>
          </a:p>
          <a:p>
            <a:pPr marL="457200" indent="-457200" eaLnBrk="1" hangingPunct="1">
              <a:spcAft>
                <a:spcPct val="40000"/>
              </a:spcAft>
              <a:defRPr/>
            </a:pPr>
            <a:r>
              <a:rPr lang="en-US" sz="20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c.   Dividing −18 by 14 results in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20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−4. After adding the modulus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20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10</a:t>
            </a:r>
          </a:p>
          <a:p>
            <a:pPr marL="457200" indent="-457200" eaLnBrk="1" hangingPunct="1">
              <a:spcAft>
                <a:spcPct val="40000"/>
              </a:spcAft>
              <a:defRPr/>
            </a:pPr>
            <a:r>
              <a:rPr lang="en-US" sz="20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d.   Dividing −7 by 10 results in r = −7. After adding the modulus to −7, r = 3. 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E0A430D-96A0-4292-AF90-4C69AAADA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47" y="3429000"/>
            <a:ext cx="8229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5F2E24-0968-4FC5-BD24-FAAE7F07217C}"/>
                  </a:ext>
                </a:extLst>
              </p14:cNvPr>
              <p14:cNvContentPartPr/>
              <p14:nvPr/>
            </p14:nvContentPartPr>
            <p14:xfrm>
              <a:off x="824400" y="1881720"/>
              <a:ext cx="10234800" cy="3992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5F2E24-0968-4FC5-BD24-FAAE7F0721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5040" y="1872360"/>
                <a:ext cx="10253520" cy="4010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FA78E233-5947-4163-BCC3-4BABC1BE5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2800" y="294104"/>
            <a:ext cx="8811827" cy="64692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Set of Residues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sz="2800" dirty="0"/>
              <a:t>The result of the modulo operation with modulus n is always an integer between 0 and n-1. The modulo operation creates a set, which in modular arithmetic is referred to as </a:t>
            </a:r>
            <a:r>
              <a:rPr lang="en-US" altLang="en-US" sz="2800" dirty="0">
                <a:solidFill>
                  <a:schemeClr val="hlink"/>
                </a:solidFill>
              </a:rPr>
              <a:t>the set of least residues modulo n</a:t>
            </a:r>
            <a:r>
              <a:rPr lang="en-US" altLang="en-US" sz="2800" dirty="0"/>
              <a:t>, </a:t>
            </a:r>
            <a:r>
              <a:rPr lang="en-US" altLang="en-US" sz="2800" dirty="0">
                <a:solidFill>
                  <a:schemeClr val="hlink"/>
                </a:solidFill>
              </a:rPr>
              <a:t>or Z</a:t>
            </a:r>
            <a:r>
              <a:rPr lang="en-US" altLang="en-US" sz="2800" baseline="-25000" dirty="0">
                <a:solidFill>
                  <a:schemeClr val="hlink"/>
                </a:solidFill>
              </a:rPr>
              <a:t>n</a:t>
            </a:r>
            <a:r>
              <a:rPr lang="en-US" altLang="en-US" sz="2800" dirty="0"/>
              <a:t>. </a:t>
            </a:r>
          </a:p>
          <a:p>
            <a:pPr algn="just"/>
            <a:endParaRPr lang="en-US" altLang="en-US" sz="2800" dirty="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9DAC7C4D-1871-4B8F-91A7-38321DB16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2" y="4001294"/>
            <a:ext cx="71659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F021FC5-B2FE-42EC-A9AD-4E7EFD2B682C}"/>
                  </a:ext>
                </a:extLst>
              </p14:cNvPr>
              <p14:cNvContentPartPr/>
              <p14:nvPr/>
            </p14:nvContentPartPr>
            <p14:xfrm>
              <a:off x="1231560" y="1143720"/>
              <a:ext cx="8343000" cy="4083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F021FC5-B2FE-42EC-A9AD-4E7EFD2B68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2200" y="1134360"/>
                <a:ext cx="8361720" cy="4102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FA78E233-5947-4163-BCC3-4BABC1BE5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2800" y="294104"/>
            <a:ext cx="8811827" cy="64692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Congruence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In cryptography, we often use the concept of congruence instead of equality. To show that two integers are congruent, we use the congruence operator </a:t>
            </a:r>
            <a:r>
              <a:rPr lang="en-US" altLang="zh-TW" sz="3600" dirty="0"/>
              <a:t>( </a:t>
            </a:r>
            <a:r>
              <a:rPr lang="en-US" altLang="zh-TW" sz="3600" b="1" dirty="0">
                <a:solidFill>
                  <a:srgbClr val="FF0000"/>
                </a:solidFill>
              </a:rPr>
              <a:t>≡ </a:t>
            </a:r>
            <a:r>
              <a:rPr lang="en-US" altLang="zh-TW" sz="3600" dirty="0"/>
              <a:t>)</a:t>
            </a:r>
            <a:r>
              <a:rPr lang="en-US" altLang="zh-TW" dirty="0"/>
              <a:t>. We add the phrase (mod n) to the right side of the congruence to define the value of modulus that makes the relationship valid. For example, we write: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8F929E7E-6FF4-4719-B27A-4EDE8F117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956" y="4541921"/>
            <a:ext cx="7304087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685495-A5D1-4578-84F5-75EE86695E78}"/>
                  </a:ext>
                </a:extLst>
              </p14:cNvPr>
              <p14:cNvContentPartPr/>
              <p14:nvPr/>
            </p14:nvContentPartPr>
            <p14:xfrm>
              <a:off x="2560680" y="889560"/>
              <a:ext cx="6915600" cy="5027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685495-A5D1-4578-84F5-75EE86695E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1320" y="880200"/>
                <a:ext cx="6934320" cy="5046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FA78E233-5947-4163-BCC3-4BABC1BE5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2800" y="294104"/>
            <a:ext cx="8811827" cy="64692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Set of Integers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set of integers, denoted by Z, contains all integral numbers (with no fraction) from negative infinity to positive infinity 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0C465FB1-2E8C-4BA5-A9D8-A70CE3482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789363"/>
            <a:ext cx="6350668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806D693-F6CA-4392-A3EF-2253AAEA4C38}"/>
                  </a:ext>
                </a:extLst>
              </p14:cNvPr>
              <p14:cNvContentPartPr/>
              <p14:nvPr/>
            </p14:nvContentPartPr>
            <p14:xfrm>
              <a:off x="2050920" y="1794960"/>
              <a:ext cx="4063680" cy="2886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806D693-F6CA-4392-A3EF-2253AAEA4C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1560" y="1785600"/>
                <a:ext cx="4082400" cy="2905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>
            <a:extLst>
              <a:ext uri="{FF2B5EF4-FFF2-40B4-BE49-F238E27FC236}">
                <a16:creationId xmlns:a16="http://schemas.microsoft.com/office/drawing/2014/main" id="{186352A7-01CB-47A5-B2EC-34A940DE6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220" y="1559510"/>
            <a:ext cx="8011559" cy="434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C0015D-F3F3-4C71-9403-99E2179A5E44}"/>
                  </a:ext>
                </a:extLst>
              </p14:cNvPr>
              <p14:cNvContentPartPr/>
              <p14:nvPr/>
            </p14:nvContentPartPr>
            <p14:xfrm>
              <a:off x="1929600" y="1294560"/>
              <a:ext cx="8412480" cy="433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C0015D-F3F3-4C71-9403-99E2179A5E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0240" y="1285200"/>
                <a:ext cx="8431200" cy="4351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6748" y="2496970"/>
            <a:ext cx="10515600" cy="1864059"/>
          </a:xfrm>
        </p:spPr>
        <p:txBody>
          <a:bodyPr/>
          <a:lstStyle/>
          <a:p>
            <a:r>
              <a:rPr lang="en-US" altLang="zh-TW" dirty="0"/>
              <a:t>We use modular arithmetic in our daily life; for example, we use a clock to measure time. Our clock system uses modulo 12 arithmetic. However, instead of a 0 we use the number 12. 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FA78E233-5947-4163-BCC3-4BABC1BE5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2800" y="294104"/>
            <a:ext cx="8811827" cy="646929"/>
          </a:xfrm>
        </p:spPr>
        <p:txBody>
          <a:bodyPr>
            <a:normAutofit fontScale="90000"/>
          </a:bodyPr>
          <a:lstStyle/>
          <a:p>
            <a:r>
              <a:rPr lang="en-US" altLang="en-US" sz="4400" dirty="0">
                <a:solidFill>
                  <a:schemeClr val="bg1"/>
                </a:solidFill>
              </a:rPr>
              <a:t>Operation in Z</a:t>
            </a:r>
            <a:r>
              <a:rPr lang="en-US" altLang="en-US" sz="4400" baseline="-25000" dirty="0">
                <a:solidFill>
                  <a:schemeClr val="bg1"/>
                </a:solidFill>
              </a:rPr>
              <a:t>n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sz="2800" dirty="0"/>
              <a:t>The three binary operations that we discussed for the set Z can also be defined for the set Zn. The result may need to be mapped to Zn using the mod operator.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916EBF68-44FF-431F-A2D1-0FCE158AA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994" y="2943226"/>
            <a:ext cx="4460875" cy="323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6537" y="1115762"/>
            <a:ext cx="10515600" cy="2313238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Perform the following operations (the inputs come from Zn):</a:t>
            </a:r>
          </a:p>
          <a:p>
            <a:pPr algn="just" eaLnBrk="1" hangingPunct="1">
              <a:defRPr/>
            </a:pPr>
            <a:r>
              <a:rPr lang="en-US" sz="28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a. Add 7 to 14 in Z15.</a:t>
            </a:r>
          </a:p>
          <a:p>
            <a:pPr algn="just" eaLnBrk="1" hangingPunct="1">
              <a:defRPr/>
            </a:pPr>
            <a:r>
              <a:rPr lang="en-US" sz="28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b. Subtract 11 from 7 in Z13.</a:t>
            </a:r>
          </a:p>
          <a:p>
            <a:pPr algn="just" eaLnBrk="1" hangingPunct="1">
              <a:defRPr/>
            </a:pPr>
            <a:r>
              <a:rPr lang="en-US" sz="28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c. Multiply 11 by 7 in Z20.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5C379B4-36D9-4B3F-BA3D-2C5D7E573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63" y="3407213"/>
            <a:ext cx="8229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</p:txBody>
      </p:sp>
      <p:pic>
        <p:nvPicPr>
          <p:cNvPr id="7" name="Picture 14">
            <a:extLst>
              <a:ext uri="{FF2B5EF4-FFF2-40B4-BE49-F238E27FC236}">
                <a16:creationId xmlns:a16="http://schemas.microsoft.com/office/drawing/2014/main" id="{71D10A1F-3489-4568-AFD1-5852C203D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713" y="4115051"/>
            <a:ext cx="7651750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4F3103CA-3626-4DF4-9D5C-3C9C47B1C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631" y="1528010"/>
            <a:ext cx="1536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dirty="0">
                <a:solidFill>
                  <a:schemeClr val="folHlink"/>
                </a:solidFill>
              </a:rPr>
              <a:t>Properties</a:t>
            </a:r>
            <a:endParaRPr lang="en-US" altLang="en-US" sz="2000" dirty="0"/>
          </a:p>
        </p:txBody>
      </p:sp>
      <p:pic>
        <p:nvPicPr>
          <p:cNvPr id="7" name="Picture 14">
            <a:extLst>
              <a:ext uri="{FF2B5EF4-FFF2-40B4-BE49-F238E27FC236}">
                <a16:creationId xmlns:a16="http://schemas.microsoft.com/office/drawing/2014/main" id="{E58B979F-1FE7-443F-9AE5-33612F0AA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204" y="2572187"/>
            <a:ext cx="8748712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>
            <a:extLst>
              <a:ext uri="{FF2B5EF4-FFF2-40B4-BE49-F238E27FC236}">
                <a16:creationId xmlns:a16="http://schemas.microsoft.com/office/drawing/2014/main" id="{C5D7965D-9592-4133-9F3B-F2609EBE4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1235242"/>
            <a:ext cx="681990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The following shows the application of the above properties: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 (1,723,345 + 2,124,945) mod 11 = (8 + 9) mod 11 = 6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(1,723,345 − 2,124,945) mod 16 = (8 − 9) mod 11 = 10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 (1,723,345 × 2,124,945) mod 16 = (8 × 9) mod 11 = 6</a:t>
            </a:r>
          </a:p>
          <a:p>
            <a:endParaRPr lang="en-US" altLang="zh-TW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933617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 arithmetic, we often need to find the remainder of powers of 10 when divided by an integer. </a:t>
            </a: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7796B67F-F5CE-400B-AF6E-640CBE49C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935" y="3292639"/>
            <a:ext cx="85471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>
            <a:extLst>
              <a:ext uri="{FF2B5EF4-FFF2-40B4-BE49-F238E27FC236}">
                <a16:creationId xmlns:a16="http://schemas.microsoft.com/office/drawing/2014/main" id="{7C56FA0D-A462-4A74-B876-279BE0723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010" y="4511839"/>
            <a:ext cx="7705725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14663" y="1178696"/>
            <a:ext cx="10515600" cy="171968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We have been told in arithmetic that the remainder of an integer divided by 3 is the same as the remainder of the sum of its decimal digits. We write an integer as the sum of its digits multiplied by the powers of 10.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AA12911C-38CA-42E5-B688-E5DD50549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077" y="2947737"/>
            <a:ext cx="7961312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>
            <a:extLst>
              <a:ext uri="{FF2B5EF4-FFF2-40B4-BE49-F238E27FC236}">
                <a16:creationId xmlns:a16="http://schemas.microsoft.com/office/drawing/2014/main" id="{E6E2D8AC-5126-4B74-B1A2-C4E93E387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27" y="4235200"/>
            <a:ext cx="827246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FA78E233-5947-4163-BCC3-4BABC1BE5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2800" y="294104"/>
            <a:ext cx="8811827" cy="64692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Inverses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213677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When we are working in modular arithmetic, we often need to find the inverse of a number relative to an operation. We are normally looking for an additive inverse (relative to an addition operation) or a multiplicative inverse (relative to a multiplication operation).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FA78E233-5947-4163-BCC3-4BABC1BE5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2800" y="294104"/>
            <a:ext cx="8811827" cy="64692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Binary Operations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 cryptography, we are interested in three binary operations applied to the set of integers. A binary operation takes two inputs and creates one output. 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D1D442BF-A948-4AC3-86AA-BA0A39449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668" y="3097046"/>
            <a:ext cx="3830637" cy="307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46929"/>
          </a:xfrm>
        </p:spPr>
        <p:txBody>
          <a:bodyPr/>
          <a:lstStyle/>
          <a:p>
            <a:pPr marL="0" indent="0">
              <a:buNone/>
            </a:pPr>
            <a:r>
              <a:rPr lang="en-US" sz="28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 Z</a:t>
            </a:r>
            <a:r>
              <a:rPr lang="en-US" sz="2800" i="0" baseline="-2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28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two numbers 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8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and 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28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are additive inverses of each other if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9B1B99F4-CE0E-4FA6-8783-0353BAC9F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3368" y="1239251"/>
            <a:ext cx="234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dirty="0">
                <a:solidFill>
                  <a:schemeClr val="folHlink"/>
                </a:solidFill>
              </a:rPr>
              <a:t>Additive Inverse</a:t>
            </a:r>
            <a:endParaRPr lang="en-US" altLang="en-US" sz="2000" dirty="0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E45A8562-0A88-414D-9D9C-EA1FBE294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314" y="2256172"/>
            <a:ext cx="4130675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>
            <a:extLst>
              <a:ext uri="{FF2B5EF4-FFF2-40B4-BE49-F238E27FC236}">
                <a16:creationId xmlns:a16="http://schemas.microsoft.com/office/drawing/2014/main" id="{F65BF48F-1FF4-4790-B2B2-2348EC8D9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351" y="4086559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>
                <a:latin typeface="Arial" panose="020B0604020202020204" pitchFamily="34" charset="0"/>
              </a:rPr>
              <a:t>In modular arithmetic, each integer has an additive inverse. The sum of an integer and its additive inverse is congruent to 0 modulo n.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Find all additive inverse pairs in Z10.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 algn="just" eaLnBrk="1" hangingPunct="1">
              <a:buNone/>
              <a:defRPr/>
            </a:pPr>
            <a:r>
              <a:rPr lang="en-US" sz="2800" i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  <a:p>
            <a:pPr marL="0" indent="0">
              <a:buNone/>
            </a:pPr>
            <a:r>
              <a:rPr lang="en-US" altLang="zh-TW" dirty="0"/>
              <a:t>The six pairs of additive inverses are (0, 0), (1, 9), (2, 8), (3, 7), (4, 6), and (5, 5). 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632282"/>
            <a:ext cx="11241505" cy="590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In Zn, two numbers a and b are the multiplicative inverse of each other if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C7686B6A-D235-4D92-BB44-C8AC97C20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175082"/>
            <a:ext cx="305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dirty="0">
                <a:solidFill>
                  <a:schemeClr val="folHlink"/>
                </a:solidFill>
              </a:rPr>
              <a:t>Multiplicative Inverse</a:t>
            </a:r>
            <a:endParaRPr lang="en-US" altLang="en-US" sz="2000" dirty="0"/>
          </a:p>
        </p:txBody>
      </p:sp>
      <p:pic>
        <p:nvPicPr>
          <p:cNvPr id="5" name="Picture 19">
            <a:extLst>
              <a:ext uri="{FF2B5EF4-FFF2-40B4-BE49-F238E27FC236}">
                <a16:creationId xmlns:a16="http://schemas.microsoft.com/office/drawing/2014/main" id="{698DD533-EB3F-49AD-BA51-018C007E9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295" y="2121566"/>
            <a:ext cx="33083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3">
            <a:extLst>
              <a:ext uri="{FF2B5EF4-FFF2-40B4-BE49-F238E27FC236}">
                <a16:creationId xmlns:a16="http://schemas.microsoft.com/office/drawing/2014/main" id="{B37C097C-DDFE-4098-98A1-E70C7E407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2332" y="3783679"/>
            <a:ext cx="8077200" cy="2528887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>
                <a:latin typeface="Arial" panose="020B0604020202020204" pitchFamily="34" charset="0"/>
              </a:rPr>
              <a:t>In modular arithmetic, an integer may or may not have a multiplicative inverse.</a:t>
            </a:r>
          </a:p>
          <a:p>
            <a:pPr algn="ctr"/>
            <a:r>
              <a:rPr lang="en-US" altLang="en-US" sz="3200">
                <a:latin typeface="Arial" panose="020B0604020202020204" pitchFamily="34" charset="0"/>
              </a:rPr>
              <a:t>When it does, the product of the integer and its multiplicative inverse is congruent to 1 modulo n.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>
            <a:extLst>
              <a:ext uri="{FF2B5EF4-FFF2-40B4-BE49-F238E27FC236}">
                <a16:creationId xmlns:a16="http://schemas.microsoft.com/office/drawing/2014/main" id="{B148CCA3-8155-4DE4-856D-A9089A3D4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045" y="1295402"/>
            <a:ext cx="8229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Find the multiplicative inverse of 8 in Z</a:t>
            </a:r>
            <a:r>
              <a:rPr lang="en-US" sz="2400" i="0" baseline="-2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AA2F8686-317A-43DC-B335-2D569C26D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045" y="1752602"/>
            <a:ext cx="8229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758D3A48-BD30-4ECB-B517-4F260AEBC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045" y="2105027"/>
            <a:ext cx="8229600" cy="11874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There is no multiplicative inverse because </a:t>
            </a:r>
            <a:r>
              <a:rPr lang="en-US" sz="2400" i="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gcd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(10, 8) = 2 ≠ 1. In other words, we cannot find any number between 0 and 9 such that when multiplied by 8, the result is congruent to 1.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0FC8F227-4C7B-4767-AF17-1AA507F21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045" y="3962402"/>
            <a:ext cx="8229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Find all multiplicative inverses in Z</a:t>
            </a:r>
            <a:r>
              <a:rPr lang="en-US" sz="2400" i="0" baseline="-2000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EBE90B17-14E2-4141-82B5-8B5D52EBF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045" y="4648202"/>
            <a:ext cx="8229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8260AA7B-BF2C-47B4-90AC-17BE77D48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045" y="4953002"/>
            <a:ext cx="8229600" cy="11874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There are only three pairs: (1, 1), (3, 7) and (9, 9). The numbers 0, 2, 4, 5, 6, and 8 do not have a multiplicative inverse.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>
            <a:extLst>
              <a:ext uri="{FF2B5EF4-FFF2-40B4-BE49-F238E27FC236}">
                <a16:creationId xmlns:a16="http://schemas.microsoft.com/office/drawing/2014/main" id="{10F61CEB-CD11-48B0-A259-D7DA0F02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789" y="1861770"/>
            <a:ext cx="8229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Find all multiplicative inverse pairs in Z</a:t>
            </a:r>
            <a:r>
              <a:rPr lang="en-US" sz="2400" i="0" baseline="-2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0B026305-1737-4A67-9E09-08AAE0E54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789" y="2366208"/>
            <a:ext cx="8229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F7CBACBA-010A-492B-A155-3188F44E3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789" y="2791658"/>
            <a:ext cx="8229600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 have seven pairs: (1, 1), (2, 6), (3, 4), (5, 9), (7, 8), (9, 9), and (10, 10).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>
            <a:extLst>
              <a:ext uri="{FF2B5EF4-FFF2-40B4-BE49-F238E27FC236}">
                <a16:creationId xmlns:a16="http://schemas.microsoft.com/office/drawing/2014/main" id="{DD26E9F2-2E6F-45BE-9D6E-D494EA0E1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113" y="1920875"/>
            <a:ext cx="8077200" cy="3016250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dirty="0">
                <a:latin typeface="Arial" panose="020B0604020202020204" pitchFamily="34" charset="0"/>
              </a:rPr>
              <a:t>The extended Euclidean algorithm finds the multiplicative inverses of b in Z</a:t>
            </a:r>
            <a:r>
              <a:rPr lang="en-US" altLang="en-US" sz="3200" baseline="-18000" dirty="0">
                <a:latin typeface="Arial" panose="020B0604020202020204" pitchFamily="34" charset="0"/>
              </a:rPr>
              <a:t>n</a:t>
            </a:r>
            <a:r>
              <a:rPr lang="en-US" altLang="en-US" sz="3200" dirty="0">
                <a:latin typeface="Arial" panose="020B0604020202020204" pitchFamily="34" charset="0"/>
              </a:rPr>
              <a:t> when n and b are given and </a:t>
            </a:r>
          </a:p>
          <a:p>
            <a:pPr algn="ctr"/>
            <a:r>
              <a:rPr lang="en-US" altLang="en-US" sz="3200" dirty="0" err="1">
                <a:latin typeface="Arial" panose="020B0604020202020204" pitchFamily="34" charset="0"/>
              </a:rPr>
              <a:t>gcd</a:t>
            </a:r>
            <a:r>
              <a:rPr lang="en-US" altLang="en-US" sz="3200" dirty="0">
                <a:latin typeface="Arial" panose="020B0604020202020204" pitchFamily="34" charset="0"/>
              </a:rPr>
              <a:t> (n, b) = 1.</a:t>
            </a:r>
          </a:p>
          <a:p>
            <a:pPr algn="ctr"/>
            <a:r>
              <a:rPr lang="en-US" altLang="en-US" sz="3200" dirty="0">
                <a:latin typeface="Arial" panose="020B0604020202020204" pitchFamily="34" charset="0"/>
              </a:rPr>
              <a:t>The multiplicative inverse of b is the value of t after being mapped to Z</a:t>
            </a:r>
            <a:r>
              <a:rPr lang="en-US" altLang="en-US" sz="3200" baseline="-18000" dirty="0">
                <a:latin typeface="Arial" panose="020B0604020202020204" pitchFamily="34" charset="0"/>
              </a:rPr>
              <a:t>n</a:t>
            </a:r>
            <a:r>
              <a:rPr lang="en-US" altLang="en-US" sz="3200" dirty="0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>
            <a:extLst>
              <a:ext uri="{FF2B5EF4-FFF2-40B4-BE49-F238E27FC236}">
                <a16:creationId xmlns:a16="http://schemas.microsoft.com/office/drawing/2014/main" id="{6596E187-1F67-41F2-BD27-6E8AA3038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417" y="1633706"/>
            <a:ext cx="9035130" cy="418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>
            <a:extLst>
              <a:ext uri="{FF2B5EF4-FFF2-40B4-BE49-F238E27FC236}">
                <a16:creationId xmlns:a16="http://schemas.microsoft.com/office/drawing/2014/main" id="{F61C01AD-F3FB-410A-AC91-F924A46F6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789" y="1082842"/>
            <a:ext cx="8229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Find the multiplicative inverse of 11 in Z</a:t>
            </a:r>
            <a:r>
              <a:rPr lang="en-US" sz="2400" i="0" baseline="-2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26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EE00EC60-0BF0-44EA-8537-4919C6C6D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789" y="1616242"/>
            <a:ext cx="8229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</p:txBody>
      </p:sp>
      <p:pic>
        <p:nvPicPr>
          <p:cNvPr id="8" name="Picture 15">
            <a:extLst>
              <a:ext uri="{FF2B5EF4-FFF2-40B4-BE49-F238E27FC236}">
                <a16:creationId xmlns:a16="http://schemas.microsoft.com/office/drawing/2014/main" id="{FB33573D-6899-42E1-9D0A-98CC139AA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989" y="2073442"/>
            <a:ext cx="74676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6">
            <a:extLst>
              <a:ext uri="{FF2B5EF4-FFF2-40B4-BE49-F238E27FC236}">
                <a16:creationId xmlns:a16="http://schemas.microsoft.com/office/drawing/2014/main" id="{7C315790-A4A1-4DC9-9255-EFD5B9EE0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189" y="5731042"/>
            <a:ext cx="8229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The gcd (26, 11) is 1; the inverse of 11 is 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-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7 or 19.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>
            <a:extLst>
              <a:ext uri="{FF2B5EF4-FFF2-40B4-BE49-F238E27FC236}">
                <a16:creationId xmlns:a16="http://schemas.microsoft.com/office/drawing/2014/main" id="{E7DA6459-F518-4F4E-B6BA-230924A3C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747" y="1163053"/>
            <a:ext cx="8229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Find the multiplicative inverse of 23 in Z</a:t>
            </a:r>
            <a:r>
              <a:rPr lang="en-US" sz="2400" i="0" baseline="-18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100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A06099B0-A03C-4D53-BF23-7B8723AFF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747" y="1696453"/>
            <a:ext cx="8229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C4249D5F-6703-4CE0-B239-842B40F90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147" y="5811253"/>
            <a:ext cx="8229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The gcd (100, 23) is 1; the inverse of 23 is 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-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13 or 87.</a:t>
            </a:r>
          </a:p>
        </p:txBody>
      </p:sp>
      <p:pic>
        <p:nvPicPr>
          <p:cNvPr id="9" name="Picture 15">
            <a:extLst>
              <a:ext uri="{FF2B5EF4-FFF2-40B4-BE49-F238E27FC236}">
                <a16:creationId xmlns:a16="http://schemas.microsoft.com/office/drawing/2014/main" id="{8936F9EA-C679-4026-BEF3-2716CCE9C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85" y="2234616"/>
            <a:ext cx="8894762" cy="342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FA78E233-5947-4163-BCC3-4BABC1BE5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2800" y="294104"/>
            <a:ext cx="8811827" cy="64692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Addition and Multiplication Tables </a:t>
            </a:r>
          </a:p>
        </p:txBody>
      </p:sp>
      <p:pic>
        <p:nvPicPr>
          <p:cNvPr id="6" name="Picture 15">
            <a:extLst>
              <a:ext uri="{FF2B5EF4-FFF2-40B4-BE49-F238E27FC236}">
                <a16:creationId xmlns:a16="http://schemas.microsoft.com/office/drawing/2014/main" id="{CE069D06-F70B-492A-AA9B-77FEBBC6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92" y="1082843"/>
            <a:ext cx="10388015" cy="5237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following shows the results of the three binary operations on two integers. Because each input can be either positive or negative, we can have four cases for each operation.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6" name="Picture 15">
            <a:extLst>
              <a:ext uri="{FF2B5EF4-FFF2-40B4-BE49-F238E27FC236}">
                <a16:creationId xmlns:a16="http://schemas.microsoft.com/office/drawing/2014/main" id="{316F6F61-0ED6-4EA8-9832-3967E9F81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26" y="3499978"/>
            <a:ext cx="9962548" cy="1237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9003F1-FAEC-4130-9768-B1335CBA5107}"/>
                  </a:ext>
                </a:extLst>
              </p14:cNvPr>
              <p14:cNvContentPartPr/>
              <p14:nvPr/>
            </p14:nvContentPartPr>
            <p14:xfrm>
              <a:off x="2324880" y="524160"/>
              <a:ext cx="9305640" cy="4277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9003F1-FAEC-4130-9768-B1335CBA51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5520" y="514800"/>
                <a:ext cx="9324360" cy="4295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FA78E233-5947-4163-BCC3-4BABC1BE5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2800" y="294104"/>
            <a:ext cx="8811827" cy="64692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Integer Division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 integer arithmetic, if we divide a by n, we can get q And r . The relationship between these four integers can be shown as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730A9616-2C55-4886-A828-7DC26253F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448" y="3473116"/>
            <a:ext cx="80772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dirty="0">
                <a:latin typeface="Arial" panose="020B0604020202020204" pitchFamily="34" charset="0"/>
              </a:rPr>
              <a:t>a</a:t>
            </a:r>
            <a:r>
              <a:rPr lang="en-US" altLang="en-US" sz="3200" i="0" dirty="0">
                <a:latin typeface="Arial" panose="020B0604020202020204" pitchFamily="34" charset="0"/>
              </a:rPr>
              <a:t> = </a:t>
            </a:r>
            <a:r>
              <a:rPr lang="en-US" altLang="en-US" sz="3200" dirty="0">
                <a:latin typeface="Arial" panose="020B0604020202020204" pitchFamily="34" charset="0"/>
              </a:rPr>
              <a:t>q</a:t>
            </a:r>
            <a:r>
              <a:rPr lang="en-US" altLang="en-US" sz="3200" i="0" dirty="0">
                <a:latin typeface="Arial" panose="020B0604020202020204" pitchFamily="34" charset="0"/>
              </a:rPr>
              <a:t> × </a:t>
            </a:r>
            <a:r>
              <a:rPr lang="en-US" altLang="en-US" sz="3200" dirty="0">
                <a:latin typeface="Arial" panose="020B0604020202020204" pitchFamily="34" charset="0"/>
              </a:rPr>
              <a:t>n</a:t>
            </a:r>
            <a:r>
              <a:rPr lang="en-US" altLang="en-US" sz="3200" i="0" dirty="0">
                <a:latin typeface="Arial" panose="020B0604020202020204" pitchFamily="34" charset="0"/>
              </a:rPr>
              <a:t> + </a:t>
            </a:r>
            <a:r>
              <a:rPr lang="en-US" altLang="en-US" sz="3200" dirty="0">
                <a:latin typeface="Arial" panose="020B0604020202020204" pitchFamily="34" charset="0"/>
              </a:rPr>
              <a:t>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7BC6B8-DDC6-4DAA-A3E1-5F8E4C0D53CB}"/>
                  </a:ext>
                </a:extLst>
              </p14:cNvPr>
              <p14:cNvContentPartPr/>
              <p14:nvPr/>
            </p14:nvContentPartPr>
            <p14:xfrm>
              <a:off x="6005520" y="1546560"/>
              <a:ext cx="3952440" cy="2593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7BC6B8-DDC6-4DAA-A3E1-5F8E4C0D53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96160" y="1537200"/>
                <a:ext cx="3971160" cy="2612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Assume that a = 255 and n = 11. We can find q = 23 and R = 2 using the division algorithm.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576DF557-F9AF-4070-9A3A-6AC3482E5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54" y="2758908"/>
            <a:ext cx="5751429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>
            <a:extLst>
              <a:ext uri="{FF2B5EF4-FFF2-40B4-BE49-F238E27FC236}">
                <a16:creationId xmlns:a16="http://schemas.microsoft.com/office/drawing/2014/main" id="{3356A329-7D6C-49BD-8FE4-790D9C0BD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225" y="1714500"/>
            <a:ext cx="784659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E9E62EB-4FD2-4D6E-96ED-DA8116562C58}"/>
                  </a:ext>
                </a:extLst>
              </p14:cNvPr>
              <p14:cNvContentPartPr/>
              <p14:nvPr/>
            </p14:nvContentPartPr>
            <p14:xfrm>
              <a:off x="1702440" y="1371240"/>
              <a:ext cx="9704160" cy="3975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E9E62EB-4FD2-4D6E-96ED-DA8116562C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3080" y="1361880"/>
                <a:ext cx="9722880" cy="3994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When we use a computer or a calculator, r and q are negative when a is negative. How can we apply the restriction that r needs to be positive? The solution is simple, we decrement the value of q by 1 and we add the value of n to r to make it positive.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4D787008-3F7B-4FD0-A1D1-7B87822AC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56" y="4001294"/>
            <a:ext cx="86756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EC5F27-421C-425D-A2C7-20D2258096B2}"/>
                  </a:ext>
                </a:extLst>
              </p14:cNvPr>
              <p14:cNvContentPartPr/>
              <p14:nvPr/>
            </p14:nvContentPartPr>
            <p14:xfrm>
              <a:off x="2024640" y="3746160"/>
              <a:ext cx="8375400" cy="1201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EC5F27-421C-425D-A2C7-20D2258096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5280" y="3736800"/>
                <a:ext cx="8394120" cy="1220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1735</Words>
  <Application>Microsoft Office PowerPoint</Application>
  <PresentationFormat>Widescreen</PresentationFormat>
  <Paragraphs>137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INTEGER ARITHMETIC</vt:lpstr>
      <vt:lpstr>Set of Integers</vt:lpstr>
      <vt:lpstr>Binary Operations</vt:lpstr>
      <vt:lpstr>PowerPoint Presentation</vt:lpstr>
      <vt:lpstr>Integer Division</vt:lpstr>
      <vt:lpstr>PowerPoint Presentation</vt:lpstr>
      <vt:lpstr>PowerPoint Presentation</vt:lpstr>
      <vt:lpstr>PowerPoint Presentation</vt:lpstr>
      <vt:lpstr>Divisbility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MODULAR ARITHMETIC</vt:lpstr>
      <vt:lpstr>Modulo Operator</vt:lpstr>
      <vt:lpstr>PowerPoint Presentation</vt:lpstr>
      <vt:lpstr>Set of Residues</vt:lpstr>
      <vt:lpstr>Congruence</vt:lpstr>
      <vt:lpstr>PowerPoint Presentation</vt:lpstr>
      <vt:lpstr>PowerPoint Presentation</vt:lpstr>
      <vt:lpstr>Operation in Zn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Inverses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 and Multiplication Tables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</dc:creator>
  <cp:lastModifiedBy>Rajkamal Gupta</cp:lastModifiedBy>
  <cp:revision>53</cp:revision>
  <dcterms:created xsi:type="dcterms:W3CDTF">2020-10-17T09:21:13Z</dcterms:created>
  <dcterms:modified xsi:type="dcterms:W3CDTF">2022-09-13T04:23:05Z</dcterms:modified>
</cp:coreProperties>
</file>