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83" r:id="rId2"/>
    <p:sldId id="605" r:id="rId3"/>
    <p:sldId id="617" r:id="rId4"/>
    <p:sldId id="566" r:id="rId5"/>
    <p:sldId id="553" r:id="rId6"/>
    <p:sldId id="554" r:id="rId7"/>
    <p:sldId id="568" r:id="rId8"/>
    <p:sldId id="618" r:id="rId9"/>
    <p:sldId id="622" r:id="rId10"/>
    <p:sldId id="631" r:id="rId11"/>
    <p:sldId id="621" r:id="rId12"/>
    <p:sldId id="629" r:id="rId13"/>
    <p:sldId id="616" r:id="rId14"/>
    <p:sldId id="626" r:id="rId15"/>
    <p:sldId id="33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94696"/>
  </p:normalViewPr>
  <p:slideViewPr>
    <p:cSldViewPr snapToGrid="0" snapToObjects="1">
      <p:cViewPr varScale="1">
        <p:scale>
          <a:sx n="107" d="100"/>
          <a:sy n="107" d="100"/>
        </p:scale>
        <p:origin x="228"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29-01-2022</a:t>
            </a:fld>
            <a:endParaRPr lang="en-US" dirty="0"/>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dirty="0"/>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29-01-2022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dirty="0"/>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1/29/2022</a:t>
            </a:fld>
            <a:endParaRPr lang="en-US" dirty="0"/>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1/29/2022</a:t>
            </a:fld>
            <a:endParaRPr lang="en-US" dirty="0"/>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peedtest.ne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United_Nations_Development_Program" TargetMode="External"/><Relationship Id="rId3" Type="http://schemas.openxmlformats.org/officeDocument/2006/relationships/hyperlink" Target="https://en.wikipedia.org/wiki/List_of_countries_by_number_of_Internet_users" TargetMode="External"/><Relationship Id="rId7" Type="http://schemas.openxmlformats.org/officeDocument/2006/relationships/hyperlink" Target="https://en.wikipedia.org/wiki/Government_of_India" TargetMode="External"/><Relationship Id="rId12" Type="http://schemas.openxmlformats.org/officeDocument/2006/relationships/hyperlink" Target="https://en.wikipedia.org/wiki/OSI_mode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Department_of_Electronics_and_Accreditation_of_Computer_Classes" TargetMode="External"/><Relationship Id="rId11" Type="http://schemas.openxmlformats.org/officeDocument/2006/relationships/hyperlink" Target="https://en.wikipedia.org/wiki/TCP/IP" TargetMode="External"/><Relationship Id="rId5" Type="http://schemas.openxmlformats.org/officeDocument/2006/relationships/hyperlink" Target="https://en.wikipedia.org/wiki/Educational_Research_Network" TargetMode="External"/><Relationship Id="rId10" Type="http://schemas.openxmlformats.org/officeDocument/2006/relationships/hyperlink" Target="https://en.wikipedia.org/wiki/Indian_Institutes_of_Technology" TargetMode="External"/><Relationship Id="rId4" Type="http://schemas.openxmlformats.org/officeDocument/2006/relationships/hyperlink" Target="https://en.wikipedia.org/wiki/India" TargetMode="External"/><Relationship Id="rId9" Type="http://schemas.openxmlformats.org/officeDocument/2006/relationships/hyperlink" Target="https://en.wikipedia.org/wiki/Indian_Institute_of_Scienc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dia"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en.wikipedia.org/wiki/Virginia" TargetMode="External"/><Relationship Id="rId5" Type="http://schemas.openxmlformats.org/officeDocument/2006/relationships/hyperlink" Target="https://en.wikipedia.org/wiki/UUNet" TargetMode="External"/><Relationship Id="rId4" Type="http://schemas.openxmlformats.org/officeDocument/2006/relationships/hyperlink" Target="https://en.wikipedia.org/wiki/Educational_Research_Networ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Videsh_Sanchar_Nigam_Limited"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webnots.com/color-codes-for-social-networking-site-icons/"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Broadband_Internet_acces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en.wikipedia.org/wiki/4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4G" TargetMode="External"/><Relationship Id="rId13" Type="http://schemas.openxmlformats.org/officeDocument/2006/relationships/hyperlink" Target="https://en.wikipedia.org/wiki/Ethernet" TargetMode="External"/><Relationship Id="rId3" Type="http://schemas.openxmlformats.org/officeDocument/2006/relationships/hyperlink" Target="https://en.wikipedia.org/wiki/Internet_in_India#cite_note-14" TargetMode="External"/><Relationship Id="rId7" Type="http://schemas.openxmlformats.org/officeDocument/2006/relationships/hyperlink" Target="https://en.wikipedia.org/wiki/UMTS" TargetMode="External"/><Relationship Id="rId12" Type="http://schemas.openxmlformats.org/officeDocument/2006/relationships/hyperlink" Target="https://en.wikipedia.org/wiki/Dial-up_Internet_access" TargetMode="External"/><Relationship Id="rId17" Type="http://schemas.openxmlformats.org/officeDocument/2006/relationships/hyperlink" Target="https://en.wikipedia.org/wiki/Leased_line" TargetMode="External"/><Relationship Id="rId2" Type="http://schemas.openxmlformats.org/officeDocument/2006/relationships/image" Target="../media/image2.png"/><Relationship Id="rId16" Type="http://schemas.openxmlformats.org/officeDocument/2006/relationships/hyperlink" Target="https://en.wikipedia.org/wiki/Fiber_to_the_x" TargetMode="External"/><Relationship Id="rId1" Type="http://schemas.openxmlformats.org/officeDocument/2006/relationships/slideLayout" Target="../slideLayouts/slideLayout2.xml"/><Relationship Id="rId6" Type="http://schemas.openxmlformats.org/officeDocument/2006/relationships/hyperlink" Target="https://en.wikipedia.org/wiki/WCDMA" TargetMode="External"/><Relationship Id="rId11" Type="http://schemas.openxmlformats.org/officeDocument/2006/relationships/hyperlink" Target="https://en.wikipedia.org/wiki/Digital_subscriber_line" TargetMode="External"/><Relationship Id="rId5" Type="http://schemas.openxmlformats.org/officeDocument/2006/relationships/hyperlink" Target="https://en.wikipedia.org/wiki/3G" TargetMode="External"/><Relationship Id="rId15" Type="http://schemas.openxmlformats.org/officeDocument/2006/relationships/hyperlink" Target="https://en.wikipedia.org/wiki/Cable_modem" TargetMode="External"/><Relationship Id="rId10" Type="http://schemas.openxmlformats.org/officeDocument/2006/relationships/hyperlink" Target="https://en.wikipedia.org/wiki/LTE_(telecommunication)" TargetMode="External"/><Relationship Id="rId4" Type="http://schemas.openxmlformats.org/officeDocument/2006/relationships/hyperlink" Target="https://en.wikipedia.org/wiki/2G" TargetMode="External"/><Relationship Id="rId9" Type="http://schemas.openxmlformats.org/officeDocument/2006/relationships/hyperlink" Target="https://en.wikipedia.org/wiki/Time-Division_Long-Term_Evolution" TargetMode="External"/><Relationship Id="rId14" Type="http://schemas.openxmlformats.org/officeDocument/2006/relationships/hyperlink" Target="https://en.wikipedia.org/wiki/Local_area_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a:xfrm>
            <a:off x="4115" y="-50413"/>
            <a:ext cx="12191999" cy="908720"/>
          </a:xfrm>
          <a:prstGeom prst="rect">
            <a:avLst/>
          </a:prstGeom>
          <a:solidFill>
            <a:srgbClr val="C00000"/>
          </a:solidFill>
        </p:spPr>
        <p:txBody>
          <a:bodyPr/>
          <a:lstStyle/>
          <a:p>
            <a:pPr lvl="0" algn="ctr">
              <a:lnSpc>
                <a:spcPct val="90000"/>
              </a:lnSpc>
              <a:spcBef>
                <a:spcPct val="0"/>
              </a:spcBef>
              <a:defRPr/>
            </a:pPr>
            <a:r>
              <a:rPr lang="en-US" altLang="zh-CN" b="1" dirty="0">
                <a:solidFill>
                  <a:schemeClr val="bg1"/>
                </a:solidFill>
                <a:latin typeface="Cambria" panose="02040503050406030204" pitchFamily="18" charset="0"/>
                <a:ea typeface="Cambria" panose="02040503050406030204" pitchFamily="18" charset="0"/>
                <a:cs typeface="+mj-cs"/>
              </a:rPr>
              <a:t>School of Computing Science and Engineering</a:t>
            </a:r>
          </a:p>
          <a:p>
            <a:pPr lvl="0">
              <a:lnSpc>
                <a:spcPct val="90000"/>
              </a:lnSpc>
              <a:spcBef>
                <a:spcPct val="0"/>
              </a:spcBef>
              <a:defRPr/>
            </a:pPr>
            <a:br>
              <a:rPr lang="en-US" altLang="zh-CN" b="1" dirty="0">
                <a:solidFill>
                  <a:schemeClr val="bg1"/>
                </a:solidFill>
                <a:latin typeface="Cambria" panose="02040503050406030204" pitchFamily="18" charset="0"/>
                <a:ea typeface="Cambria" panose="02040503050406030204" pitchFamily="18" charset="0"/>
                <a:cs typeface="+mj-cs"/>
              </a:rPr>
            </a:br>
            <a:r>
              <a:rPr lang="en-US" altLang="zh-CN" b="1" dirty="0">
                <a:solidFill>
                  <a:schemeClr val="bg1"/>
                </a:solidFill>
                <a:latin typeface="Cambria" panose="02040503050406030204" pitchFamily="18" charset="0"/>
                <a:ea typeface="Cambria" panose="02040503050406030204" pitchFamily="18" charset="0"/>
                <a:cs typeface="+mj-cs"/>
              </a:rPr>
              <a:t>                              Subject Name: Computer Workshop                                                      </a:t>
            </a:r>
            <a:r>
              <a:rPr lang="en-US" altLang="zh-CN" sz="1600" b="1" dirty="0">
                <a:solidFill>
                  <a:schemeClr val="bg1"/>
                </a:solidFill>
                <a:latin typeface="Cambria" panose="02040503050406030204" pitchFamily="18" charset="0"/>
                <a:ea typeface="Cambria" panose="02040503050406030204" pitchFamily="18" charset="0"/>
                <a:cs typeface="+mj-cs"/>
              </a:rPr>
              <a:t>Subject Code: BCS01T1004</a:t>
            </a:r>
            <a:r>
              <a:rPr lang="en-US" altLang="zh-CN" b="1" dirty="0">
                <a:solidFill>
                  <a:schemeClr val="bg1"/>
                </a:solidFill>
                <a:latin typeface="Cambria" panose="02040503050406030204" pitchFamily="18" charset="0"/>
                <a:ea typeface="Cambria" panose="02040503050406030204" pitchFamily="18" charset="0"/>
                <a:cs typeface="+mj-cs"/>
              </a:rPr>
              <a:t>	</a:t>
            </a:r>
            <a:endParaRPr kumimoji="0" lang="zh-CN" altLang="en-US" b="1" i="0" u="none" strike="noStrike" kern="1200" cap="none" spc="0" normalizeH="0" baseline="0" noProof="0" dirty="0">
              <a:ln>
                <a:noFill/>
              </a:ln>
              <a:solidFill>
                <a:schemeClr val="bg1"/>
              </a:solidFill>
              <a:effectLst/>
              <a:uLnTx/>
              <a:uFillTx/>
              <a:latin typeface="Cambria" panose="02040503050406030204" pitchFamily="18" charset="0"/>
              <a:ea typeface="+mj-ea"/>
              <a:cs typeface="+mj-cs"/>
            </a:endParaRPr>
          </a:p>
        </p:txBody>
      </p:sp>
      <p:sp>
        <p:nvSpPr>
          <p:cNvPr id="5" name="Title 1"/>
          <p:cNvSpPr txBox="1">
            <a:spLocks noChangeArrowheads="1"/>
          </p:cNvSpPr>
          <p:nvPr/>
        </p:nvSpPr>
        <p:spPr>
          <a:xfrm>
            <a:off x="4115" y="6365627"/>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2" name="Picture 1">
            <a:extLst>
              <a:ext uri="{FF2B5EF4-FFF2-40B4-BE49-F238E27FC236}">
                <a16:creationId xmlns:a16="http://schemas.microsoft.com/office/drawing/2014/main" id="{50685537-A6E8-4FD9-AFFF-C20D3D261670}"/>
              </a:ext>
            </a:extLst>
          </p:cNvPr>
          <p:cNvPicPr>
            <a:picLocks noChangeAspect="1"/>
          </p:cNvPicPr>
          <p:nvPr/>
        </p:nvPicPr>
        <p:blipFill>
          <a:blip r:embed="rId2"/>
          <a:stretch>
            <a:fillRect/>
          </a:stretch>
        </p:blipFill>
        <p:spPr>
          <a:xfrm>
            <a:off x="0" y="-84026"/>
            <a:ext cx="1504949" cy="942333"/>
          </a:xfrm>
          <a:prstGeom prst="rect">
            <a:avLst/>
          </a:prstGeom>
        </p:spPr>
      </p:pic>
      <p:sp>
        <p:nvSpPr>
          <p:cNvPr id="11" name="TextBox 10">
            <a:extLst>
              <a:ext uri="{FF2B5EF4-FFF2-40B4-BE49-F238E27FC236}">
                <a16:creationId xmlns:a16="http://schemas.microsoft.com/office/drawing/2014/main" id="{5FDFACBF-E8AE-46BC-94C7-387416C01B08}"/>
              </a:ext>
            </a:extLst>
          </p:cNvPr>
          <p:cNvSpPr txBox="1"/>
          <p:nvPr/>
        </p:nvSpPr>
        <p:spPr>
          <a:xfrm>
            <a:off x="606489" y="1313701"/>
            <a:ext cx="11031793" cy="830997"/>
          </a:xfrm>
          <a:prstGeom prst="rect">
            <a:avLst/>
          </a:prstGeom>
          <a:noFill/>
        </p:spPr>
        <p:txBody>
          <a:bodyPr wrap="square">
            <a:spAutoFit/>
          </a:bodyPr>
          <a:lstStyle/>
          <a:p>
            <a:pPr algn="ctr"/>
            <a:r>
              <a:rPr lang="en-US" sz="2400" b="1" dirty="0">
                <a:solidFill>
                  <a:srgbClr val="00B050"/>
                </a:solidFill>
                <a:latin typeface="Algerian" panose="04020705040A02060702" pitchFamily="82" charset="0"/>
              </a:rPr>
              <a:t>Evolution of Internet &amp; Impact of Social Network On Human and Society</a:t>
            </a:r>
          </a:p>
        </p:txBody>
      </p:sp>
      <p:sp>
        <p:nvSpPr>
          <p:cNvPr id="12" name="Subtitle 2">
            <a:extLst>
              <a:ext uri="{FF2B5EF4-FFF2-40B4-BE49-F238E27FC236}">
                <a16:creationId xmlns:a16="http://schemas.microsoft.com/office/drawing/2014/main" id="{1F9CF725-B66A-46A6-A464-3FEEE53CC457}"/>
              </a:ext>
            </a:extLst>
          </p:cNvPr>
          <p:cNvSpPr txBox="1">
            <a:spLocks/>
          </p:cNvSpPr>
          <p:nvPr/>
        </p:nvSpPr>
        <p:spPr>
          <a:xfrm>
            <a:off x="6962426" y="1784516"/>
            <a:ext cx="4245422" cy="329472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indent="0" algn="ctr">
              <a:buNone/>
            </a:pPr>
            <a:endParaRPr lang="en-US" sz="2000" b="1" dirty="0">
              <a:solidFill>
                <a:srgbClr val="92D050"/>
              </a:solidFill>
              <a:latin typeface="Cambria" panose="02040503050406030204" pitchFamily="18" charset="0"/>
              <a:ea typeface="Cambria" panose="02040503050406030204" pitchFamily="18" charset="0"/>
            </a:endParaRPr>
          </a:p>
          <a:p>
            <a:pPr marL="0" indent="0" algn="ctr">
              <a:buNone/>
            </a:pPr>
            <a:r>
              <a:rPr lang="en-US" sz="2000" b="1" dirty="0">
                <a:solidFill>
                  <a:srgbClr val="92D050"/>
                </a:solidFill>
                <a:latin typeface="Cambria" panose="02040503050406030204" pitchFamily="18" charset="0"/>
                <a:ea typeface="Cambria" panose="02040503050406030204" pitchFamily="18" charset="0"/>
              </a:rPr>
              <a:t>Programme Name: B.TECH(CSE)</a:t>
            </a:r>
          </a:p>
          <a:p>
            <a:pPr marL="0" indent="0" algn="ctr">
              <a:buNone/>
            </a:pPr>
            <a:r>
              <a:rPr lang="en-US" sz="2000" b="1" dirty="0">
                <a:solidFill>
                  <a:srgbClr val="92D050"/>
                </a:solidFill>
                <a:latin typeface="Cambria" panose="02040503050406030204" pitchFamily="18" charset="0"/>
                <a:ea typeface="Cambria" panose="02040503050406030204" pitchFamily="18" charset="0"/>
              </a:rPr>
              <a:t>Section: 20</a:t>
            </a:r>
          </a:p>
          <a:p>
            <a:pPr marL="0" indent="0" algn="l">
              <a:buNone/>
            </a:pPr>
            <a:r>
              <a:rPr lang="en-US" sz="2000" b="1" dirty="0">
                <a:solidFill>
                  <a:srgbClr val="92D050"/>
                </a:solidFill>
                <a:latin typeface="Cambria" panose="02040503050406030204" pitchFamily="18" charset="0"/>
                <a:ea typeface="Cambria" panose="02040503050406030204" pitchFamily="18" charset="0"/>
              </a:rPr>
              <a:t>Submitted by:-</a:t>
            </a:r>
            <a:endParaRPr lang="en-US" sz="2000" b="1" dirty="0">
              <a:solidFill>
                <a:schemeClr val="tx1"/>
              </a:solidFill>
              <a:latin typeface="Cambria" panose="02040503050406030204" pitchFamily="18" charset="0"/>
              <a:ea typeface="Cambria" panose="02040503050406030204" pitchFamily="18" charset="0"/>
            </a:endParaRPr>
          </a:p>
          <a:p>
            <a:pPr marL="0" indent="0" algn="l">
              <a:buNone/>
            </a:pPr>
            <a:r>
              <a:rPr lang="en-US" sz="2000" b="1" dirty="0">
                <a:solidFill>
                  <a:schemeClr val="tx1"/>
                </a:solidFill>
                <a:latin typeface="Cambria" panose="02040503050406030204" pitchFamily="18" charset="0"/>
                <a:ea typeface="Cambria" panose="02040503050406030204" pitchFamily="18" charset="0"/>
              </a:rPr>
              <a:t>Karanjit</a:t>
            </a:r>
          </a:p>
          <a:p>
            <a:pPr marL="0" indent="0" algn="l">
              <a:buNone/>
            </a:pPr>
            <a:r>
              <a:rPr lang="en-US" sz="2000" b="1" dirty="0">
                <a:solidFill>
                  <a:schemeClr val="tx1"/>
                </a:solidFill>
                <a:latin typeface="Cambria" panose="02040503050406030204" pitchFamily="18" charset="0"/>
                <a:ea typeface="Cambria" panose="02040503050406030204" pitchFamily="18" charset="0"/>
              </a:rPr>
              <a:t>Faisal Hussain</a:t>
            </a:r>
          </a:p>
          <a:p>
            <a:pPr marL="0" indent="0" algn="l">
              <a:buNone/>
            </a:pPr>
            <a:r>
              <a:rPr lang="en-US" sz="2000" b="1" dirty="0">
                <a:solidFill>
                  <a:schemeClr val="tx1"/>
                </a:solidFill>
                <a:latin typeface="Cambria" panose="02040503050406030204" pitchFamily="18" charset="0"/>
                <a:ea typeface="Cambria" panose="02040503050406030204" pitchFamily="18" charset="0"/>
              </a:rPr>
              <a:t>Shri bharadwaj</a:t>
            </a:r>
            <a:endParaRPr lang="en-US" sz="2000" b="1" dirty="0">
              <a:solidFill>
                <a:srgbClr val="92D050"/>
              </a:solidFill>
              <a:latin typeface="Cambria" panose="02040503050406030204" pitchFamily="18" charset="0"/>
              <a:ea typeface="Cambria" panose="02040503050406030204" pitchFamily="18" charset="0"/>
            </a:endParaRPr>
          </a:p>
        </p:txBody>
      </p:sp>
      <p:sp>
        <p:nvSpPr>
          <p:cNvPr id="13" name="Subtitle 2">
            <a:extLst>
              <a:ext uri="{FF2B5EF4-FFF2-40B4-BE49-F238E27FC236}">
                <a16:creationId xmlns:a16="http://schemas.microsoft.com/office/drawing/2014/main" id="{C35F5B34-31EF-480B-A482-F0A5CCCE7334}"/>
              </a:ext>
            </a:extLst>
          </p:cNvPr>
          <p:cNvSpPr txBox="1">
            <a:spLocks/>
          </p:cNvSpPr>
          <p:nvPr/>
        </p:nvSpPr>
        <p:spPr>
          <a:xfrm>
            <a:off x="494522" y="2759058"/>
            <a:ext cx="3576191" cy="13398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92D050"/>
                </a:solidFill>
                <a:latin typeface="Algerian" panose="04020705040A02060702" pitchFamily="82" charset="0"/>
              </a:rPr>
              <a:t>Submitted to:-</a:t>
            </a:r>
          </a:p>
          <a:p>
            <a:pPr marL="0" indent="0">
              <a:buNone/>
            </a:pPr>
            <a:r>
              <a:rPr lang="en-US" sz="2000" b="1" dirty="0">
                <a:solidFill>
                  <a:srgbClr val="0070C0"/>
                </a:solidFill>
                <a:latin typeface="Algerian" panose="04020705040A02060702" pitchFamily="82" charset="0"/>
              </a:rPr>
              <a:t> MR.SAHADAT HUSSAIN</a:t>
            </a:r>
          </a:p>
          <a:p>
            <a:pPr marL="0" indent="0" algn="ctr">
              <a:buFont typeface="Arial" panose="020B0604020202020204" pitchFamily="34" charset="0"/>
              <a:buNone/>
            </a:pPr>
            <a:r>
              <a:rPr lang="en-US" sz="2000" b="1" dirty="0">
                <a:solidFill>
                  <a:srgbClr val="C00000"/>
                </a:solidFill>
                <a:latin typeface="Algerian" panose="04020705040A02060702" pitchFamily="82" charset="0"/>
              </a:rPr>
              <a:t>School of COMPUTING Science AND ENGINEERING Galgotias University</a:t>
            </a:r>
          </a:p>
        </p:txBody>
      </p:sp>
      <p:pic>
        <p:nvPicPr>
          <p:cNvPr id="15" name="Picture 14">
            <a:extLst>
              <a:ext uri="{FF2B5EF4-FFF2-40B4-BE49-F238E27FC236}">
                <a16:creationId xmlns:a16="http://schemas.microsoft.com/office/drawing/2014/main" id="{D7DAB1B5-0826-4683-84CF-4BBA80A90E3F}"/>
              </a:ext>
            </a:extLst>
          </p:cNvPr>
          <p:cNvPicPr>
            <a:picLocks noChangeAspect="1"/>
          </p:cNvPicPr>
          <p:nvPr/>
        </p:nvPicPr>
        <p:blipFill>
          <a:blip r:embed="rId2"/>
          <a:stretch>
            <a:fillRect/>
          </a:stretch>
        </p:blipFill>
        <p:spPr>
          <a:xfrm>
            <a:off x="10691165" y="-67850"/>
            <a:ext cx="1504949" cy="942333"/>
          </a:xfrm>
          <a:prstGeom prst="rect">
            <a:avLst/>
          </a:prstGeom>
        </p:spPr>
      </p:pic>
      <p:sp>
        <p:nvSpPr>
          <p:cNvPr id="3" name="TextBox 2">
            <a:extLst>
              <a:ext uri="{FF2B5EF4-FFF2-40B4-BE49-F238E27FC236}">
                <a16:creationId xmlns:a16="http://schemas.microsoft.com/office/drawing/2014/main" id="{66C4210D-5A93-461E-AAB7-ECF71F27682B}"/>
              </a:ext>
            </a:extLst>
          </p:cNvPr>
          <p:cNvSpPr txBox="1"/>
          <p:nvPr/>
        </p:nvSpPr>
        <p:spPr>
          <a:xfrm>
            <a:off x="3418026" y="929012"/>
            <a:ext cx="5355945" cy="400110"/>
          </a:xfrm>
          <a:prstGeom prst="rect">
            <a:avLst/>
          </a:prstGeom>
          <a:noFill/>
        </p:spPr>
        <p:txBody>
          <a:bodyPr wrap="square" rtlCol="0">
            <a:spAutoFit/>
          </a:bodyPr>
          <a:lstStyle/>
          <a:p>
            <a:pPr algn="ctr"/>
            <a:r>
              <a:rPr lang="en-US" sz="2000" b="1" dirty="0">
                <a:solidFill>
                  <a:srgbClr val="7030A0"/>
                </a:solidFill>
                <a:latin typeface="Century Schoolbook" panose="02040604050505020304" pitchFamily="18" charset="0"/>
              </a:rPr>
              <a:t>CAT-3 Presentation</a:t>
            </a:r>
          </a:p>
        </p:txBody>
      </p:sp>
    </p:spTree>
    <p:extLst>
      <p:ext uri="{BB962C8B-B14F-4D97-AF65-F5344CB8AC3E}">
        <p14:creationId xmlns:p14="http://schemas.microsoft.com/office/powerpoint/2010/main" val="296209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2346">
        <p15:prstTrans prst="curtains"/>
      </p:transition>
    </mc:Choice>
    <mc:Fallback xmlns="">
      <p:transition spd="slow" advTm="2346">
        <p:fade/>
      </p:transition>
    </mc:Fallback>
  </mc:AlternateContent>
  <p:extLst>
    <p:ext uri="{3A86A75C-4F4B-4683-9AE1-C65F6400EC91}">
      <p14:laserTraceLst xmlns:p14="http://schemas.microsoft.com/office/powerpoint/2010/main">
        <p14:tracePtLst>
          <p14:tracePt t="889" x="3432175" y="2957513"/>
          <p14:tracePt t="897" x="3441700" y="2957513"/>
          <p14:tracePt t="905" x="3449638" y="2957513"/>
          <p14:tracePt t="1144" x="3441700" y="2957513"/>
          <p14:tracePt t="1240" x="3432175" y="2957513"/>
          <p14:tracePt t="1248" x="3424238" y="2957513"/>
          <p14:tracePt t="1257" x="3414713" y="2957513"/>
          <p14:tracePt t="1264" x="3406775" y="2957513"/>
          <p14:tracePt t="1272" x="3398838" y="2949575"/>
          <p14:tracePt t="1408" x="3389313" y="2940050"/>
          <p14:tracePt t="1424" x="3373438" y="2932113"/>
          <p14:tracePt t="1432" x="3355975" y="2922588"/>
          <p14:tracePt t="1441" x="3355975" y="2914650"/>
          <p14:tracePt t="1448" x="3348038" y="2906713"/>
          <p14:tracePt t="1457" x="3322638" y="2897188"/>
          <p14:tracePt t="1464" x="3322638" y="2889250"/>
          <p14:tracePt t="1473" x="3313113" y="2881313"/>
          <p14:tracePt t="1480" x="3305175" y="2881313"/>
          <p14:tracePt t="1624" x="3297238" y="2881313"/>
          <p14:tracePt t="1632" x="3287713" y="2881313"/>
          <p14:tracePt t="1953" x="3279775" y="2881313"/>
          <p14:tracePt t="1960" x="3270250" y="2881313"/>
          <p14:tracePt t="1973" x="3262313" y="2881313"/>
          <p14:tracePt t="1984" x="3236913" y="2881313"/>
          <p14:tracePt t="1992" x="3228975" y="2881313"/>
          <p14:tracePt t="2153" x="3244850" y="2881313"/>
          <p14:tracePt t="2160" x="3287713" y="2881313"/>
          <p14:tracePt t="2168" x="3373438" y="2881313"/>
          <p14:tracePt t="2176" x="3432175" y="2897188"/>
          <p14:tracePt t="2184" x="3533775" y="2914650"/>
          <p14:tracePt t="2192" x="3636963" y="2922588"/>
          <p14:tracePt t="2200" x="3738563" y="2932113"/>
          <p14:tracePt t="2208" x="3865563" y="2932113"/>
          <p14:tracePt t="2216" x="3951288" y="2957513"/>
          <p14:tracePt t="2225" x="4052888" y="2965450"/>
          <p14:tracePt t="2233" x="4154488" y="2990850"/>
          <p14:tracePt t="2241" x="4240213" y="3025775"/>
          <p14:tracePt t="2248" x="4332288" y="3041650"/>
          <p14:tracePt t="2257" x="4392613" y="3067050"/>
          <p14:tracePt t="2264" x="4460875" y="3076575"/>
          <p14:tracePt t="2273" x="4486275" y="3076575"/>
          <p14:tracePt t="2280" x="4519613" y="3084513"/>
          <p14:tracePt t="2288" x="4545013" y="3084513"/>
          <p14:tracePt t="2296" x="4554538" y="3084513"/>
          <p14:tracePt t="2305" x="4587875" y="3084513"/>
          <p14:tracePt t="2312" x="4595813" y="3084513"/>
          <p14:tracePt t="2320" x="4630738" y="3084513"/>
          <p14:tracePt t="2328" x="4664075" y="3084513"/>
          <p14:tracePt t="2337" x="4706938" y="3076575"/>
          <p14:tracePt t="2344" x="4765675" y="3051175"/>
          <p14:tracePt t="2353" x="4818063" y="3041650"/>
          <p14:tracePt t="2360" x="4859338" y="3025775"/>
          <p14:tracePt t="2368" x="4910138" y="3016250"/>
          <p14:tracePt t="2376" x="4945063" y="3000375"/>
          <p14:tracePt t="2384" x="4970463" y="2982913"/>
          <p14:tracePt t="2392" x="4987925" y="2974975"/>
          <p14:tracePt t="2417" x="4987925" y="2965450"/>
          <p14:tracePt t="2440" x="4987925" y="2949575"/>
          <p14:tracePt t="2448" x="4987925" y="2940050"/>
          <p14:tracePt t="2458" x="4987925" y="2922588"/>
          <p14:tracePt t="2464" x="4987925" y="2906713"/>
          <p14:tracePt t="2473" x="4987925" y="2881313"/>
          <p14:tracePt t="2481" x="4987925" y="2863850"/>
          <p14:tracePt t="2489" x="4987925" y="2838450"/>
          <p14:tracePt t="2496" x="4978400" y="2820988"/>
          <p14:tracePt t="2504" x="4978400" y="2805113"/>
          <p14:tracePt t="2512" x="4970463" y="2795588"/>
          <p14:tracePt t="2521" x="4970463" y="2778125"/>
          <p14:tracePt t="2537" x="4962525" y="2762250"/>
          <p14:tracePt t="2544" x="4945063" y="2752725"/>
          <p14:tracePt t="2552" x="4945063" y="2744788"/>
          <p14:tracePt t="2560" x="4935538" y="2736850"/>
          <p14:tracePt t="2576" x="4927600" y="2727325"/>
          <p14:tracePt t="2592" x="4927600" y="2719388"/>
          <p14:tracePt t="2600" x="4910138" y="2719388"/>
          <p14:tracePt t="2608" x="4894263" y="2701925"/>
          <p14:tracePt t="2617" x="4868863" y="2686050"/>
          <p14:tracePt t="2624" x="4851400" y="2676525"/>
          <p14:tracePt t="2632" x="4826000" y="2651125"/>
          <p14:tracePt t="2640" x="4808538" y="2643188"/>
          <p14:tracePt t="2648" x="4800600" y="2643188"/>
          <p14:tracePt t="2657" x="4765675" y="2625725"/>
          <p14:tracePt t="2664" x="4757738" y="2617788"/>
          <p14:tracePt t="2673" x="4732338" y="2600325"/>
          <p14:tracePt t="2680" x="4706938" y="2582863"/>
          <p14:tracePt t="2689" x="4681538" y="2582863"/>
          <p14:tracePt t="2696" x="4656138" y="2566988"/>
          <p14:tracePt t="2704" x="4638675" y="2557463"/>
          <p14:tracePt t="2713" x="4621213" y="2541588"/>
          <p14:tracePt t="2721" x="4613275" y="2541588"/>
          <p14:tracePt t="2729" x="4587875" y="2532063"/>
          <p14:tracePt t="2736" x="4562475" y="2524125"/>
          <p14:tracePt t="2744" x="4529138" y="2506663"/>
          <p14:tracePt t="2753" x="4494213" y="2498725"/>
          <p14:tracePt t="2760" x="4460875" y="2498725"/>
          <p14:tracePt t="2769" x="4425950" y="2489200"/>
          <p14:tracePt t="2776" x="4418013" y="2481263"/>
          <p14:tracePt t="2784" x="4392613" y="2481263"/>
          <p14:tracePt t="2792" x="4367213" y="2481263"/>
          <p14:tracePt t="2801" x="4332288" y="2463800"/>
          <p14:tracePt t="2808" x="4291013" y="2463800"/>
          <p14:tracePt t="2817" x="4256088" y="2455863"/>
          <p14:tracePt t="2824" x="4205288" y="2455863"/>
          <p14:tracePt t="2832" x="4171950" y="2447925"/>
          <p14:tracePt t="2840" x="4129088" y="2447925"/>
          <p14:tracePt t="2848" x="4070350" y="2447925"/>
          <p14:tracePt t="2857" x="4035425" y="2447925"/>
          <p14:tracePt t="2864" x="3992563" y="2447925"/>
          <p14:tracePt t="2873" x="3959225" y="2447925"/>
          <p14:tracePt t="2880" x="3916363" y="2447925"/>
          <p14:tracePt t="2889" x="3908425" y="2447925"/>
          <p14:tracePt t="2897" x="3873500" y="2447925"/>
          <p14:tracePt t="2904" x="3857625" y="2447925"/>
          <p14:tracePt t="2912" x="3848100" y="2447925"/>
          <p14:tracePt t="2921" x="3840163" y="2447925"/>
          <p14:tracePt t="2928" x="3832225" y="2447925"/>
          <p14:tracePt t="2939" x="3806825" y="2447925"/>
          <p14:tracePt t="2946" x="3789363" y="2447925"/>
          <p14:tracePt t="2953" x="3771900" y="2447925"/>
          <p14:tracePt t="2961" x="3738563" y="2455863"/>
          <p14:tracePt t="2973" x="3687763" y="2473325"/>
          <p14:tracePt t="2976" x="3627438" y="2489200"/>
          <p14:tracePt t="2984" x="3594100" y="2506663"/>
          <p14:tracePt t="2992" x="3551238" y="2516188"/>
          <p14:tracePt t="3001" x="3500438" y="2524125"/>
          <p14:tracePt t="3008" x="3457575" y="2532063"/>
          <p14:tracePt t="3016" x="3432175" y="2549525"/>
          <p14:tracePt t="3024" x="3389313" y="2557463"/>
          <p14:tracePt t="3032" x="3363913" y="2557463"/>
          <p14:tracePt t="3040" x="3348038" y="2566988"/>
          <p14:tracePt t="3057" x="3338513" y="2566988"/>
          <p14:tracePt t="3112" x="3322638" y="2574925"/>
          <p14:tracePt t="3120" x="3297238" y="2574925"/>
          <p14:tracePt t="3128" x="3279775" y="2574925"/>
          <p14:tracePt t="3137" x="3254375" y="2592388"/>
          <p14:tracePt t="3144" x="3211513" y="2600325"/>
          <p14:tracePt t="3152" x="3194050" y="2608263"/>
          <p14:tracePt t="3160" x="3168650" y="2608263"/>
          <p14:tracePt t="3368" x="3160713" y="2617788"/>
          <p14:tracePt t="3392" x="3152775" y="2625725"/>
          <p14:tracePt t="3473" x="3152775" y="2633663"/>
          <p14:tracePt t="3480" x="3152775" y="2660650"/>
          <p14:tracePt t="3489" x="3152775" y="2668588"/>
          <p14:tracePt t="3496" x="3152775" y="2693988"/>
          <p14:tracePt t="3505" x="3152775" y="2727325"/>
          <p14:tracePt t="3512" x="3152775" y="2744788"/>
          <p14:tracePt t="3521" x="3168650" y="2795588"/>
          <p14:tracePt t="3528" x="3194050" y="2830513"/>
          <p14:tracePt t="3536" x="3228975" y="2863850"/>
          <p14:tracePt t="3544" x="3279775" y="2914650"/>
          <p14:tracePt t="3553" x="3322638" y="2957513"/>
          <p14:tracePt t="3560" x="3355975" y="2990850"/>
          <p14:tracePt t="3568" x="3398838" y="3025775"/>
          <p14:tracePt t="3576" x="3414713" y="3041650"/>
          <p14:tracePt t="3584" x="3441700" y="3051175"/>
          <p14:tracePt t="3592" x="3467100" y="3067050"/>
          <p14:tracePt t="3601" x="3508375" y="3101975"/>
          <p14:tracePt t="3608" x="3533775" y="3109913"/>
          <p14:tracePt t="3616" x="3576638" y="3135313"/>
          <p14:tracePt t="3624" x="3627438" y="3160713"/>
          <p14:tracePt t="3632" x="3662363" y="3170238"/>
          <p14:tracePt t="3640" x="3729038" y="3203575"/>
          <p14:tracePt t="3648" x="3771900" y="3211513"/>
          <p14:tracePt t="3656" x="3814763" y="3221038"/>
          <p14:tracePt t="3665" x="3865563" y="3246438"/>
          <p14:tracePt t="3672" x="3916363" y="3254375"/>
          <p14:tracePt t="3680" x="3959225" y="3271838"/>
          <p14:tracePt t="3689" x="4017963" y="3289300"/>
          <p14:tracePt t="3696" x="4070350" y="3297238"/>
          <p14:tracePt t="3705" x="4129088" y="3314700"/>
          <p14:tracePt t="3712" x="4205288" y="3340100"/>
          <p14:tracePt t="3721" x="4265613" y="3355975"/>
          <p14:tracePt t="3728" x="4324350" y="3373438"/>
          <p14:tracePt t="3739" x="4384675" y="3390900"/>
          <p14:tracePt t="3744" x="4460875" y="3390900"/>
          <p14:tracePt t="3754" x="4529138" y="3398838"/>
          <p14:tracePt t="3760" x="4613275" y="3408363"/>
          <p14:tracePt t="3768" x="4706938" y="3424238"/>
          <p14:tracePt t="3776" x="4818063" y="3459163"/>
          <p14:tracePt t="3785" x="4919663" y="3459163"/>
          <p14:tracePt t="3792" x="5029200" y="3459163"/>
          <p14:tracePt t="3801" x="5140325" y="3459163"/>
          <p14:tracePt t="3808" x="5241925" y="3459163"/>
          <p14:tracePt t="3816" x="5343525" y="3459163"/>
          <p14:tracePt t="3825" x="5429250" y="3459163"/>
          <p14:tracePt t="3833" x="5513388" y="3459163"/>
          <p14:tracePt t="3840" x="5607050" y="3459163"/>
          <p14:tracePt t="3849" x="5667375" y="3459163"/>
          <p14:tracePt t="3857" x="5743575" y="3459163"/>
          <p14:tracePt t="3864" x="5786438" y="3459163"/>
          <p14:tracePt t="3873" x="5827713" y="3459163"/>
          <p14:tracePt t="3881" x="5870575" y="3459163"/>
          <p14:tracePt t="3889" x="5905500" y="3459163"/>
          <p14:tracePt t="3897" x="5913438" y="3467100"/>
          <p14:tracePt t="3905" x="5930900" y="3467100"/>
          <p14:tracePt t="3921" x="5938838" y="3467100"/>
          <p14:tracePt t="4177" x="5964238" y="3467100"/>
          <p14:tracePt t="4184" x="5981700" y="3467100"/>
          <p14:tracePt t="4208" x="5989638" y="3459163"/>
          <p14:tracePt t="4216" x="5997575" y="3459163"/>
          <p14:tracePt t="4240" x="6007100" y="3459163"/>
          <p14:tracePt t="4248" x="6024563" y="3459163"/>
          <p14:tracePt t="4273" x="6032500" y="3459163"/>
          <p14:tracePt t="4288" x="6057900" y="3459163"/>
          <p14:tracePt t="4306" x="6091238" y="3467100"/>
          <p14:tracePt t="4313" x="6116638" y="3467100"/>
          <p14:tracePt t="4321" x="6159500" y="3475038"/>
          <p14:tracePt t="4328" x="6227763" y="3475038"/>
          <p14:tracePt t="4336" x="6303963" y="3492500"/>
          <p14:tracePt t="4344" x="6389688" y="3492500"/>
          <p14:tracePt t="4353" x="6473825" y="3492500"/>
          <p14:tracePt t="4361" x="6559550" y="3492500"/>
          <p14:tracePt t="4370" x="6635750" y="3492500"/>
          <p14:tracePt t="4376" x="6719888" y="3492500"/>
          <p14:tracePt t="4384" x="6762750" y="3492500"/>
          <p14:tracePt t="4392" x="6838950" y="3484563"/>
          <p14:tracePt t="4400" x="6864350" y="3484563"/>
          <p14:tracePt t="4408" x="6899275" y="3475038"/>
          <p14:tracePt t="4417" x="6932613" y="3459163"/>
          <p14:tracePt t="4424" x="6967538" y="3449638"/>
          <p14:tracePt t="4432" x="7000875" y="3441700"/>
          <p14:tracePt t="4440" x="7034213" y="3433763"/>
          <p14:tracePt t="4448" x="7085013" y="3416300"/>
          <p14:tracePt t="4464" x="7119938" y="3408363"/>
          <p14:tracePt t="4472" x="7137400" y="3398838"/>
          <p14:tracePt t="4480" x="7153275" y="3390900"/>
          <p14:tracePt t="4489" x="7178675" y="3390900"/>
          <p14:tracePt t="4496" x="7213600" y="3373438"/>
          <p14:tracePt t="4505" x="7229475" y="3365500"/>
          <p14:tracePt t="4512" x="7256463" y="3355975"/>
          <p14:tracePt t="4520" x="7272338" y="3348038"/>
          <p14:tracePt t="4528" x="7315200" y="3322638"/>
          <p14:tracePt t="4538" x="7348538" y="3314700"/>
          <p14:tracePt t="4544" x="7400925" y="3289300"/>
          <p14:tracePt t="4552" x="7416800" y="3279775"/>
          <p14:tracePt t="4560" x="7451725" y="3271838"/>
          <p14:tracePt t="4568" x="7467600" y="3263900"/>
          <p14:tracePt t="4576" x="7493000" y="3246438"/>
          <p14:tracePt t="4585" x="7510463" y="3238500"/>
          <p14:tracePt t="4592" x="7518400" y="3238500"/>
          <p14:tracePt t="4616" x="7527925" y="3238500"/>
          <p14:tracePt t="4624" x="7553325" y="3228975"/>
          <p14:tracePt t="4649" x="7561263" y="3221038"/>
          <p14:tracePt t="5888" x="7561263" y="3211513"/>
          <p14:tracePt t="5993" x="7553325" y="3211513"/>
          <p14:tracePt t="6248" x="7545388" y="3211513"/>
          <p14:tracePt t="6256" x="7535863" y="3211513"/>
          <p14:tracePt t="6281" x="7527925" y="3211513"/>
          <p14:tracePt t="6296" x="7518400" y="3211513"/>
          <p14:tracePt t="6321" x="7502525" y="3211513"/>
          <p14:tracePt t="6329" x="7485063" y="3211513"/>
          <p14:tracePt t="6337" x="7459663" y="3211513"/>
          <p14:tracePt t="6344" x="7434263" y="3221038"/>
          <p14:tracePt t="6353" x="7416800" y="3221038"/>
          <p14:tracePt t="6360" x="7408863" y="3221038"/>
          <p14:tracePt t="6369" x="7391400" y="3221038"/>
          <p14:tracePt t="6513" x="7373938" y="3228975"/>
          <p14:tracePt t="6528" x="7358063" y="3228975"/>
          <p14:tracePt t="6537" x="7348538" y="3228975"/>
          <p14:tracePt t="6544" x="7323138" y="3246438"/>
          <p14:tracePt t="6553" x="7307263" y="3246438"/>
          <p14:tracePt t="6560" x="7264400" y="3246438"/>
          <p14:tracePt t="6569" x="7246938" y="3246438"/>
          <p14:tracePt t="6576" x="7221538" y="3254375"/>
          <p14:tracePt t="6585" x="7188200" y="3254375"/>
          <p14:tracePt t="6593" x="7153275" y="3263900"/>
          <p14:tracePt t="6601" x="7112000" y="3271838"/>
          <p14:tracePt t="6608" x="7069138" y="3271838"/>
          <p14:tracePt t="6617" x="6992938" y="3279775"/>
          <p14:tracePt t="6624" x="6915150" y="3297238"/>
          <p14:tracePt t="6632" x="6873875" y="3297238"/>
          <p14:tracePt t="6640" x="6831013" y="3297238"/>
          <p14:tracePt t="6649" x="6805613" y="3305175"/>
          <p14:tracePt t="6656" x="6770688" y="3314700"/>
          <p14:tracePt t="6664" x="6754813" y="3314700"/>
          <p14:tracePt t="6672" x="6737350" y="3314700"/>
          <p14:tracePt t="6680" x="6711950" y="3314700"/>
          <p14:tracePt t="6704" x="6704013" y="3314700"/>
          <p14:tracePt t="6712" x="6694488" y="3314700"/>
          <p14:tracePt t="6720" x="6669088" y="3314700"/>
          <p14:tracePt t="6728" x="6626225" y="3314700"/>
          <p14:tracePt t="6737" x="6584950" y="3314700"/>
          <p14:tracePt t="6744" x="6542088" y="3314700"/>
          <p14:tracePt t="6753" x="6499225" y="3314700"/>
          <p14:tracePt t="6760" x="6423025" y="3314700"/>
          <p14:tracePt t="6769" x="6364288" y="3314700"/>
          <p14:tracePt t="6776" x="6321425" y="3314700"/>
          <p14:tracePt t="6784" x="6278563" y="3314700"/>
          <p14:tracePt t="6792" x="6253163" y="3314700"/>
          <p14:tracePt t="6800" x="6227763" y="3314700"/>
          <p14:tracePt t="6809" x="6210300" y="3314700"/>
          <p14:tracePt t="6817" x="6194425" y="3314700"/>
          <p14:tracePt t="6833" x="6184900" y="3314700"/>
          <p14:tracePt t="6848" x="6176963" y="3314700"/>
          <p14:tracePt t="6864" x="6159500" y="3314700"/>
          <p14:tracePt t="6872" x="6134100" y="3305175"/>
          <p14:tracePt t="6881" x="6100763" y="3297238"/>
          <p14:tracePt t="6888" x="6091238" y="3297238"/>
          <p14:tracePt t="6896" x="6075363" y="3289300"/>
          <p14:tracePt t="6904" x="6049963" y="3289300"/>
          <p14:tracePt t="6912" x="6040438" y="3289300"/>
          <p14:tracePt t="6920" x="6024563" y="3289300"/>
          <p14:tracePt t="6928" x="6024563" y="3279775"/>
          <p14:tracePt t="7104" x="6015038" y="3279775"/>
          <p14:tracePt t="7112" x="6007100" y="3279775"/>
          <p14:tracePt t="7120" x="5997575" y="3279775"/>
          <p14:tracePt t="7136" x="5989638" y="3279775"/>
          <p14:tracePt t="7393" x="5981700" y="3279775"/>
          <p14:tracePt t="7400" x="5964238" y="3279775"/>
          <p14:tracePt t="7409" x="5956300" y="3279775"/>
          <p14:tracePt t="7480" x="5946775" y="3279775"/>
          <p14:tracePt t="7488" x="5938838" y="3279775"/>
          <p14:tracePt t="7497" x="5905500" y="3297238"/>
          <p14:tracePt t="7505" x="5895975" y="3305175"/>
          <p14:tracePt t="7520" x="5888038" y="3305175"/>
          <p14:tracePt t="7560" x="5888038" y="3314700"/>
          <p14:tracePt t="7576" x="5880100" y="3322638"/>
          <p14:tracePt t="7585" x="5870575" y="3322638"/>
          <p14:tracePt t="7953" x="5870575" y="3330575"/>
          <p14:tracePt t="7961" x="5862638" y="3348038"/>
          <p14:tracePt t="7969" x="5853113" y="3348038"/>
          <p14:tracePt t="8240" x="5845175" y="3365500"/>
          <p14:tracePt t="17745" x="5845175" y="3373438"/>
          <p14:tracePt t="19801" x="5811838" y="3373438"/>
          <p14:tracePt t="19809" x="5811838" y="3365500"/>
          <p14:tracePt t="19816" x="5802313" y="3355975"/>
          <p14:tracePt t="19825" x="5794375" y="3322638"/>
          <p14:tracePt t="19832" x="5794375" y="3289300"/>
          <p14:tracePt t="19841" x="5768975" y="3246438"/>
          <p14:tracePt t="19848" x="5751513" y="3195638"/>
          <p14:tracePt t="19856" x="5743575" y="3135313"/>
          <p14:tracePt t="19864" x="5700713" y="3041650"/>
          <p14:tracePt t="19872" x="5649913" y="2965450"/>
          <p14:tracePt t="19880" x="5607050" y="2881313"/>
          <p14:tracePt t="19889" x="5522913" y="2762250"/>
          <p14:tracePt t="19896" x="5421313" y="2617788"/>
          <p14:tracePt t="19905" x="5310188" y="2506663"/>
          <p14:tracePt t="19912" x="5208588" y="2405063"/>
          <p14:tracePt t="19921" x="5097463" y="2293938"/>
          <p14:tracePt t="19929" x="4962525" y="2217738"/>
          <p14:tracePt t="19936" x="4859338" y="2141538"/>
          <p14:tracePt t="19944" x="4724400" y="2047875"/>
          <p14:tracePt t="19953" x="4605338" y="1989138"/>
          <p14:tracePt t="19960" x="4486275" y="1946275"/>
          <p14:tracePt t="19968" x="4384675" y="1895475"/>
          <p14:tracePt t="19976" x="4281488" y="1878013"/>
          <p14:tracePt t="19984" x="4205288" y="1870075"/>
          <p14:tracePt t="19992" x="4129088" y="1844675"/>
          <p14:tracePt t="20000" x="4086225" y="1835150"/>
          <p14:tracePt t="20009" x="4060825" y="1835150"/>
          <p14:tracePt t="20016" x="4052888" y="1835150"/>
          <p14:tracePt t="20025" x="4044950" y="1835150"/>
          <p14:tracePt t="20032" x="4027488" y="1835150"/>
          <p14:tracePt t="20041" x="3992563" y="1835150"/>
          <p14:tracePt t="20048" x="3951288" y="1835150"/>
          <p14:tracePt t="20057" x="3890963" y="1835150"/>
          <p14:tracePt t="20064" x="3822700" y="1835150"/>
          <p14:tracePt t="20074" x="3721100" y="1835150"/>
          <p14:tracePt t="20081" x="3636963" y="1835150"/>
          <p14:tracePt t="20089" x="3559175" y="1844675"/>
          <p14:tracePt t="20096" x="3500438" y="1860550"/>
          <p14:tracePt t="20104" x="3414713" y="1895475"/>
          <p14:tracePt t="20112" x="3348038" y="1911350"/>
          <p14:tracePt t="20121" x="3287713" y="1946275"/>
          <p14:tracePt t="20128" x="3236913" y="1963738"/>
          <p14:tracePt t="20137" x="3194050" y="1979613"/>
          <p14:tracePt t="20144" x="3143250" y="2014538"/>
          <p14:tracePt t="20152" x="3092450" y="2055813"/>
          <p14:tracePt t="20160" x="3049588" y="2090738"/>
          <p14:tracePt t="20169" x="3008313" y="2159000"/>
          <p14:tracePt t="20176" x="2990850" y="2260600"/>
          <p14:tracePt t="20184" x="2955925" y="2371725"/>
          <p14:tracePt t="20193" x="2940050" y="2498725"/>
          <p14:tracePt t="20200" x="2930525" y="2617788"/>
          <p14:tracePt t="20208" x="2930525" y="2727325"/>
          <p14:tracePt t="20216" x="2930525" y="2813050"/>
          <p14:tracePt t="20224" x="2930525" y="2871788"/>
          <p14:tracePt t="20232" x="2930525" y="2932113"/>
          <p14:tracePt t="20242" x="2930525" y="2957513"/>
          <p14:tracePt t="20248" x="2940050" y="2982913"/>
          <p14:tracePt t="20257" x="2947988" y="3000375"/>
          <p14:tracePt t="20265" x="2955925" y="3033713"/>
          <p14:tracePt t="20273" x="2955925" y="3041650"/>
          <p14:tracePt t="20280" x="2973388" y="3067050"/>
          <p14:tracePt t="20289" x="2990850" y="3084513"/>
          <p14:tracePt t="20296" x="2998788" y="3094038"/>
          <p14:tracePt t="20306" x="3016250" y="3109913"/>
          <p14:tracePt t="20312" x="3041650" y="3135313"/>
          <p14:tracePt t="20321" x="3092450" y="3178175"/>
          <p14:tracePt t="20328" x="3160713" y="3203575"/>
          <p14:tracePt t="20336" x="3219450" y="3238500"/>
          <p14:tracePt t="20344" x="3270250" y="3271838"/>
          <p14:tracePt t="20353" x="3330575" y="3289300"/>
          <p14:tracePt t="20360" x="3381375" y="3305175"/>
          <p14:tracePt t="20369" x="3424238" y="3314700"/>
          <p14:tracePt t="20376" x="3475038" y="3330575"/>
          <p14:tracePt t="20384" x="3500438" y="3330575"/>
          <p14:tracePt t="20392" x="3533775" y="3330575"/>
          <p14:tracePt t="20401" x="3568700" y="3348038"/>
          <p14:tracePt t="20408" x="3586163" y="3348038"/>
          <p14:tracePt t="20417" x="3602038" y="3355975"/>
          <p14:tracePt t="20425" x="3627438" y="3355975"/>
          <p14:tracePt t="20432" x="3670300" y="3355975"/>
          <p14:tracePt t="20441" x="3713163" y="3355975"/>
          <p14:tracePt t="20448" x="3756025" y="3355975"/>
          <p14:tracePt t="20457" x="3806825" y="3355975"/>
          <p14:tracePt t="20464" x="3848100" y="3355975"/>
          <p14:tracePt t="20473" x="3890963" y="3355975"/>
          <p14:tracePt t="20480" x="3925888" y="3348038"/>
          <p14:tracePt t="20489" x="3967163" y="3340100"/>
          <p14:tracePt t="20496" x="4002088" y="3330575"/>
          <p14:tracePt t="20505" x="4044950" y="3305175"/>
          <p14:tracePt t="20512" x="4060825" y="3297238"/>
          <p14:tracePt t="20528" x="4078288" y="3297238"/>
          <p14:tracePt t="20536" x="4086225" y="3289300"/>
          <p14:tracePt t="20560" x="4095750" y="3279775"/>
          <p14:tracePt t="20568" x="4103688" y="3271838"/>
          <p14:tracePt t="20584" x="4111625" y="3263900"/>
          <p14:tracePt t="20600" x="4129088" y="3246438"/>
          <p14:tracePt t="20609" x="4137025" y="3238500"/>
          <p14:tracePt t="20626" x="4146550" y="3228975"/>
          <p14:tracePt t="21377" x="4154488" y="3228975"/>
          <p14:tracePt t="21385" x="4154488" y="3238500"/>
          <p14:tracePt t="21392" x="4154488" y="3254375"/>
          <p14:tracePt t="21401" x="4154488" y="3271838"/>
          <p14:tracePt t="21408" x="4154488" y="3305175"/>
          <p14:tracePt t="21416" x="4154488" y="3330575"/>
          <p14:tracePt t="21424" x="4154488" y="3373438"/>
          <p14:tracePt t="21432" x="4154488" y="3441700"/>
          <p14:tracePt t="21440" x="4154488" y="3484563"/>
          <p14:tracePt t="21448" x="4162425" y="3509963"/>
          <p14:tracePt t="21457" x="4171950" y="3568700"/>
          <p14:tracePt t="21464" x="4171950" y="3586163"/>
          <p14:tracePt t="21473" x="4179888" y="3603625"/>
          <p14:tracePt t="21480" x="4179888" y="3611563"/>
          <p14:tracePt t="21785" x="4179888" y="3619500"/>
          <p14:tracePt t="21817" x="4162425" y="3619500"/>
          <p14:tracePt t="21824" x="4162425" y="3611563"/>
          <p14:tracePt t="21832" x="4154488" y="3603625"/>
          <p14:tracePt t="21840" x="4137025" y="3594100"/>
          <p14:tracePt t="21848" x="4137025" y="3586163"/>
          <p14:tracePt t="21856" x="4129088" y="3578225"/>
          <p14:tracePt t="21865" x="4095750" y="3552825"/>
          <p14:tracePt t="21873" x="4078288" y="3535363"/>
          <p14:tracePt t="21880" x="4035425" y="3502025"/>
          <p14:tracePt t="21889" x="3976688" y="3459163"/>
          <p14:tracePt t="21896" x="3933825" y="3433763"/>
          <p14:tracePt t="21904" x="3873500" y="3390900"/>
          <p14:tracePt t="21912" x="3797300" y="3348038"/>
          <p14:tracePt t="21921" x="3729038" y="3314700"/>
          <p14:tracePt t="21928" x="3687763" y="3297238"/>
          <p14:tracePt t="21936" x="3652838" y="3289300"/>
          <p14:tracePt t="21944" x="3602038" y="3279775"/>
          <p14:tracePt t="21952" x="3586163" y="3279775"/>
          <p14:tracePt t="21972" x="3508375" y="3254375"/>
          <p14:tracePt t="21976" x="3475038" y="3254375"/>
          <p14:tracePt t="21984" x="3457575" y="3254375"/>
          <p14:tracePt t="21992" x="3432175" y="3254375"/>
          <p14:tracePt t="22000" x="3389313" y="3254375"/>
          <p14:tracePt t="22008" x="3330575" y="3254375"/>
          <p14:tracePt t="22016" x="3254375" y="3254375"/>
          <p14:tracePt t="22024" x="3186113" y="3254375"/>
          <p14:tracePt t="22032" x="3127375" y="3254375"/>
          <p14:tracePt t="22040" x="3067050" y="3254375"/>
          <p14:tracePt t="22048" x="3008313" y="3254375"/>
          <p14:tracePt t="22056" x="2947988" y="3271838"/>
          <p14:tracePt t="22064" x="2930525" y="3279775"/>
          <p14:tracePt t="22072" x="2889250" y="3289300"/>
          <p14:tracePt t="22080" x="2879725" y="3305175"/>
          <p14:tracePt t="22089" x="2863850" y="3322638"/>
          <p14:tracePt t="22096" x="2846388" y="3340100"/>
          <p14:tracePt t="22105" x="2838450" y="3348038"/>
          <p14:tracePt t="22112" x="2820988" y="3382963"/>
          <p14:tracePt t="22121" x="2820988" y="3424238"/>
          <p14:tracePt t="22128" x="2811463" y="3475038"/>
          <p14:tracePt t="22139" x="2811463" y="3543300"/>
          <p14:tracePt t="22146" x="2811463" y="3629025"/>
          <p14:tracePt t="22154" x="2811463" y="3687763"/>
          <p14:tracePt t="22161" x="2811463" y="3730625"/>
          <p14:tracePt t="22168" x="2811463" y="3763963"/>
          <p14:tracePt t="22176" x="2811463" y="3773488"/>
          <p14:tracePt t="22208" x="2811463" y="3781425"/>
          <p14:tracePt t="22224" x="2820988" y="3798888"/>
          <p14:tracePt t="22240" x="2828925" y="3806825"/>
          <p14:tracePt t="22257" x="2854325" y="3806825"/>
          <p14:tracePt t="22264" x="2889250" y="3824288"/>
          <p14:tracePt t="22272" x="2922588" y="3832225"/>
          <p14:tracePt t="22280" x="2940050" y="3841750"/>
          <p14:tracePt t="22289" x="2973388" y="3841750"/>
          <p14:tracePt t="22296" x="3008313" y="3841750"/>
          <p14:tracePt t="22305" x="3024188" y="3841750"/>
          <p14:tracePt t="22312" x="3049588" y="3841750"/>
          <p14:tracePt t="22321" x="3084513" y="3841750"/>
          <p14:tracePt t="22328" x="3092450" y="3841750"/>
          <p14:tracePt t="22337" x="3117850" y="3841750"/>
          <p14:tracePt t="22344" x="3135313" y="3841750"/>
          <p14:tracePt t="22368" x="3152775" y="3841750"/>
          <p14:tracePt t="22376" x="3168650" y="3824288"/>
          <p14:tracePt t="22384" x="3178175" y="3806825"/>
          <p14:tracePt t="22392" x="3203575" y="3773488"/>
          <p14:tracePt t="22400" x="3211513" y="3748088"/>
          <p14:tracePt t="22408" x="3219450" y="3730625"/>
          <p14:tracePt t="22416" x="3219450" y="3713163"/>
          <p14:tracePt t="22424" x="3236913" y="3679825"/>
          <p14:tracePt t="22432" x="3236913" y="3646488"/>
          <p14:tracePt t="22440" x="3236913" y="3636963"/>
          <p14:tracePt t="22448" x="3236913" y="3594100"/>
          <p14:tracePt t="22456" x="3236913" y="3568700"/>
          <p14:tracePt t="22464" x="3236913" y="3543300"/>
          <p14:tracePt t="22473" x="3236913" y="3527425"/>
          <p14:tracePt t="22480" x="3236913" y="3517900"/>
          <p14:tracePt t="22489" x="3236913" y="3492500"/>
          <p14:tracePt t="22496" x="3228975" y="3484563"/>
          <p14:tracePt t="22504" x="3219450" y="3467100"/>
          <p14:tracePt t="22512" x="3203575" y="3449638"/>
          <p14:tracePt t="22528" x="3194050" y="3433763"/>
          <p14:tracePt t="22536" x="3186113" y="3416300"/>
          <p14:tracePt t="22544" x="3178175" y="3416300"/>
          <p14:tracePt t="22569" x="3168650" y="3408363"/>
          <p14:tracePt t="22632" x="3152775" y="3408363"/>
          <p14:tracePt t="22656" x="3143250" y="3408363"/>
          <p14:tracePt t="22665" x="3127375" y="3408363"/>
          <p14:tracePt t="22672" x="3117850" y="3408363"/>
          <p14:tracePt t="22706" x="3100388" y="3408363"/>
          <p14:tracePt t="22721" x="3100388" y="3416300"/>
          <p14:tracePt t="22736" x="3084513" y="3433763"/>
          <p14:tracePt t="22745" x="3067050" y="3459163"/>
          <p14:tracePt t="22753" x="3059113" y="3459163"/>
          <p14:tracePt t="22760" x="3059113" y="3475038"/>
          <p14:tracePt t="22768" x="3049588" y="3492500"/>
          <p14:tracePt t="22777" x="3041650" y="3535363"/>
          <p14:tracePt t="22784" x="3041650" y="3552825"/>
          <p14:tracePt t="22793" x="3033713" y="3586163"/>
          <p14:tracePt t="22800" x="3024188" y="3619500"/>
          <p14:tracePt t="22808" x="3024188" y="3646488"/>
          <p14:tracePt t="22816" x="3024188" y="3654425"/>
          <p14:tracePt t="22824" x="3024188" y="3679825"/>
          <p14:tracePt t="22832" x="3024188" y="3697288"/>
          <p14:tracePt t="22840" x="3024188" y="3705225"/>
          <p14:tracePt t="22849" x="3024188" y="3722688"/>
          <p14:tracePt t="22857" x="3024188" y="3748088"/>
          <p14:tracePt t="22864" x="3049588" y="3781425"/>
          <p14:tracePt t="22873" x="3084513" y="3816350"/>
          <p14:tracePt t="22880" x="3100388" y="3841750"/>
          <p14:tracePt t="22889" x="3117850" y="3857625"/>
          <p14:tracePt t="22897" x="3152775" y="3892550"/>
          <p14:tracePt t="22905" x="3178175" y="3900488"/>
          <p14:tracePt t="22912" x="3203575" y="3925888"/>
          <p14:tracePt t="22922" x="3236913" y="3943350"/>
          <p14:tracePt t="22928" x="3270250" y="3951288"/>
          <p14:tracePt t="22936" x="3322638" y="3976688"/>
          <p14:tracePt t="22944" x="3363913" y="3986213"/>
          <p14:tracePt t="22958" x="3398838" y="3994150"/>
          <p14:tracePt t="22960" x="3432175" y="3994150"/>
          <p14:tracePt t="22968" x="3457575" y="3994150"/>
          <p14:tracePt t="22976" x="3482975" y="3994150"/>
          <p14:tracePt t="22984" x="3517900" y="3994150"/>
          <p14:tracePt t="22992" x="3533775" y="3994150"/>
          <p14:tracePt t="23000" x="3559175" y="3994150"/>
          <p14:tracePt t="23008" x="3602038" y="3968750"/>
          <p14:tracePt t="23017" x="3644900" y="3951288"/>
          <p14:tracePt t="23024" x="3687763" y="3925888"/>
          <p14:tracePt t="23032" x="3738563" y="3883025"/>
          <p14:tracePt t="23040" x="3797300" y="3832225"/>
          <p14:tracePt t="23048" x="3848100" y="3781425"/>
          <p14:tracePt t="23056" x="3916363" y="3713163"/>
          <p14:tracePt t="23064" x="3967163" y="3662363"/>
          <p14:tracePt t="23073" x="4017963" y="3594100"/>
          <p14:tracePt t="23080" x="4060825" y="3517900"/>
          <p14:tracePt t="23089" x="4103688" y="3449638"/>
          <p14:tracePt t="23096" x="4137025" y="3408363"/>
          <p14:tracePt t="23105" x="4162425" y="3340100"/>
          <p14:tracePt t="23114" x="4179888" y="3297238"/>
          <p14:tracePt t="23123" x="4187825" y="3238500"/>
          <p14:tracePt t="23129" x="4222750" y="3144838"/>
          <p14:tracePt t="23138" x="4230688" y="3076575"/>
          <p14:tracePt t="23144" x="4230688" y="2990850"/>
          <p14:tracePt t="23153" x="4230688" y="2932113"/>
          <p14:tracePt t="23160" x="4230688" y="2871788"/>
          <p14:tracePt t="23169" x="4230688" y="2830513"/>
          <p14:tracePt t="23177" x="4230688" y="2787650"/>
          <p14:tracePt t="23184" x="4230688" y="2736850"/>
          <p14:tracePt t="23192" x="4214813" y="2693988"/>
          <p14:tracePt t="23200" x="4187825" y="2643188"/>
          <p14:tracePt t="23208" x="4162425" y="2617788"/>
          <p14:tracePt t="23217" x="4146550" y="2582863"/>
          <p14:tracePt t="23224" x="4111625" y="2549525"/>
          <p14:tracePt t="23232" x="4070350" y="2506663"/>
          <p14:tracePt t="23240" x="4060825" y="2498725"/>
          <p14:tracePt t="23248" x="4017963" y="2473325"/>
          <p14:tracePt t="23256" x="4002088" y="2463800"/>
          <p14:tracePt t="23264" x="3959225" y="2455863"/>
          <p14:tracePt t="23272" x="3916363" y="2430463"/>
          <p14:tracePt t="23280" x="3873500" y="2430463"/>
          <p14:tracePt t="23289" x="3814763" y="2422525"/>
          <p14:tracePt t="23296" x="3746500" y="2422525"/>
          <p14:tracePt t="23304" x="3662363" y="2422525"/>
          <p14:tracePt t="23312" x="3559175" y="2422525"/>
          <p14:tracePt t="23321" x="3492500" y="2422525"/>
          <p14:tracePt t="23328" x="3414713" y="2422525"/>
          <p14:tracePt t="23337" x="3338513" y="2430463"/>
          <p14:tracePt t="23344" x="3297238" y="2447925"/>
          <p14:tracePt t="23353" x="3228975" y="2481263"/>
          <p14:tracePt t="23360" x="3194050" y="2498725"/>
          <p14:tracePt t="23368" x="3117850" y="2541588"/>
          <p14:tracePt t="23377" x="3067050" y="2582863"/>
          <p14:tracePt t="23384" x="3041650" y="2608263"/>
          <p14:tracePt t="23392" x="2973388" y="2686050"/>
          <p14:tracePt t="23400" x="2922588" y="2752725"/>
          <p14:tracePt t="23408" x="2879725" y="2830513"/>
          <p14:tracePt t="23417" x="2811463" y="2906713"/>
          <p14:tracePt t="23424" x="2770188" y="2982913"/>
          <p14:tracePt t="23432" x="2735263" y="3051175"/>
          <p14:tracePt t="23440" x="2701925" y="3101975"/>
          <p14:tracePt t="23448" x="2693988" y="3160713"/>
          <p14:tracePt t="23456" x="2684463" y="3203575"/>
          <p14:tracePt t="23464" x="2668588" y="3263900"/>
          <p14:tracePt t="23472" x="2668588" y="3322638"/>
          <p14:tracePt t="23481" x="2668588" y="3408363"/>
          <p14:tracePt t="23489" x="2668588" y="3467100"/>
          <p14:tracePt t="23497" x="2668588" y="3527425"/>
          <p14:tracePt t="23505" x="2684463" y="3586163"/>
          <p14:tracePt t="23512" x="2735263" y="3662363"/>
          <p14:tracePt t="23521" x="2803525" y="3738563"/>
          <p14:tracePt t="23528" x="2871788" y="3849688"/>
          <p14:tracePt t="23536" x="2947988" y="3925888"/>
          <p14:tracePt t="23544" x="2998788" y="3976688"/>
          <p14:tracePt t="23554" x="3067050" y="4044950"/>
          <p14:tracePt t="23560" x="3135313" y="4105275"/>
          <p14:tracePt t="23568" x="3168650" y="4130675"/>
          <p14:tracePt t="23576" x="3228975" y="4146550"/>
          <p14:tracePt t="23584" x="3254375" y="4164013"/>
          <p14:tracePt t="23592" x="3287713" y="4171950"/>
          <p14:tracePt t="23601" x="3297238" y="4171950"/>
          <p14:tracePt t="23608" x="3313113" y="4171950"/>
          <p14:tracePt t="23616" x="3330575" y="4181475"/>
          <p14:tracePt t="23624" x="3363913" y="4181475"/>
          <p14:tracePt t="23632" x="3363913" y="4189413"/>
          <p14:tracePt t="23640" x="3406775" y="4197350"/>
          <p14:tracePt t="23648" x="3414713" y="4197350"/>
          <p14:tracePt t="23656" x="3441700" y="4206875"/>
          <p14:tracePt t="23665" x="3449638" y="4206875"/>
          <p14:tracePt t="23672" x="3467100" y="4206875"/>
          <p14:tracePt t="23680" x="3475038" y="4206875"/>
          <p14:tracePt t="23696" x="3492500" y="4206875"/>
          <p14:tracePt t="23705" x="3500438" y="4206875"/>
          <p14:tracePt t="23721" x="3525838" y="4206875"/>
          <p14:tracePt t="23769" x="3533775" y="4206875"/>
          <p14:tracePt t="23808" x="3551238" y="4206875"/>
          <p14:tracePt t="23848" x="3559175" y="4197350"/>
          <p14:tracePt t="23864" x="3568700" y="4189413"/>
          <p14:tracePt t="23880" x="3576638" y="4189413"/>
          <p14:tracePt t="23889" x="3576638" y="4181475"/>
          <p14:tracePt t="23896" x="3576638" y="4171950"/>
          <p14:tracePt t="23905" x="3576638" y="4164013"/>
          <p14:tracePt t="23913" x="3576638" y="4146550"/>
          <p14:tracePt t="23921" x="3576638" y="4130675"/>
          <p14:tracePt t="23928" x="3576638" y="4105275"/>
          <p14:tracePt t="23937" x="3576638" y="4070350"/>
          <p14:tracePt t="23944" x="3576638" y="4037013"/>
          <p14:tracePt t="23953" x="3576638" y="4019550"/>
          <p14:tracePt t="23974" x="3559175" y="3951288"/>
          <p14:tracePt t="23976" x="3559175" y="3935413"/>
          <p14:tracePt t="23984" x="3551238" y="3900488"/>
          <p14:tracePt t="23992" x="3543300" y="3875088"/>
          <p14:tracePt t="24000" x="3543300" y="3832225"/>
          <p14:tracePt t="24008" x="3543300" y="3806825"/>
          <p14:tracePt t="24017" x="3533775" y="3773488"/>
          <p14:tracePt t="24024" x="3533775" y="3730625"/>
          <p14:tracePt t="24032" x="3533775" y="3687763"/>
          <p14:tracePt t="24040" x="3533775" y="3636963"/>
          <p14:tracePt t="24048" x="3533775" y="3586163"/>
          <p14:tracePt t="24056" x="3533775" y="3509963"/>
          <p14:tracePt t="24065" x="3533775" y="3424238"/>
          <p14:tracePt t="24072" x="3533775" y="3340100"/>
          <p14:tracePt t="24080" x="3517900" y="3263900"/>
          <p14:tracePt t="24089" x="3508375" y="3203575"/>
          <p14:tracePt t="24096" x="3508375" y="3160713"/>
          <p14:tracePt t="24104" x="3508375" y="3152775"/>
          <p14:tracePt t="24112" x="3500438" y="3119438"/>
          <p14:tracePt t="24121" x="3500438" y="3109913"/>
          <p14:tracePt t="24128" x="3500438" y="3101975"/>
          <p14:tracePt t="24153" x="3500438" y="3094038"/>
          <p14:tracePt t="24344" x="3492500" y="3135313"/>
          <p14:tracePt t="24352" x="3492500" y="3221038"/>
          <p14:tracePt t="24360" x="3492500" y="3279775"/>
          <p14:tracePt t="24369" x="3492500" y="3340100"/>
          <p14:tracePt t="24376" x="3492500" y="3408363"/>
          <p14:tracePt t="24385" x="3492500" y="3459163"/>
          <p14:tracePt t="24392" x="3492500" y="3467100"/>
          <p14:tracePt t="24401" x="3492500" y="3502025"/>
          <p14:tracePt t="24408" x="3492500" y="3509963"/>
          <p14:tracePt t="24496" x="3492500" y="3517900"/>
          <p14:tracePt t="24505" x="3500438" y="3517900"/>
          <p14:tracePt t="24512" x="3533775" y="3517900"/>
          <p14:tracePt t="24520" x="3543300" y="3509963"/>
          <p14:tracePt t="24528" x="3559175" y="3492500"/>
          <p14:tracePt t="24537" x="3594100" y="3459163"/>
          <p14:tracePt t="24544" x="3636963" y="3416300"/>
          <p14:tracePt t="24553" x="3662363" y="3390900"/>
          <p14:tracePt t="24560" x="3687763" y="3365500"/>
          <p14:tracePt t="24569" x="3713163" y="3330575"/>
          <p14:tracePt t="24576" x="3729038" y="3314700"/>
          <p14:tracePt t="24585" x="3729038" y="3305175"/>
          <p14:tracePt t="24592" x="3746500" y="3289300"/>
          <p14:tracePt t="24608" x="3756025" y="3279775"/>
          <p14:tracePt t="24737" x="3756025" y="3289300"/>
          <p14:tracePt t="24744" x="3756025" y="3314700"/>
          <p14:tracePt t="24753" x="3756025" y="3340100"/>
          <p14:tracePt t="24760" x="3756025" y="3355975"/>
          <p14:tracePt t="24768" x="3756025" y="3390900"/>
          <p14:tracePt t="24776" x="3756025" y="3416300"/>
          <p14:tracePt t="24784" x="3756025" y="3433763"/>
          <p14:tracePt t="24792" x="3763963" y="3467100"/>
          <p14:tracePt t="24801" x="3771900" y="3484563"/>
          <p14:tracePt t="24808" x="3771900" y="3492500"/>
          <p14:tracePt t="24816" x="3771900" y="3502025"/>
          <p14:tracePt t="24905" x="3771900" y="3517900"/>
          <p14:tracePt t="24920" x="3771900" y="3535363"/>
          <p14:tracePt t="28896" x="3771900" y="3527425"/>
          <p14:tracePt t="35257" x="3797300" y="3517900"/>
          <p14:tracePt t="35264" x="3848100" y="3527425"/>
          <p14:tracePt t="35272" x="3900488" y="3535363"/>
          <p14:tracePt t="35280" x="3984625" y="3560763"/>
          <p14:tracePt t="35288" x="4086225" y="3578225"/>
          <p14:tracePt t="35297" x="4171950" y="3594100"/>
          <p14:tracePt t="35304" x="4291013" y="3611563"/>
          <p14:tracePt t="35312" x="4400550" y="3629025"/>
          <p14:tracePt t="35320" x="4519613" y="3646488"/>
          <p14:tracePt t="35328" x="4656138" y="3671888"/>
          <p14:tracePt t="35336" x="4740275" y="3671888"/>
          <p14:tracePt t="35345" x="4843463" y="3671888"/>
          <p14:tracePt t="35352" x="4945063" y="3671888"/>
          <p14:tracePt t="35361" x="5013325" y="3671888"/>
          <p14:tracePt t="35368" x="5097463" y="3671888"/>
          <p14:tracePt t="35376" x="5114925" y="3671888"/>
          <p14:tracePt t="35384" x="5132388" y="3671888"/>
          <p14:tracePt t="35393" x="5140325" y="3671888"/>
          <p14:tracePt t="35425" x="5140325" y="3646488"/>
          <p14:tracePt t="35432" x="5140325" y="3619500"/>
          <p14:tracePt t="35440" x="5132388" y="3568700"/>
          <p14:tracePt t="35448" x="5114925" y="3527425"/>
          <p14:tracePt t="35456" x="5080000" y="3475038"/>
          <p14:tracePt t="35464" x="5038725" y="3408363"/>
          <p14:tracePt t="35473" x="5013325" y="3355975"/>
          <p14:tracePt t="35480" x="4953000" y="3297238"/>
          <p14:tracePt t="35488" x="4919663" y="3246438"/>
          <p14:tracePt t="35496" x="4876800" y="3178175"/>
          <p14:tracePt t="35504" x="4833938" y="3127375"/>
          <p14:tracePt t="35512" x="4791075" y="3094038"/>
          <p14:tracePt t="35521" x="4714875" y="3051175"/>
          <p14:tracePt t="35528" x="4681538" y="3016250"/>
          <p14:tracePt t="35536" x="4630738" y="2990850"/>
          <p14:tracePt t="35545" x="4605338" y="2974975"/>
          <p14:tracePt t="35552" x="4537075" y="2932113"/>
          <p14:tracePt t="35561" x="4435475" y="2881313"/>
          <p14:tracePt t="35568" x="4316413" y="2830513"/>
          <p14:tracePt t="35577" x="4187825" y="2778125"/>
          <p14:tracePt t="35584" x="4052888" y="2736850"/>
          <p14:tracePt t="35592" x="3951288" y="2701925"/>
          <p14:tracePt t="35600" x="3840163" y="2668588"/>
          <p14:tracePt t="35609" x="3721100" y="2643188"/>
          <p14:tracePt t="35617" x="3602038" y="2592388"/>
          <p14:tracePt t="35624" x="3533775" y="2582863"/>
          <p14:tracePt t="35632" x="3441700" y="2574925"/>
          <p14:tracePt t="35641" x="3389313" y="2574925"/>
          <p14:tracePt t="35648" x="3338513" y="2557463"/>
          <p14:tracePt t="35657" x="3313113" y="2557463"/>
          <p14:tracePt t="35672" x="3305175" y="2557463"/>
          <p14:tracePt t="35696" x="3297238" y="2557463"/>
          <p14:tracePt t="35720" x="3287713" y="2557463"/>
          <p14:tracePt t="35728" x="3270250" y="2557463"/>
          <p14:tracePt t="35736" x="3254375" y="2574925"/>
          <p14:tracePt t="35744" x="3236913" y="2608263"/>
          <p14:tracePt t="35752" x="3219450" y="2660650"/>
          <p14:tracePt t="35761" x="3211513" y="2736850"/>
          <p14:tracePt t="35768" x="3186113" y="2805113"/>
          <p14:tracePt t="35777" x="3178175" y="2863850"/>
          <p14:tracePt t="35784" x="3178175" y="2940050"/>
          <p14:tracePt t="35792" x="3168650" y="3000375"/>
          <p14:tracePt t="35800" x="3168650" y="3059113"/>
          <p14:tracePt t="35809" x="3168650" y="3144838"/>
          <p14:tracePt t="35816" x="3168650" y="3211513"/>
          <p14:tracePt t="35825" x="3194050" y="3305175"/>
          <p14:tracePt t="35832" x="3228975" y="3390900"/>
          <p14:tracePt t="35842" x="3254375" y="3449638"/>
          <p14:tracePt t="35848" x="3287713" y="3502025"/>
          <p14:tracePt t="35856" x="3313113" y="3543300"/>
          <p14:tracePt t="35864" x="3355975" y="3594100"/>
          <p14:tracePt t="35872" x="3389313" y="3629025"/>
          <p14:tracePt t="35881" x="3457575" y="3671888"/>
          <p14:tracePt t="35888" x="3559175" y="3722688"/>
          <p14:tracePt t="35896" x="3662363" y="3773488"/>
          <p14:tracePt t="35904" x="3763963" y="3806825"/>
          <p14:tracePt t="35912" x="3832225" y="3867150"/>
          <p14:tracePt t="35920" x="3951288" y="3900488"/>
          <p14:tracePt t="35928" x="4060825" y="3925888"/>
          <p14:tracePt t="35936" x="4179888" y="3960813"/>
          <p14:tracePt t="35944" x="4298950" y="3976688"/>
          <p14:tracePt t="35952" x="4425950" y="4019550"/>
          <p14:tracePt t="35961" x="4537075" y="4027488"/>
          <p14:tracePt t="35979" x="4765675" y="4037013"/>
          <p14:tracePt t="35984" x="4868863" y="4037013"/>
          <p14:tracePt t="35992" x="4962525" y="4037013"/>
          <p14:tracePt t="36000" x="5064125" y="4037013"/>
          <p14:tracePt t="36008" x="5148263" y="4037013"/>
          <p14:tracePt t="36017" x="5208588" y="4037013"/>
          <p14:tracePt t="36025" x="5292725" y="4037013"/>
          <p14:tracePt t="36032" x="5368925" y="4011613"/>
          <p14:tracePt t="36041" x="5454650" y="3994150"/>
          <p14:tracePt t="36048" x="5548313" y="3951288"/>
          <p14:tracePt t="36056" x="5607050" y="3925888"/>
          <p14:tracePt t="36064" x="5667375" y="3892550"/>
          <p14:tracePt t="36073" x="5708650" y="3857625"/>
          <p14:tracePt t="36080" x="5743575" y="3832225"/>
          <p14:tracePt t="36089" x="5776913" y="3798888"/>
          <p14:tracePt t="36096" x="5786438" y="3773488"/>
          <p14:tracePt t="36104" x="5819775" y="3730625"/>
          <p14:tracePt t="36112" x="5837238" y="3687763"/>
          <p14:tracePt t="36121" x="5853113" y="3646488"/>
          <p14:tracePt t="36128" x="5862638" y="3629025"/>
          <p14:tracePt t="36136" x="5870575" y="3594100"/>
          <p14:tracePt t="36144" x="5870575" y="3578225"/>
          <p14:tracePt t="36152" x="5870575" y="3535363"/>
          <p14:tracePt t="36161" x="5870575" y="3509963"/>
          <p14:tracePt t="36168" x="5870575" y="3467100"/>
          <p14:tracePt t="36177" x="5853113" y="3398838"/>
          <p14:tracePt t="36184" x="5837238" y="3330575"/>
          <p14:tracePt t="36193" x="5827713" y="3279775"/>
          <p14:tracePt t="36200" x="5794375" y="3228975"/>
          <p14:tracePt t="36208" x="5776913" y="3170238"/>
          <p14:tracePt t="36216" x="5743575" y="3119438"/>
          <p14:tracePt t="36225" x="5700713" y="3059113"/>
          <p14:tracePt t="36232" x="5675313" y="3008313"/>
          <p14:tracePt t="36240" x="5632450" y="2957513"/>
          <p14:tracePt t="36248" x="5591175" y="2889250"/>
          <p14:tracePt t="36256" x="5556250" y="2855913"/>
          <p14:tracePt t="36264" x="5497513" y="2805113"/>
          <p14:tracePt t="36272" x="5411788" y="2736850"/>
          <p14:tracePt t="36280" x="5318125" y="2686050"/>
          <p14:tracePt t="36288" x="5224463" y="2643188"/>
          <p14:tracePt t="36296" x="5157788" y="2617788"/>
          <p14:tracePt t="36304" x="5046663" y="2574925"/>
          <p14:tracePt t="36312" x="4945063" y="2549525"/>
          <p14:tracePt t="36320" x="4833938" y="2516188"/>
          <p14:tracePt t="36328" x="4749800" y="2506663"/>
          <p14:tracePt t="36336" x="4621213" y="2498725"/>
          <p14:tracePt t="36344" x="4511675" y="2463800"/>
          <p14:tracePt t="36352" x="4425950" y="2447925"/>
          <p14:tracePt t="36360" x="4359275" y="2447925"/>
          <p14:tracePt t="36368" x="4273550" y="2438400"/>
          <p14:tracePt t="36377" x="4222750" y="2422525"/>
          <p14:tracePt t="36384" x="4162425" y="2422525"/>
          <p14:tracePt t="36393" x="4103688" y="2413000"/>
          <p14:tracePt t="36400" x="4035425" y="2413000"/>
          <p14:tracePt t="36408" x="3976688" y="2413000"/>
          <p14:tracePt t="36416" x="3916363" y="2413000"/>
          <p14:tracePt t="36425" x="3832225" y="2413000"/>
          <p14:tracePt t="36432" x="3763963" y="2413000"/>
          <p14:tracePt t="36441" x="3678238" y="2413000"/>
          <p14:tracePt t="36448" x="3602038" y="2413000"/>
          <p14:tracePt t="36457" x="3559175" y="2413000"/>
          <p14:tracePt t="36464" x="3517900" y="2413000"/>
          <p14:tracePt t="36472" x="3492500" y="2422525"/>
          <p14:tracePt t="36480" x="3475038" y="2422525"/>
          <p14:tracePt t="36496" x="3449638" y="2430463"/>
          <p14:tracePt t="36504" x="3441700" y="2430463"/>
          <p14:tracePt t="36512" x="3414713" y="2455863"/>
          <p14:tracePt t="36520" x="3398838" y="2455863"/>
          <p14:tracePt t="36528" x="3363913" y="2473325"/>
          <p14:tracePt t="36536" x="3338513" y="2489200"/>
          <p14:tracePt t="36544" x="3330575" y="2498725"/>
          <p14:tracePt t="36552" x="3313113" y="2506663"/>
          <p14:tracePt t="36561" x="3297238" y="2516188"/>
          <p14:tracePt t="36568" x="3287713" y="2532063"/>
          <p14:tracePt t="36577" x="3287713" y="2541588"/>
          <p14:tracePt t="36584" x="3279775" y="2549525"/>
          <p14:tracePt t="36593" x="3279775" y="2557463"/>
          <p14:tracePt t="36600" x="3279775" y="2566988"/>
          <p14:tracePt t="36608" x="3262313" y="2574925"/>
          <p14:tracePt t="36616" x="3262313" y="2592388"/>
          <p14:tracePt t="36624" x="3262313" y="2633663"/>
          <p14:tracePt t="36632" x="3262313" y="2676525"/>
          <p14:tracePt t="36641" x="3262313" y="2711450"/>
          <p14:tracePt t="36648" x="3270250" y="2744788"/>
          <p14:tracePt t="36656" x="3287713" y="2778125"/>
          <p14:tracePt t="36664" x="3322638" y="2813050"/>
          <p14:tracePt t="36672" x="3338513" y="2838450"/>
          <p14:tracePt t="36680" x="3363913" y="2863850"/>
          <p14:tracePt t="36688" x="3406775" y="2906713"/>
          <p14:tracePt t="36697" x="3432175" y="2914650"/>
          <p14:tracePt t="36704" x="3475038" y="2949575"/>
          <p14:tracePt t="36712" x="3533775" y="2974975"/>
          <p14:tracePt t="36720" x="3576638" y="2990850"/>
          <p14:tracePt t="36728" x="3619500" y="3016250"/>
          <p14:tracePt t="36736" x="3652838" y="3033713"/>
          <p14:tracePt t="36744" x="3703638" y="3051175"/>
          <p14:tracePt t="36752" x="3781425" y="3059113"/>
          <p14:tracePt t="36761" x="3848100" y="3094038"/>
          <p14:tracePt t="36768" x="3951288" y="3119438"/>
          <p14:tracePt t="36777" x="4103688" y="3178175"/>
          <p14:tracePt t="36784" x="4230688" y="3211513"/>
          <p14:tracePt t="36793" x="4384675" y="3263900"/>
          <p14:tracePt t="36800" x="4579938" y="3305175"/>
          <p14:tracePt t="36810" x="4783138" y="3365500"/>
          <p14:tracePt t="36816" x="4987925" y="3424238"/>
          <p14:tracePt t="36825" x="5132388" y="3475038"/>
          <p14:tracePt t="36832" x="5335588" y="3517900"/>
          <p14:tracePt t="36840" x="5480050" y="3560763"/>
          <p14:tracePt t="36848" x="5649913" y="3603625"/>
          <p14:tracePt t="36857" x="5751513" y="3611563"/>
          <p14:tracePt t="36864" x="5870575" y="3629025"/>
          <p14:tracePt t="36873" x="5956300" y="3629025"/>
          <p14:tracePt t="36880" x="6040438" y="3636963"/>
          <p14:tracePt t="36888" x="6108700" y="3636963"/>
          <p14:tracePt t="36896" x="6184900" y="3636963"/>
          <p14:tracePt t="36904" x="6235700" y="3636963"/>
          <p14:tracePt t="36912" x="6296025" y="3636963"/>
          <p14:tracePt t="36920" x="6338888" y="3636963"/>
          <p14:tracePt t="36928" x="6372225" y="3636963"/>
          <p14:tracePt t="36936" x="6415088" y="3636963"/>
          <p14:tracePt t="36944" x="6448425" y="3636963"/>
          <p14:tracePt t="36952" x="6465888" y="3636963"/>
          <p14:tracePt t="36960" x="6499225" y="3636963"/>
          <p14:tracePt t="36977" x="6567488" y="3636963"/>
          <p14:tracePt t="36984" x="6600825" y="3636963"/>
          <p14:tracePt t="36993" x="6643688" y="3619500"/>
          <p14:tracePt t="37000" x="6669088" y="3611563"/>
          <p14:tracePt t="37009" x="6719888" y="3603625"/>
          <p14:tracePt t="37017" x="6762750" y="3594100"/>
          <p14:tracePt t="37024" x="6813550" y="3560763"/>
          <p14:tracePt t="37032" x="6864350" y="3552825"/>
          <p14:tracePt t="37041" x="6899275" y="3543300"/>
          <p14:tracePt t="37048" x="6915150" y="3527425"/>
          <p14:tracePt t="37057" x="6932613" y="3527425"/>
          <p14:tracePt t="37064" x="6950075" y="3517900"/>
          <p14:tracePt t="37096" x="6967538" y="3492500"/>
          <p14:tracePt t="37104" x="6967538" y="3484563"/>
          <p14:tracePt t="37112" x="6983413" y="3467100"/>
          <p14:tracePt t="37120" x="7000875" y="3441700"/>
          <p14:tracePt t="37128" x="7008813" y="3424238"/>
          <p14:tracePt t="37136" x="7018338" y="3416300"/>
          <p14:tracePt t="37152" x="7018338" y="3408363"/>
          <p14:tracePt t="37160" x="7018338" y="3390900"/>
          <p14:tracePt t="37184" x="7018338" y="3382963"/>
          <p14:tracePt t="37193" x="7034213" y="3365500"/>
          <p14:tracePt t="37200" x="7034213" y="3355975"/>
          <p14:tracePt t="37209" x="7034213" y="3340100"/>
          <p14:tracePt t="37225" x="7043738" y="3322638"/>
          <p14:tracePt t="37241" x="7043738" y="3314700"/>
          <p14:tracePt t="37258" x="7043738" y="3305175"/>
          <p14:tracePt t="37264" x="7043738" y="3297238"/>
          <p14:tracePt t="37272" x="7043738" y="3289300"/>
          <p14:tracePt t="37280" x="7043738" y="3279775"/>
          <p14:tracePt t="37360" x="7034213" y="3271838"/>
          <p14:tracePt t="37368" x="7034213" y="3263900"/>
          <p14:tracePt t="37376" x="7034213" y="3254375"/>
          <p14:tracePt t="37400" x="7026275" y="3254375"/>
          <p14:tracePt t="37832" x="7018338" y="3246438"/>
          <p14:tracePt t="37865" x="7008813" y="3246438"/>
          <p14:tracePt t="37872" x="7000875" y="3238500"/>
          <p14:tracePt t="37904" x="6992938" y="3238500"/>
          <p14:tracePt t="37912" x="6983413" y="3238500"/>
          <p14:tracePt t="37920" x="6975475" y="3238500"/>
          <p14:tracePt t="37944" x="6967538" y="3238500"/>
          <p14:tracePt t="38016" x="6950075" y="3238500"/>
          <p14:tracePt t="38025" x="6932613" y="3228975"/>
          <p14:tracePt t="38041" x="6899275" y="3221038"/>
          <p14:tracePt t="38064" x="6881813" y="3221038"/>
          <p14:tracePt t="38073" x="6864350" y="3211513"/>
          <p14:tracePt t="38152" x="6838950" y="3211513"/>
          <p14:tracePt t="38160" x="6805613" y="3211513"/>
          <p14:tracePt t="38168" x="6762750" y="3211513"/>
          <p14:tracePt t="38176" x="6719888" y="3211513"/>
          <p14:tracePt t="38184" x="6678613" y="3211513"/>
          <p14:tracePt t="38193" x="6653213" y="3211513"/>
          <p14:tracePt t="38200" x="6584950" y="3211513"/>
          <p14:tracePt t="38208" x="6534150" y="3211513"/>
          <p14:tracePt t="38216" x="6473825" y="3203575"/>
          <p14:tracePt t="38224" x="6440488" y="3203575"/>
          <p14:tracePt t="38232" x="6397625" y="3203575"/>
          <p14:tracePt t="38241" x="6364288" y="3203575"/>
          <p14:tracePt t="38248" x="6354763" y="3203575"/>
          <p14:tracePt t="38257" x="6346825" y="3203575"/>
          <p14:tracePt t="39289" x="6329363" y="3203575"/>
          <p14:tracePt t="39305" x="6321425" y="3203575"/>
          <p14:tracePt t="39313" x="6311900" y="3203575"/>
          <p14:tracePt t="39320" x="6296025" y="3203575"/>
          <p14:tracePt t="39328" x="6286500" y="3203575"/>
          <p14:tracePt t="39336" x="6270625" y="3203575"/>
          <p14:tracePt t="39344" x="6253163" y="3203575"/>
          <p14:tracePt t="39352" x="6210300" y="3228975"/>
          <p14:tracePt t="39360" x="6167438" y="3246438"/>
          <p14:tracePt t="39368" x="6134100" y="3271838"/>
          <p14:tracePt t="39377" x="6083300" y="3314700"/>
          <p14:tracePt t="39384" x="6057900" y="3330575"/>
          <p14:tracePt t="39392" x="6015038" y="3355975"/>
          <p14:tracePt t="39400" x="5989638" y="3373438"/>
          <p14:tracePt t="39409" x="5972175" y="3382963"/>
          <p14:tracePt t="39416" x="5938838" y="3398838"/>
          <p14:tracePt t="39593" x="5930900" y="3398838"/>
          <p14:tracePt t="39648" x="5930900" y="3390900"/>
          <p14:tracePt t="39664" x="5930900" y="3382963"/>
          <p14:tracePt t="39696" x="5930900" y="3373438"/>
          <p14:tracePt t="39705" x="5921375" y="3365500"/>
          <p14:tracePt t="39857" x="5921375" y="3348038"/>
          <p14:tracePt t="39872" x="5921375" y="3340100"/>
          <p14:tracePt t="39912" x="5921375" y="3330575"/>
          <p14:tracePt t="39936" x="5921375" y="3314700"/>
          <p14:tracePt t="40321" x="5913438" y="3314700"/>
          <p14:tracePt t="40328" x="5895975" y="3348038"/>
          <p14:tracePt t="40337" x="5880100" y="3398838"/>
          <p14:tracePt t="40344" x="5853113" y="3433763"/>
          <p14:tracePt t="40352" x="5819775" y="3484563"/>
          <p14:tracePt t="40360" x="5794375" y="3517900"/>
          <p14:tracePt t="40368" x="5768975" y="3543300"/>
          <p14:tracePt t="40376" x="5751513" y="3568700"/>
          <p14:tracePt t="40384" x="5718175" y="3619500"/>
          <p14:tracePt t="40392" x="5692775" y="3646488"/>
          <p14:tracePt t="40400" x="5657850" y="3679825"/>
          <p14:tracePt t="40408" x="5616575" y="3722688"/>
          <p14:tracePt t="40416" x="5548313" y="3781425"/>
          <p14:tracePt t="40424" x="5487988" y="3841750"/>
          <p14:tracePt t="40432" x="5421313" y="3900488"/>
          <p14:tracePt t="40441" x="5302250" y="3976688"/>
          <p14:tracePt t="40448" x="5208588" y="4044950"/>
          <p14:tracePt t="40457" x="5132388" y="4079875"/>
          <p14:tracePt t="40464" x="5072063" y="4121150"/>
          <p14:tracePt t="40473" x="4978400" y="4164013"/>
          <p14:tracePt t="40480" x="4910138" y="4206875"/>
          <p14:tracePt t="40490" x="4851400" y="4240213"/>
          <p14:tracePt t="40496" x="4775200" y="4275138"/>
          <p14:tracePt t="40504" x="4699000" y="4283075"/>
          <p14:tracePt t="40512" x="4638675" y="4300538"/>
          <p14:tracePt t="40521" x="4570413" y="4325938"/>
          <p14:tracePt t="40528" x="4519613" y="4325938"/>
          <p14:tracePt t="40537" x="4503738" y="4325938"/>
          <p14:tracePt t="40544" x="4476750" y="4325938"/>
          <p14:tracePt t="40560" x="4468813" y="4325938"/>
          <p14:tracePt t="40576" x="4451350" y="4325938"/>
          <p14:tracePt t="40584" x="4443413" y="4325938"/>
          <p14:tracePt t="40592" x="4425950" y="4325938"/>
          <p14:tracePt t="40600" x="4410075" y="4316413"/>
          <p14:tracePt t="40608" x="4375150" y="4300538"/>
          <p14:tracePt t="40616" x="4349750" y="4283075"/>
          <p14:tracePt t="40624" x="4332288" y="4275138"/>
          <p14:tracePt t="40632" x="4298950" y="4257675"/>
          <p14:tracePt t="40640" x="4273550" y="4232275"/>
          <p14:tracePt t="40648" x="4240213" y="4214813"/>
          <p14:tracePt t="40657" x="4214813" y="4197350"/>
          <p14:tracePt t="40664" x="4197350" y="4181475"/>
          <p14:tracePt t="40673" x="4187825" y="4171950"/>
          <p14:tracePt t="40680" x="4179888" y="4156075"/>
          <p14:tracePt t="40690" x="4162425" y="4138613"/>
          <p14:tracePt t="40697" x="4162425" y="4130675"/>
          <p14:tracePt t="40704" x="4162425" y="4121150"/>
          <p14:tracePt t="40713" x="4154488" y="4121150"/>
          <p14:tracePt t="40721" x="4154488" y="4105275"/>
          <p14:tracePt t="40728" x="4146550" y="4087813"/>
          <p14:tracePt t="40737" x="4129088" y="4062413"/>
          <p14:tracePt t="40744" x="4129088" y="4052888"/>
          <p14:tracePt t="40753" x="4121150" y="4019550"/>
          <p14:tracePt t="40761" x="4111625" y="3986213"/>
          <p14:tracePt t="40768" x="4111625" y="3976688"/>
          <p14:tracePt t="40776" x="4111625" y="3968750"/>
          <p14:tracePt t="40784" x="4111625" y="3943350"/>
          <p14:tracePt t="40792" x="4111625" y="3935413"/>
          <p14:tracePt t="40800" x="4111625" y="3917950"/>
          <p14:tracePt t="40808" x="4111625" y="3908425"/>
          <p14:tracePt t="40816" x="4111625" y="3883025"/>
          <p14:tracePt t="40824" x="4111625" y="3867150"/>
          <p14:tracePt t="40832" x="4111625" y="3832225"/>
          <p14:tracePt t="40841" x="4111625" y="3806825"/>
          <p14:tracePt t="40848" x="4111625" y="3790950"/>
          <p14:tracePt t="40857" x="4129088" y="3748088"/>
          <p14:tracePt t="40864" x="4146550" y="3697288"/>
          <p14:tracePt t="40873" x="4162425" y="3654425"/>
          <p14:tracePt t="40880" x="4179888" y="3611563"/>
          <p14:tracePt t="40889" x="4214813" y="3568700"/>
          <p14:tracePt t="40896" x="4248150" y="3517900"/>
          <p14:tracePt t="40905" x="4306888" y="3459163"/>
          <p14:tracePt t="40912" x="4341813" y="3433763"/>
          <p14:tracePt t="40920" x="4392613" y="3390900"/>
          <p14:tracePt t="40928" x="4443413" y="3365500"/>
          <p14:tracePt t="40936" x="4476750" y="3355975"/>
          <p14:tracePt t="40945" x="4537075" y="3340100"/>
          <p14:tracePt t="40952" x="4587875" y="3305175"/>
          <p14:tracePt t="40960" x="4673600" y="3297238"/>
          <p14:tracePt t="40968" x="4714875" y="3289300"/>
          <p14:tracePt t="40976" x="4783138" y="3254375"/>
          <p14:tracePt t="40984" x="4868863" y="3254375"/>
          <p14:tracePt t="40992" x="4927600" y="3238500"/>
          <p14:tracePt t="41000" x="4995863" y="3238500"/>
          <p14:tracePt t="41008" x="5114925" y="3238500"/>
          <p14:tracePt t="41016" x="5208588" y="3238500"/>
          <p14:tracePt t="41024" x="5310188" y="3238500"/>
          <p14:tracePt t="41032" x="5421313" y="3238500"/>
          <p14:tracePt t="41041" x="5522913" y="3263900"/>
          <p14:tracePt t="41048" x="5616575" y="3279775"/>
          <p14:tracePt t="41057" x="5683250" y="3289300"/>
          <p14:tracePt t="41064" x="5751513" y="3322638"/>
          <p14:tracePt t="41073" x="5786438" y="3340100"/>
          <p14:tracePt t="41080" x="5819775" y="3382963"/>
          <p14:tracePt t="41090" x="5870575" y="3433763"/>
          <p14:tracePt t="41096" x="5930900" y="3509963"/>
          <p14:tracePt t="41104" x="5964238" y="3568700"/>
          <p14:tracePt t="41112" x="6007100" y="3646488"/>
          <p14:tracePt t="41121" x="6015038" y="3679825"/>
          <p14:tracePt t="41128" x="6024563" y="3730625"/>
          <p14:tracePt t="41136" x="6024563" y="3773488"/>
          <p14:tracePt t="41144" x="6024563" y="3816350"/>
          <p14:tracePt t="41152" x="6024563" y="3875088"/>
          <p14:tracePt t="41160" x="6024563" y="3908425"/>
          <p14:tracePt t="41168" x="6015038" y="3960813"/>
          <p14:tracePt t="41176" x="6007100" y="3986213"/>
          <p14:tracePt t="41184" x="5964238" y="4027488"/>
          <p14:tracePt t="41192" x="5964238" y="4044950"/>
          <p14:tracePt t="41200" x="5946775" y="4062413"/>
          <p14:tracePt t="41209" x="5921375" y="4087813"/>
          <p14:tracePt t="41217" x="5905500" y="4105275"/>
          <p14:tracePt t="41224" x="5870575" y="4130675"/>
          <p14:tracePt t="41241" x="5827713" y="4156075"/>
          <p14:tracePt t="41248" x="5794375" y="4171950"/>
          <p14:tracePt t="41256" x="5743575" y="4214813"/>
          <p14:tracePt t="41264" x="5708650" y="4257675"/>
          <p14:tracePt t="41273" x="5683250" y="4265613"/>
          <p14:tracePt t="41280" x="5649913" y="4283075"/>
          <p14:tracePt t="41289" x="5624513" y="4300538"/>
          <p14:tracePt t="42049" x="5616575" y="4300538"/>
          <p14:tracePt t="42256" x="5607050" y="4300538"/>
          <p14:tracePt t="46144" x="5599113" y="4300538"/>
          <p14:tracePt t="54193" x="5591175" y="4291013"/>
          <p14:tracePt t="83696" x="5599113" y="4300538"/>
          <p14:tracePt t="83736" x="5607050" y="4300538"/>
          <p14:tracePt t="87456" x="5616575" y="4300538"/>
          <p14:tracePt t="87472" x="5641975" y="4300538"/>
          <p14:tracePt t="87481" x="5657850" y="4283075"/>
          <p14:tracePt t="87488" x="5667375" y="4275138"/>
          <p14:tracePt t="87496" x="5700713" y="4249738"/>
          <p14:tracePt t="87504" x="5751513" y="4232275"/>
          <p14:tracePt t="87513" x="5786438" y="4214813"/>
          <p14:tracePt t="87520" x="5819775" y="4197350"/>
          <p14:tracePt t="87528" x="5895975" y="4164013"/>
          <p14:tracePt t="87536" x="5946775" y="4146550"/>
          <p14:tracePt t="87544" x="6024563" y="4095750"/>
          <p14:tracePt t="87552" x="6075363" y="4079875"/>
          <p14:tracePt t="87560" x="6108700" y="4062413"/>
          <p14:tracePt t="87568" x="6142038" y="4037013"/>
          <p14:tracePt t="87576" x="6194425" y="3994150"/>
          <p14:tracePt t="87584" x="6219825" y="3968750"/>
          <p14:tracePt t="87592" x="6245225" y="3935413"/>
          <p14:tracePt t="87600" x="6278563" y="3892550"/>
          <p14:tracePt t="87608" x="6296025" y="3857625"/>
          <p14:tracePt t="87616" x="6303963" y="3841750"/>
          <p14:tracePt t="87624" x="6311900" y="3816350"/>
          <p14:tracePt t="87633" x="6311900" y="3798888"/>
          <p14:tracePt t="87640" x="6329363" y="3773488"/>
          <p14:tracePt t="87649" x="6329363" y="3756025"/>
          <p14:tracePt t="87657" x="6329363" y="3730625"/>
          <p14:tracePt t="87664" x="6329363" y="3705225"/>
          <p14:tracePt t="87672" x="6329363" y="3654425"/>
          <p14:tracePt t="87681" x="6329363" y="3586163"/>
          <p14:tracePt t="87688" x="6329363" y="3467100"/>
          <p14:tracePt t="87698" x="6329363" y="3382963"/>
          <p14:tracePt t="87704" x="6321425" y="3271838"/>
          <p14:tracePt t="87714" x="6286500" y="3170238"/>
          <p14:tracePt t="87720" x="6253163" y="3067050"/>
          <p14:tracePt t="87728" x="6210300" y="3000375"/>
          <p14:tracePt t="87736" x="6151563" y="2922588"/>
          <p14:tracePt t="87744" x="6116638" y="2855913"/>
          <p14:tracePt t="87752" x="6083300" y="2820988"/>
          <p14:tracePt t="87760" x="6040438" y="2778125"/>
          <p14:tracePt t="87768" x="6024563" y="2762250"/>
          <p14:tracePt t="87776" x="5981700" y="2719388"/>
          <p14:tracePt t="87784" x="5946775" y="2701925"/>
          <p14:tracePt t="87792" x="5870575" y="2660650"/>
          <p14:tracePt t="87800" x="5776913" y="2617788"/>
          <p14:tracePt t="87808" x="5675313" y="2566988"/>
          <p14:tracePt t="87816" x="5581650" y="2532063"/>
          <p14:tracePt t="87824" x="5497513" y="2489200"/>
          <p14:tracePt t="87832" x="5378450" y="2438400"/>
          <p14:tracePt t="87840" x="5259388" y="2422525"/>
          <p14:tracePt t="87849" x="5165725" y="2405063"/>
          <p14:tracePt t="87856" x="5064125" y="2387600"/>
          <p14:tracePt t="87865" x="4945063" y="2371725"/>
          <p14:tracePt t="87872" x="4843463" y="2362200"/>
          <p14:tracePt t="87880" x="4757738" y="2354263"/>
          <p14:tracePt t="87888" x="4664075" y="2354263"/>
          <p14:tracePt t="87897" x="4587875" y="2354263"/>
          <p14:tracePt t="87904" x="4486275" y="2354263"/>
          <p14:tracePt t="87913" x="4400550" y="2354263"/>
          <p14:tracePt t="87920" x="4291013" y="2354263"/>
          <p14:tracePt t="87929" x="4197350" y="2354263"/>
          <p14:tracePt t="87936" x="4121150" y="2354263"/>
          <p14:tracePt t="87944" x="4052888" y="2354263"/>
          <p14:tracePt t="87952" x="3992563" y="2354263"/>
          <p14:tracePt t="87960" x="3916363" y="2354263"/>
          <p14:tracePt t="87968" x="3857625" y="2379663"/>
          <p14:tracePt t="87976" x="3806825" y="2397125"/>
          <p14:tracePt t="87984" x="3746500" y="2405063"/>
          <p14:tracePt t="87992" x="3713163" y="2422525"/>
          <p14:tracePt t="88000" x="3703638" y="2430463"/>
          <p14:tracePt t="88008" x="3687763" y="2438400"/>
          <p14:tracePt t="88016" x="3678238" y="2438400"/>
          <p14:tracePt t="88024" x="3670300" y="2455863"/>
          <p14:tracePt t="88032" x="3662363" y="2463800"/>
          <p14:tracePt t="88040" x="3652838" y="2463800"/>
          <p14:tracePt t="88056" x="3644900" y="2498725"/>
          <p14:tracePt t="88065" x="3644900" y="2506663"/>
          <p14:tracePt t="88072" x="3636963" y="2532063"/>
          <p14:tracePt t="88080" x="3636963" y="2566988"/>
          <p14:tracePt t="88088" x="3627438" y="2600325"/>
          <p14:tracePt t="88096" x="3627438" y="2643188"/>
          <p14:tracePt t="88105" x="3627438" y="2660650"/>
          <p14:tracePt t="88113" x="3627438" y="2701925"/>
          <p14:tracePt t="88121" x="3627438" y="2752725"/>
          <p14:tracePt t="88128" x="3627438" y="2778125"/>
          <p14:tracePt t="88136" x="3627438" y="2787650"/>
          <p14:tracePt t="88192" x="3627438" y="2805113"/>
          <p14:tracePt t="88208" x="3627438" y="2813050"/>
          <p14:tracePt t="88216" x="3627438" y="2820988"/>
          <p14:tracePt t="88224" x="3636963" y="2838450"/>
          <p14:tracePt t="88232" x="3636963" y="2846388"/>
          <p14:tracePt t="88240" x="3644900" y="2863850"/>
          <p14:tracePt t="88248" x="3644900" y="2871788"/>
          <p14:tracePt t="88256" x="3652838" y="2881313"/>
          <p14:tracePt t="88265" x="3662363" y="2906713"/>
          <p14:tracePt t="88272" x="3662363" y="2914650"/>
          <p14:tracePt t="88280" x="3670300" y="2922588"/>
          <p14:tracePt t="88288" x="3678238" y="2949575"/>
          <p14:tracePt t="88336" x="3687763" y="2965450"/>
          <p14:tracePt t="88344" x="3695700" y="2990850"/>
          <p14:tracePt t="88352" x="3738563" y="3033713"/>
          <p14:tracePt t="88360" x="3756025" y="3067050"/>
          <p14:tracePt t="88368" x="3806825" y="3119438"/>
          <p14:tracePt t="88376" x="3832225" y="3144838"/>
          <p14:tracePt t="88384" x="3865563" y="3186113"/>
          <p14:tracePt t="88392" x="3916363" y="3228975"/>
          <p14:tracePt t="88400" x="3951288" y="3246438"/>
          <p14:tracePt t="88408" x="3992563" y="3271838"/>
          <p14:tracePt t="88416" x="4010025" y="3279775"/>
          <p14:tracePt t="88424" x="4035425" y="3289300"/>
          <p14:tracePt t="88432" x="4070350" y="3297238"/>
          <p14:tracePt t="88440" x="4086225" y="3297238"/>
          <p14:tracePt t="88451" x="4121150" y="3305175"/>
          <p14:tracePt t="88456" x="4137025" y="3314700"/>
          <p14:tracePt t="88465" x="4179888" y="3322638"/>
          <p14:tracePt t="88472" x="4205288" y="3322638"/>
          <p14:tracePt t="88481" x="4248150" y="3340100"/>
          <p14:tracePt t="88488" x="4298950" y="3340100"/>
          <p14:tracePt t="88497" x="4306888" y="3348038"/>
          <p14:tracePt t="88504" x="4349750" y="3348038"/>
          <p14:tracePt t="88512" x="4384675" y="3348038"/>
          <p14:tracePt t="88520" x="4418013" y="3348038"/>
          <p14:tracePt t="88528" x="4425950" y="3348038"/>
          <p14:tracePt t="88536" x="4451350" y="3348038"/>
          <p14:tracePt t="88544" x="4460875" y="3348038"/>
          <p14:tracePt t="88560" x="4486275" y="3348038"/>
          <p14:tracePt t="88568" x="4494213" y="3340100"/>
          <p14:tracePt t="88576" x="4494213" y="3330575"/>
          <p14:tracePt t="88584" x="4529138" y="3305175"/>
          <p14:tracePt t="88592" x="4554538" y="3279775"/>
          <p14:tracePt t="88600" x="4579938" y="3254375"/>
          <p14:tracePt t="88608" x="4605338" y="3221038"/>
          <p14:tracePt t="88616" x="4613275" y="3170238"/>
          <p14:tracePt t="88624" x="4630738" y="3127375"/>
          <p14:tracePt t="88632" x="4630738" y="3033713"/>
          <p14:tracePt t="88640" x="4656138" y="2974975"/>
          <p14:tracePt t="88648" x="4664075" y="2871788"/>
          <p14:tracePt t="88656" x="4664075" y="2830513"/>
          <p14:tracePt t="88665" x="4664075" y="2778125"/>
          <p14:tracePt t="88672" x="4664075" y="2701925"/>
          <p14:tracePt t="88681" x="4664075" y="2643188"/>
          <p14:tracePt t="88688" x="4630738" y="2566988"/>
          <p14:tracePt t="88697" x="4605338" y="2516188"/>
          <p14:tracePt t="88704" x="4587875" y="2481263"/>
          <p14:tracePt t="88712" x="4545013" y="2430463"/>
          <p14:tracePt t="88720" x="4529138" y="2413000"/>
          <p14:tracePt t="88730" x="4503738" y="2397125"/>
          <p14:tracePt t="88736" x="4476750" y="2379663"/>
          <p14:tracePt t="88745" x="4443413" y="2354263"/>
          <p14:tracePt t="88752" x="4418013" y="2344738"/>
          <p14:tracePt t="88760" x="4375150" y="2328863"/>
          <p14:tracePt t="88768" x="4324350" y="2303463"/>
          <p14:tracePt t="88777" x="4281488" y="2293938"/>
          <p14:tracePt t="88784" x="4248150" y="2293938"/>
          <p14:tracePt t="88792" x="4214813" y="2286000"/>
          <p14:tracePt t="88800" x="4187825" y="2286000"/>
          <p14:tracePt t="88808" x="4162425" y="2286000"/>
          <p14:tracePt t="88816" x="4129088" y="2286000"/>
          <p14:tracePt t="88824" x="4086225" y="2286000"/>
          <p14:tracePt t="88832" x="4044950" y="2286000"/>
          <p14:tracePt t="88840" x="3984625" y="2303463"/>
          <p14:tracePt t="88849" x="3908425" y="2319338"/>
          <p14:tracePt t="88856" x="3832225" y="2362200"/>
          <p14:tracePt t="88865" x="3771900" y="2387600"/>
          <p14:tracePt t="88872" x="3695700" y="2438400"/>
          <p14:tracePt t="88880" x="3627438" y="2498725"/>
          <p14:tracePt t="88888" x="3594100" y="2557463"/>
          <p14:tracePt t="88897" x="3551238" y="2625725"/>
          <p14:tracePt t="88904" x="3508375" y="2686050"/>
          <p14:tracePt t="88913" x="3500438" y="2744788"/>
          <p14:tracePt t="88920" x="3467100" y="2846388"/>
          <p14:tracePt t="88928" x="3467100" y="2906713"/>
          <p14:tracePt t="88936" x="3467100" y="3008313"/>
          <p14:tracePt t="88945" x="3467100" y="3094038"/>
          <p14:tracePt t="88952" x="3467100" y="3160713"/>
          <p14:tracePt t="88960" x="3482975" y="3246438"/>
          <p14:tracePt t="88968" x="3525838" y="3330575"/>
          <p14:tracePt t="88976" x="3559175" y="3390900"/>
          <p14:tracePt t="88984" x="3619500" y="3459163"/>
          <p14:tracePt t="88992" x="3687763" y="3517900"/>
          <p14:tracePt t="89000" x="3781425" y="3594100"/>
          <p14:tracePt t="89008" x="3857625" y="3619500"/>
          <p14:tracePt t="89016" x="3941763" y="3654425"/>
          <p14:tracePt t="89024" x="3992563" y="3662363"/>
          <p14:tracePt t="89032" x="4044950" y="3697288"/>
          <p14:tracePt t="89040" x="4086225" y="3705225"/>
          <p14:tracePt t="89049" x="4111625" y="3713163"/>
          <p14:tracePt t="89056" x="4146550" y="3722688"/>
          <p14:tracePt t="89072" x="4162425" y="3722688"/>
          <p14:tracePt t="89081" x="4171950" y="3722688"/>
          <p14:tracePt t="89097" x="4179888" y="3722688"/>
          <p14:tracePt t="89104" x="4197350" y="3722688"/>
          <p14:tracePt t="89113" x="4230688" y="3722688"/>
          <p14:tracePt t="89120" x="4248150" y="3722688"/>
          <p14:tracePt t="89130" x="4291013" y="3722688"/>
          <p14:tracePt t="89136" x="4324350" y="3722688"/>
          <p14:tracePt t="89145" x="4367213" y="3705225"/>
          <p14:tracePt t="89152" x="4425950" y="3671888"/>
          <p14:tracePt t="89160" x="4468813" y="3646488"/>
          <p14:tracePt t="89168" x="4503738" y="3629025"/>
          <p14:tracePt t="89176" x="4529138" y="3603625"/>
          <p14:tracePt t="89184" x="4554538" y="3552825"/>
          <p14:tracePt t="89192" x="4570413" y="3527425"/>
          <p14:tracePt t="89200" x="4570413" y="3509963"/>
          <p14:tracePt t="89208" x="4579938" y="3492500"/>
          <p14:tracePt t="89216" x="4579938" y="3475038"/>
          <p14:tracePt t="89224" x="4579938" y="3449638"/>
          <p14:tracePt t="89249" x="4579938" y="3398838"/>
          <p14:tracePt t="89256" x="4579938" y="3365500"/>
          <p14:tracePt t="89264" x="4579938" y="3340100"/>
          <p14:tracePt t="89272" x="4579938" y="3330575"/>
          <p14:tracePt t="89280" x="4579938" y="3322638"/>
          <p14:tracePt t="89288" x="4579938" y="3297238"/>
          <p14:tracePt t="89304" x="4570413" y="3279775"/>
          <p14:tracePt t="89320" x="4554538" y="3271838"/>
          <p14:tracePt t="89512" x="4554538" y="3297238"/>
          <p14:tracePt t="89521" x="4554538" y="3330575"/>
          <p14:tracePt t="89528" x="4562475" y="3365500"/>
          <p14:tracePt t="89536" x="4579938" y="3398838"/>
          <p14:tracePt t="89545" x="4587875" y="3424238"/>
          <p14:tracePt t="89552" x="4613275" y="3459163"/>
          <p14:tracePt t="89560" x="4630738" y="3492500"/>
          <p14:tracePt t="89568" x="4646613" y="3517900"/>
          <p14:tracePt t="89577" x="4664075" y="3543300"/>
          <p14:tracePt t="89592" x="4681538" y="3560763"/>
          <p14:tracePt t="89600" x="4689475" y="3578225"/>
          <p14:tracePt t="89640" x="4699000" y="3586163"/>
          <p14:tracePt t="89648" x="4724400" y="3611563"/>
          <p14:tracePt t="89656" x="4724400" y="3619500"/>
          <p14:tracePt t="89664" x="4757738" y="3636963"/>
          <p14:tracePt t="89672" x="4775200" y="3646488"/>
          <p14:tracePt t="89688" x="4775200" y="3654425"/>
          <p14:tracePt t="89713" x="4783138" y="3662363"/>
          <p14:tracePt t="89720" x="4791075" y="3662363"/>
          <p14:tracePt t="89784" x="4791075" y="3671888"/>
          <p14:tracePt t="89800" x="4791075" y="3679825"/>
          <p14:tracePt t="89816" x="4800600" y="3687763"/>
          <p14:tracePt t="90840" x="4800600" y="3679825"/>
          <p14:tracePt t="90848" x="4800600" y="3671888"/>
          <p14:tracePt t="90856" x="4800600" y="3662363"/>
          <p14:tracePt t="90864" x="4800600" y="3646488"/>
          <p14:tracePt t="90872" x="4800600" y="3619500"/>
          <p14:tracePt t="90880" x="4800600" y="3603625"/>
          <p14:tracePt t="90888" x="4800600" y="3578225"/>
          <p14:tracePt t="90897" x="4800600" y="3552825"/>
          <p14:tracePt t="90904" x="4800600" y="3527425"/>
          <p14:tracePt t="90913" x="4800600" y="3492500"/>
          <p14:tracePt t="90920" x="4800600" y="3459163"/>
          <p14:tracePt t="90928" x="4783138" y="3416300"/>
          <p14:tracePt t="90936" x="4775200" y="3382963"/>
          <p14:tracePt t="90945" x="4749800" y="3330575"/>
          <p14:tracePt t="90963" x="4673600" y="3246438"/>
          <p14:tracePt t="90968" x="4638675" y="3211513"/>
          <p14:tracePt t="90977" x="4587875" y="3152775"/>
          <p14:tracePt t="90984" x="4554538" y="3109913"/>
          <p14:tracePt t="90993" x="4503738" y="3067050"/>
          <p14:tracePt t="91000" x="4476750" y="3051175"/>
          <p14:tracePt t="91008" x="4443413" y="3025775"/>
          <p14:tracePt t="91016" x="4443413" y="3016250"/>
          <p14:tracePt t="91024" x="4425950" y="3008313"/>
          <p14:tracePt t="91032" x="4418013" y="3008313"/>
          <p14:tracePt t="91144" x="4418013" y="3016250"/>
          <p14:tracePt t="91152" x="4418013" y="3025775"/>
          <p14:tracePt t="91160" x="4418013" y="3033713"/>
          <p14:tracePt t="91168" x="4435475" y="3059113"/>
          <p14:tracePt t="91177" x="4451350" y="3076575"/>
          <p14:tracePt t="91184" x="4511675" y="3101975"/>
          <p14:tracePt t="91193" x="4545013" y="3119438"/>
          <p14:tracePt t="91200" x="4621213" y="3152775"/>
          <p14:tracePt t="91208" x="4706938" y="3160713"/>
          <p14:tracePt t="91216" x="4808538" y="3186113"/>
          <p14:tracePt t="91224" x="4894263" y="3221038"/>
          <p14:tracePt t="91232" x="5021263" y="3221038"/>
          <p14:tracePt t="91240" x="5165725" y="3221038"/>
          <p14:tracePt t="91248" x="5292725" y="3221038"/>
          <p14:tracePt t="91256" x="5429250" y="3221038"/>
          <p14:tracePt t="91264" x="5573713" y="3221038"/>
          <p14:tracePt t="91272" x="5683250" y="3203575"/>
          <p14:tracePt t="91280" x="5786438" y="3195638"/>
          <p14:tracePt t="91288" x="5862638" y="3160713"/>
          <p14:tracePt t="91296" x="5921375" y="3152775"/>
          <p14:tracePt t="91304" x="5981700" y="3119438"/>
          <p14:tracePt t="91312" x="6015038" y="3101975"/>
          <p14:tracePt t="91320" x="6057900" y="3084513"/>
          <p14:tracePt t="91330" x="6091238" y="3059113"/>
          <p14:tracePt t="91336" x="6108700" y="3041650"/>
          <p14:tracePt t="91345" x="6116638" y="3025775"/>
          <p14:tracePt t="91352" x="6126163" y="3000375"/>
          <p14:tracePt t="91361" x="6134100" y="2982913"/>
          <p14:tracePt t="91368" x="6134100" y="2957513"/>
          <p14:tracePt t="91376" x="6134100" y="2914650"/>
          <p14:tracePt t="91385" x="6134100" y="2897188"/>
          <p14:tracePt t="91395" x="6134100" y="2871788"/>
          <p14:tracePt t="91401" x="6134100" y="2855913"/>
          <p14:tracePt t="91410" x="6134100" y="2830513"/>
          <p14:tracePt t="91418" x="6134100" y="2813050"/>
          <p14:tracePt t="91424" x="6134100" y="2795588"/>
          <p14:tracePt t="91432" x="6126163" y="2778125"/>
          <p14:tracePt t="91440" x="6108700" y="2752725"/>
          <p14:tracePt t="91448" x="6083300" y="2744788"/>
          <p14:tracePt t="91457" x="6049963" y="2727325"/>
          <p14:tracePt t="91464" x="5997575" y="2701925"/>
          <p14:tracePt t="91472" x="5972175" y="2693988"/>
          <p14:tracePt t="91480" x="5938838" y="2693988"/>
          <p14:tracePt t="91488" x="5905500" y="2686050"/>
          <p14:tracePt t="91497" x="5862638" y="2686050"/>
          <p14:tracePt t="91504" x="5802313" y="2668588"/>
          <p14:tracePt t="91512" x="5718175" y="2668588"/>
          <p14:tracePt t="91520" x="5616575" y="2668588"/>
          <p14:tracePt t="91529" x="5487988" y="2660650"/>
          <p14:tracePt t="91536" x="5378450" y="2660650"/>
          <p14:tracePt t="91544" x="5259388" y="2660650"/>
          <p14:tracePt t="91552" x="5148263" y="2660650"/>
          <p14:tracePt t="91562" x="5046663" y="2660650"/>
          <p14:tracePt t="91568" x="4953000" y="2660650"/>
          <p14:tracePt t="91577" x="4851400" y="2643188"/>
          <p14:tracePt t="91584" x="4765675" y="2643188"/>
          <p14:tracePt t="91594" x="4664075" y="2643188"/>
          <p14:tracePt t="91600" x="4579938" y="2643188"/>
          <p14:tracePt t="91608" x="4494213" y="2643188"/>
          <p14:tracePt t="91616" x="4410075" y="2643188"/>
          <p14:tracePt t="91624" x="4306888" y="2643188"/>
          <p14:tracePt t="91632" x="4240213" y="2643188"/>
          <p14:tracePt t="91640" x="4162425" y="2651125"/>
          <p14:tracePt t="91648" x="4146550" y="2651125"/>
          <p14:tracePt t="91656" x="4137025" y="2660650"/>
          <p14:tracePt t="91720" x="4129088" y="2668588"/>
          <p14:tracePt t="91728" x="4129088" y="2686050"/>
          <p14:tracePt t="91736" x="4129088" y="2701925"/>
          <p14:tracePt t="91745" x="4129088" y="2719388"/>
          <p14:tracePt t="91800" x="4095750" y="2719388"/>
          <p14:tracePt t="91808" x="4070350" y="2719388"/>
          <p14:tracePt t="91816" x="4027488" y="2719388"/>
          <p14:tracePt t="91824" x="3976688" y="2711450"/>
          <p14:tracePt t="91832" x="3873500" y="2668588"/>
          <p14:tracePt t="91840" x="3781425" y="2617788"/>
          <p14:tracePt t="91848" x="3670300" y="2582863"/>
          <p14:tracePt t="91856" x="3533775" y="2524125"/>
          <p14:tracePt t="91864" x="3373438" y="2422525"/>
          <p14:tracePt t="91872" x="3117850" y="2268538"/>
          <p14:tracePt t="91880" x="2889250" y="2116138"/>
          <p14:tracePt t="91888" x="2744788" y="2014538"/>
          <p14:tracePt t="91896" x="2616200" y="1911350"/>
          <p14:tracePt t="91904" x="2524125" y="1844675"/>
          <p14:tracePt t="91912" x="2481263" y="1801813"/>
          <p14:tracePt t="91920" x="2446338" y="1751013"/>
          <p14:tracePt t="91929" x="2446338" y="1733550"/>
          <p14:tracePt t="91936" x="2438400" y="1708150"/>
          <p14:tracePt t="91945" x="2438400" y="1674813"/>
          <p14:tracePt t="91964" x="2438400" y="1631950"/>
          <p14:tracePt t="91968" x="2413000" y="1631950"/>
          <p14:tracePt t="91977" x="2379663" y="1589088"/>
          <p14:tracePt t="91984" x="2370138" y="1589088"/>
          <p14:tracePt t="92176" x="2286000" y="1538288"/>
          <p14:tracePt t="92184" x="2174875" y="1470025"/>
          <p14:tracePt t="92192" x="2038350" y="1368425"/>
          <p14:tracePt t="92200" x="1997075" y="1333500"/>
          <p14:tracePt t="92209" x="1936750" y="1282700"/>
          <p14:tracePt t="92216" x="1893888" y="1257300"/>
          <p14:tracePt t="92224" x="1885950" y="1241425"/>
          <p14:tracePt t="92232" x="1835150" y="1206500"/>
          <p14:tracePt t="92240" x="1758950" y="1147763"/>
          <p14:tracePt t="92248" x="1665288" y="1054100"/>
          <p14:tracePt t="92256" x="1589088" y="977900"/>
          <p14:tracePt t="92264" x="1477963" y="866775"/>
          <p14:tracePt t="92272" x="1368425" y="755650"/>
          <p14:tracePt t="92280" x="1239838" y="611188"/>
          <p14:tracePt t="92288" x="1104900" y="476250"/>
          <p14:tracePt t="92296" x="866775" y="203200"/>
          <p14:tracePt t="92304" x="722313" y="42863"/>
          <p14:tracePt t="93912" x="238125" y="1282700"/>
          <p14:tracePt t="93912" x="466725" y="1427163"/>
          <p14:tracePt t="93912" x="755650" y="1589088"/>
          <p14:tracePt t="93912" x="1036638" y="1766888"/>
          <p14:tracePt t="93912" x="1368425" y="1895475"/>
          <p14:tracePt t="93912" x="1708150" y="1979613"/>
          <p14:tracePt t="93912" x="2055813" y="2073275"/>
          <p14:tracePt t="93912" x="2471738" y="2133600"/>
          <p14:tracePt t="93912" x="2863850" y="2184400"/>
          <p14:tracePt t="93912" x="3254375" y="2243138"/>
          <p14:tracePt t="93912" x="3695700" y="2319338"/>
          <p14:tracePt t="93912" x="4162425" y="2336800"/>
          <p14:tracePt t="93912" x="4595813" y="2336800"/>
          <p14:tracePt t="93912" x="5173663" y="2336800"/>
          <p14:tracePt t="93912" x="5718175" y="2336800"/>
          <p14:tracePt t="93912" x="6321425" y="2336800"/>
          <p14:tracePt t="93912" x="6950075" y="2336800"/>
          <p14:tracePt t="93912" x="7553325" y="2336800"/>
          <p14:tracePt t="93912" x="8164513" y="2328863"/>
          <p14:tracePt t="93912" x="8750300" y="2268538"/>
          <p14:tracePt t="93912" x="9396413" y="2159000"/>
          <p14:tracePt t="93912" x="10050463" y="2005013"/>
          <p14:tracePt t="93912" x="10679113" y="1852613"/>
          <p14:tracePt t="93912" x="11282363" y="1657350"/>
          <p14:tracePt t="93912" x="11834813" y="1512888"/>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a:p>
            <a:pPr algn="r">
              <a:lnSpc>
                <a:spcPct val="90000"/>
              </a:lnSpc>
              <a:defRPr/>
            </a:pP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5324235" y="1681380"/>
            <a:ext cx="6157731" cy="2151366"/>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pic>
        <p:nvPicPr>
          <p:cNvPr id="8" name="Picture 7">
            <a:extLst>
              <a:ext uri="{FF2B5EF4-FFF2-40B4-BE49-F238E27FC236}">
                <a16:creationId xmlns:a16="http://schemas.microsoft.com/office/drawing/2014/main" id="{2043A584-82EF-4FED-A905-995E09076D10}"/>
              </a:ext>
            </a:extLst>
          </p:cNvPr>
          <p:cNvPicPr>
            <a:picLocks noChangeAspect="1"/>
          </p:cNvPicPr>
          <p:nvPr/>
        </p:nvPicPr>
        <p:blipFill>
          <a:blip r:embed="rId3"/>
          <a:stretch>
            <a:fillRect/>
          </a:stretch>
        </p:blipFill>
        <p:spPr>
          <a:xfrm>
            <a:off x="1611568" y="1935093"/>
            <a:ext cx="3532068" cy="4278115"/>
          </a:xfrm>
          <a:prstGeom prst="rect">
            <a:avLst/>
          </a:prstGeom>
          <a:effectLst>
            <a:outerShdw blurRad="63500" sx="102000" sy="102000" algn="ctr" rotWithShape="0">
              <a:prstClr val="black">
                <a:alpha val="40000"/>
              </a:prstClr>
            </a:outerShdw>
          </a:effectLst>
        </p:spPr>
      </p:pic>
      <p:pic>
        <p:nvPicPr>
          <p:cNvPr id="11" name="Picture 10">
            <a:extLst>
              <a:ext uri="{FF2B5EF4-FFF2-40B4-BE49-F238E27FC236}">
                <a16:creationId xmlns:a16="http://schemas.microsoft.com/office/drawing/2014/main" id="{8A7933C5-D982-47FB-903A-F36D2F482AB7}"/>
              </a:ext>
            </a:extLst>
          </p:cNvPr>
          <p:cNvPicPr>
            <a:picLocks noChangeAspect="1"/>
          </p:cNvPicPr>
          <p:nvPr/>
        </p:nvPicPr>
        <p:blipFill>
          <a:blip r:embed="rId4"/>
          <a:stretch>
            <a:fillRect/>
          </a:stretch>
        </p:blipFill>
        <p:spPr>
          <a:xfrm>
            <a:off x="6096000" y="1937251"/>
            <a:ext cx="2390685" cy="4221848"/>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793B3049-697D-48B0-86DC-CC780CC13CE0}"/>
              </a:ext>
            </a:extLst>
          </p:cNvPr>
          <p:cNvPicPr>
            <a:picLocks noChangeAspect="1"/>
          </p:cNvPicPr>
          <p:nvPr/>
        </p:nvPicPr>
        <p:blipFill>
          <a:blip r:embed="rId5"/>
          <a:stretch>
            <a:fillRect/>
          </a:stretch>
        </p:blipFill>
        <p:spPr>
          <a:xfrm>
            <a:off x="9093218" y="1991360"/>
            <a:ext cx="2468420" cy="4221848"/>
          </a:xfrm>
          <a:prstGeom prst="rect">
            <a:avLst/>
          </a:prstGeom>
          <a:effectLst>
            <a:outerShdw blurRad="63500" sx="102000" sy="102000" algn="ctr" rotWithShape="0">
              <a:prstClr val="black">
                <a:alpha val="40000"/>
              </a:prstClr>
            </a:outerShdw>
          </a:effectLst>
        </p:spPr>
      </p:pic>
      <p:sp>
        <p:nvSpPr>
          <p:cNvPr id="14" name="TextBox 13">
            <a:extLst>
              <a:ext uri="{FF2B5EF4-FFF2-40B4-BE49-F238E27FC236}">
                <a16:creationId xmlns:a16="http://schemas.microsoft.com/office/drawing/2014/main" id="{55B51A99-D1D9-44C0-9EBF-9BE818082426}"/>
              </a:ext>
            </a:extLst>
          </p:cNvPr>
          <p:cNvSpPr txBox="1"/>
          <p:nvPr/>
        </p:nvSpPr>
        <p:spPr>
          <a:xfrm>
            <a:off x="1259840" y="1361151"/>
            <a:ext cx="9427211" cy="584775"/>
          </a:xfrm>
          <a:prstGeom prst="rect">
            <a:avLst/>
          </a:prstGeom>
          <a:noFill/>
        </p:spPr>
        <p:txBody>
          <a:bodyPr wrap="square" rtlCol="0">
            <a:spAutoFit/>
          </a:bodyPr>
          <a:lstStyle/>
          <a:p>
            <a:pPr marL="342900" indent="-342900">
              <a:buFont typeface="Wingdings" panose="05000000000000000000" pitchFamily="2" charset="2"/>
              <a:buChar char="Ø"/>
            </a:pPr>
            <a:r>
              <a:rPr lang="en-US" sz="3200" b="1" u="sng" dirty="0">
                <a:solidFill>
                  <a:srgbClr val="FF0000"/>
                </a:solidFill>
                <a:effectLst>
                  <a:outerShdw blurRad="38100" dist="38100" dir="2700000" algn="tl">
                    <a:srgbClr val="000000">
                      <a:alpha val="43137"/>
                    </a:srgbClr>
                  </a:outerShdw>
                </a:effectLst>
                <a:latin typeface="Bradley Hand ITC" panose="03070402050302030203" pitchFamily="66" charset="0"/>
              </a:rPr>
              <a:t>Here are some research statics on uses of internet:</a:t>
            </a:r>
            <a:endParaRPr lang="en-IN" sz="3200" b="1" u="sng" dirty="0">
              <a:solidFill>
                <a:srgbClr val="FF0000"/>
              </a:solidFill>
              <a:effectLst>
                <a:outerShdw blurRad="38100" dist="38100" dir="2700000" algn="tl">
                  <a:srgbClr val="000000">
                    <a:alpha val="43137"/>
                  </a:srgbClr>
                </a:outerShdw>
              </a:effectLst>
              <a:latin typeface="Bradley Hand ITC" panose="03070402050302030203" pitchFamily="66" charset="0"/>
            </a:endParaRPr>
          </a:p>
        </p:txBody>
      </p:sp>
    </p:spTree>
    <p:extLst>
      <p:ext uri="{BB962C8B-B14F-4D97-AF65-F5344CB8AC3E}">
        <p14:creationId xmlns:p14="http://schemas.microsoft.com/office/powerpoint/2010/main" val="1620375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sz="4800" b="1" u="sng" cap="none" spc="0" dirty="0">
                <a:ln w="22225">
                  <a:solidFill>
                    <a:schemeClr val="accent2"/>
                  </a:solidFill>
                  <a:prstDash val="solid"/>
                </a:ln>
                <a:solidFill>
                  <a:schemeClr val="tx2">
                    <a:lumMod val="75000"/>
                  </a:schemeClr>
                </a:solidFill>
                <a:effectLst>
                  <a:outerShdw blurRad="38100" dist="38100" dir="2700000" algn="tl">
                    <a:srgbClr val="000000">
                      <a:alpha val="43137"/>
                    </a:srgbClr>
                  </a:outerShdw>
                </a:effectLst>
                <a:latin typeface="Book Antiqua" panose="02040602050305030304" pitchFamily="18" charset="0"/>
              </a:rPr>
              <a:t>Evolution in Speed of Internet:</a:t>
            </a:r>
          </a:p>
          <a:p>
            <a:pPr algn="ctr">
              <a:lnSpc>
                <a:spcPct val="90000"/>
              </a:lnSpc>
              <a:defRPr/>
            </a:pPr>
            <a:endParaRPr lang="zh-CN" altLang="en-US" sz="4800" dirty="0">
              <a:solidFill>
                <a:schemeClr val="tx2">
                  <a:lumMod val="75000"/>
                </a:schemeClr>
              </a:solidFill>
              <a:effectLst>
                <a:outerShdw blurRad="38100" dist="38100" dir="2700000" algn="tl">
                  <a:srgbClr val="000000">
                    <a:alpha val="43137"/>
                  </a:srgbClr>
                </a:outerShdw>
              </a:effectLst>
              <a:latin typeface="Book Antiqua" panose="02040602050305030304" pitchFamily="18" charset="0"/>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60373" y="1737728"/>
            <a:ext cx="12071253" cy="4351338"/>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sp>
        <p:nvSpPr>
          <p:cNvPr id="5" name="Rectangle 4">
            <a:extLst>
              <a:ext uri="{FF2B5EF4-FFF2-40B4-BE49-F238E27FC236}">
                <a16:creationId xmlns:a16="http://schemas.microsoft.com/office/drawing/2014/main" id="{44D006B5-F728-48A3-9DD6-A6F3EFAFB4B8}"/>
              </a:ext>
            </a:extLst>
          </p:cNvPr>
          <p:cNvSpPr/>
          <p:nvPr/>
        </p:nvSpPr>
        <p:spPr>
          <a:xfrm>
            <a:off x="752474" y="1271589"/>
            <a:ext cx="11379152" cy="4770537"/>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en-US" sz="1900" dirty="0">
                <a:solidFill>
                  <a:schemeClr val="accent6">
                    <a:lumMod val="50000"/>
                  </a:schemeClr>
                </a:solidFill>
                <a:latin typeface="Cambria Math" panose="02040503050406030204" pitchFamily="18" charset="0"/>
                <a:ea typeface="Cambria Math" panose="02040503050406030204" pitchFamily="18" charset="0"/>
              </a:rPr>
              <a:t>The </a:t>
            </a:r>
            <a:r>
              <a:rPr lang="en-US" sz="1900" b="0" i="0" dirty="0">
                <a:solidFill>
                  <a:schemeClr val="accent6">
                    <a:lumMod val="50000"/>
                  </a:schemeClr>
                </a:solidFill>
                <a:effectLst/>
                <a:latin typeface="Cambria Math" panose="02040503050406030204" pitchFamily="18" charset="0"/>
                <a:ea typeface="Cambria Math" panose="02040503050406030204" pitchFamily="18" charset="0"/>
              </a:rPr>
              <a:t>broadband policy formulated by government in 2004 which defined broadband as "an always-on Internet connection with download speed of 256 kbit/s or above." was amended in July 2013 defining broadband as a "data connection that supports interactive services, including internet access, capable of a minimum download speed of 256 kbps to an individual subscriber." The minimum download speed was officially raised from 256 kbit/s to 512 kbit/s in August 2014.</a:t>
            </a:r>
          </a:p>
          <a:p>
            <a:pPr marL="457200" indent="-457200">
              <a:buFont typeface="Wingdings" panose="05000000000000000000" pitchFamily="2" charset="2"/>
              <a:buChar char="Ø"/>
            </a:pPr>
            <a:r>
              <a:rPr lang="en-US" sz="1900" b="0" i="0" dirty="0">
                <a:solidFill>
                  <a:schemeClr val="accent5">
                    <a:lumMod val="50000"/>
                  </a:schemeClr>
                </a:solidFill>
                <a:effectLst/>
                <a:latin typeface="Cambria Math" panose="02040503050406030204" pitchFamily="18" charset="0"/>
                <a:ea typeface="Cambria Math" panose="02040503050406030204" pitchFamily="18" charset="0"/>
              </a:rPr>
              <a:t>On 31 August 2021, TRAI recommended raising the minimum broadband speed to 2 Mbps.</a:t>
            </a:r>
            <a:endParaRPr lang="en-US" sz="1900" dirty="0">
              <a:solidFill>
                <a:schemeClr val="accent5">
                  <a:lumMod val="50000"/>
                </a:schemeClr>
              </a:solidFill>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Ø"/>
            </a:pPr>
            <a:r>
              <a:rPr lang="en-US" sz="1900" b="0" i="0" dirty="0">
                <a:solidFill>
                  <a:schemeClr val="accent2">
                    <a:lumMod val="50000"/>
                  </a:schemeClr>
                </a:solidFill>
                <a:effectLst/>
                <a:latin typeface="Cambria Math" panose="02040503050406030204" pitchFamily="18" charset="0"/>
                <a:ea typeface="Cambria Math" panose="02040503050406030204" pitchFamily="18" charset="0"/>
              </a:rPr>
              <a:t>The worldwide broadband speed league 2021 ranked India 80th out of 224 countries with a mean download speed of 22.53 Mbps.</a:t>
            </a:r>
          </a:p>
          <a:p>
            <a:pPr marL="457200" indent="-457200">
              <a:buFont typeface="Wingdings" panose="05000000000000000000" pitchFamily="2" charset="2"/>
              <a:buChar char="Ø"/>
            </a:pPr>
            <a:r>
              <a:rPr lang="en-US" sz="1900" b="0" i="0" dirty="0">
                <a:solidFill>
                  <a:schemeClr val="accent6">
                    <a:lumMod val="50000"/>
                  </a:schemeClr>
                </a:solidFill>
                <a:effectLst/>
                <a:latin typeface="Cambria Math" panose="02040503050406030204" pitchFamily="18" charset="0"/>
                <a:ea typeface="Cambria Math" panose="02040503050406030204" pitchFamily="18" charset="0"/>
              </a:rPr>
              <a:t>Globally, India was ranked 89th out of 149 countries/regions by average internet connection speed and 97th by average peak connection speed.</a:t>
            </a:r>
            <a:endParaRPr lang="en-US" sz="1900" dirty="0">
              <a:solidFill>
                <a:schemeClr val="accent6">
                  <a:lumMod val="50000"/>
                </a:schemeClr>
              </a:solidFill>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Ø"/>
            </a:pPr>
            <a:r>
              <a:rPr lang="en-US" sz="1900" b="0" i="0" dirty="0">
                <a:solidFill>
                  <a:srgbClr val="7030A0"/>
                </a:solidFill>
                <a:effectLst/>
                <a:latin typeface="Cambria Math" panose="02040503050406030204" pitchFamily="18" charset="0"/>
                <a:ea typeface="Cambria Math" panose="02040503050406030204" pitchFamily="18" charset="0"/>
              </a:rPr>
              <a:t> According to the March 2021 Speed test Global Index, published by </a:t>
            </a:r>
            <a:r>
              <a:rPr lang="en-US" sz="1900" b="0" i="0" u="none" strike="noStrike" dirty="0">
                <a:solidFill>
                  <a:srgbClr val="7030A0"/>
                </a:solidFill>
                <a:effectLst/>
                <a:latin typeface="Cambria Math" panose="02040503050406030204" pitchFamily="18" charset="0"/>
                <a:ea typeface="Cambria Math" panose="02040503050406030204" pitchFamily="18" charset="0"/>
                <a:hlinkClick r:id="rId3" tooltip="Speedtest.net">
                  <a:extLst>
                    <a:ext uri="{A12FA001-AC4F-418D-AE19-62706E023703}">
                      <ahyp:hlinkClr xmlns:ahyp="http://schemas.microsoft.com/office/drawing/2018/hyperlinkcolor" val="tx"/>
                    </a:ext>
                  </a:extLst>
                </a:hlinkClick>
              </a:rPr>
              <a:t>Speedtest.net</a:t>
            </a:r>
            <a:r>
              <a:rPr lang="en-US" sz="1900" b="0" i="0" dirty="0">
                <a:solidFill>
                  <a:srgbClr val="7030A0"/>
                </a:solidFill>
                <a:effectLst/>
                <a:latin typeface="Cambria Math" panose="02040503050406030204" pitchFamily="18" charset="0"/>
                <a:ea typeface="Cambria Math" panose="02040503050406030204" pitchFamily="18" charset="0"/>
              </a:rPr>
              <a:t>, India was ranked 66th out of 177 countries by average fixed broadband speed and 86th out of 140 countries by average mobile internet speed.</a:t>
            </a:r>
          </a:p>
          <a:p>
            <a:pPr marL="457200" indent="-457200">
              <a:buFont typeface="Wingdings" panose="05000000000000000000" pitchFamily="2" charset="2"/>
              <a:buChar char="Ø"/>
            </a:pPr>
            <a:r>
              <a:rPr lang="en-US" sz="1900" b="0" i="0" dirty="0">
                <a:solidFill>
                  <a:schemeClr val="accent4">
                    <a:lumMod val="50000"/>
                  </a:schemeClr>
                </a:solidFill>
                <a:effectLst/>
                <a:latin typeface="Cambria Math" panose="02040503050406030204" pitchFamily="18" charset="0"/>
                <a:ea typeface="Cambria Math" panose="02040503050406030204" pitchFamily="18" charset="0"/>
              </a:rPr>
              <a:t>The average fixed broadband download speed in India is 56.10 Mbit/s and the average fixed broadband upload speed is 53.68 Mbit/s. Speed test recorded the average download speed on mobile connections in India as 12.15 Mbit/s and average upload speed of 4.80 Mbit/s.</a:t>
            </a:r>
            <a:endParaRPr lang="en-US" sz="1900" dirty="0">
              <a:solidFill>
                <a:schemeClr val="accent4">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43157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60373" y="1737728"/>
            <a:ext cx="12071253" cy="4351338"/>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sp>
        <p:nvSpPr>
          <p:cNvPr id="5" name="Rectangle 4">
            <a:extLst>
              <a:ext uri="{FF2B5EF4-FFF2-40B4-BE49-F238E27FC236}">
                <a16:creationId xmlns:a16="http://schemas.microsoft.com/office/drawing/2014/main" id="{44D006B5-F728-48A3-9DD6-A6F3EFAFB4B8}"/>
              </a:ext>
            </a:extLst>
          </p:cNvPr>
          <p:cNvSpPr/>
          <p:nvPr/>
        </p:nvSpPr>
        <p:spPr>
          <a:xfrm>
            <a:off x="752474" y="1510485"/>
            <a:ext cx="10961106" cy="4093428"/>
          </a:xfrm>
          <a:prstGeom prst="rect">
            <a:avLst/>
          </a:prstGeom>
          <a:noFill/>
        </p:spPr>
        <p:txBody>
          <a:bodyPr wrap="square" lIns="91440" tIns="45720" rIns="91440" bIns="45720">
            <a:spAutoFit/>
          </a:bodyPr>
          <a:lstStyle/>
          <a:p>
            <a:pPr marL="342900" indent="-342900" algn="l" fontAlgn="auto">
              <a:buFont typeface="Wingdings" panose="05000000000000000000" pitchFamily="2" charset="2"/>
              <a:buChar char="Ø"/>
            </a:pPr>
            <a:r>
              <a:rPr lang="en-US" sz="2000" b="0" i="0" dirty="0">
                <a:solidFill>
                  <a:schemeClr val="accent5">
                    <a:lumMod val="50000"/>
                  </a:schemeClr>
                </a:solidFill>
                <a:effectLst/>
                <a:latin typeface="Source Serif Pro" panose="02040603050405020204" pitchFamily="18" charset="0"/>
              </a:rPr>
              <a:t>In 2019, it is estimated that there will be around 2.77 billion social network users around the globe.</a:t>
            </a:r>
          </a:p>
          <a:p>
            <a:pPr marL="342900" indent="-342900" algn="l" fontAlgn="auto">
              <a:buFont typeface="Wingdings" panose="05000000000000000000" pitchFamily="2" charset="2"/>
              <a:buChar char="Ø"/>
            </a:pPr>
            <a:r>
              <a:rPr lang="en-US" sz="2000" b="0" i="0" dirty="0">
                <a:solidFill>
                  <a:schemeClr val="accent4">
                    <a:lumMod val="50000"/>
                  </a:schemeClr>
                </a:solidFill>
                <a:effectLst/>
                <a:latin typeface="Source Serif Pro" panose="02040603050405020204" pitchFamily="18" charset="0"/>
              </a:rPr>
              <a:t>According to a report by we are social, a leading marketing and communications services to organizations in the United Kingdom, the number of people using the top social media platform in each country has increased by almost 1 million new users every day during the past 12 months.</a:t>
            </a:r>
          </a:p>
          <a:p>
            <a:pPr marL="342900" indent="-342900" algn="l" fontAlgn="auto">
              <a:buFont typeface="Wingdings" panose="05000000000000000000" pitchFamily="2" charset="2"/>
              <a:buChar char="Ø"/>
            </a:pPr>
            <a:r>
              <a:rPr lang="en-US" sz="2000" b="0" i="0" dirty="0">
                <a:solidFill>
                  <a:schemeClr val="accent6">
                    <a:lumMod val="50000"/>
                  </a:schemeClr>
                </a:solidFill>
                <a:effectLst/>
                <a:latin typeface="Source Serif Pro" panose="02040603050405020204" pitchFamily="18" charset="0"/>
              </a:rPr>
              <a:t>The global number of people using social media has grown by 13 percent in the past 12 months, with Central and Southern Asia recording the fastest gains.</a:t>
            </a:r>
          </a:p>
          <a:p>
            <a:pPr marL="342900" indent="-342900" algn="l" fontAlgn="auto">
              <a:buFont typeface="Wingdings" panose="05000000000000000000" pitchFamily="2" charset="2"/>
              <a:buChar char="Ø"/>
            </a:pPr>
            <a:r>
              <a:rPr lang="en-US" sz="2000" b="0" i="0" dirty="0">
                <a:solidFill>
                  <a:schemeClr val="accent5">
                    <a:lumMod val="50000"/>
                  </a:schemeClr>
                </a:solidFill>
                <a:effectLst/>
                <a:latin typeface="Source Serif Pro" panose="02040603050405020204" pitchFamily="18" charset="0"/>
              </a:rPr>
              <a:t>Facebook is the most preferred social media platform. With more than 2000 million Facebook user world over, if a country is constituted with them, it would be the world’s third largest, behind China and India.</a:t>
            </a:r>
          </a:p>
          <a:p>
            <a:pPr marL="342900" indent="-342900" algn="l" fontAlgn="auto">
              <a:buFont typeface="Wingdings" panose="05000000000000000000" pitchFamily="2" charset="2"/>
              <a:buChar char="Ø"/>
            </a:pPr>
            <a:r>
              <a:rPr lang="en-US" sz="2000" b="0" i="0" dirty="0">
                <a:solidFill>
                  <a:schemeClr val="accent2">
                    <a:lumMod val="75000"/>
                  </a:schemeClr>
                </a:solidFill>
                <a:effectLst/>
                <a:latin typeface="Source Serif Pro" panose="02040603050405020204" pitchFamily="18" charset="0"/>
              </a:rPr>
              <a:t>The other popular social media platforms are You Tube, Instagram, Twitter, Reddit, WhatsApp etc.</a:t>
            </a:r>
          </a:p>
        </p:txBody>
      </p:sp>
      <p:sp>
        <p:nvSpPr>
          <p:cNvPr id="6" name="Rectangle 5">
            <a:extLst>
              <a:ext uri="{FF2B5EF4-FFF2-40B4-BE49-F238E27FC236}">
                <a16:creationId xmlns:a16="http://schemas.microsoft.com/office/drawing/2014/main" id="{EAB11550-1746-4C74-85BE-0523F65172D1}"/>
              </a:ext>
            </a:extLst>
          </p:cNvPr>
          <p:cNvSpPr/>
          <p:nvPr/>
        </p:nvSpPr>
        <p:spPr>
          <a:xfrm>
            <a:off x="2497067" y="155078"/>
            <a:ext cx="7471918" cy="1200329"/>
          </a:xfrm>
          <a:prstGeom prst="rect">
            <a:avLst/>
          </a:prstGeom>
          <a:noFill/>
        </p:spPr>
        <p:txBody>
          <a:bodyPr wrap="none" lIns="91440" tIns="45720" rIns="91440" bIns="45720">
            <a:spAutoFit/>
          </a:bodyPr>
          <a:lstStyle/>
          <a:p>
            <a:pPr algn="ctr"/>
            <a:r>
              <a:rPr lang="en-US" sz="7200" b="1" cap="none" spc="0" dirty="0">
                <a:ln w="22225">
                  <a:solidFill>
                    <a:schemeClr val="accent2"/>
                  </a:solidFill>
                  <a:prstDash val="solid"/>
                </a:ln>
                <a:solidFill>
                  <a:srgbClr val="002060"/>
                </a:solidFill>
                <a:effectLst>
                  <a:outerShdw blurRad="38100" dist="38100" dir="2700000" algn="tl">
                    <a:srgbClr val="000000">
                      <a:alpha val="43137"/>
                    </a:srgbClr>
                  </a:outerShdw>
                </a:effectLst>
                <a:latin typeface="Blackadder ITC" panose="04020505051007020D02" pitchFamily="82" charset="0"/>
              </a:rPr>
              <a:t>Key Facts and Figures</a:t>
            </a:r>
            <a:endParaRPr lang="en-IN" sz="7200" b="1" cap="none" spc="0" dirty="0">
              <a:ln w="22225">
                <a:solidFill>
                  <a:schemeClr val="accent2"/>
                </a:solidFill>
                <a:prstDash val="solid"/>
              </a:ln>
              <a:solidFill>
                <a:srgbClr val="002060"/>
              </a:solidFill>
              <a:effectLst>
                <a:outerShdw blurRad="38100" dist="38100" dir="2700000" algn="tl">
                  <a:srgbClr val="000000">
                    <a:alpha val="43137"/>
                  </a:srgbClr>
                </a:outerShdw>
              </a:effectLst>
              <a:latin typeface="Blackadder ITC" panose="04020505051007020D02" pitchFamily="82" charset="0"/>
            </a:endParaRPr>
          </a:p>
        </p:txBody>
      </p:sp>
    </p:spTree>
    <p:extLst>
      <p:ext uri="{BB962C8B-B14F-4D97-AF65-F5344CB8AC3E}">
        <p14:creationId xmlns:p14="http://schemas.microsoft.com/office/powerpoint/2010/main" val="75766436"/>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0DAADD-2C96-4C66-9DBB-C4925A43CB1F}"/>
              </a:ext>
            </a:extLst>
          </p:cNvPr>
          <p:cNvPicPr>
            <a:picLocks noChangeAspect="1"/>
          </p:cNvPicPr>
          <p:nvPr/>
        </p:nvPicPr>
        <p:blipFill>
          <a:blip r:embed="rId2"/>
          <a:stretch>
            <a:fillRect/>
          </a:stretch>
        </p:blipFill>
        <p:spPr>
          <a:xfrm>
            <a:off x="2300023" y="1168523"/>
            <a:ext cx="7287154" cy="5414356"/>
          </a:xfrm>
          <a:prstGeom prst="rect">
            <a:avLst/>
          </a:prstGeom>
        </p:spPr>
      </p:pic>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3"/>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5324235" y="1681380"/>
            <a:ext cx="6157731" cy="2151366"/>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3"/>
          <a:stretch>
            <a:fillRect/>
          </a:stretch>
        </p:blipFill>
        <p:spPr>
          <a:xfrm>
            <a:off x="10687051" y="-19051"/>
            <a:ext cx="1504949" cy="1271589"/>
          </a:xfrm>
          <a:prstGeom prst="rect">
            <a:avLst/>
          </a:prstGeom>
        </p:spPr>
      </p:pic>
      <p:sp>
        <p:nvSpPr>
          <p:cNvPr id="6" name="AutoShape 2">
            <a:extLst>
              <a:ext uri="{FF2B5EF4-FFF2-40B4-BE49-F238E27FC236}">
                <a16:creationId xmlns:a16="http://schemas.microsoft.com/office/drawing/2014/main" id="{ED6A2930-700B-43A9-914E-254765AD89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8738320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60373" y="1737728"/>
            <a:ext cx="12071253" cy="4351338"/>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sp>
        <p:nvSpPr>
          <p:cNvPr id="5" name="Rectangle 4">
            <a:extLst>
              <a:ext uri="{FF2B5EF4-FFF2-40B4-BE49-F238E27FC236}">
                <a16:creationId xmlns:a16="http://schemas.microsoft.com/office/drawing/2014/main" id="{44D006B5-F728-48A3-9DD6-A6F3EFAFB4B8}"/>
              </a:ext>
            </a:extLst>
          </p:cNvPr>
          <p:cNvSpPr/>
          <p:nvPr/>
        </p:nvSpPr>
        <p:spPr>
          <a:xfrm>
            <a:off x="752474" y="1271589"/>
            <a:ext cx="10961106" cy="5201424"/>
          </a:xfrm>
          <a:prstGeom prst="rect">
            <a:avLst/>
          </a:prstGeom>
          <a:noFill/>
        </p:spPr>
        <p:txBody>
          <a:bodyPr wrap="square" lIns="91440" tIns="45720" rIns="91440" bIns="45720">
            <a:spAutoFit/>
          </a:bodyPr>
          <a:lstStyle/>
          <a:p>
            <a:pPr marL="342900" indent="-342900" algn="l" fontAlgn="auto">
              <a:buFont typeface="Wingdings" panose="05000000000000000000" pitchFamily="2" charset="2"/>
              <a:buChar char="Ø"/>
            </a:pPr>
            <a:r>
              <a:rPr lang="en-US" sz="2400" b="0" i="0" dirty="0">
                <a:solidFill>
                  <a:schemeClr val="accent2">
                    <a:lumMod val="75000"/>
                  </a:schemeClr>
                </a:solidFill>
                <a:effectLst/>
                <a:latin typeface="Source Serif Pro" panose="02040603050405020204" pitchFamily="18" charset="0"/>
              </a:rPr>
              <a:t>According to the 2017 official report published by Facebook, on average there were 1.40 billion Daily active users of Facebook for December 2017, an increase of 14% year-over-year.</a:t>
            </a:r>
          </a:p>
          <a:p>
            <a:pPr marL="342900" indent="-342900" algn="l" fontAlgn="auto">
              <a:buFont typeface="Wingdings" panose="05000000000000000000" pitchFamily="2" charset="2"/>
              <a:buChar char="Ø"/>
            </a:pPr>
            <a:r>
              <a:rPr lang="en-US" sz="2400" b="0" i="0" dirty="0">
                <a:solidFill>
                  <a:schemeClr val="accent5">
                    <a:lumMod val="50000"/>
                  </a:schemeClr>
                </a:solidFill>
                <a:effectLst/>
                <a:latin typeface="Source Serif Pro" panose="02040603050405020204" pitchFamily="18" charset="0"/>
              </a:rPr>
              <a:t>According to the same source, on average there were 2.13 billion Monthly active users of Facebook as of 31 December 2017, an increase of 14% year-over-year.</a:t>
            </a:r>
          </a:p>
          <a:p>
            <a:pPr marL="342900" indent="-342900" algn="l" fontAlgn="auto">
              <a:buFont typeface="Wingdings" panose="05000000000000000000" pitchFamily="2" charset="2"/>
              <a:buChar char="Ø"/>
            </a:pPr>
            <a:r>
              <a:rPr lang="en-US" sz="2400" b="0" i="0" dirty="0">
                <a:solidFill>
                  <a:schemeClr val="accent6">
                    <a:lumMod val="75000"/>
                  </a:schemeClr>
                </a:solidFill>
                <a:effectLst/>
                <a:latin typeface="Source Serif Pro" panose="02040603050405020204" pitchFamily="18" charset="0"/>
              </a:rPr>
              <a:t>According to forecasts from media analyst firm BIA/Kelsey, U.S. social media advertisement revenues are expected to grow to USD 24.2 billion in 2021. </a:t>
            </a:r>
          </a:p>
          <a:p>
            <a:pPr marL="342900" indent="-342900" algn="l" fontAlgn="auto">
              <a:buFont typeface="Wingdings" panose="05000000000000000000" pitchFamily="2" charset="2"/>
              <a:buChar char="Ø"/>
            </a:pPr>
            <a:r>
              <a:rPr lang="en-US" sz="2400" b="0" i="0" dirty="0">
                <a:solidFill>
                  <a:schemeClr val="accent4">
                    <a:lumMod val="50000"/>
                  </a:schemeClr>
                </a:solidFill>
                <a:effectLst/>
                <a:latin typeface="Source Serif Pro" panose="02040603050405020204" pitchFamily="18" charset="0"/>
              </a:rPr>
              <a:t>A researcher linked to Cambridge Analytica (CA), a political consulting firm had accessed details of 50 million Facebook users. The data was shared with Cambridge Analytica, which used online data to reach voters on social media with personalized messages and swayed 2016 US elections.</a:t>
            </a:r>
          </a:p>
          <a:p>
            <a:endParaRPr lang="en-US" sz="20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357853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descr="Screenshot (785).png">
            <a:extLst>
              <a:ext uri="{FF2B5EF4-FFF2-40B4-BE49-F238E27FC236}">
                <a16:creationId xmlns:a16="http://schemas.microsoft.com/office/drawing/2014/main" id="{61D928B7-9E89-4EA0-A585-DF089FA81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690466"/>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sz="7200" b="1" i="1" dirty="0">
                <a:ln w="12700">
                  <a:solidFill>
                    <a:schemeClr val="accent1"/>
                  </a:solidFill>
                  <a:prstDash val="solid"/>
                </a:ln>
                <a:solidFill>
                  <a:srgbClr val="00B0F0"/>
                </a:solidFill>
                <a:effectLst>
                  <a:outerShdw dist="38100" dir="2640000" algn="bl" rotWithShape="0">
                    <a:schemeClr val="accent1"/>
                  </a:outerShdw>
                </a:effectLst>
                <a:latin typeface="Algerian" panose="04020705040A02060702" pitchFamily="82" charset="0"/>
              </a:rPr>
              <a:t>Content:-</a:t>
            </a:r>
            <a:endParaRPr lang="en-IN" sz="7200" b="1" i="1" dirty="0">
              <a:ln w="12700">
                <a:solidFill>
                  <a:schemeClr val="accent1"/>
                </a:solidFill>
                <a:prstDash val="solid"/>
              </a:ln>
              <a:solidFill>
                <a:srgbClr val="00B0F0"/>
              </a:solidFill>
              <a:effectLst>
                <a:outerShdw dist="38100" dir="2640000" algn="bl" rotWithShape="0">
                  <a:schemeClr val="accent1"/>
                </a:outerShdw>
              </a:effectLst>
              <a:latin typeface="Algerian" panose="04020705040A02060702" pitchFamily="82" charset="0"/>
            </a:endParaRPr>
          </a:p>
          <a:p>
            <a:pPr algn="ctr">
              <a:lnSpc>
                <a:spcPct val="90000"/>
              </a:lnSpc>
              <a:defRPr/>
            </a:pPr>
            <a:endParaRPr lang="zh-CN" altLang="en-US" sz="4400"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sp>
        <p:nvSpPr>
          <p:cNvPr id="13" name="TextBox 12">
            <a:extLst>
              <a:ext uri="{FF2B5EF4-FFF2-40B4-BE49-F238E27FC236}">
                <a16:creationId xmlns:a16="http://schemas.microsoft.com/office/drawing/2014/main" id="{943C6A7C-0C7D-4631-B742-563CE8FE91D0}"/>
              </a:ext>
            </a:extLst>
          </p:cNvPr>
          <p:cNvSpPr txBox="1"/>
          <p:nvPr/>
        </p:nvSpPr>
        <p:spPr>
          <a:xfrm>
            <a:off x="1391920" y="1368087"/>
            <a:ext cx="9062720" cy="4847481"/>
          </a:xfrm>
          <a:prstGeom prst="rect">
            <a:avLst/>
          </a:prstGeom>
          <a:noFill/>
        </p:spPr>
        <p:txBody>
          <a:bodyPr wrap="square">
            <a:spAutoFit/>
          </a:bodyPr>
          <a:lstStyle/>
          <a:p>
            <a:pPr marL="457200" indent="-457200">
              <a:spcAft>
                <a:spcPts val="600"/>
              </a:spcAft>
              <a:buFont typeface="Wingdings" panose="05000000000000000000" pitchFamily="2" charset="2"/>
              <a:buChar char="Ø"/>
            </a:pPr>
            <a:r>
              <a:rPr lang="en-US" sz="2800" i="1" dirty="0">
                <a:ln w="0"/>
                <a:solidFill>
                  <a:schemeClr val="accent6">
                    <a:lumMod val="75000"/>
                  </a:schemeClr>
                </a:solidFill>
                <a:effectLst>
                  <a:outerShdw blurRad="38100" dist="25400" dir="5400000" algn="ctr" rotWithShape="0">
                    <a:srgbClr val="6E747A">
                      <a:alpha val="43000"/>
                    </a:srgbClr>
                  </a:outerShdw>
                </a:effectLst>
                <a:latin typeface="Bookman Old Style" panose="02050604050505020204" pitchFamily="18" charset="0"/>
              </a:rPr>
              <a:t>History of Internet</a:t>
            </a:r>
          </a:p>
          <a:p>
            <a:pPr marL="457200" indent="-457200" algn="ctr">
              <a:spcAft>
                <a:spcPts val="600"/>
              </a:spcAft>
              <a:buFont typeface="Arial" panose="020B0604020202020204" pitchFamily="34" charset="0"/>
              <a:buChar char="•"/>
            </a:pPr>
            <a:r>
              <a:rPr lang="en-US" sz="2800" i="1" dirty="0">
                <a:ln w="0"/>
                <a:solidFill>
                  <a:schemeClr val="accent6">
                    <a:lumMod val="75000"/>
                  </a:schemeClr>
                </a:solidFill>
                <a:effectLst>
                  <a:outerShdw blurRad="38100" dist="25400" dir="5400000" algn="ctr" rotWithShape="0">
                    <a:srgbClr val="6E747A">
                      <a:alpha val="43000"/>
                    </a:srgbClr>
                  </a:outerShdw>
                </a:effectLst>
                <a:latin typeface="Bookman Old Style" panose="02050604050505020204" pitchFamily="18" charset="0"/>
              </a:rPr>
              <a:t>Internet Growth in India</a:t>
            </a:r>
          </a:p>
          <a:p>
            <a:pPr marL="457200" indent="-457200">
              <a:spcAft>
                <a:spcPts val="600"/>
              </a:spcAft>
              <a:buFont typeface="Wingdings" panose="05000000000000000000" pitchFamily="2" charset="2"/>
              <a:buChar char="Ø"/>
            </a:pPr>
            <a:r>
              <a:rPr lang="en-US" sz="2800" i="1" dirty="0">
                <a:ln w="0"/>
                <a:solidFill>
                  <a:schemeClr val="accent2">
                    <a:lumMod val="75000"/>
                  </a:schemeClr>
                </a:solidFill>
                <a:effectLst>
                  <a:outerShdw blurRad="38100" dist="25400" dir="5400000" algn="ctr" rotWithShape="0">
                    <a:srgbClr val="6E747A">
                      <a:alpha val="43000"/>
                    </a:srgbClr>
                  </a:outerShdw>
                </a:effectLst>
                <a:latin typeface="Bookman Old Style" panose="02050604050505020204" pitchFamily="18" charset="0"/>
              </a:rPr>
              <a:t>Evolution of Internet</a:t>
            </a:r>
          </a:p>
          <a:p>
            <a:pPr marL="457200" indent="-457200">
              <a:spcAft>
                <a:spcPts val="600"/>
              </a:spcAft>
              <a:buFont typeface="Wingdings" panose="05000000000000000000" pitchFamily="2" charset="2"/>
              <a:buChar char="Ø"/>
            </a:pPr>
            <a:r>
              <a:rPr lang="en-US" sz="2800" i="1" dirty="0">
                <a:ln w="0"/>
                <a:solidFill>
                  <a:schemeClr val="accent4">
                    <a:lumMod val="50000"/>
                  </a:schemeClr>
                </a:solidFill>
                <a:effectLst>
                  <a:outerShdw blurRad="38100" dist="25400" dir="5400000" algn="ctr" rotWithShape="0">
                    <a:srgbClr val="6E747A">
                      <a:alpha val="43000"/>
                    </a:srgbClr>
                  </a:outerShdw>
                </a:effectLst>
                <a:latin typeface="Bookman Old Style" panose="02050604050505020204" pitchFamily="18" charset="0"/>
              </a:rPr>
              <a:t>Evolution in types of Internet</a:t>
            </a:r>
          </a:p>
          <a:p>
            <a:pPr marL="457200" indent="-457200">
              <a:spcAft>
                <a:spcPts val="600"/>
              </a:spcAft>
              <a:buFont typeface="Wingdings" panose="05000000000000000000" pitchFamily="2" charset="2"/>
              <a:buChar char="Ø"/>
            </a:pPr>
            <a:r>
              <a:rPr lang="en-US" sz="2800" i="1" dirty="0">
                <a:ln w="0"/>
                <a:solidFill>
                  <a:schemeClr val="accent1">
                    <a:lumMod val="75000"/>
                  </a:schemeClr>
                </a:solidFill>
                <a:effectLst>
                  <a:outerShdw blurRad="38100" dist="25400" dir="5400000" algn="ctr" rotWithShape="0">
                    <a:srgbClr val="6E747A">
                      <a:alpha val="43000"/>
                    </a:srgbClr>
                  </a:outerShdw>
                </a:effectLst>
                <a:latin typeface="Bookman Old Style" panose="02050604050505020204" pitchFamily="18" charset="0"/>
              </a:rPr>
              <a:t>Evolution in Speed of Internet</a:t>
            </a:r>
          </a:p>
          <a:p>
            <a:pPr marL="457200" indent="-457200">
              <a:spcAft>
                <a:spcPts val="600"/>
              </a:spcAft>
              <a:buFont typeface="Wingdings" panose="05000000000000000000" pitchFamily="2" charset="2"/>
              <a:buChar char="Ø"/>
            </a:pPr>
            <a:r>
              <a:rPr lang="en-IN" sz="2800" i="1" dirty="0">
                <a:ln w="0"/>
                <a:solidFill>
                  <a:schemeClr val="accent2">
                    <a:lumMod val="75000"/>
                  </a:schemeClr>
                </a:solidFill>
                <a:effectLst>
                  <a:outerShdw blurRad="38100" dist="25400" dir="5400000" algn="ctr" rotWithShape="0">
                    <a:srgbClr val="6E747A">
                      <a:alpha val="43000"/>
                    </a:srgbClr>
                  </a:outerShdw>
                </a:effectLst>
                <a:latin typeface="Bookman Old Style" panose="02050604050505020204" pitchFamily="18" charset="0"/>
              </a:rPr>
              <a:t>Internet service providers</a:t>
            </a:r>
          </a:p>
          <a:p>
            <a:pPr marL="457200" indent="-457200">
              <a:spcAft>
                <a:spcPts val="600"/>
              </a:spcAft>
              <a:buFont typeface="Wingdings" panose="05000000000000000000" pitchFamily="2" charset="2"/>
              <a:buChar char="Ø"/>
              <a:defRPr/>
            </a:pPr>
            <a:r>
              <a:rPr lang="en-IN" sz="2800" i="1" dirty="0">
                <a:ln w="0"/>
                <a:solidFill>
                  <a:schemeClr val="accent4">
                    <a:lumMod val="75000"/>
                  </a:schemeClr>
                </a:solidFill>
                <a:effectLst>
                  <a:outerShdw blurRad="38100" dist="25400" dir="5400000" algn="ctr" rotWithShape="0">
                    <a:srgbClr val="6E747A">
                      <a:alpha val="43000"/>
                    </a:srgbClr>
                  </a:outerShdw>
                </a:effectLst>
                <a:latin typeface="Bookman Old Style" panose="02050604050505020204" pitchFamily="18" charset="0"/>
              </a:rPr>
              <a:t>Impact of Social Network on human &amp; society</a:t>
            </a:r>
          </a:p>
          <a:p>
            <a:pPr marL="914400" lvl="1" indent="-457200" algn="ctr">
              <a:spcAft>
                <a:spcPts val="600"/>
              </a:spcAft>
              <a:buFont typeface="Arial" panose="020B0604020202020204" pitchFamily="34" charset="0"/>
              <a:buChar char="•"/>
              <a:defRPr/>
            </a:pPr>
            <a:r>
              <a:rPr lang="en-US" sz="2000" b="1" i="1" dirty="0">
                <a:ln w="0"/>
                <a:solidFill>
                  <a:schemeClr val="accent6">
                    <a:lumMod val="75000"/>
                  </a:schemeClr>
                </a:solidFill>
                <a:effectLst>
                  <a:outerShdw blurRad="38100" dist="25400" dir="5400000" algn="ctr" rotWithShape="0">
                    <a:srgbClr val="6E747A">
                      <a:alpha val="43000"/>
                    </a:srgbClr>
                  </a:outerShdw>
                </a:effectLst>
                <a:latin typeface="Bookman Old Style" panose="02050604050505020204" pitchFamily="18" charset="0"/>
              </a:rPr>
              <a:t>The good impact of Social Network</a:t>
            </a:r>
            <a:endParaRPr lang="en-IN" sz="2000" b="1" dirty="0">
              <a:ln w="0"/>
              <a:solidFill>
                <a:schemeClr val="accent6">
                  <a:lumMod val="75000"/>
                </a:schemeClr>
              </a:solidFill>
              <a:effectLst>
                <a:outerShdw blurRad="38100" dist="25400" dir="5400000" algn="ctr" rotWithShape="0">
                  <a:srgbClr val="6E747A">
                    <a:alpha val="43000"/>
                  </a:srgbClr>
                </a:outerShdw>
              </a:effectLst>
              <a:latin typeface="Bookman Old Style" panose="02050604050505020204" pitchFamily="18" charset="0"/>
            </a:endParaRPr>
          </a:p>
          <a:p>
            <a:pPr marL="914400" lvl="1" indent="-457200" algn="ctr">
              <a:spcAft>
                <a:spcPts val="600"/>
              </a:spcAft>
              <a:buFont typeface="Arial" panose="020B0604020202020204" pitchFamily="34" charset="0"/>
              <a:buChar char="•"/>
              <a:defRPr/>
            </a:pPr>
            <a:r>
              <a:rPr lang="en-US" sz="2000" b="1" i="1" dirty="0">
                <a:ln w="0"/>
                <a:solidFill>
                  <a:schemeClr val="accent1">
                    <a:lumMod val="75000"/>
                  </a:schemeClr>
                </a:solidFill>
                <a:effectLst>
                  <a:outerShdw blurRad="38100" dist="25400" dir="5400000" algn="ctr" rotWithShape="0">
                    <a:srgbClr val="6E747A">
                      <a:alpha val="43000"/>
                    </a:srgbClr>
                  </a:outerShdw>
                </a:effectLst>
                <a:latin typeface="Bookman Old Style" panose="02050604050505020204" pitchFamily="18" charset="0"/>
              </a:rPr>
              <a:t>The good impact of Social Network</a:t>
            </a:r>
            <a:endParaRPr lang="en-IN" sz="2000" b="1" dirty="0">
              <a:ln w="0"/>
              <a:solidFill>
                <a:schemeClr val="accent1">
                  <a:lumMod val="75000"/>
                </a:schemeClr>
              </a:solidFill>
              <a:effectLst>
                <a:outerShdw blurRad="38100" dist="25400" dir="5400000" algn="ctr" rotWithShape="0">
                  <a:srgbClr val="6E747A">
                    <a:alpha val="43000"/>
                  </a:srgbClr>
                </a:outerShdw>
              </a:effectLst>
              <a:latin typeface="Bookman Old Style" panose="02050604050505020204" pitchFamily="18" charset="0"/>
            </a:endParaRPr>
          </a:p>
          <a:p>
            <a:pPr marL="457200" indent="-457200">
              <a:spcAft>
                <a:spcPts val="600"/>
              </a:spcAft>
              <a:buFont typeface="Wingdings" panose="05000000000000000000" pitchFamily="2" charset="2"/>
              <a:buChar char="Ø"/>
            </a:pPr>
            <a:r>
              <a:rPr lang="en-US" sz="2800" i="1" dirty="0">
                <a:ln w="0"/>
                <a:solidFill>
                  <a:schemeClr val="accent2">
                    <a:lumMod val="50000"/>
                  </a:schemeClr>
                </a:solidFill>
                <a:effectLst>
                  <a:outerShdw blurRad="38100" dist="25400" dir="5400000" algn="ctr" rotWithShape="0">
                    <a:srgbClr val="6E747A">
                      <a:alpha val="43000"/>
                    </a:srgbClr>
                  </a:outerShdw>
                </a:effectLst>
                <a:latin typeface="Bookman Old Style" panose="02050604050505020204" pitchFamily="18" charset="0"/>
              </a:rPr>
              <a:t>Key Facts and Figures</a:t>
            </a:r>
            <a:endParaRPr lang="en-IN" sz="2800" dirty="0">
              <a:ln w="0"/>
              <a:solidFill>
                <a:schemeClr val="accent2">
                  <a:lumMod val="50000"/>
                </a:schemeClr>
              </a:solidFill>
              <a:effectLst>
                <a:outerShdw blurRad="38100" dist="25400" dir="5400000" algn="ctr" rotWithShape="0">
                  <a:srgbClr val="6E747A">
                    <a:alpha val="43000"/>
                  </a:srgbClr>
                </a:outerShdw>
              </a:effectLst>
              <a:latin typeface="Bookman Old Style" panose="02050604050505020204" pitchFamily="18" charset="0"/>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90000"/>
              </a:lnSpc>
              <a:defRPr/>
            </a:pPr>
            <a:r>
              <a:rPr lang="en-US" sz="6000" b="1" dirty="0">
                <a:ln w="22225">
                  <a:solidFill>
                    <a:schemeClr val="accent2"/>
                  </a:solidFill>
                  <a:prstDash val="solid"/>
                </a:ln>
                <a:solidFill>
                  <a:schemeClr val="accent6">
                    <a:lumMod val="75000"/>
                  </a:schemeClr>
                </a:solidFill>
                <a:effectLst>
                  <a:outerShdw blurRad="38100" dist="38100" dir="2700000" algn="tl">
                    <a:srgbClr val="000000">
                      <a:alpha val="43137"/>
                    </a:srgbClr>
                  </a:outerShdw>
                </a:effectLst>
                <a:latin typeface="Bookman Old Style" panose="02050604050505020204" pitchFamily="18" charset="0"/>
              </a:rPr>
              <a:t>History of Internet</a:t>
            </a:r>
          </a:p>
          <a:p>
            <a:pPr algn="ctr">
              <a:lnSpc>
                <a:spcPct val="90000"/>
              </a:lnSpc>
              <a:defRPr/>
            </a:pPr>
            <a:endParaRPr lang="zh-CN" altLang="en-US" sz="6000" dirty="0">
              <a:solidFill>
                <a:schemeClr val="accent6">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ok Antiqua" panose="02040602050305030304" pitchFamily="18" charset="0"/>
              </a:rPr>
              <a:t>Program Name: B.Tech (CSE)</a:t>
            </a:r>
            <a:endParaRPr lang="en-IN" altLang="zh-CN" sz="2000" dirty="0">
              <a:solidFill>
                <a:schemeClr val="bg1"/>
              </a:solidFill>
              <a:latin typeface="Book Antiqua" panose="02040602050305030304"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60373" y="1737728"/>
            <a:ext cx="12071253" cy="4351338"/>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sp>
        <p:nvSpPr>
          <p:cNvPr id="5" name="Rectangle 4">
            <a:extLst>
              <a:ext uri="{FF2B5EF4-FFF2-40B4-BE49-F238E27FC236}">
                <a16:creationId xmlns:a16="http://schemas.microsoft.com/office/drawing/2014/main" id="{44D006B5-F728-48A3-9DD6-A6F3EFAFB4B8}"/>
              </a:ext>
            </a:extLst>
          </p:cNvPr>
          <p:cNvSpPr/>
          <p:nvPr/>
        </p:nvSpPr>
        <p:spPr>
          <a:xfrm>
            <a:off x="752474" y="1856545"/>
            <a:ext cx="10961106" cy="3847207"/>
          </a:xfrm>
          <a:prstGeom prst="rect">
            <a:avLst/>
          </a:prstGeom>
          <a:noFill/>
        </p:spPr>
        <p:txBody>
          <a:bodyPr wrap="square" lIns="91440" tIns="45720" rIns="91440" bIns="45720">
            <a:spAutoFit/>
          </a:bodyPr>
          <a:lstStyle/>
          <a:p>
            <a:pPr marL="457200" indent="-457200">
              <a:spcAft>
                <a:spcPts val="600"/>
              </a:spcAft>
              <a:buFont typeface="Wingdings" panose="05000000000000000000" pitchFamily="2" charset="2"/>
              <a:buChar char="Ø"/>
            </a:pPr>
            <a:r>
              <a:rPr lang="en-US" i="0" dirty="0">
                <a:solidFill>
                  <a:schemeClr val="accent5">
                    <a:lumMod val="75000"/>
                  </a:schemeClr>
                </a:solidFill>
                <a:effectLst/>
                <a:latin typeface="Cambria Math" panose="02040503050406030204" pitchFamily="18" charset="0"/>
                <a:ea typeface="Cambria Math" panose="02040503050406030204" pitchFamily="18" charset="0"/>
              </a:rPr>
              <a:t>Internet in India began in 1986 and was available only to the educational and research community. General public access to the internet began on 15 August 1995, and as of 2020 there are 718.74 million active </a:t>
            </a:r>
            <a:r>
              <a:rPr lang="en-US" i="0" strike="noStrike" dirty="0">
                <a:solidFill>
                  <a:schemeClr val="accent5">
                    <a:lumMod val="75000"/>
                  </a:schemeClr>
                </a:solidFill>
                <a:effectLst/>
                <a:latin typeface="Cambria Math" panose="02040503050406030204" pitchFamily="18" charset="0"/>
                <a:ea typeface="Cambria Math" panose="02040503050406030204" pitchFamily="18" charset="0"/>
                <a:hlinkClick r:id="rId3" tooltip="List of countries by number of Internet users">
                  <a:extLst>
                    <a:ext uri="{A12FA001-AC4F-418D-AE19-62706E023703}">
                      <ahyp:hlinkClr xmlns:ahyp="http://schemas.microsoft.com/office/drawing/2018/hyperlinkcolor" val="tx"/>
                    </a:ext>
                  </a:extLst>
                </a:hlinkClick>
              </a:rPr>
              <a:t>internet users</a:t>
            </a:r>
            <a:r>
              <a:rPr lang="en-US" i="0" dirty="0">
                <a:solidFill>
                  <a:schemeClr val="accent5">
                    <a:lumMod val="75000"/>
                  </a:schemeClr>
                </a:solidFill>
                <a:effectLst/>
                <a:latin typeface="Cambria Math" panose="02040503050406030204" pitchFamily="18" charset="0"/>
                <a:ea typeface="Cambria Math" panose="02040503050406030204" pitchFamily="18" charset="0"/>
              </a:rPr>
              <a:t> that comprise 54.29% of the population.</a:t>
            </a:r>
          </a:p>
          <a:p>
            <a:pPr marL="457200" indent="-457200">
              <a:spcAft>
                <a:spcPts val="600"/>
              </a:spcAft>
              <a:buFont typeface="Wingdings" panose="05000000000000000000" pitchFamily="2" charset="2"/>
              <a:buChar char="Ø"/>
            </a:pPr>
            <a:r>
              <a:rPr lang="en-US" i="0" dirty="0">
                <a:solidFill>
                  <a:schemeClr val="accent6">
                    <a:lumMod val="75000"/>
                  </a:schemeClr>
                </a:solidFill>
                <a:effectLst/>
                <a:latin typeface="Cambria Math" panose="02040503050406030204" pitchFamily="18" charset="0"/>
                <a:ea typeface="Cambria Math" panose="02040503050406030204" pitchFamily="18" charset="0"/>
              </a:rPr>
              <a:t>The history of internet in </a:t>
            </a:r>
            <a:r>
              <a:rPr lang="en-US" i="0" u="none" strike="noStrike" dirty="0">
                <a:solidFill>
                  <a:schemeClr val="accent6">
                    <a:lumMod val="75000"/>
                  </a:schemeClr>
                </a:solidFill>
                <a:effectLst/>
                <a:latin typeface="Cambria Math" panose="02040503050406030204" pitchFamily="18" charset="0"/>
                <a:ea typeface="Cambria Math" panose="02040503050406030204" pitchFamily="18" charset="0"/>
                <a:hlinkClick r:id="rId4" tooltip="India">
                  <a:extLst>
                    <a:ext uri="{A12FA001-AC4F-418D-AE19-62706E023703}">
                      <ahyp:hlinkClr xmlns:ahyp="http://schemas.microsoft.com/office/drawing/2018/hyperlinkcolor" val="tx"/>
                    </a:ext>
                  </a:extLst>
                </a:hlinkClick>
              </a:rPr>
              <a:t>India</a:t>
            </a:r>
            <a:r>
              <a:rPr lang="en-US" i="0" dirty="0">
                <a:solidFill>
                  <a:schemeClr val="accent6">
                    <a:lumMod val="75000"/>
                  </a:schemeClr>
                </a:solidFill>
                <a:effectLst/>
                <a:latin typeface="Cambria Math" panose="02040503050406030204" pitchFamily="18" charset="0"/>
                <a:ea typeface="Cambria Math" panose="02040503050406030204" pitchFamily="18" charset="0"/>
              </a:rPr>
              <a:t> began with the launch of the </a:t>
            </a:r>
            <a:r>
              <a:rPr lang="en-US" i="0" u="none" strike="noStrike" dirty="0">
                <a:solidFill>
                  <a:schemeClr val="accent6">
                    <a:lumMod val="75000"/>
                  </a:schemeClr>
                </a:solidFill>
                <a:effectLst/>
                <a:latin typeface="Cambria Math" panose="02040503050406030204" pitchFamily="18" charset="0"/>
                <a:ea typeface="Cambria Math" panose="02040503050406030204" pitchFamily="18" charset="0"/>
                <a:hlinkClick r:id="rId5" tooltip="Educational Research Network">
                  <a:extLst>
                    <a:ext uri="{A12FA001-AC4F-418D-AE19-62706E023703}">
                      <ahyp:hlinkClr xmlns:ahyp="http://schemas.microsoft.com/office/drawing/2018/hyperlinkcolor" val="tx"/>
                    </a:ext>
                  </a:extLst>
                </a:hlinkClick>
              </a:rPr>
              <a:t>Educational Research Network</a:t>
            </a:r>
            <a:r>
              <a:rPr lang="en-US" i="0" dirty="0">
                <a:solidFill>
                  <a:schemeClr val="accent6">
                    <a:lumMod val="75000"/>
                  </a:schemeClr>
                </a:solidFill>
                <a:effectLst/>
                <a:latin typeface="Cambria Math" panose="02040503050406030204" pitchFamily="18" charset="0"/>
                <a:ea typeface="Cambria Math" panose="02040503050406030204" pitchFamily="18" charset="0"/>
              </a:rPr>
              <a:t> (ERNET) in 1986.</a:t>
            </a:r>
          </a:p>
          <a:p>
            <a:pPr marL="457200" indent="-457200">
              <a:buFont typeface="Wingdings" panose="05000000000000000000" pitchFamily="2" charset="2"/>
              <a:buChar char="Ø"/>
            </a:pPr>
            <a:r>
              <a:rPr lang="en-US" b="0" i="0" dirty="0">
                <a:solidFill>
                  <a:schemeClr val="accent2">
                    <a:lumMod val="50000"/>
                  </a:schemeClr>
                </a:solidFill>
                <a:effectLst/>
                <a:latin typeface="Cambria Math" panose="02040503050406030204" pitchFamily="18" charset="0"/>
                <a:ea typeface="Cambria Math" panose="02040503050406030204" pitchFamily="18" charset="0"/>
              </a:rPr>
              <a:t> ERNET was initiated by the </a:t>
            </a:r>
            <a:r>
              <a:rPr lang="en-US" b="0" i="0" u="none" strike="noStrike" dirty="0">
                <a:solidFill>
                  <a:schemeClr val="accent2">
                    <a:lumMod val="50000"/>
                  </a:schemeClr>
                </a:solidFill>
                <a:effectLst/>
                <a:latin typeface="Cambria Math" panose="02040503050406030204" pitchFamily="18" charset="0"/>
                <a:ea typeface="Cambria Math" panose="02040503050406030204" pitchFamily="18" charset="0"/>
                <a:hlinkClick r:id="rId6" tooltip="Department of Electronics and Accreditation of Computer Classes">
                  <a:extLst>
                    <a:ext uri="{A12FA001-AC4F-418D-AE19-62706E023703}">
                      <ahyp:hlinkClr xmlns:ahyp="http://schemas.microsoft.com/office/drawing/2018/hyperlinkcolor" val="tx"/>
                    </a:ext>
                  </a:extLst>
                </a:hlinkClick>
              </a:rPr>
              <a:t>Department of Electronics</a:t>
            </a:r>
            <a:r>
              <a:rPr lang="en-US" b="0" i="0" dirty="0">
                <a:solidFill>
                  <a:schemeClr val="accent2">
                    <a:lumMod val="50000"/>
                  </a:schemeClr>
                </a:solidFill>
                <a:effectLst/>
                <a:latin typeface="Cambria Math" panose="02040503050406030204" pitchFamily="18" charset="0"/>
                <a:ea typeface="Cambria Math" panose="02040503050406030204" pitchFamily="18" charset="0"/>
              </a:rPr>
              <a:t> (DoE), with funding from the </a:t>
            </a:r>
            <a:r>
              <a:rPr lang="en-US" b="0" i="0" u="none" strike="noStrike" dirty="0">
                <a:solidFill>
                  <a:schemeClr val="accent2">
                    <a:lumMod val="50000"/>
                  </a:schemeClr>
                </a:solidFill>
                <a:effectLst/>
                <a:latin typeface="Cambria Math" panose="02040503050406030204" pitchFamily="18" charset="0"/>
                <a:ea typeface="Cambria Math" panose="02040503050406030204" pitchFamily="18" charset="0"/>
                <a:hlinkClick r:id="rId7" tooltip="Government of India">
                  <a:extLst>
                    <a:ext uri="{A12FA001-AC4F-418D-AE19-62706E023703}">
                      <ahyp:hlinkClr xmlns:ahyp="http://schemas.microsoft.com/office/drawing/2018/hyperlinkcolor" val="tx"/>
                    </a:ext>
                  </a:extLst>
                </a:hlinkClick>
              </a:rPr>
              <a:t>Government of India</a:t>
            </a:r>
            <a:r>
              <a:rPr lang="en-US" b="0" i="0" dirty="0">
                <a:solidFill>
                  <a:schemeClr val="accent2">
                    <a:lumMod val="50000"/>
                  </a:schemeClr>
                </a:solidFill>
                <a:effectLst/>
                <a:latin typeface="Cambria Math" panose="02040503050406030204" pitchFamily="18" charset="0"/>
                <a:ea typeface="Cambria Math" panose="02040503050406030204" pitchFamily="18" charset="0"/>
              </a:rPr>
              <a:t> and </a:t>
            </a:r>
            <a:r>
              <a:rPr lang="en-US" b="0" i="0" u="none" strike="noStrike" dirty="0">
                <a:solidFill>
                  <a:schemeClr val="accent2">
                    <a:lumMod val="50000"/>
                  </a:schemeClr>
                </a:solidFill>
                <a:effectLst/>
                <a:latin typeface="Cambria Math" panose="02040503050406030204" pitchFamily="18" charset="0"/>
                <a:ea typeface="Cambria Math" panose="02040503050406030204" pitchFamily="18" charset="0"/>
                <a:hlinkClick r:id="rId8" tooltip="United Nations Development Program">
                  <a:extLst>
                    <a:ext uri="{A12FA001-AC4F-418D-AE19-62706E023703}">
                      <ahyp:hlinkClr xmlns:ahyp="http://schemas.microsoft.com/office/drawing/2018/hyperlinkcolor" val="tx"/>
                    </a:ext>
                  </a:extLst>
                </a:hlinkClick>
              </a:rPr>
              <a:t>United Nations Development Program</a:t>
            </a:r>
            <a:r>
              <a:rPr lang="en-US" b="0" i="0" dirty="0">
                <a:solidFill>
                  <a:schemeClr val="accent2">
                    <a:lumMod val="50000"/>
                  </a:schemeClr>
                </a:solidFill>
                <a:effectLst/>
                <a:latin typeface="Cambria Math" panose="02040503050406030204" pitchFamily="18" charset="0"/>
                <a:ea typeface="Cambria Math" panose="02040503050406030204" pitchFamily="18" charset="0"/>
              </a:rPr>
              <a:t> (UNDP), involving eight premier institutions as participating agencies—NCST Bombay, </a:t>
            </a:r>
            <a:r>
              <a:rPr lang="en-US" b="0" i="0" u="none" strike="noStrike" dirty="0">
                <a:solidFill>
                  <a:schemeClr val="accent2">
                    <a:lumMod val="50000"/>
                  </a:schemeClr>
                </a:solidFill>
                <a:effectLst/>
                <a:latin typeface="Cambria Math" panose="02040503050406030204" pitchFamily="18" charset="0"/>
                <a:ea typeface="Cambria Math" panose="02040503050406030204" pitchFamily="18" charset="0"/>
                <a:hlinkClick r:id="rId9" tooltip="Indian Institute of Science">
                  <a:extLst>
                    <a:ext uri="{A12FA001-AC4F-418D-AE19-62706E023703}">
                      <ahyp:hlinkClr xmlns:ahyp="http://schemas.microsoft.com/office/drawing/2018/hyperlinkcolor" val="tx"/>
                    </a:ext>
                  </a:extLst>
                </a:hlinkClick>
              </a:rPr>
              <a:t>Indian Institute of Science</a:t>
            </a:r>
            <a:r>
              <a:rPr lang="en-US" b="0" i="0" dirty="0">
                <a:solidFill>
                  <a:schemeClr val="accent2">
                    <a:lumMod val="50000"/>
                  </a:schemeClr>
                </a:solidFill>
                <a:effectLst/>
                <a:latin typeface="Cambria Math" panose="02040503050406030204" pitchFamily="18" charset="0"/>
                <a:ea typeface="Cambria Math" panose="02040503050406030204" pitchFamily="18" charset="0"/>
              </a:rPr>
              <a:t>, five </a:t>
            </a:r>
            <a:r>
              <a:rPr lang="en-US" b="0" i="0" u="none" strike="noStrike" dirty="0">
                <a:solidFill>
                  <a:schemeClr val="accent2">
                    <a:lumMod val="50000"/>
                  </a:schemeClr>
                </a:solidFill>
                <a:effectLst/>
                <a:latin typeface="Cambria Math" panose="02040503050406030204" pitchFamily="18" charset="0"/>
                <a:ea typeface="Cambria Math" panose="02040503050406030204" pitchFamily="18" charset="0"/>
                <a:hlinkClick r:id="rId10" tooltip="Indian Institutes of Technology">
                  <a:extLst>
                    <a:ext uri="{A12FA001-AC4F-418D-AE19-62706E023703}">
                      <ahyp:hlinkClr xmlns:ahyp="http://schemas.microsoft.com/office/drawing/2018/hyperlinkcolor" val="tx"/>
                    </a:ext>
                  </a:extLst>
                </a:hlinkClick>
              </a:rPr>
              <a:t>Indian Institutes of Technology</a:t>
            </a:r>
            <a:r>
              <a:rPr lang="en-US" b="0" i="0" dirty="0">
                <a:solidFill>
                  <a:schemeClr val="accent2">
                    <a:lumMod val="50000"/>
                  </a:schemeClr>
                </a:solidFill>
                <a:effectLst/>
                <a:latin typeface="Cambria Math" panose="02040503050406030204" pitchFamily="18" charset="0"/>
                <a:ea typeface="Cambria Math" panose="02040503050406030204" pitchFamily="18" charset="0"/>
              </a:rPr>
              <a:t> (Delhi, Mumbai, Kanpur, Kharagpur and Chennai), and the DoE in New Delhi.</a:t>
            </a:r>
          </a:p>
          <a:p>
            <a:pPr marL="457200" indent="-457200">
              <a:buFont typeface="Wingdings" panose="05000000000000000000" pitchFamily="2" charset="2"/>
              <a:buChar char="Ø"/>
            </a:pPr>
            <a:r>
              <a:rPr lang="en-US" b="0" i="0" dirty="0">
                <a:solidFill>
                  <a:srgbClr val="202122"/>
                </a:solidFill>
                <a:effectLst/>
                <a:latin typeface="Cambria Math" panose="02040503050406030204" pitchFamily="18" charset="0"/>
                <a:ea typeface="Cambria Math" panose="02040503050406030204" pitchFamily="18" charset="0"/>
              </a:rPr>
              <a:t> </a:t>
            </a:r>
            <a:r>
              <a:rPr lang="en-US" b="0" i="0" dirty="0">
                <a:solidFill>
                  <a:schemeClr val="accent6">
                    <a:lumMod val="50000"/>
                  </a:schemeClr>
                </a:solidFill>
                <a:effectLst/>
                <a:latin typeface="Cambria Math" panose="02040503050406030204" pitchFamily="18" charset="0"/>
                <a:ea typeface="Cambria Math" panose="02040503050406030204" pitchFamily="18" charset="0"/>
              </a:rPr>
              <a:t>ERNET began as a multi protocol network with both the </a:t>
            </a:r>
            <a:r>
              <a:rPr lang="en-US" b="0" i="0" u="none" strike="noStrike" dirty="0">
                <a:solidFill>
                  <a:schemeClr val="accent6">
                    <a:lumMod val="50000"/>
                  </a:schemeClr>
                </a:solidFill>
                <a:effectLst/>
                <a:latin typeface="Cambria Math" panose="02040503050406030204" pitchFamily="18" charset="0"/>
                <a:ea typeface="Cambria Math" panose="02040503050406030204" pitchFamily="18" charset="0"/>
                <a:hlinkClick r:id="rId11" tooltip="TCP/IP">
                  <a:extLst>
                    <a:ext uri="{A12FA001-AC4F-418D-AE19-62706E023703}">
                      <ahyp:hlinkClr xmlns:ahyp="http://schemas.microsoft.com/office/drawing/2018/hyperlinkcolor" val="tx"/>
                    </a:ext>
                  </a:extLst>
                </a:hlinkClick>
              </a:rPr>
              <a:t>TCP/IP</a:t>
            </a:r>
            <a:r>
              <a:rPr lang="en-US" b="0" i="0" dirty="0">
                <a:solidFill>
                  <a:schemeClr val="accent6">
                    <a:lumMod val="50000"/>
                  </a:schemeClr>
                </a:solidFill>
                <a:effectLst/>
                <a:latin typeface="Cambria Math" panose="02040503050406030204" pitchFamily="18" charset="0"/>
                <a:ea typeface="Cambria Math" panose="02040503050406030204" pitchFamily="18" charset="0"/>
              </a:rPr>
              <a:t> and the </a:t>
            </a:r>
            <a:r>
              <a:rPr lang="en-US" b="0" i="0" u="none" strike="noStrike" dirty="0">
                <a:solidFill>
                  <a:schemeClr val="accent6">
                    <a:lumMod val="50000"/>
                  </a:schemeClr>
                </a:solidFill>
                <a:effectLst/>
                <a:latin typeface="Cambria Math" panose="02040503050406030204" pitchFamily="18" charset="0"/>
                <a:ea typeface="Cambria Math" panose="02040503050406030204" pitchFamily="18" charset="0"/>
                <a:hlinkClick r:id="rId12" tooltip="OSI model">
                  <a:extLst>
                    <a:ext uri="{A12FA001-AC4F-418D-AE19-62706E023703}">
                      <ahyp:hlinkClr xmlns:ahyp="http://schemas.microsoft.com/office/drawing/2018/hyperlinkcolor" val="tx"/>
                    </a:ext>
                  </a:extLst>
                </a:hlinkClick>
              </a:rPr>
              <a:t>OSI</a:t>
            </a:r>
            <a:r>
              <a:rPr lang="en-US" b="0" i="0" dirty="0">
                <a:solidFill>
                  <a:schemeClr val="accent6">
                    <a:lumMod val="50000"/>
                  </a:schemeClr>
                </a:solidFill>
                <a:effectLst/>
                <a:latin typeface="Cambria Math" panose="02040503050406030204" pitchFamily="18" charset="0"/>
                <a:ea typeface="Cambria Math" panose="02040503050406030204" pitchFamily="18" charset="0"/>
              </a:rPr>
              <a:t>-IP protocol stacks running over the leased-line portion of the backbone.</a:t>
            </a:r>
          </a:p>
          <a:p>
            <a:pPr marL="457200" indent="-457200">
              <a:buFont typeface="Wingdings" panose="05000000000000000000" pitchFamily="2" charset="2"/>
              <a:buChar char="Ø"/>
            </a:pPr>
            <a:endParaRPr lang="en-US" b="0" i="0" dirty="0">
              <a:solidFill>
                <a:schemeClr val="accent2">
                  <a:lumMod val="50000"/>
                </a:schemeClr>
              </a:solidFill>
              <a:effectLst/>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Ø"/>
            </a:pPr>
            <a:endParaRPr lang="en-US" b="0" i="0" dirty="0">
              <a:solidFill>
                <a:schemeClr val="accent2">
                  <a:lumMod val="50000"/>
                </a:schemeClr>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775474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B553B3-FC9C-487B-9C1D-A8EC305F94CC}"/>
              </a:ext>
            </a:extLst>
          </p:cNvPr>
          <p:cNvSpPr txBox="1">
            <a:spLocks noChangeArrowheads="1"/>
          </p:cNvSpPr>
          <p:nvPr/>
        </p:nvSpPr>
        <p:spPr>
          <a:xfrm>
            <a:off x="4115" y="-155541"/>
            <a:ext cx="12191999" cy="908720"/>
          </a:xfrm>
          <a:prstGeom prst="rect">
            <a:avLst/>
          </a:prstGeom>
          <a:solidFill>
            <a:srgbClr val="C00000"/>
          </a:solidFill>
        </p:spPr>
        <p:txBody>
          <a:bodyPr/>
          <a:lstStyle/>
          <a:p>
            <a:pPr lvl="0" algn="ctr">
              <a:lnSpc>
                <a:spcPct val="90000"/>
              </a:lnSpc>
              <a:spcBef>
                <a:spcPct val="0"/>
              </a:spcBef>
              <a:defRPr/>
            </a:pPr>
            <a:r>
              <a:rPr lang="en-US" sz="4400" b="0" i="0" dirty="0">
                <a:solidFill>
                  <a:srgbClr val="002060"/>
                </a:solidFill>
                <a:effectLst/>
                <a:latin typeface="Algerian" panose="04020705040A02060702" pitchFamily="82" charset="0"/>
              </a:rPr>
              <a:t>Internet Growth in India</a:t>
            </a:r>
            <a:r>
              <a:rPr lang="en-US" altLang="zh-CN" sz="4400" b="1" dirty="0">
                <a:solidFill>
                  <a:srgbClr val="002060"/>
                </a:solidFill>
                <a:latin typeface="Algerian" panose="04020705040A02060702" pitchFamily="82" charset="0"/>
                <a:ea typeface="+mj-ea"/>
                <a:cs typeface="+mj-cs"/>
              </a:rPr>
              <a:t> </a:t>
            </a:r>
            <a:endParaRPr kumimoji="0" lang="zh-CN" altLang="en-US" sz="4400" b="1" i="0" u="none" strike="noStrike" kern="1200" cap="none" spc="0" normalizeH="0" baseline="0" noProof="0" dirty="0">
              <a:ln>
                <a:noFill/>
              </a:ln>
              <a:solidFill>
                <a:srgbClr val="002060"/>
              </a:solidFill>
              <a:effectLst/>
              <a:uLnTx/>
              <a:uFillTx/>
              <a:latin typeface="Algerian" panose="04020705040A02060702" pitchFamily="82" charset="0"/>
              <a:ea typeface="+mj-ea"/>
              <a:cs typeface="+mj-cs"/>
            </a:endParaRPr>
          </a:p>
        </p:txBody>
      </p:sp>
      <p:pic>
        <p:nvPicPr>
          <p:cNvPr id="2" name="Picture 1">
            <a:extLst>
              <a:ext uri="{FF2B5EF4-FFF2-40B4-BE49-F238E27FC236}">
                <a16:creationId xmlns:a16="http://schemas.microsoft.com/office/drawing/2014/main" id="{E3216041-2094-4226-8F82-3C90BA3D027B}"/>
              </a:ext>
            </a:extLst>
          </p:cNvPr>
          <p:cNvPicPr>
            <a:picLocks noChangeAspect="1"/>
          </p:cNvPicPr>
          <p:nvPr/>
        </p:nvPicPr>
        <p:blipFill>
          <a:blip r:embed="rId2"/>
          <a:stretch>
            <a:fillRect/>
          </a:stretch>
        </p:blipFill>
        <p:spPr>
          <a:xfrm>
            <a:off x="0" y="-189154"/>
            <a:ext cx="1504949" cy="942333"/>
          </a:xfrm>
          <a:prstGeom prst="rect">
            <a:avLst/>
          </a:prstGeom>
        </p:spPr>
      </p:pic>
      <p:sp>
        <p:nvSpPr>
          <p:cNvPr id="9" name="Title 1">
            <a:extLst>
              <a:ext uri="{FF2B5EF4-FFF2-40B4-BE49-F238E27FC236}">
                <a16:creationId xmlns:a16="http://schemas.microsoft.com/office/drawing/2014/main" id="{6CB8B1E8-C800-463F-B5EC-64531116ED73}"/>
              </a:ext>
            </a:extLst>
          </p:cNvPr>
          <p:cNvSpPr txBox="1">
            <a:spLocks noChangeArrowheads="1"/>
          </p:cNvSpPr>
          <p:nvPr/>
        </p:nvSpPr>
        <p:spPr>
          <a:xfrm>
            <a:off x="4115" y="6420156"/>
            <a:ext cx="12191997" cy="441960"/>
          </a:xfrm>
          <a:prstGeom prst="rect">
            <a:avLst/>
          </a:prstGeom>
          <a:solidFill>
            <a:srgbClr val="C00000"/>
          </a:solidFill>
        </p:spPr>
        <p:txBody>
          <a:bodyPr/>
          <a:lstStyle/>
          <a:p>
            <a:pPr algn="r">
              <a:lnSpc>
                <a:spcPct val="90000"/>
              </a:lnSpc>
              <a:defRPr/>
            </a:pPr>
            <a:r>
              <a:rPr lang="en-US" altLang="zh-CN" sz="1800" b="1" dirty="0">
                <a:solidFill>
                  <a:schemeClr val="bg1"/>
                </a:solidFill>
                <a:latin typeface="Book Antiqua" panose="02040602050305030304" pitchFamily="18" charset="0"/>
              </a:rPr>
              <a:t>Program Name: B.Tech (CSE)</a:t>
            </a:r>
            <a:endParaRPr lang="en-IN" altLang="zh-CN" sz="1800" dirty="0">
              <a:solidFill>
                <a:schemeClr val="bg1"/>
              </a:solidFill>
              <a:latin typeface="Book Antiqua" panose="02040602050305030304" pitchFamily="18" charset="0"/>
              <a:ea typeface="+mj-ea"/>
              <a:cs typeface="+mj-cs"/>
            </a:endParaRPr>
          </a:p>
        </p:txBody>
      </p:sp>
      <p:pic>
        <p:nvPicPr>
          <p:cNvPr id="7" name="Picture 6">
            <a:extLst>
              <a:ext uri="{FF2B5EF4-FFF2-40B4-BE49-F238E27FC236}">
                <a16:creationId xmlns:a16="http://schemas.microsoft.com/office/drawing/2014/main" id="{2DB9CDE4-EB32-4EF2-A168-5C30D5956422}"/>
              </a:ext>
            </a:extLst>
          </p:cNvPr>
          <p:cNvPicPr>
            <a:picLocks noChangeAspect="1"/>
          </p:cNvPicPr>
          <p:nvPr/>
        </p:nvPicPr>
        <p:blipFill>
          <a:blip r:embed="rId2"/>
          <a:stretch>
            <a:fillRect/>
          </a:stretch>
        </p:blipFill>
        <p:spPr>
          <a:xfrm>
            <a:off x="10682936" y="-155541"/>
            <a:ext cx="1504949" cy="942333"/>
          </a:xfrm>
          <a:prstGeom prst="rect">
            <a:avLst/>
          </a:prstGeom>
        </p:spPr>
      </p:pic>
      <p:sp>
        <p:nvSpPr>
          <p:cNvPr id="4" name="AutoShape 2" descr="https://www.investopedia.com/thmb/YwHGilMXF2cj25yu_Wrp_CqQN_Y=/660x0/filters:no_upscale():max_bytes(150000):strip_icc():format(webp)/corr_ex2-5bfd884046e0fb005158c709">
            <a:extLst>
              <a:ext uri="{FF2B5EF4-FFF2-40B4-BE49-F238E27FC236}">
                <a16:creationId xmlns:a16="http://schemas.microsoft.com/office/drawing/2014/main" id="{D93F8BAB-B91B-4811-A7C4-AA5A6B828E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Title 5">
            <a:extLst>
              <a:ext uri="{FF2B5EF4-FFF2-40B4-BE49-F238E27FC236}">
                <a16:creationId xmlns:a16="http://schemas.microsoft.com/office/drawing/2014/main" id="{55B73CB0-46FE-4012-B9A9-0ACA447C7278}"/>
              </a:ext>
            </a:extLst>
          </p:cNvPr>
          <p:cNvSpPr>
            <a:spLocks noGrp="1"/>
          </p:cNvSpPr>
          <p:nvPr>
            <p:ph type="title"/>
          </p:nvPr>
        </p:nvSpPr>
        <p:spPr>
          <a:xfrm>
            <a:off x="919810" y="2766218"/>
            <a:ext cx="10515600" cy="1325563"/>
          </a:xfrm>
        </p:spPr>
        <p:txBody>
          <a:bodyPr>
            <a:noAutofit/>
          </a:bodyPr>
          <a:lstStyle/>
          <a:p>
            <a:br>
              <a:rPr lang="en-US" sz="1400" b="0" i="0" dirty="0">
                <a:solidFill>
                  <a:schemeClr val="accent5">
                    <a:lumMod val="75000"/>
                  </a:schemeClr>
                </a:solidFill>
                <a:effectLst/>
                <a:latin typeface="Cambria" panose="02040503050406030204" pitchFamily="18" charset="0"/>
                <a:ea typeface="Cambria" panose="02040503050406030204" pitchFamily="18" charset="0"/>
              </a:rPr>
            </a:br>
            <a:br>
              <a:rPr lang="en-US" sz="1400" b="0" i="0" dirty="0">
                <a:solidFill>
                  <a:schemeClr val="accent5">
                    <a:lumMod val="75000"/>
                  </a:schemeClr>
                </a:solidFill>
                <a:effectLst/>
                <a:latin typeface="Cambria" panose="02040503050406030204" pitchFamily="18" charset="0"/>
                <a:ea typeface="Cambria" panose="02040503050406030204" pitchFamily="18" charset="0"/>
              </a:rPr>
            </a:br>
            <a:r>
              <a:rPr lang="en-GB" sz="1600" b="1" dirty="0">
                <a:solidFill>
                  <a:schemeClr val="accent5">
                    <a:lumMod val="75000"/>
                  </a:schemeClr>
                </a:solidFill>
                <a:latin typeface="Century Schoolbook" panose="02040604050505020304" pitchFamily="18" charset="0"/>
              </a:rPr>
              <a:t>Although the Internet was developed much earlier, it only became popular in households in the 1990s. The emergence of the Internet can be tracked by how many businesses and homes started changing the way they worked and started connecting their laptops and other devices to the Internet. However, the concept of hypertext transfer protocol (HTTP) as we know it today, was created only during this time. This meant that people could access the same web pages on their devices now and share information.</a:t>
            </a:r>
            <a:br>
              <a:rPr lang="en-GB" sz="1600" b="1" dirty="0">
                <a:solidFill>
                  <a:schemeClr val="accent5">
                    <a:lumMod val="75000"/>
                  </a:schemeClr>
                </a:solidFill>
                <a:latin typeface="Century Schoolbook" panose="02040604050505020304" pitchFamily="18" charset="0"/>
              </a:rPr>
            </a:br>
            <a:br>
              <a:rPr lang="en-GB" sz="1600" b="1" dirty="0">
                <a:solidFill>
                  <a:schemeClr val="accent5">
                    <a:lumMod val="75000"/>
                  </a:schemeClr>
                </a:solidFill>
                <a:latin typeface="Century Schoolbook" panose="02040604050505020304" pitchFamily="18" charset="0"/>
              </a:rPr>
            </a:br>
            <a:r>
              <a:rPr lang="en-GB" sz="1600" b="1" dirty="0">
                <a:solidFill>
                  <a:schemeClr val="accent5">
                    <a:lumMod val="75000"/>
                  </a:schemeClr>
                </a:solidFill>
                <a:latin typeface="Century Schoolbook" panose="02040604050505020304" pitchFamily="18" charset="0"/>
              </a:rPr>
              <a:t>The history of internet in </a:t>
            </a:r>
            <a:r>
              <a:rPr lang="en-GB" sz="1600" b="1" dirty="0">
                <a:solidFill>
                  <a:schemeClr val="accent5">
                    <a:lumMod val="75000"/>
                  </a:schemeClr>
                </a:solidFill>
                <a:latin typeface="Century Schoolbook" panose="02040604050505020304" pitchFamily="18" charset="0"/>
                <a:hlinkClick r:id="rId3" tooltip="India">
                  <a:extLst>
                    <a:ext uri="{A12FA001-AC4F-418D-AE19-62706E023703}">
                      <ahyp:hlinkClr xmlns:ahyp="http://schemas.microsoft.com/office/drawing/2018/hyperlinkcolor" val="tx"/>
                    </a:ext>
                  </a:extLst>
                </a:hlinkClick>
              </a:rPr>
              <a:t>India</a:t>
            </a:r>
            <a:r>
              <a:rPr lang="en-GB" sz="1600" b="1" dirty="0">
                <a:solidFill>
                  <a:schemeClr val="accent5">
                    <a:lumMod val="75000"/>
                  </a:schemeClr>
                </a:solidFill>
                <a:latin typeface="Century Schoolbook" panose="02040604050505020304" pitchFamily="18" charset="0"/>
              </a:rPr>
              <a:t> began with the launch of the </a:t>
            </a:r>
            <a:r>
              <a:rPr lang="en-GB" sz="1600" b="1" dirty="0">
                <a:solidFill>
                  <a:schemeClr val="accent5">
                    <a:lumMod val="75000"/>
                  </a:schemeClr>
                </a:solidFill>
                <a:latin typeface="Century Schoolbook" panose="02040604050505020304" pitchFamily="18" charset="0"/>
                <a:hlinkClick r:id="rId4" tooltip="Educational Research Network">
                  <a:extLst>
                    <a:ext uri="{A12FA001-AC4F-418D-AE19-62706E023703}">
                      <ahyp:hlinkClr xmlns:ahyp="http://schemas.microsoft.com/office/drawing/2018/hyperlinkcolor" val="tx"/>
                    </a:ext>
                  </a:extLst>
                </a:hlinkClick>
              </a:rPr>
              <a:t>Educational Research Network</a:t>
            </a:r>
            <a:r>
              <a:rPr lang="en-GB" sz="1600" b="1" dirty="0">
                <a:solidFill>
                  <a:schemeClr val="accent5">
                    <a:lumMod val="75000"/>
                  </a:schemeClr>
                </a:solidFill>
                <a:latin typeface="Century Schoolbook" panose="02040604050505020304" pitchFamily="18" charset="0"/>
              </a:rPr>
              <a:t> (ERNET) in 1986. The network was made available only to educational and research communities.</a:t>
            </a:r>
            <a:br>
              <a:rPr lang="en-GB" sz="1600" b="1" dirty="0">
                <a:solidFill>
                  <a:schemeClr val="accent5">
                    <a:lumMod val="75000"/>
                  </a:schemeClr>
                </a:solidFill>
                <a:latin typeface="Century Schoolbook" panose="02040604050505020304" pitchFamily="18" charset="0"/>
              </a:rPr>
            </a:br>
            <a:br>
              <a:rPr lang="en-GB" sz="1600" b="1" dirty="0">
                <a:solidFill>
                  <a:schemeClr val="accent5">
                    <a:lumMod val="75000"/>
                  </a:schemeClr>
                </a:solidFill>
                <a:latin typeface="Century Schoolbook" panose="02040604050505020304" pitchFamily="18" charset="0"/>
              </a:rPr>
            </a:br>
            <a:r>
              <a:rPr lang="en-GB" sz="1600" b="1" dirty="0">
                <a:solidFill>
                  <a:schemeClr val="accent5">
                    <a:lumMod val="75000"/>
                  </a:schemeClr>
                </a:solidFill>
                <a:latin typeface="Century Schoolbook" panose="02040604050505020304" pitchFamily="18" charset="0"/>
              </a:rPr>
              <a:t> In the same year, 64 kbit/s Internet gateway link was commissioned from NCST Mumbai to </a:t>
            </a:r>
            <a:r>
              <a:rPr lang="en-GB" sz="1600" b="1" dirty="0">
                <a:solidFill>
                  <a:schemeClr val="accent5">
                    <a:lumMod val="75000"/>
                  </a:schemeClr>
                </a:solidFill>
                <a:latin typeface="Century Schoolbook" panose="02040604050505020304" pitchFamily="18" charset="0"/>
                <a:hlinkClick r:id="rId5" tooltip="UUNet">
                  <a:extLst>
                    <a:ext uri="{A12FA001-AC4F-418D-AE19-62706E023703}">
                      <ahyp:hlinkClr xmlns:ahyp="http://schemas.microsoft.com/office/drawing/2018/hyperlinkcolor" val="tx"/>
                    </a:ext>
                  </a:extLst>
                </a:hlinkClick>
              </a:rPr>
              <a:t>UUNet</a:t>
            </a:r>
            <a:r>
              <a:rPr lang="en-GB" sz="1600" b="1" dirty="0">
                <a:solidFill>
                  <a:schemeClr val="accent5">
                    <a:lumMod val="75000"/>
                  </a:schemeClr>
                </a:solidFill>
                <a:latin typeface="Century Schoolbook" panose="02040604050505020304" pitchFamily="18" charset="0"/>
              </a:rPr>
              <a:t> in </a:t>
            </a:r>
            <a:r>
              <a:rPr lang="en-GB" sz="1600" b="1" dirty="0">
                <a:solidFill>
                  <a:schemeClr val="accent5">
                    <a:lumMod val="75000"/>
                  </a:schemeClr>
                </a:solidFill>
                <a:latin typeface="Century Schoolbook" panose="02040604050505020304" pitchFamily="18" charset="0"/>
                <a:hlinkClick r:id="rId6" tooltip="Virginia">
                  <a:extLst>
                    <a:ext uri="{A12FA001-AC4F-418D-AE19-62706E023703}">
                      <ahyp:hlinkClr xmlns:ahyp="http://schemas.microsoft.com/office/drawing/2018/hyperlinkcolor" val="tx"/>
                    </a:ext>
                  </a:extLst>
                </a:hlinkClick>
              </a:rPr>
              <a:t>Virginia</a:t>
            </a:r>
            <a:r>
              <a:rPr lang="en-GB" sz="1600" b="1" dirty="0">
                <a:solidFill>
                  <a:schemeClr val="accent5">
                    <a:lumMod val="75000"/>
                  </a:schemeClr>
                </a:solidFill>
                <a:latin typeface="Century Schoolbook" panose="02040604050505020304" pitchFamily="18" charset="0"/>
              </a:rPr>
              <a:t>, United States. </a:t>
            </a:r>
            <a:br>
              <a:rPr lang="en-GB" sz="1600" b="1" dirty="0">
                <a:solidFill>
                  <a:schemeClr val="accent5">
                    <a:lumMod val="75000"/>
                  </a:schemeClr>
                </a:solidFill>
                <a:latin typeface="Century Schoolbook" panose="02040604050505020304" pitchFamily="18" charset="0"/>
              </a:rPr>
            </a:br>
            <a:br>
              <a:rPr lang="en-US" sz="1600" b="1" i="0" dirty="0">
                <a:solidFill>
                  <a:schemeClr val="accent5">
                    <a:lumMod val="75000"/>
                  </a:schemeClr>
                </a:solidFill>
                <a:effectLst/>
                <a:latin typeface="Century Schoolbook" panose="02040604050505020304" pitchFamily="18" charset="0"/>
                <a:ea typeface="Cambria" panose="02040503050406030204" pitchFamily="18" charset="0"/>
              </a:rPr>
            </a:br>
            <a:r>
              <a:rPr lang="en-US" sz="2000" b="0" i="0" dirty="0">
                <a:solidFill>
                  <a:schemeClr val="accent5">
                    <a:lumMod val="75000"/>
                  </a:schemeClr>
                </a:solidFill>
                <a:effectLst/>
                <a:latin typeface="Cambria" panose="02040503050406030204" pitchFamily="18" charset="0"/>
                <a:ea typeface="Cambria" panose="02040503050406030204" pitchFamily="18" charset="0"/>
              </a:rPr>
              <a:t>It all happened in last two decades and no one would have really expected that internet will change the life in such a short span of time. Here is the list of events to show the history of internet growth in India.</a:t>
            </a:r>
            <a:br>
              <a:rPr lang="en-US" sz="2000" b="0" i="0" dirty="0">
                <a:solidFill>
                  <a:schemeClr val="accent5">
                    <a:lumMod val="75000"/>
                  </a:schemeClr>
                </a:solidFill>
                <a:effectLst/>
                <a:latin typeface="Cambria" panose="02040503050406030204" pitchFamily="18" charset="0"/>
                <a:ea typeface="Cambria" panose="02040503050406030204" pitchFamily="18" charset="0"/>
              </a:rPr>
            </a:br>
            <a:r>
              <a:rPr lang="en-US" sz="1800" b="1" i="0" dirty="0">
                <a:solidFill>
                  <a:srgbClr val="0070C0"/>
                </a:solidFill>
                <a:effectLst/>
                <a:latin typeface="Cambria" panose="02040503050406030204" pitchFamily="18" charset="0"/>
                <a:ea typeface="Cambria" panose="02040503050406030204" pitchFamily="18" charset="0"/>
              </a:rPr>
              <a:t>The internet came in the year 1960 with the creation of the first working model called ARPANET (Advanced Research Projects Agency). It allowed multiple computers to work on a single network that was their biggest achievement at that time. ARPANET use packet switching to communicate multiple computer systems under a single network. In October 1969, using ARPANET first message was transferred from one computer to another. After that technology continues to grow. </a:t>
            </a:r>
            <a:br>
              <a:rPr lang="en-US" b="1" i="0" dirty="0">
                <a:solidFill>
                  <a:srgbClr val="0070C0"/>
                </a:solidFill>
                <a:effectLst/>
                <a:latin typeface="Cambria" panose="02040503050406030204" pitchFamily="18" charset="0"/>
                <a:ea typeface="Cambria" panose="02040503050406030204" pitchFamily="18" charset="0"/>
              </a:rPr>
            </a:br>
            <a:endParaRPr lang="en-IN" sz="2000" dirty="0">
              <a:solidFill>
                <a:schemeClr val="accent5">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1495345"/>
      </p:ext>
    </p:extLst>
  </p:cSld>
  <p:clrMapOvr>
    <a:masterClrMapping/>
  </p:clrMapOvr>
  <mc:AlternateContent xmlns:mc="http://schemas.openxmlformats.org/markup-compatibility/2006" xmlns:p14="http://schemas.microsoft.com/office/powerpoint/2010/main">
    <mc:Choice Requires="p14">
      <p:transition spd="slow" p14:dur="3900" advTm="84948">
        <p14:glitter pattern="hexagon"/>
      </p:transition>
    </mc:Choice>
    <mc:Fallback xmlns="">
      <p:transition spd="slow" advTm="84948">
        <p:fade/>
      </p:transition>
    </mc:Fallback>
  </mc:AlternateContent>
  <p:extLst>
    <p:ext uri="{3A86A75C-4F4B-4683-9AE1-C65F6400EC91}">
      <p14:laserTraceLst xmlns:p14="http://schemas.microsoft.com/office/powerpoint/2010/main">
        <p14:tracePtLst>
          <p14:tracePt t="701" x="11895138" y="3509963"/>
          <p14:tracePt t="710" x="11664950" y="3467100"/>
          <p14:tracePt t="718" x="11487150" y="3449638"/>
          <p14:tracePt t="725" x="11231563" y="3408363"/>
          <p14:tracePt t="733" x="11018838" y="3373438"/>
          <p14:tracePt t="741" x="10790238" y="3330575"/>
          <p14:tracePt t="750" x="10628313" y="3305175"/>
          <p14:tracePt t="758" x="10475913" y="3297238"/>
          <p14:tracePt t="766" x="10356850" y="3271838"/>
          <p14:tracePt t="773" x="10245725" y="3263900"/>
          <p14:tracePt t="781" x="10126663" y="3238500"/>
          <p14:tracePt t="790" x="10017125" y="3211513"/>
          <p14:tracePt t="798" x="9956800" y="3211513"/>
          <p14:tracePt t="806" x="9898063" y="3211513"/>
          <p14:tracePt t="814" x="9864725" y="3211513"/>
          <p14:tracePt t="822" x="9839325" y="3203575"/>
          <p14:tracePt t="831" x="9821863" y="3203575"/>
          <p14:tracePt t="1134" x="9812338" y="3203575"/>
          <p14:tracePt t="1246" x="9804400" y="3203575"/>
          <p14:tracePt t="1270" x="9796463" y="3203575"/>
          <p14:tracePt t="1278" x="9779000" y="3203575"/>
          <p14:tracePt t="1326" x="9771063" y="3203575"/>
          <p14:tracePt t="1334" x="9761538" y="3211513"/>
          <p14:tracePt t="1342" x="9753600" y="3221038"/>
          <p14:tracePt t="1350" x="9728200" y="3238500"/>
          <p14:tracePt t="1358" x="9720263" y="3246438"/>
          <p14:tracePt t="1366" x="9694863" y="3263900"/>
          <p14:tracePt t="1375" x="9677400" y="3279775"/>
          <p14:tracePt t="1381" x="9659938" y="3289300"/>
          <p14:tracePt t="1390" x="9642475" y="3289300"/>
          <p14:tracePt t="1405" x="9642475" y="3297238"/>
          <p14:tracePt t="1550" x="9634538" y="3297238"/>
          <p14:tracePt t="1918" x="9626600" y="3297238"/>
          <p14:tracePt t="2038" x="9617075" y="3297238"/>
          <p14:tracePt t="2047" x="9601200" y="3297238"/>
          <p14:tracePt t="2062" x="9591675" y="3297238"/>
          <p14:tracePt t="2070" x="9583738" y="3297238"/>
          <p14:tracePt t="2366" x="9575800" y="3322638"/>
          <p14:tracePt t="2374" x="9575800" y="3340100"/>
          <p14:tracePt t="2382" x="9575800" y="3355975"/>
          <p14:tracePt t="2390" x="9575800" y="3390900"/>
          <p14:tracePt t="2398" x="9575800" y="3433763"/>
          <p14:tracePt t="2406" x="9609138" y="3484563"/>
          <p14:tracePt t="2413" x="9617075" y="3502025"/>
          <p14:tracePt t="2421" x="9617075" y="3527425"/>
          <p14:tracePt t="2429" x="9626600" y="3560763"/>
          <p14:tracePt t="2438" x="9652000" y="3594100"/>
          <p14:tracePt t="2445" x="9652000" y="3603625"/>
          <p14:tracePt t="2453" x="9659938" y="3611563"/>
          <p14:tracePt t="2462" x="9659938" y="3629025"/>
          <p14:tracePt t="2470" x="9659938" y="3636963"/>
          <p14:tracePt t="2486" x="9667875" y="3654425"/>
          <p14:tracePt t="2494" x="9685338" y="3671888"/>
          <p14:tracePt t="2501" x="9702800" y="3687763"/>
          <p14:tracePt t="2510" x="9728200" y="3705225"/>
          <p14:tracePt t="2518" x="9745663" y="3722688"/>
          <p14:tracePt t="2527" x="9771063" y="3748088"/>
          <p14:tracePt t="2534" x="9779000" y="3763963"/>
          <p14:tracePt t="2542" x="9786938" y="3773488"/>
          <p14:tracePt t="2549" x="9804400" y="3773488"/>
          <p14:tracePt t="2935" x="9804400" y="3763963"/>
          <p14:tracePt t="3094" x="9804400" y="3756025"/>
          <p14:tracePt t="3102" x="9804400" y="3748088"/>
          <p14:tracePt t="10406" x="9804400" y="3738563"/>
          <p14:tracePt t="10414" x="9804400" y="3730625"/>
          <p14:tracePt t="10429" x="9786938" y="3713163"/>
          <p14:tracePt t="10438" x="9779000" y="3705225"/>
          <p14:tracePt t="10446" x="9761538" y="3705225"/>
          <p14:tracePt t="10455" x="9761538" y="3697288"/>
          <p14:tracePt t="10461" x="9761538" y="3679825"/>
          <p14:tracePt t="10471" x="9761538" y="3646488"/>
          <p14:tracePt t="10477" x="9761538" y="3611563"/>
          <p14:tracePt t="10487" x="9761538" y="3578225"/>
          <p14:tracePt t="10494" x="9761538" y="3552825"/>
          <p14:tracePt t="10503" x="9753600" y="3535363"/>
          <p14:tracePt t="10782" x="9736138" y="3527425"/>
          <p14:tracePt t="10798" x="9694863" y="3527425"/>
          <p14:tracePt t="10806" x="9667875" y="3560763"/>
          <p14:tracePt t="10814" x="9626600" y="3629025"/>
          <p14:tracePt t="10821" x="9591675" y="3679825"/>
          <p14:tracePt t="10830" x="9575800" y="3722688"/>
          <p14:tracePt t="10838" x="9566275" y="3781425"/>
          <p14:tracePt t="10846" x="9566275" y="3816350"/>
          <p14:tracePt t="10854" x="9566275" y="3841750"/>
          <p14:tracePt t="10862" x="9566275" y="3883025"/>
          <p14:tracePt t="10870" x="9566275" y="3925888"/>
          <p14:tracePt t="10889" x="9566275" y="4052888"/>
          <p14:tracePt t="10893" x="9566275" y="4121150"/>
          <p14:tracePt t="10902" x="9566275" y="4197350"/>
          <p14:tracePt t="10910" x="9566275" y="4240213"/>
          <p14:tracePt t="10919" x="9566275" y="4265613"/>
          <p14:tracePt t="10925" x="9566275" y="4291013"/>
          <p14:tracePt t="10933" x="9550400" y="4341813"/>
          <p14:tracePt t="10942" x="9550400" y="4359275"/>
          <p14:tracePt t="10950" x="9540875" y="4376738"/>
          <p14:tracePt t="10958" x="9532938" y="4402138"/>
          <p14:tracePt t="10966" x="9523413" y="4427538"/>
          <p14:tracePt t="10973" x="9507538" y="4435475"/>
          <p14:tracePt t="10982" x="9507538" y="4452938"/>
          <p14:tracePt t="10990" x="9507538" y="4460875"/>
          <p14:tracePt t="11006" x="9507538" y="4470400"/>
          <p14:tracePt t="11078" x="9507538" y="4478338"/>
          <p14:tracePt t="14798" x="9498013" y="4478338"/>
          <p14:tracePt t="14806" x="9482138" y="4478338"/>
          <p14:tracePt t="14814" x="9472613" y="4478338"/>
          <p14:tracePt t="14822" x="9431338" y="4460875"/>
          <p14:tracePt t="14838" x="9413875" y="4460875"/>
          <p14:tracePt t="14854" x="9405938" y="4460875"/>
          <p14:tracePt t="14870" x="9396413" y="4460875"/>
          <p14:tracePt t="14885" x="9388475" y="4460875"/>
          <p14:tracePt t="14885" x="9380538" y="4460875"/>
          <p14:tracePt t="14894" x="9371013" y="4460875"/>
          <p14:tracePt t="14902" x="9363075" y="4478338"/>
          <p14:tracePt t="14909" x="9353550" y="4495800"/>
          <p14:tracePt t="14918" x="9337675" y="4529138"/>
          <p14:tracePt t="14926" x="9328150" y="4554538"/>
          <p14:tracePt t="14935" x="9320213" y="4572000"/>
          <p14:tracePt t="14942" x="9312275" y="4597400"/>
          <p14:tracePt t="14950" x="9312275" y="4605338"/>
          <p14:tracePt t="14957" x="9302750" y="4614863"/>
          <p14:tracePt t="15254" x="9286875" y="4630738"/>
          <p14:tracePt t="15270" x="9261475" y="4648200"/>
          <p14:tracePt t="15278" x="9244013" y="4665663"/>
          <p14:tracePt t="15294" x="9236075" y="4673600"/>
          <p14:tracePt t="15309" x="9226550" y="4683125"/>
          <p14:tracePt t="15317" x="9226550" y="4691063"/>
          <p14:tracePt t="15334" x="9226550" y="4699000"/>
          <p14:tracePt t="15398" x="9226550" y="4708525"/>
          <p14:tracePt t="15406" x="9226550" y="4716463"/>
          <p14:tracePt t="15421" x="9226550" y="4724400"/>
          <p14:tracePt t="17222" x="9218613" y="4733925"/>
          <p14:tracePt t="17310" x="9209088" y="4733925"/>
          <p14:tracePt t="17414" x="9201150" y="4733925"/>
          <p14:tracePt t="17422" x="9201150" y="4724400"/>
          <p14:tracePt t="17430" x="9201150" y="4716463"/>
          <p14:tracePt t="17437" x="9201150" y="4699000"/>
          <p14:tracePt t="17446" x="9201150" y="4691063"/>
          <p14:tracePt t="17454" x="9201150" y="4673600"/>
          <p14:tracePt t="17463" x="9201150" y="4648200"/>
          <p14:tracePt t="17470" x="9201150" y="4622800"/>
          <p14:tracePt t="17477" x="9201150" y="4579938"/>
          <p14:tracePt t="17485" x="9201150" y="4529138"/>
          <p14:tracePt t="17494" x="9201150" y="4478338"/>
          <p14:tracePt t="17501" x="9201150" y="4427538"/>
          <p14:tracePt t="17510" x="9201150" y="4341813"/>
          <p14:tracePt t="17518" x="9201150" y="4275138"/>
          <p14:tracePt t="17526" x="9209088" y="4189413"/>
          <p14:tracePt t="17534" x="9218613" y="4113213"/>
          <p14:tracePt t="17541" x="9218613" y="4044950"/>
          <p14:tracePt t="17550" x="9218613" y="3968750"/>
          <p14:tracePt t="17558" x="9218613" y="3917950"/>
          <p14:tracePt t="17566" x="9218613" y="3832225"/>
          <p14:tracePt t="17573" x="9218613" y="3730625"/>
          <p14:tracePt t="17582" x="9209088" y="3646488"/>
          <p14:tracePt t="17590" x="9175750" y="3543300"/>
          <p14:tracePt t="17598" x="9142413" y="3441700"/>
          <p14:tracePt t="17606" x="9132888" y="3365500"/>
          <p14:tracePt t="17614" x="9124950" y="3289300"/>
          <p14:tracePt t="17621" x="9091613" y="3211513"/>
          <p14:tracePt t="17630" x="9074150" y="3178175"/>
          <p14:tracePt t="17638" x="9064625" y="3144838"/>
          <p14:tracePt t="17646" x="9039225" y="3127375"/>
          <p14:tracePt t="17654" x="9023350" y="3076575"/>
          <p14:tracePt t="17662" x="8980488" y="3033713"/>
          <p14:tracePt t="17669" x="8929688" y="2982913"/>
          <p14:tracePt t="17677" x="8836025" y="2914650"/>
          <p14:tracePt t="17686" x="8777288" y="2881313"/>
          <p14:tracePt t="17694" x="8674100" y="2846388"/>
          <p14:tracePt t="17702" x="8572500" y="2813050"/>
          <p14:tracePt t="17709" x="8470900" y="2795588"/>
          <p14:tracePt t="17717" x="8343900" y="2770188"/>
          <p14:tracePt t="17725" x="8224838" y="2762250"/>
          <p14:tracePt t="17734" x="8096250" y="2744788"/>
          <p14:tracePt t="17742" x="7969250" y="2736850"/>
          <p14:tracePt t="17750" x="7832725" y="2711450"/>
          <p14:tracePt t="17757" x="7688263" y="2711450"/>
          <p14:tracePt t="17766" x="7561263" y="2711450"/>
          <p14:tracePt t="17774" x="7434263" y="2711450"/>
          <p14:tracePt t="17782" x="7323138" y="2711450"/>
          <p14:tracePt t="17790" x="7239000" y="2711450"/>
          <p14:tracePt t="17798" x="7178675" y="2711450"/>
          <p14:tracePt t="17805" x="7137400" y="2711450"/>
          <p14:tracePt t="17814" x="7112000" y="2711450"/>
          <p14:tracePt t="17821" x="7094538" y="2711450"/>
          <p14:tracePt t="17831" x="7085013" y="2719388"/>
          <p14:tracePt t="17838" x="7077075" y="2719388"/>
          <p14:tracePt t="17846" x="7069138" y="2719388"/>
          <p14:tracePt t="17894" x="7059613" y="2719388"/>
          <p14:tracePt t="17901" x="7034213" y="2719388"/>
          <p14:tracePt t="17909" x="6992938" y="2752725"/>
          <p14:tracePt t="17918" x="6958013" y="2762250"/>
          <p14:tracePt t="17926" x="6924675" y="2787650"/>
          <p14:tracePt t="17934" x="6907213" y="2795588"/>
          <p14:tracePt t="17942" x="6899275" y="2795588"/>
          <p14:tracePt t="17957" x="6899275" y="2813050"/>
          <p14:tracePt t="17966" x="6899275" y="2838450"/>
          <p14:tracePt t="17974" x="6899275" y="2863850"/>
          <p14:tracePt t="17982" x="6899275" y="2897188"/>
          <p14:tracePt t="17990" x="6907213" y="2906713"/>
          <p14:tracePt t="17998" x="6915150" y="2914650"/>
          <p14:tracePt t="18006" x="6932613" y="2922588"/>
          <p14:tracePt t="18014" x="6950075" y="2932113"/>
          <p14:tracePt t="18021" x="7000875" y="2949575"/>
          <p14:tracePt t="18030" x="7094538" y="2965450"/>
          <p14:tracePt t="18037" x="7221538" y="2982913"/>
          <p14:tracePt t="18045" x="7391400" y="2982913"/>
          <p14:tracePt t="18054" x="7596188" y="2982913"/>
          <p14:tracePt t="18062" x="7926388" y="3041650"/>
          <p14:tracePt t="18069" x="8181975" y="3101975"/>
          <p14:tracePt t="18078" x="8513763" y="3135313"/>
          <p14:tracePt t="18085" x="8724900" y="3152775"/>
          <p14:tracePt t="18093" x="8947150" y="3119438"/>
          <p14:tracePt t="18101" x="8963025" y="3119438"/>
          <p14:tracePt t="18246" x="8963025" y="3101975"/>
          <p14:tracePt t="18254" x="8818563" y="3033713"/>
          <p14:tracePt t="18262" x="8605838" y="2940050"/>
          <p14:tracePt t="18270" x="8402638" y="2881313"/>
          <p14:tracePt t="18277" x="8139113" y="2795588"/>
          <p14:tracePt t="18285" x="7994650" y="2778125"/>
          <p14:tracePt t="18294" x="7867650" y="2727325"/>
          <p14:tracePt t="18302" x="7766050" y="2693988"/>
          <p14:tracePt t="18310" x="7715250" y="2686050"/>
          <p14:tracePt t="18318" x="7672388" y="2676525"/>
          <p14:tracePt t="18325" x="7629525" y="2668588"/>
          <p14:tracePt t="18334" x="7586663" y="2651125"/>
          <p14:tracePt t="18349" x="7570788" y="2651125"/>
          <p14:tracePt t="18382" x="7535863" y="2651125"/>
          <p14:tracePt t="18390" x="7510463" y="2651125"/>
          <p14:tracePt t="18398" x="7426325" y="2651125"/>
          <p14:tracePt t="18406" x="7315200" y="2651125"/>
          <p14:tracePt t="18414" x="7188200" y="2651125"/>
          <p14:tracePt t="18421" x="7051675" y="2651125"/>
          <p14:tracePt t="18430" x="6889750" y="2668588"/>
          <p14:tracePt t="18438" x="6729413" y="2701925"/>
          <p14:tracePt t="18445" x="6575425" y="2711450"/>
          <p14:tracePt t="18454" x="6415088" y="2736850"/>
          <p14:tracePt t="18462" x="6253163" y="2762250"/>
          <p14:tracePt t="18469" x="6108700" y="2787650"/>
          <p14:tracePt t="18479" x="5981700" y="2795588"/>
          <p14:tracePt t="18486" x="5870575" y="2820988"/>
          <p14:tracePt t="18494" x="5768975" y="2830513"/>
          <p14:tracePt t="18502" x="5708650" y="2846388"/>
          <p14:tracePt t="18509" x="5649913" y="2855913"/>
          <p14:tracePt t="18518" x="5624513" y="2855913"/>
          <p14:tracePt t="18525" x="5599113" y="2855913"/>
          <p14:tracePt t="18590" x="5591175" y="2863850"/>
          <p14:tracePt t="18605" x="5581650" y="2871788"/>
          <p14:tracePt t="18614" x="5581650" y="2881313"/>
          <p14:tracePt t="18630" x="5565775" y="2889250"/>
          <p14:tracePt t="18646" x="5565775" y="2897188"/>
          <p14:tracePt t="18653" x="5565775" y="2906713"/>
          <p14:tracePt t="18662" x="5556250" y="2906713"/>
          <p14:tracePt t="18670" x="5556250" y="2922588"/>
          <p14:tracePt t="18678" x="5556250" y="2932113"/>
          <p14:tracePt t="19246" x="5548313" y="2922588"/>
          <p14:tracePt t="19254" x="5538788" y="2889250"/>
          <p14:tracePt t="19262" x="5522913" y="2863850"/>
          <p14:tracePt t="19269" x="5513388" y="2855913"/>
          <p14:tracePt t="19278" x="5505450" y="2830513"/>
          <p14:tracePt t="19286" x="5497513" y="2805113"/>
          <p14:tracePt t="19295" x="5472113" y="2770188"/>
          <p14:tracePt t="19301" x="5429250" y="2719388"/>
          <p14:tracePt t="19310" x="5394325" y="2668588"/>
          <p14:tracePt t="19317" x="5327650" y="2600325"/>
          <p14:tracePt t="19326" x="5284788" y="2566988"/>
          <p14:tracePt t="19334" x="5224463" y="2532063"/>
          <p14:tracePt t="19342" x="5183188" y="2498725"/>
          <p14:tracePt t="19350" x="5122863" y="2463800"/>
          <p14:tracePt t="19357" x="5080000" y="2455863"/>
          <p14:tracePt t="19366" x="5021263" y="2447925"/>
          <p14:tracePt t="19374" x="4945063" y="2422525"/>
          <p14:tracePt t="19382" x="4884738" y="2422525"/>
          <p14:tracePt t="19390" x="4843463" y="2422525"/>
          <p14:tracePt t="19398" x="4800600" y="2422525"/>
          <p14:tracePt t="19405" x="4765675" y="2422525"/>
          <p14:tracePt t="19414" x="4714875" y="2422525"/>
          <p14:tracePt t="19422" x="4673600" y="2422525"/>
          <p14:tracePt t="19431" x="4638675" y="2422525"/>
          <p14:tracePt t="19438" x="4595813" y="2422525"/>
          <p14:tracePt t="19447" x="4570413" y="2422525"/>
          <p14:tracePt t="19453" x="4529138" y="2422525"/>
          <p14:tracePt t="19462" x="4503738" y="2422525"/>
          <p14:tracePt t="19470" x="4476750" y="2430463"/>
          <p14:tracePt t="19479" x="4460875" y="2438400"/>
          <p14:tracePt t="19495" x="4451350" y="2438400"/>
          <p14:tracePt t="19501" x="4443413" y="2447925"/>
          <p14:tracePt t="19519" x="4443413" y="2455863"/>
          <p14:tracePt t="19527" x="4435475" y="2463800"/>
          <p14:tracePt t="19535" x="4435475" y="2481263"/>
          <p14:tracePt t="19543" x="4435475" y="2498725"/>
          <p14:tracePt t="19550" x="4425950" y="2516188"/>
          <p14:tracePt t="19558" x="4425950" y="2524125"/>
          <p14:tracePt t="19566" x="4425950" y="2541588"/>
          <p14:tracePt t="19573" x="4425950" y="2557463"/>
          <p14:tracePt t="19581" x="4425950" y="2592388"/>
          <p14:tracePt t="19589" x="4425950" y="2625725"/>
          <p14:tracePt t="19598" x="4425950" y="2643188"/>
          <p14:tracePt t="19606" x="4435475" y="2676525"/>
          <p14:tracePt t="19614" x="4443413" y="2727325"/>
          <p14:tracePt t="19621" x="4476750" y="2770188"/>
          <p14:tracePt t="19630" x="4476750" y="2795588"/>
          <p14:tracePt t="19637" x="4494213" y="2820988"/>
          <p14:tracePt t="19646" x="4503738" y="2855913"/>
          <p14:tracePt t="19654" x="4519613" y="2871788"/>
          <p14:tracePt t="19663" x="4529138" y="2881313"/>
          <p14:tracePt t="19670" x="4537075" y="2897188"/>
          <p14:tracePt t="19678" x="4562475" y="2922588"/>
          <p14:tracePt t="19685" x="4562475" y="2932113"/>
          <p14:tracePt t="19694" x="4570413" y="2932113"/>
          <p14:tracePt t="19701" x="4579938" y="2940050"/>
          <p14:tracePt t="19718" x="4605338" y="2957513"/>
          <p14:tracePt t="19726" x="4621213" y="2957513"/>
          <p14:tracePt t="19733" x="4630738" y="2957513"/>
          <p14:tracePt t="19741" x="4664075" y="2965450"/>
          <p14:tracePt t="19750" x="4699000" y="2974975"/>
          <p14:tracePt t="19758" x="4724400" y="2982913"/>
          <p14:tracePt t="19766" x="4732338" y="2990850"/>
          <p14:tracePt t="19774" x="4749800" y="3000375"/>
          <p14:tracePt t="19781" x="4775200" y="3000375"/>
          <p14:tracePt t="19789" x="4783138" y="3008313"/>
          <p14:tracePt t="19814" x="4808538" y="3008313"/>
          <p14:tracePt t="19821" x="4818063" y="3016250"/>
          <p14:tracePt t="19837" x="4833938" y="3016250"/>
          <p14:tracePt t="19846" x="4843463" y="3016250"/>
          <p14:tracePt t="19863" x="4851400" y="3016250"/>
          <p14:tracePt t="19869" x="4868863" y="3016250"/>
          <p14:tracePt t="19877" x="4876800" y="3016250"/>
          <p14:tracePt t="19898" x="4902200" y="3025775"/>
          <p14:tracePt t="19910" x="4902200" y="3033713"/>
          <p14:tracePt t="21910" x="4919663" y="3025775"/>
          <p14:tracePt t="21918" x="4945063" y="3025775"/>
          <p14:tracePt t="21925" x="4945063" y="3016250"/>
          <p14:tracePt t="21933" x="4970463" y="3000375"/>
          <p14:tracePt t="21942" x="4995863" y="2982913"/>
          <p14:tracePt t="21950" x="5013325" y="2974975"/>
          <p14:tracePt t="21958" x="5064125" y="2949575"/>
          <p14:tracePt t="21966" x="5089525" y="2932113"/>
          <p14:tracePt t="21973" x="5122863" y="2906713"/>
          <p14:tracePt t="21981" x="5157788" y="2881313"/>
          <p14:tracePt t="21990" x="5173663" y="2855913"/>
          <p14:tracePt t="21998" x="5199063" y="2820988"/>
          <p14:tracePt t="22006" x="5233988" y="2762250"/>
          <p14:tracePt t="22014" x="5259388" y="2711450"/>
          <p14:tracePt t="22021" x="5276850" y="2676525"/>
          <p14:tracePt t="22029" x="5310188" y="2625725"/>
          <p14:tracePt t="22038" x="5318125" y="2600325"/>
          <p14:tracePt t="22046" x="5335588" y="2557463"/>
          <p14:tracePt t="22054" x="5335588" y="2532063"/>
          <p14:tracePt t="22062" x="5353050" y="2489200"/>
          <p14:tracePt t="22069" x="5353050" y="2422525"/>
          <p14:tracePt t="22078" x="5353050" y="2371725"/>
          <p14:tracePt t="22085" x="5360988" y="2328863"/>
          <p14:tracePt t="22094" x="5360988" y="2303463"/>
          <p14:tracePt t="22103" x="5360988" y="2278063"/>
          <p14:tracePt t="22110" x="5360988" y="2252663"/>
          <p14:tracePt t="22118" x="5360988" y="2243138"/>
          <p14:tracePt t="22126" x="5360988" y="2235200"/>
          <p14:tracePt t="22133" x="5360988" y="2209800"/>
          <p14:tracePt t="22143" x="5360988" y="2192338"/>
          <p14:tracePt t="22158" x="5360988" y="2184400"/>
          <p14:tracePt t="23381" x="5360988" y="2192338"/>
          <p14:tracePt t="23398" x="5378450" y="2209800"/>
          <p14:tracePt t="23406" x="5386388" y="2209800"/>
          <p14:tracePt t="23429" x="5386388" y="2217738"/>
          <p14:tracePt t="35206" x="5394325" y="2235200"/>
          <p14:tracePt t="35214" x="5394325" y="2278063"/>
          <p14:tracePt t="35221" x="5394325" y="2336800"/>
          <p14:tracePt t="35230" x="5394325" y="2387600"/>
          <p14:tracePt t="35238" x="5394325" y="2430463"/>
          <p14:tracePt t="35245" x="5394325" y="2481263"/>
          <p14:tracePt t="35254" x="5394325" y="2524125"/>
          <p14:tracePt t="35262" x="5411788" y="2557463"/>
          <p14:tracePt t="35269" x="5421313" y="2600325"/>
          <p14:tracePt t="35278" x="5454650" y="2651125"/>
          <p14:tracePt t="35285" x="5480050" y="2693988"/>
          <p14:tracePt t="35293" x="5505450" y="2711450"/>
          <p14:tracePt t="35301" x="5522913" y="2752725"/>
          <p14:tracePt t="35310" x="5530850" y="2762250"/>
          <p14:tracePt t="35318" x="5548313" y="2778125"/>
          <p14:tracePt t="35325" x="5548313" y="2787650"/>
          <p14:tracePt t="35334" x="5556250" y="2795588"/>
          <p14:tracePt t="35341" x="5565775" y="2805113"/>
          <p14:tracePt t="35350" x="5573713" y="2820988"/>
          <p14:tracePt t="35470" x="5573713" y="2813050"/>
          <p14:tracePt t="35478" x="5573713" y="2805113"/>
          <p14:tracePt t="35534" x="5573713" y="2787650"/>
          <p14:tracePt t="35542" x="5573713" y="2778125"/>
          <p14:tracePt t="35574" x="5565775" y="2770188"/>
          <p14:tracePt t="35694" x="5565775" y="2762250"/>
          <p14:tracePt t="35702" x="5556250" y="2752725"/>
          <p14:tracePt t="35838" x="5556250" y="2744788"/>
          <p14:tracePt t="35870" x="5548313" y="2736850"/>
          <p14:tracePt t="36398" x="5548313" y="2727325"/>
          <p14:tracePt t="36406" x="5548313" y="2719388"/>
          <p14:tracePt t="36421" x="5556250" y="2719388"/>
          <p14:tracePt t="36429" x="5573713" y="2719388"/>
          <p14:tracePt t="36509" x="5581650" y="2719388"/>
          <p14:tracePt t="36829" x="5591175" y="2719388"/>
          <p14:tracePt t="36853" x="5591175" y="2736850"/>
          <p14:tracePt t="36862" x="5591175" y="2762250"/>
          <p14:tracePt t="36870" x="5591175" y="2795588"/>
          <p14:tracePt t="36878" x="5591175" y="2830513"/>
          <p14:tracePt t="36885" x="5607050" y="2871788"/>
          <p14:tracePt t="36893" x="5624513" y="2914650"/>
          <p14:tracePt t="36902" x="5649913" y="2990850"/>
          <p14:tracePt t="36910" x="5675313" y="3067050"/>
          <p14:tracePt t="36918" x="5700713" y="3127375"/>
          <p14:tracePt t="36926" x="5743575" y="3195638"/>
          <p14:tracePt t="36933" x="5776913" y="3254375"/>
          <p14:tracePt t="36941" x="5786438" y="3305175"/>
          <p14:tracePt t="36949" x="5827713" y="3382963"/>
          <p14:tracePt t="36958" x="5845175" y="3424238"/>
          <p14:tracePt t="36967" x="5870575" y="3449638"/>
          <p14:tracePt t="36974" x="5888038" y="3484563"/>
          <p14:tracePt t="36982" x="5905500" y="3535363"/>
          <p14:tracePt t="36990" x="5921375" y="3560763"/>
          <p14:tracePt t="36998" x="5946775" y="3578225"/>
          <p14:tracePt t="37006" x="5972175" y="3603625"/>
          <p14:tracePt t="37014" x="5989638" y="3611563"/>
          <p14:tracePt t="37022" x="5997575" y="3619500"/>
          <p14:tracePt t="37029" x="6032500" y="3629025"/>
          <p14:tracePt t="37038" x="6049963" y="3646488"/>
          <p14:tracePt t="37046" x="6065838" y="3646488"/>
          <p14:tracePt t="37054" x="6065838" y="3654425"/>
          <p14:tracePt t="37062" x="6075363" y="3654425"/>
          <p14:tracePt t="37070" x="6091238" y="3654425"/>
          <p14:tracePt t="37078" x="6100763" y="3654425"/>
          <p14:tracePt t="37085" x="6108700" y="3654425"/>
          <p14:tracePt t="37094" x="6126163" y="3654425"/>
          <p14:tracePt t="37110" x="6134100" y="3654425"/>
          <p14:tracePt t="37125" x="6142038" y="3654425"/>
          <p14:tracePt t="37134" x="6151563" y="3646488"/>
          <p14:tracePt t="37141" x="6159500" y="3636963"/>
          <p14:tracePt t="37150" x="6167438" y="3619500"/>
          <p14:tracePt t="37158" x="6176963" y="3578225"/>
          <p14:tracePt t="37165" x="6176963" y="3543300"/>
          <p14:tracePt t="37173" x="6176963" y="3517900"/>
          <p14:tracePt t="37182" x="6176963" y="3492500"/>
          <p14:tracePt t="37190" x="6176963" y="3449638"/>
          <p14:tracePt t="37199" x="6176963" y="3408363"/>
          <p14:tracePt t="37206" x="6176963" y="3373438"/>
          <p14:tracePt t="37214" x="6159500" y="3322638"/>
          <p14:tracePt t="37221" x="6142038" y="3279775"/>
          <p14:tracePt t="37232" x="6108700" y="3238500"/>
          <p14:tracePt t="37238" x="6065838" y="3186113"/>
          <p14:tracePt t="37246" x="6032500" y="3152775"/>
          <p14:tracePt t="37254" x="5981700" y="3109913"/>
          <p14:tracePt t="37262" x="5905500" y="3067050"/>
          <p14:tracePt t="37269" x="5853113" y="3051175"/>
          <p14:tracePt t="37279" x="5802313" y="3025775"/>
          <p14:tracePt t="37286" x="5735638" y="3016250"/>
          <p14:tracePt t="37294" x="5683250" y="3008313"/>
          <p14:tracePt t="37302" x="5624513" y="3000375"/>
          <p14:tracePt t="37310" x="5581650" y="2982913"/>
          <p14:tracePt t="37317" x="5530850" y="2982913"/>
          <p14:tracePt t="37326" x="5487988" y="2982913"/>
          <p14:tracePt t="37334" x="5454650" y="2982913"/>
          <p14:tracePt t="37342" x="5446713" y="2982913"/>
          <p14:tracePt t="37350" x="5411788" y="2982913"/>
          <p14:tracePt t="37357" x="5403850" y="2982913"/>
          <p14:tracePt t="37365" x="5386388" y="2990850"/>
          <p14:tracePt t="37374" x="5368925" y="3008313"/>
          <p14:tracePt t="37382" x="5343525" y="3025775"/>
          <p14:tracePt t="37390" x="5335588" y="3041650"/>
          <p14:tracePt t="37398" x="5318125" y="3051175"/>
          <p14:tracePt t="37405" x="5292725" y="3076575"/>
          <p14:tracePt t="37414" x="5284788" y="3101975"/>
          <p14:tracePt t="37421" x="5276850" y="3178175"/>
          <p14:tracePt t="37430" x="5276850" y="3254375"/>
          <p14:tracePt t="37438" x="5249863" y="3340100"/>
          <p14:tracePt t="37447" x="5249863" y="3408363"/>
          <p14:tracePt t="37454" x="5249863" y="3492500"/>
          <p14:tracePt t="37463" x="5276850" y="3586163"/>
          <p14:tracePt t="37470" x="5318125" y="3662363"/>
          <p14:tracePt t="37480" x="5386388" y="3756025"/>
          <p14:tracePt t="37486" x="5446713" y="3832225"/>
          <p14:tracePt t="37496" x="5497513" y="3883025"/>
          <p14:tracePt t="37501" x="5565775" y="3951288"/>
          <p14:tracePt t="37509" x="5657850" y="4019550"/>
          <p14:tracePt t="37518" x="5743575" y="4062413"/>
          <p14:tracePt t="37526" x="5862638" y="4121150"/>
          <p14:tracePt t="37534" x="5964238" y="4146550"/>
          <p14:tracePt t="37541" x="6057900" y="4189413"/>
          <p14:tracePt t="37549" x="6167438" y="4206875"/>
          <p14:tracePt t="37558" x="6286500" y="4206875"/>
          <p14:tracePt t="37566" x="6397625" y="4206875"/>
          <p14:tracePt t="37574" x="6508750" y="4206875"/>
          <p14:tracePt t="37581" x="6584950" y="4206875"/>
          <p14:tracePt t="37590" x="6669088" y="4206875"/>
          <p14:tracePt t="37598" x="6719888" y="4171950"/>
          <p14:tracePt t="37605" x="6780213" y="4164013"/>
          <p14:tracePt t="37614" x="6813550" y="4146550"/>
          <p14:tracePt t="37621" x="6823075" y="4130675"/>
          <p14:tracePt t="37631" x="6848475" y="4070350"/>
          <p14:tracePt t="37637" x="6856413" y="4002088"/>
          <p14:tracePt t="37646" x="6864350" y="3925888"/>
          <p14:tracePt t="37654" x="6864350" y="3841750"/>
          <p14:tracePt t="37662" x="6864350" y="3756025"/>
          <p14:tracePt t="37670" x="6864350" y="3671888"/>
          <p14:tracePt t="37678" x="6864350" y="3594100"/>
          <p14:tracePt t="37685" x="6831013" y="3509963"/>
          <p14:tracePt t="37693" x="6813550" y="3449638"/>
          <p14:tracePt t="37701" x="6754813" y="3355975"/>
          <p14:tracePt t="37710" x="6711950" y="3289300"/>
          <p14:tracePt t="37718" x="6669088" y="3238500"/>
          <p14:tracePt t="37726" x="6618288" y="3186113"/>
          <p14:tracePt t="37733" x="6575425" y="3135313"/>
          <p14:tracePt t="37741" x="6524625" y="3094038"/>
          <p14:tracePt t="37749" x="6491288" y="3059113"/>
          <p14:tracePt t="37759" x="6405563" y="3000375"/>
          <p14:tracePt t="37765" x="6346825" y="2957513"/>
          <p14:tracePt t="37774" x="6270625" y="2914650"/>
          <p14:tracePt t="37782" x="6219825" y="2897188"/>
          <p14:tracePt t="37789" x="6159500" y="2855913"/>
          <p14:tracePt t="37798" x="6091238" y="2820988"/>
          <p14:tracePt t="37806" x="6057900" y="2813050"/>
          <p14:tracePt t="37814" x="6032500" y="2805113"/>
          <p14:tracePt t="37821" x="6007100" y="2805113"/>
          <p14:tracePt t="37830" x="5972175" y="2795588"/>
          <p14:tracePt t="37838" x="5964238" y="2795588"/>
          <p14:tracePt t="37846" x="5956300" y="2795588"/>
          <p14:tracePt t="37854" x="5938838" y="2795588"/>
          <p14:tracePt t="37882" x="5913438" y="2795588"/>
          <p14:tracePt t="37885" x="5905500" y="2795588"/>
          <p14:tracePt t="37894" x="5880100" y="2795588"/>
          <p14:tracePt t="37901" x="5870575" y="2795588"/>
          <p14:tracePt t="37910" x="5853113" y="2813050"/>
          <p14:tracePt t="37917" x="5827713" y="2820988"/>
          <p14:tracePt t="37925" x="5802313" y="2830513"/>
          <p14:tracePt t="37941" x="5768975" y="2846388"/>
          <p14:tracePt t="37950" x="5751513" y="2863850"/>
          <p14:tracePt t="37958" x="5743575" y="2871788"/>
          <p14:tracePt t="37965" x="5726113" y="2889250"/>
          <p14:tracePt t="37981" x="5726113" y="2914650"/>
          <p14:tracePt t="37990" x="5718175" y="2922588"/>
          <p14:tracePt t="37998" x="5718175" y="2932113"/>
          <p14:tracePt t="38006" x="5718175" y="2949575"/>
          <p14:tracePt t="38021" x="5718175" y="2965450"/>
          <p14:tracePt t="38030" x="5718175" y="2982913"/>
          <p14:tracePt t="38038" x="5718175" y="3008313"/>
          <p14:tracePt t="38046" x="5735638" y="3041650"/>
          <p14:tracePt t="38054" x="5776913" y="3084513"/>
          <p14:tracePt t="38062" x="5827713" y="3109913"/>
          <p14:tracePt t="38069" x="5870575" y="3135313"/>
          <p14:tracePt t="38078" x="5888038" y="3135313"/>
          <p14:tracePt t="38086" x="5913438" y="3144838"/>
          <p14:tracePt t="38093" x="5938838" y="3144838"/>
          <p14:tracePt t="38101" x="5956300" y="3144838"/>
          <p14:tracePt t="38109" x="5964238" y="3144838"/>
          <p14:tracePt t="38117" x="5972175" y="3144838"/>
          <p14:tracePt t="38126" x="5981700" y="3144838"/>
          <p14:tracePt t="38134" x="5989638" y="3144838"/>
          <p14:tracePt t="38142" x="6007100" y="3144838"/>
          <p14:tracePt t="38150" x="6015038" y="3144838"/>
          <p14:tracePt t="38157" x="6024563" y="3144838"/>
          <p14:tracePt t="38166" x="6040438" y="3127375"/>
          <p14:tracePt t="38174" x="6057900" y="3094038"/>
          <p14:tracePt t="38182" x="6065838" y="3059113"/>
          <p14:tracePt t="38190" x="6075363" y="3000375"/>
          <p14:tracePt t="38198" x="6100763" y="2940050"/>
          <p14:tracePt t="38205" x="6100763" y="2881313"/>
          <p14:tracePt t="38214" x="6100763" y="2795588"/>
          <p14:tracePt t="38221" x="6100763" y="2693988"/>
          <p14:tracePt t="38230" x="6100763" y="2625725"/>
          <p14:tracePt t="38238" x="6091238" y="2541588"/>
          <p14:tracePt t="38246" x="6075363" y="2463800"/>
          <p14:tracePt t="38254" x="6040438" y="2413000"/>
          <p14:tracePt t="38261" x="6024563" y="2379663"/>
          <p14:tracePt t="38270" x="5989638" y="2328863"/>
          <p14:tracePt t="38278" x="5946775" y="2278063"/>
          <p14:tracePt t="38286" x="5921375" y="2252663"/>
          <p14:tracePt t="38293" x="5888038" y="2227263"/>
          <p14:tracePt t="38301" x="5845175" y="2209800"/>
          <p14:tracePt t="38309" x="5802313" y="2184400"/>
          <p14:tracePt t="38318" x="5768975" y="2166938"/>
          <p14:tracePt t="38326" x="5708650" y="2159000"/>
          <p14:tracePt t="38334" x="5692775" y="2159000"/>
          <p14:tracePt t="38342" x="5667375" y="2159000"/>
          <p14:tracePt t="38350" x="5649913" y="2159000"/>
          <p14:tracePt t="38358" x="5641975" y="2159000"/>
          <p14:tracePt t="38365" x="5624513" y="2159000"/>
          <p14:tracePt t="38373" x="5599113" y="2159000"/>
          <p14:tracePt t="38382" x="5565775" y="2159000"/>
          <p14:tracePt t="38389" x="5538788" y="2159000"/>
          <p14:tracePt t="38398" x="5522913" y="2159000"/>
          <p14:tracePt t="38405" x="5480050" y="2166938"/>
          <p14:tracePt t="38414" x="5454650" y="2192338"/>
          <p14:tracePt t="38421" x="5429250" y="2209800"/>
          <p14:tracePt t="38430" x="5403850" y="2243138"/>
          <p14:tracePt t="38437" x="5386388" y="2278063"/>
          <p14:tracePt t="38446" x="5353050" y="2371725"/>
          <p14:tracePt t="38454" x="5343525" y="2430463"/>
          <p14:tracePt t="38462" x="5343525" y="2524125"/>
          <p14:tracePt t="38470" x="5343525" y="2625725"/>
          <p14:tracePt t="38478" x="5353050" y="2744788"/>
          <p14:tracePt t="38485" x="5411788" y="2855913"/>
          <p14:tracePt t="38493" x="5487988" y="2990850"/>
          <p14:tracePt t="38501" x="5556250" y="3084513"/>
          <p14:tracePt t="38510" x="5624513" y="3178175"/>
          <p14:tracePt t="38518" x="5692775" y="3246438"/>
          <p14:tracePt t="38526" x="5768975" y="3297238"/>
          <p14:tracePt t="38533" x="5837238" y="3340100"/>
          <p14:tracePt t="38541" x="5880100" y="3348038"/>
          <p14:tracePt t="38550" x="5921375" y="3365500"/>
          <p14:tracePt t="38558" x="5972175" y="3382963"/>
          <p14:tracePt t="38566" x="6007100" y="3382963"/>
          <p14:tracePt t="38573" x="6040438" y="3382963"/>
          <p14:tracePt t="38581" x="6065838" y="3382963"/>
          <p14:tracePt t="38589" x="6091238" y="3373438"/>
          <p14:tracePt t="38598" x="6116638" y="3355975"/>
          <p14:tracePt t="38606" x="6134100" y="3340100"/>
          <p14:tracePt t="38614" x="6142038" y="3297238"/>
          <p14:tracePt t="38621" x="6159500" y="3246438"/>
          <p14:tracePt t="38630" x="6159500" y="3203575"/>
          <p14:tracePt t="38638" x="6167438" y="3144838"/>
          <p14:tracePt t="38647" x="6167438" y="3101975"/>
          <p14:tracePt t="38654" x="6167438" y="3033713"/>
          <p14:tracePt t="38663" x="6167438" y="2974975"/>
          <p14:tracePt t="38669" x="6159500" y="2897188"/>
          <p14:tracePt t="38678" x="6134100" y="2855913"/>
          <p14:tracePt t="38686" x="6108700" y="2787650"/>
          <p14:tracePt t="38696" x="6083300" y="2727325"/>
          <p14:tracePt t="38702" x="6040438" y="2660650"/>
          <p14:tracePt t="38710" x="6007100" y="2608263"/>
          <p14:tracePt t="38717" x="5997575" y="2582863"/>
          <p14:tracePt t="38726" x="5956300" y="2541588"/>
          <p14:tracePt t="38734" x="5921375" y="2506663"/>
          <p14:tracePt t="38742" x="5905500" y="2489200"/>
          <p14:tracePt t="38750" x="5880100" y="2463800"/>
          <p14:tracePt t="38758" x="5853113" y="2438400"/>
          <p14:tracePt t="38765" x="5827713" y="2430463"/>
          <p14:tracePt t="38774" x="5802313" y="2413000"/>
          <p14:tracePt t="38781" x="5786438" y="2387600"/>
          <p14:tracePt t="38789" x="5735638" y="2371725"/>
          <p14:tracePt t="38797" x="5657850" y="2328863"/>
          <p14:tracePt t="38805" x="5591175" y="2293938"/>
          <p14:tracePt t="38814" x="5548313" y="2278063"/>
          <p14:tracePt t="38821" x="5497513" y="2268538"/>
          <p14:tracePt t="38830" x="5454650" y="2235200"/>
          <p14:tracePt t="38838" x="5403850" y="2227263"/>
          <p14:tracePt t="38846" x="5360988" y="2217738"/>
          <p14:tracePt t="38853" x="5343525" y="2200275"/>
          <p14:tracePt t="38863" x="5318125" y="2192338"/>
          <p14:tracePt t="38870" x="5284788" y="2192338"/>
          <p14:tracePt t="39022" x="5276850" y="2184400"/>
          <p14:tracePt t="39150" x="5302250" y="2184400"/>
          <p14:tracePt t="39158" x="5353050" y="2184400"/>
          <p14:tracePt t="39166" x="5360988" y="2184400"/>
          <p14:tracePt t="39189" x="5368925" y="2184400"/>
          <p14:tracePt t="39214" x="5378450" y="2184400"/>
          <p14:tracePt t="39221" x="5386388" y="2184400"/>
          <p14:tracePt t="39238" x="5394325" y="2184400"/>
          <p14:tracePt t="39246" x="5421313" y="2174875"/>
          <p14:tracePt t="39253" x="5429250" y="2159000"/>
          <p14:tracePt t="39262" x="5437188" y="2159000"/>
          <p14:tracePt t="39269" x="5437188" y="2149475"/>
          <p14:tracePt t="39278" x="5437188" y="2141538"/>
          <p14:tracePt t="39310" x="5437188" y="2133600"/>
          <p14:tracePt t="39317" x="5437188" y="2124075"/>
          <p14:tracePt t="39334" x="5437188" y="2108200"/>
          <p14:tracePt t="39342" x="5429250" y="2098675"/>
          <p14:tracePt t="39350" x="5403850" y="2082800"/>
          <p14:tracePt t="39358" x="5368925" y="2065338"/>
          <p14:tracePt t="39365" x="5353050" y="2055813"/>
          <p14:tracePt t="39373" x="5343525" y="2047875"/>
          <p14:tracePt t="39381" x="5318125" y="2022475"/>
          <p14:tracePt t="39390" x="5302250" y="2022475"/>
          <p14:tracePt t="39398" x="5284788" y="2022475"/>
          <p14:tracePt t="39405" x="5267325" y="2014538"/>
          <p14:tracePt t="39414" x="5241925" y="2005013"/>
          <p14:tracePt t="39421" x="5233988" y="2005013"/>
          <p14:tracePt t="39430" x="5224463" y="1989138"/>
          <p14:tracePt t="39463" x="5208588" y="1989138"/>
          <p14:tracePt t="39486" x="5199063" y="1989138"/>
          <p14:tracePt t="39502" x="5191125" y="1989138"/>
          <p14:tracePt t="39510" x="5183188" y="1989138"/>
          <p14:tracePt t="39518" x="5173663" y="1989138"/>
          <p14:tracePt t="39525" x="5165725" y="1989138"/>
          <p14:tracePt t="39533" x="5140325" y="1989138"/>
          <p14:tracePt t="39542" x="5122863" y="1989138"/>
          <p14:tracePt t="39550" x="5114925" y="1989138"/>
          <p14:tracePt t="39557" x="5089525" y="1989138"/>
          <p14:tracePt t="39565" x="5054600" y="1989138"/>
          <p14:tracePt t="39574" x="5029200" y="1997075"/>
          <p14:tracePt t="39581" x="4987925" y="2005013"/>
          <p14:tracePt t="39590" x="4970463" y="2022475"/>
          <p14:tracePt t="39597" x="4945063" y="2030413"/>
          <p14:tracePt t="39605" x="4919663" y="2047875"/>
          <p14:tracePt t="39614" x="4894263" y="2065338"/>
          <p14:tracePt t="39622" x="4868863" y="2082800"/>
          <p14:tracePt t="39630" x="4851400" y="2090738"/>
          <p14:tracePt t="39638" x="4851400" y="2098675"/>
          <p14:tracePt t="39646" x="4843463" y="2116138"/>
          <p14:tracePt t="39654" x="4826000" y="2133600"/>
          <p14:tracePt t="39662" x="4826000" y="2166938"/>
          <p14:tracePt t="39670" x="4818063" y="2192338"/>
          <p14:tracePt t="39678" x="4818063" y="2235200"/>
          <p14:tracePt t="39686" x="4818063" y="2293938"/>
          <p14:tracePt t="39693" x="4843463" y="2371725"/>
          <p14:tracePt t="39701" x="4894263" y="2430463"/>
          <p14:tracePt t="39710" x="4953000" y="2506663"/>
          <p14:tracePt t="39718" x="5021263" y="2600325"/>
          <p14:tracePt t="39726" x="5114925" y="2668588"/>
          <p14:tracePt t="39734" x="5216525" y="2727325"/>
          <p14:tracePt t="39741" x="5292725" y="2787650"/>
          <p14:tracePt t="39749" x="5403850" y="2830513"/>
          <p14:tracePt t="39757" x="5513388" y="2855913"/>
          <p14:tracePt t="39765" x="5632450" y="2881313"/>
          <p14:tracePt t="39774" x="5743575" y="2889250"/>
          <p14:tracePt t="39781" x="5870575" y="2889250"/>
          <p14:tracePt t="39789" x="5981700" y="2889250"/>
          <p14:tracePt t="39798" x="6100763" y="2889250"/>
          <p14:tracePt t="39806" x="6245225" y="2846388"/>
          <p14:tracePt t="39814" x="6364288" y="2805113"/>
          <p14:tracePt t="39821" x="6465888" y="2744788"/>
          <p14:tracePt t="39830" x="6559550" y="2686050"/>
          <p14:tracePt t="39837" x="6635750" y="2617788"/>
          <p14:tracePt t="39846" x="6678613" y="2566988"/>
          <p14:tracePt t="39854" x="6686550" y="2506663"/>
          <p14:tracePt t="39863" x="6704013" y="2447925"/>
          <p14:tracePt t="39870" x="6704013" y="2387600"/>
          <p14:tracePt t="39880" x="6704013" y="2303463"/>
          <p14:tracePt t="39885" x="6704013" y="2235200"/>
          <p14:tracePt t="39894" x="6694488" y="2141538"/>
          <p14:tracePt t="39901" x="6661150" y="2065338"/>
          <p14:tracePt t="39910" x="6626225" y="1963738"/>
          <p14:tracePt t="39918" x="6584950" y="1885950"/>
          <p14:tracePt t="39926" x="6524625" y="1809750"/>
          <p14:tracePt t="39933" x="6491288" y="1751013"/>
          <p14:tracePt t="39941" x="6448425" y="1682750"/>
          <p14:tracePt t="39950" x="6389688" y="1614488"/>
          <p14:tracePt t="39958" x="6321425" y="1555750"/>
          <p14:tracePt t="39966" x="6270625" y="1520825"/>
          <p14:tracePt t="39973" x="6194425" y="1477963"/>
          <p14:tracePt t="39981" x="6134100" y="1444625"/>
          <p14:tracePt t="39990" x="6065838" y="1419225"/>
          <p14:tracePt t="39998" x="6007100" y="1393825"/>
          <p14:tracePt t="40006" x="5946775" y="1360488"/>
          <p14:tracePt t="40014" x="5853113" y="1350963"/>
          <p14:tracePt t="40021" x="5794375" y="1343025"/>
          <p14:tracePt t="40030" x="5726113" y="1317625"/>
          <p14:tracePt t="40038" x="5649913" y="1317625"/>
          <p14:tracePt t="40045" x="5565775" y="1317625"/>
          <p14:tracePt t="40054" x="5480050" y="1317625"/>
          <p14:tracePt t="40063" x="5386388" y="1317625"/>
          <p14:tracePt t="40069" x="5310188" y="1317625"/>
          <p14:tracePt t="40079" x="5224463" y="1317625"/>
          <p14:tracePt t="40086" x="5157788" y="1317625"/>
          <p14:tracePt t="40095" x="5072063" y="1325563"/>
          <p14:tracePt t="40101" x="5021263" y="1325563"/>
          <p14:tracePt t="40110" x="4978400" y="1333500"/>
          <p14:tracePt t="40117" x="4919663" y="1343025"/>
          <p14:tracePt t="40126" x="4868863" y="1360488"/>
          <p14:tracePt t="40134" x="4851400" y="1368425"/>
          <p14:tracePt t="40142" x="4833938" y="1376363"/>
          <p14:tracePt t="40150" x="4808538" y="1385888"/>
          <p14:tracePt t="40157" x="4783138" y="1401763"/>
          <p14:tracePt t="40166" x="4783138" y="1411288"/>
          <p14:tracePt t="40174" x="4765675" y="1419225"/>
          <p14:tracePt t="40182" x="4749800" y="1436688"/>
          <p14:tracePt t="40190" x="4724400" y="1477963"/>
          <p14:tracePt t="40198" x="4706938" y="1512888"/>
          <p14:tracePt t="40205" x="4699000" y="1563688"/>
          <p14:tracePt t="40214" x="4673600" y="1622425"/>
          <p14:tracePt t="40222" x="4664075" y="1682750"/>
          <p14:tracePt t="40230" x="4664075" y="1751013"/>
          <p14:tracePt t="40238" x="4664075" y="1827213"/>
          <p14:tracePt t="40246" x="4664075" y="1911350"/>
          <p14:tracePt t="40253" x="4673600" y="1997075"/>
          <p14:tracePt t="40262" x="4681538" y="2055813"/>
          <p14:tracePt t="40269" x="4699000" y="2149475"/>
          <p14:tracePt t="40278" x="4740275" y="2227263"/>
          <p14:tracePt t="40286" x="4775200" y="2268538"/>
          <p14:tracePt t="40294" x="4791075" y="2311400"/>
          <p14:tracePt t="40301" x="4808538" y="2344738"/>
          <p14:tracePt t="40309" x="4826000" y="2354263"/>
          <p14:tracePt t="40318" x="4833938" y="2362200"/>
          <p14:tracePt t="40328" x="4843463" y="2379663"/>
          <p14:tracePt t="40334" x="4851400" y="2379663"/>
          <p14:tracePt t="40445" x="4859338" y="2379663"/>
          <p14:tracePt t="42902" x="4859338" y="2387600"/>
          <p14:tracePt t="42910" x="4859338" y="2413000"/>
          <p14:tracePt t="42918" x="4859338" y="2438400"/>
          <p14:tracePt t="42926" x="4859338" y="2463800"/>
          <p14:tracePt t="42934" x="4859338" y="2498725"/>
          <p14:tracePt t="42942" x="4859338" y="2541588"/>
          <p14:tracePt t="42950" x="4859338" y="2566988"/>
          <p14:tracePt t="42958" x="4859338" y="2600325"/>
          <p14:tracePt t="42965" x="4859338" y="2625725"/>
          <p14:tracePt t="42973" x="4859338" y="2651125"/>
          <p14:tracePt t="42981" x="4859338" y="2660650"/>
          <p14:tracePt t="42990" x="4859338" y="2686050"/>
          <p14:tracePt t="42998" x="4868863" y="2693988"/>
          <p14:tracePt t="46358" x="4884738" y="2676525"/>
          <p14:tracePt t="46374" x="4884738" y="2651125"/>
          <p14:tracePt t="46382" x="4884738" y="2643188"/>
          <p14:tracePt t="46391" x="4884738" y="2608263"/>
          <p14:tracePt t="46398" x="4894263" y="2557463"/>
          <p14:tracePt t="46406" x="4902200" y="2498725"/>
          <p14:tracePt t="46414" x="4910138" y="2438400"/>
          <p14:tracePt t="46421" x="4927600" y="2387600"/>
          <p14:tracePt t="46430" x="4935538" y="2336800"/>
          <p14:tracePt t="46438" x="4953000" y="2278063"/>
          <p14:tracePt t="46445" x="4953000" y="2235200"/>
          <p14:tracePt t="46454" x="4962525" y="2174875"/>
          <p14:tracePt t="46470" x="4987925" y="2133600"/>
          <p14:tracePt t="46478" x="4987925" y="2098675"/>
          <p14:tracePt t="46485" x="4987925" y="2073275"/>
          <p14:tracePt t="46493" x="4987925" y="2065338"/>
          <p14:tracePt t="46501" x="4987925" y="2030413"/>
          <p14:tracePt t="46510" x="4995863" y="2014538"/>
          <p14:tracePt t="46518" x="5013325" y="1979613"/>
          <p14:tracePt t="46526" x="5021263" y="1946275"/>
          <p14:tracePt t="46533" x="5046663" y="1903413"/>
          <p14:tracePt t="46541" x="5054600" y="1878013"/>
          <p14:tracePt t="46550" x="5072063" y="1844675"/>
          <p14:tracePt t="46558" x="5080000" y="1809750"/>
          <p14:tracePt t="46565" x="5114925" y="1758950"/>
          <p14:tracePt t="46574" x="5122863" y="1758950"/>
          <p14:tracePt t="46581" x="5122863" y="1725613"/>
          <p14:tracePt t="46590" x="5132388" y="1690688"/>
          <p14:tracePt t="46598" x="5140325" y="1690688"/>
          <p14:tracePt t="46606" x="5148263" y="1682750"/>
          <p14:tracePt t="46638" x="5148263" y="1674813"/>
          <p14:tracePt t="46766" x="5148263" y="1682750"/>
          <p14:tracePt t="46798" x="5148263" y="1690688"/>
          <p14:tracePt t="46813" x="5148263" y="1700213"/>
          <p14:tracePt t="46822" x="5148263" y="1708150"/>
          <p14:tracePt t="46829" x="5148263" y="1716088"/>
          <p14:tracePt t="46838" x="5148263" y="1733550"/>
          <p14:tracePt t="46846" x="5148263" y="1741488"/>
          <p14:tracePt t="46855" x="5148263" y="1758950"/>
          <p14:tracePt t="46861" x="5148263" y="1793875"/>
          <p14:tracePt t="46891" x="5148263" y="1827213"/>
          <p14:tracePt t="46909" x="5157788" y="1835150"/>
          <p14:tracePt t="47966" x="5157788" y="1844675"/>
          <p14:tracePt t="47973" x="5157788" y="1852613"/>
          <p14:tracePt t="47997" x="5157788" y="1860550"/>
          <p14:tracePt t="48022" x="5157788" y="1870075"/>
          <p14:tracePt t="48045" x="5157788" y="1878013"/>
          <p14:tracePt t="48054" x="5157788" y="1885950"/>
          <p14:tracePt t="48061" x="5157788" y="1895475"/>
          <p14:tracePt t="48077" x="5157788" y="1928813"/>
          <p14:tracePt t="48086" x="5157788" y="1946275"/>
          <p14:tracePt t="48094" x="5157788" y="1963738"/>
          <p14:tracePt t="48102" x="5157788" y="1979613"/>
          <p14:tracePt t="48110" x="5157788" y="1997075"/>
          <p14:tracePt t="48118" x="5157788" y="2022475"/>
          <p14:tracePt t="48133" x="5157788" y="2030413"/>
          <p14:tracePt t="48141" x="5157788" y="2055813"/>
          <p14:tracePt t="48150" x="5157788" y="2065338"/>
          <p14:tracePt t="48246" x="5157788" y="2073275"/>
          <p14:tracePt t="48613" x="5148263" y="2073275"/>
          <p14:tracePt t="48630" x="5140325" y="2073275"/>
          <p14:tracePt t="48638" x="5140325" y="2065338"/>
          <p14:tracePt t="48894" x="5157788" y="2065338"/>
          <p14:tracePt t="48902" x="5173663" y="2065338"/>
          <p14:tracePt t="48910" x="5183188" y="2065338"/>
          <p14:tracePt t="48918" x="5208588" y="2065338"/>
          <p14:tracePt t="48941" x="5216525" y="2065338"/>
          <p14:tracePt t="49094" x="5208588" y="2065338"/>
          <p14:tracePt t="49102" x="5191125" y="2065338"/>
          <p14:tracePt t="49109" x="5183188" y="2065338"/>
          <p14:tracePt t="49117" x="5157788" y="2065338"/>
          <p14:tracePt t="49126" x="5132388" y="2065338"/>
          <p14:tracePt t="49134" x="5106988" y="2065338"/>
          <p14:tracePt t="49142" x="5097463" y="2065338"/>
          <p14:tracePt t="49150" x="5080000" y="2065338"/>
          <p14:tracePt t="49182" x="5072063" y="2065338"/>
          <p14:tracePt t="49190" x="5064125" y="2073275"/>
          <p14:tracePt t="49205" x="5064125" y="2082800"/>
          <p14:tracePt t="49213" x="5054600" y="2098675"/>
          <p14:tracePt t="49222" x="5054600" y="2124075"/>
          <p14:tracePt t="49230" x="5054600" y="2149475"/>
          <p14:tracePt t="49238" x="5054600" y="2184400"/>
          <p14:tracePt t="49246" x="5054600" y="2227263"/>
          <p14:tracePt t="49254" x="5054600" y="2260600"/>
          <p14:tracePt t="49261" x="5072063" y="2303463"/>
          <p14:tracePt t="49270" x="5097463" y="2328863"/>
          <p14:tracePt t="49278" x="5140325" y="2371725"/>
          <p14:tracePt t="49286" x="5216525" y="2413000"/>
          <p14:tracePt t="49294" x="5292725" y="2455863"/>
          <p14:tracePt t="49301" x="5394325" y="2516188"/>
          <p14:tracePt t="49310" x="5454650" y="2532063"/>
          <p14:tracePt t="49318" x="5522913" y="2566988"/>
          <p14:tracePt t="49326" x="5591175" y="2582863"/>
          <p14:tracePt t="49334" x="5657850" y="2608263"/>
          <p14:tracePt t="49342" x="5675313" y="2617788"/>
          <p14:tracePt t="49349" x="5700713" y="2617788"/>
          <p14:tracePt t="49358" x="5708650" y="2617788"/>
          <p14:tracePt t="49366" x="5718175" y="2617788"/>
          <p14:tracePt t="49406" x="5726113" y="2617788"/>
          <p14:tracePt t="49414" x="5726113" y="2608263"/>
          <p14:tracePt t="49430" x="5726113" y="2574925"/>
          <p14:tracePt t="49438" x="5718175" y="2541588"/>
          <p14:tracePt t="49445" x="5700713" y="2532063"/>
          <p14:tracePt t="49454" x="5675313" y="2506663"/>
          <p14:tracePt t="49462" x="5649913" y="2481263"/>
          <p14:tracePt t="49470" x="5616575" y="2455863"/>
          <p14:tracePt t="49478" x="5565775" y="2430463"/>
          <p14:tracePt t="49487" x="5548313" y="2405063"/>
          <p14:tracePt t="49493" x="5513388" y="2397125"/>
          <p14:tracePt t="49502" x="5472113" y="2371725"/>
          <p14:tracePt t="49510" x="5472113" y="2362200"/>
          <p14:tracePt t="49518" x="5446713" y="2362200"/>
          <p14:tracePt t="49598" x="5429250" y="2362200"/>
          <p14:tracePt t="49606" x="5403850" y="2362200"/>
          <p14:tracePt t="49614" x="5394325" y="2354263"/>
          <p14:tracePt t="49621" x="5360988" y="2336800"/>
          <p14:tracePt t="49645" x="5343525" y="2328863"/>
          <p14:tracePt t="49654" x="5335588" y="2328863"/>
          <p14:tracePt t="49661" x="5327650" y="2328863"/>
          <p14:tracePt t="49846" x="5327650" y="2319338"/>
          <p14:tracePt t="49862" x="5318125" y="2319338"/>
          <p14:tracePt t="49878" x="5310188" y="2319338"/>
          <p14:tracePt t="52014" x="5302250" y="2319338"/>
          <p14:tracePt t="52046" x="5302250" y="2303463"/>
          <p14:tracePt t="52061" x="5318125" y="2303463"/>
          <p14:tracePt t="55022" x="5327650" y="2303463"/>
          <p14:tracePt t="55038" x="5335588" y="2303463"/>
          <p14:tracePt t="55062" x="5360988" y="2311400"/>
          <p14:tracePt t="55078" x="5394325" y="2336800"/>
          <p14:tracePt t="55086" x="5446713" y="2371725"/>
          <p14:tracePt t="55093" x="5480050" y="2397125"/>
          <p14:tracePt t="55101" x="5530850" y="2422525"/>
          <p14:tracePt t="55110" x="5581650" y="2447925"/>
          <p14:tracePt t="55118" x="5624513" y="2473325"/>
          <p14:tracePt t="55126" x="5649913" y="2481263"/>
          <p14:tracePt t="55134" x="5692775" y="2498725"/>
          <p14:tracePt t="55141" x="5735638" y="2524125"/>
          <p14:tracePt t="55150" x="5794375" y="2557463"/>
          <p14:tracePt t="55158" x="5862638" y="2592388"/>
          <p14:tracePt t="55166" x="5921375" y="2643188"/>
          <p14:tracePt t="55174" x="5972175" y="2686050"/>
          <p14:tracePt t="55183" x="6024563" y="2727325"/>
          <p14:tracePt t="55189" x="6040438" y="2736850"/>
          <p14:tracePt t="55198" x="6049963" y="2736850"/>
          <p14:tracePt t="55206" x="6065838" y="2752725"/>
          <p14:tracePt t="55215" x="6083300" y="2770188"/>
          <p14:tracePt t="55222" x="6100763" y="2778125"/>
          <p14:tracePt t="55230" x="6134100" y="2805113"/>
          <p14:tracePt t="55237" x="6159500" y="2820988"/>
          <p14:tracePt t="55245" x="6176963" y="2838450"/>
          <p14:tracePt t="55254" x="6202363" y="2855913"/>
          <p14:tracePt t="55261" x="6235700" y="2871788"/>
          <p14:tracePt t="55270" x="6245225" y="2881313"/>
          <p14:tracePt t="55277" x="6253163" y="2889250"/>
          <p14:tracePt t="55325" x="6261100" y="2897188"/>
          <p14:tracePt t="55358" x="6261100" y="2906713"/>
          <p14:tracePt t="64461" x="6261100" y="2897188"/>
          <p14:tracePt t="64470" x="6261100" y="2889250"/>
          <p14:tracePt t="64478" x="6261100" y="2881313"/>
          <p14:tracePt t="64486" x="6261100" y="2871788"/>
          <p14:tracePt t="64494" x="6261100" y="2846388"/>
          <p14:tracePt t="64501" x="6270625" y="2813050"/>
          <p14:tracePt t="64509" x="6278563" y="2770188"/>
          <p14:tracePt t="64518" x="6286500" y="2719388"/>
          <p14:tracePt t="64526" x="6311900" y="2676525"/>
          <p14:tracePt t="64534" x="6311900" y="2625725"/>
          <p14:tracePt t="64542" x="6311900" y="2582863"/>
          <p14:tracePt t="64550" x="6311900" y="2541588"/>
          <p14:tracePt t="64558" x="6311900" y="2481263"/>
          <p14:tracePt t="64565" x="6311900" y="2397125"/>
          <p14:tracePt t="64574" x="6311900" y="2328863"/>
          <p14:tracePt t="64582" x="6303963" y="2252663"/>
          <p14:tracePt t="64592" x="6296025" y="2166938"/>
          <p14:tracePt t="64598" x="6286500" y="2065338"/>
          <p14:tracePt t="64607" x="6245225" y="1989138"/>
          <p14:tracePt t="64614" x="6210300" y="1928813"/>
          <p14:tracePt t="64623" x="6184900" y="1885950"/>
          <p14:tracePt t="64630" x="6176963" y="1844675"/>
          <p14:tracePt t="64638" x="6134100" y="1809750"/>
          <p14:tracePt t="64645" x="6065838" y="1751013"/>
          <p14:tracePt t="64653" x="5989638" y="1708150"/>
          <p14:tracePt t="64661" x="5930900" y="1690688"/>
          <p14:tracePt t="64670" x="5845175" y="1639888"/>
          <p14:tracePt t="64678" x="5768975" y="1622425"/>
          <p14:tracePt t="64685" x="5624513" y="1589088"/>
          <p14:tracePt t="64693" x="5497513" y="1571625"/>
          <p14:tracePt t="64701" x="5343525" y="1563688"/>
          <p14:tracePt t="64710" x="5165725" y="1563688"/>
          <p14:tracePt t="64718" x="4962525" y="1563688"/>
          <p14:tracePt t="64726" x="4706938" y="1563688"/>
          <p14:tracePt t="64733" x="4443413" y="1563688"/>
          <p14:tracePt t="64741" x="4179888" y="1563688"/>
          <p14:tracePt t="64750" x="3890963" y="1563688"/>
          <p14:tracePt t="64758" x="3576638" y="1563688"/>
          <p14:tracePt t="64766" x="3254375" y="1563688"/>
          <p14:tracePt t="64775" x="2998788" y="1563688"/>
          <p14:tracePt t="64781" x="2760663" y="1563688"/>
          <p14:tracePt t="64790" x="2557463" y="1563688"/>
          <p14:tracePt t="64798" x="2387600" y="1563688"/>
          <p14:tracePt t="64807" x="2286000" y="1563688"/>
          <p14:tracePt t="64814" x="2217738" y="1563688"/>
          <p14:tracePt t="64823" x="2141538" y="1563688"/>
          <p14:tracePt t="64829" x="2098675" y="1563688"/>
          <p14:tracePt t="64838" x="2090738" y="1571625"/>
          <p14:tracePt t="64846" x="2081213" y="1571625"/>
          <p14:tracePt t="64862" x="2081213" y="1581150"/>
          <p14:tracePt t="64891" x="2047875" y="1614488"/>
          <p14:tracePt t="64894" x="2022475" y="1631950"/>
          <p14:tracePt t="64902" x="1997075" y="1657350"/>
          <p14:tracePt t="64910" x="1962150" y="1708150"/>
          <p14:tracePt t="64918" x="1928813" y="1751013"/>
          <p14:tracePt t="64925" x="1903413" y="1776413"/>
          <p14:tracePt t="64934" x="1878013" y="1809750"/>
          <p14:tracePt t="64942" x="1868488" y="1819275"/>
          <p14:tracePt t="64950" x="1868488" y="1835150"/>
          <p14:tracePt t="64958" x="1868488" y="1844675"/>
          <p14:tracePt t="64965" x="1860550" y="1860550"/>
          <p14:tracePt t="64974" x="1835150" y="1911350"/>
          <p14:tracePt t="64981" x="1835150" y="1938338"/>
          <p14:tracePt t="64990" x="1835150" y="1979613"/>
          <p14:tracePt t="64998" x="1835150" y="2055813"/>
          <p14:tracePt t="65006" x="1835150" y="2108200"/>
          <p14:tracePt t="65013" x="1835150" y="2209800"/>
          <p14:tracePt t="65022" x="1835150" y="2311400"/>
          <p14:tracePt t="65030" x="1835150" y="2422525"/>
          <p14:tracePt t="65038" x="1835150" y="2481263"/>
          <p14:tracePt t="65045" x="1843088" y="2541588"/>
          <p14:tracePt t="65053" x="1852613" y="2574925"/>
          <p14:tracePt t="65061" x="1860550" y="2617788"/>
          <p14:tracePt t="65069" x="1885950" y="2660650"/>
          <p14:tracePt t="65077" x="1893888" y="2668588"/>
          <p14:tracePt t="65086" x="1936750" y="2727325"/>
          <p14:tracePt t="65094" x="1971675" y="2770188"/>
          <p14:tracePt t="65101" x="2022475" y="2820988"/>
          <p14:tracePt t="65110" x="2065338" y="2855913"/>
          <p14:tracePt t="65118" x="2141538" y="2906713"/>
          <p14:tracePt t="65126" x="2200275" y="2949575"/>
          <p14:tracePt t="65134" x="2276475" y="2974975"/>
          <p14:tracePt t="65142" x="2370138" y="3025775"/>
          <p14:tracePt t="65150" x="2471738" y="3041650"/>
          <p14:tracePt t="65158" x="2574925" y="3076575"/>
          <p14:tracePt t="65165" x="2693988" y="3101975"/>
          <p14:tracePt t="65174" x="2795588" y="3135313"/>
          <p14:tracePt t="65182" x="2879725" y="3160713"/>
          <p14:tracePt t="65190" x="2998788" y="3195638"/>
          <p14:tracePt t="65198" x="3100388" y="3203575"/>
          <p14:tracePt t="65207" x="3186113" y="3203575"/>
          <p14:tracePt t="65214" x="3254375" y="3211513"/>
          <p14:tracePt t="65222" x="3297238" y="3211513"/>
          <p14:tracePt t="65229" x="3338513" y="3211513"/>
          <p14:tracePt t="65240" x="3398838" y="3211513"/>
          <p14:tracePt t="65245" x="3441700" y="3211513"/>
          <p14:tracePt t="65253" x="3492500" y="3211513"/>
          <p14:tracePt t="65261" x="3533775" y="3211513"/>
          <p14:tracePt t="65270" x="3576638" y="3211513"/>
          <p14:tracePt t="65277" x="3636963" y="3203575"/>
          <p14:tracePt t="65286" x="3670300" y="3186113"/>
          <p14:tracePt t="65293" x="3729038" y="3160713"/>
          <p14:tracePt t="65301" x="3771900" y="3144838"/>
          <p14:tracePt t="65310" x="3806825" y="3127375"/>
          <p14:tracePt t="65318" x="3865563" y="3101975"/>
          <p14:tracePt t="65326" x="3916363" y="3076575"/>
          <p14:tracePt t="65334" x="3976688" y="3051175"/>
          <p14:tracePt t="65341" x="4002088" y="3033713"/>
          <p14:tracePt t="65349" x="4044950" y="3016250"/>
          <p14:tracePt t="65358" x="4078288" y="2982913"/>
          <p14:tracePt t="65366" x="4095750" y="2974975"/>
          <p14:tracePt t="65374" x="4129088" y="2949575"/>
          <p14:tracePt t="65381" x="4137025" y="2940050"/>
          <p14:tracePt t="65390" x="4162425" y="2914650"/>
          <p14:tracePt t="65422" x="4162425" y="2897188"/>
          <p14:tracePt t="65430" x="4162425" y="2889250"/>
          <p14:tracePt t="65445" x="4162425" y="2881313"/>
          <p14:tracePt t="65454" x="4162425" y="2871788"/>
          <p14:tracePt t="65462" x="4162425" y="2855913"/>
          <p14:tracePt t="65470" x="4162425" y="2846388"/>
          <p14:tracePt t="65478" x="4162425" y="2830513"/>
          <p14:tracePt t="65494" x="4162425" y="2820988"/>
          <p14:tracePt t="65501" x="4162425" y="2813050"/>
          <p14:tracePt t="65534" x="4162425" y="2805113"/>
          <p14:tracePt t="65541" x="4162425" y="2795588"/>
          <p14:tracePt t="65550" x="4154488" y="2787650"/>
          <p14:tracePt t="65557" x="4146550" y="2762250"/>
          <p14:tracePt t="65566" x="4121150" y="2736850"/>
          <p14:tracePt t="65575" x="4111625" y="2719388"/>
          <p14:tracePt t="65590" x="4095750" y="2693988"/>
          <p14:tracePt t="65598" x="4086225" y="2686050"/>
          <p14:tracePt t="65607" x="4086225" y="2676525"/>
          <p14:tracePt t="65622" x="4078288" y="2660650"/>
          <p14:tracePt t="65629" x="4070350" y="2651125"/>
          <p14:tracePt t="65637" x="4052888" y="2643188"/>
          <p14:tracePt t="65646" x="4052888" y="2633663"/>
          <p14:tracePt t="65655" x="4035425" y="2617788"/>
          <p14:tracePt t="65661" x="4017963" y="2600325"/>
          <p14:tracePt t="65669" x="3984625" y="2566988"/>
          <p14:tracePt t="65677" x="3959225" y="2524125"/>
          <p14:tracePt t="65686" x="3908425" y="2481263"/>
          <p14:tracePt t="65694" x="3883025" y="2463800"/>
          <p14:tracePt t="65701" x="3832225" y="2422525"/>
          <p14:tracePt t="65710" x="3781425" y="2379663"/>
          <p14:tracePt t="65717" x="3738563" y="2354263"/>
          <p14:tracePt t="65725" x="3703638" y="2319338"/>
          <p14:tracePt t="65733" x="3670300" y="2286000"/>
          <p14:tracePt t="65741" x="3627438" y="2243138"/>
          <p14:tracePt t="65750" x="3594100" y="2217738"/>
          <p14:tracePt t="65758" x="3559175" y="2200275"/>
          <p14:tracePt t="65765" x="3533775" y="2174875"/>
          <p14:tracePt t="65774" x="3500438" y="2159000"/>
          <p14:tracePt t="65781" x="3475038" y="2141538"/>
          <p14:tracePt t="65790" x="3449638" y="2133600"/>
          <p14:tracePt t="65798" x="3414713" y="2108200"/>
          <p14:tracePt t="65806" x="3389313" y="2090738"/>
          <p14:tracePt t="65813" x="3355975" y="2073275"/>
          <p14:tracePt t="65823" x="3297238" y="2055813"/>
          <p14:tracePt t="65830" x="3236913" y="2039938"/>
          <p14:tracePt t="65838" x="3186113" y="2014538"/>
          <p14:tracePt t="65846" x="3127375" y="2005013"/>
          <p14:tracePt t="65854" x="3067050" y="1989138"/>
          <p14:tracePt t="65861" x="3041650" y="1979613"/>
          <p14:tracePt t="65870" x="3008313" y="1971675"/>
          <p14:tracePt t="65878" x="2990850" y="1963738"/>
          <p14:tracePt t="65891" x="2982913" y="1963738"/>
          <p14:tracePt t="65894" x="2973388" y="1963738"/>
          <p14:tracePt t="65983" x="2947988" y="1963738"/>
          <p14:tracePt t="65991" x="2897188" y="1963738"/>
          <p14:tracePt t="65999" x="2838450" y="1963738"/>
          <p14:tracePt t="66007" x="2744788" y="1979613"/>
          <p14:tracePt t="66014" x="2684463" y="1989138"/>
          <p14:tracePt t="66023" x="2625725" y="2005013"/>
          <p14:tracePt t="66030" x="2574925" y="2039938"/>
          <p14:tracePt t="66039" x="2514600" y="2055813"/>
          <p14:tracePt t="66045" x="2438400" y="2090738"/>
          <p14:tracePt t="66054" x="2352675" y="2133600"/>
          <p14:tracePt t="66061" x="2311400" y="2149475"/>
          <p14:tracePt t="66070" x="2251075" y="2159000"/>
          <p14:tracePt t="66078" x="2217738" y="2192338"/>
          <p14:tracePt t="66086" x="2182813" y="2200275"/>
          <p14:tracePt t="66101" x="2157413" y="2217738"/>
          <p14:tracePt t="66110" x="2141538" y="2235200"/>
          <p14:tracePt t="66118" x="2124075" y="2243138"/>
          <p14:tracePt t="66126" x="2098675" y="2260600"/>
          <p14:tracePt t="66134" x="2073275" y="2260600"/>
          <p14:tracePt t="66141" x="2055813" y="2278063"/>
          <p14:tracePt t="66149" x="2038350" y="2293938"/>
          <p14:tracePt t="66158" x="2022475" y="2303463"/>
          <p14:tracePt t="66166" x="1997075" y="2311400"/>
          <p14:tracePt t="66173" x="1979613" y="2319338"/>
          <p14:tracePt t="66182" x="1962150" y="2328863"/>
          <p14:tracePt t="66190" x="1946275" y="2336800"/>
          <p14:tracePt t="66197" x="1936750" y="2344738"/>
          <p14:tracePt t="66206" x="1928813" y="2344738"/>
          <p14:tracePt t="66229" x="1928813" y="2354263"/>
          <p14:tracePt t="66246" x="1928813" y="2362200"/>
          <p14:tracePt t="66270" x="1928813" y="2397125"/>
          <p14:tracePt t="66277" x="1928813" y="2438400"/>
          <p14:tracePt t="66286" x="1928813" y="2481263"/>
          <p14:tracePt t="66294" x="1928813" y="2524125"/>
          <p14:tracePt t="66301" x="1928813" y="2582863"/>
          <p14:tracePt t="66310" x="1928813" y="2633663"/>
          <p14:tracePt t="66318" x="1946275" y="2727325"/>
          <p14:tracePt t="66325" x="1979613" y="2805113"/>
          <p14:tracePt t="66333" x="2030413" y="2889250"/>
          <p14:tracePt t="66341" x="2073275" y="2957513"/>
          <p14:tracePt t="66350" x="2106613" y="3008313"/>
          <p14:tracePt t="66357" x="2166938" y="3076575"/>
          <p14:tracePt t="66366" x="2217738" y="3127375"/>
          <p14:tracePt t="66374" x="2286000" y="3178175"/>
          <p14:tracePt t="66382" x="2344738" y="3238500"/>
          <p14:tracePt t="66390" x="2420938" y="3289300"/>
          <p14:tracePt t="66398" x="2540000" y="3348038"/>
          <p14:tracePt t="66406" x="2659063" y="3398838"/>
          <p14:tracePt t="66414" x="2786063" y="3441700"/>
          <p14:tracePt t="66422" x="2922588" y="3492500"/>
          <p14:tracePt t="66430" x="3067050" y="3535363"/>
          <p14:tracePt t="66438" x="3211513" y="3578225"/>
          <p14:tracePt t="66447" x="3373438" y="3611563"/>
          <p14:tracePt t="66456" x="3576638" y="3671888"/>
          <p14:tracePt t="66462" x="3729038" y="3722688"/>
          <p14:tracePt t="66471" x="3883025" y="3730625"/>
          <p14:tracePt t="66478" x="4010025" y="3748088"/>
          <p14:tracePt t="66486" x="4137025" y="3748088"/>
          <p14:tracePt t="66494" x="4248150" y="3748088"/>
          <p14:tracePt t="66502" x="4392613" y="3748088"/>
          <p14:tracePt t="66510" x="4494213" y="3748088"/>
          <p14:tracePt t="66517" x="4595813" y="3722688"/>
          <p14:tracePt t="66525" x="4732338" y="3679825"/>
          <p14:tracePt t="66534" x="4826000" y="3646488"/>
          <p14:tracePt t="66542" x="4927600" y="3594100"/>
          <p14:tracePt t="66550" x="5021263" y="3543300"/>
          <p14:tracePt t="66558" x="5080000" y="3517900"/>
          <p14:tracePt t="66565" x="5122863" y="3475038"/>
          <p14:tracePt t="66573" x="5148263" y="3449638"/>
          <p14:tracePt t="66581" x="5157788" y="3408363"/>
          <p14:tracePt t="66589" x="5183188" y="3355975"/>
          <p14:tracePt t="66598" x="5183188" y="3297238"/>
          <p14:tracePt t="66606" x="5183188" y="3238500"/>
          <p14:tracePt t="66613" x="5183188" y="3186113"/>
          <p14:tracePt t="66622" x="5183188" y="3127375"/>
          <p14:tracePt t="66630" x="5183188" y="3067050"/>
          <p14:tracePt t="66638" x="5183188" y="3008313"/>
          <p14:tracePt t="66646" x="5183188" y="2940050"/>
          <p14:tracePt t="66654" x="5173663" y="2838450"/>
          <p14:tracePt t="66661" x="5157788" y="2762250"/>
          <p14:tracePt t="66670" x="5114925" y="2686050"/>
          <p14:tracePt t="66678" x="5072063" y="2600325"/>
          <p14:tracePt t="66686" x="5046663" y="2532063"/>
          <p14:tracePt t="66694" x="5003800" y="2473325"/>
          <p14:tracePt t="66701" x="4962525" y="2405063"/>
          <p14:tracePt t="66709" x="4919663" y="2344738"/>
          <p14:tracePt t="66718" x="4868863" y="2293938"/>
          <p14:tracePt t="66726" x="4808538" y="2235200"/>
          <p14:tracePt t="66734" x="4732338" y="2192338"/>
          <p14:tracePt t="66742" x="4656138" y="2149475"/>
          <p14:tracePt t="66750" x="4562475" y="2108200"/>
          <p14:tracePt t="66757" x="4468813" y="2073275"/>
          <p14:tracePt t="66766" x="4392613" y="2039938"/>
          <p14:tracePt t="66774" x="4306888" y="2014538"/>
          <p14:tracePt t="66781" x="4230688" y="1997075"/>
          <p14:tracePt t="66790" x="4129088" y="1971675"/>
          <p14:tracePt t="66797" x="4035425" y="1963738"/>
          <p14:tracePt t="66806" x="3916363" y="1946275"/>
          <p14:tracePt t="66814" x="3848100" y="1938338"/>
          <p14:tracePt t="66822" x="3746500" y="1938338"/>
          <p14:tracePt t="66830" x="3662363" y="1938338"/>
          <p14:tracePt t="66839" x="3586163" y="1938338"/>
          <p14:tracePt t="66845" x="3533775" y="1938338"/>
          <p14:tracePt t="66854" x="3467100" y="1954213"/>
          <p14:tracePt t="66861" x="3398838" y="1963738"/>
          <p14:tracePt t="66871" x="3330575" y="1997075"/>
          <p14:tracePt t="66877" x="3244850" y="2014538"/>
          <p14:tracePt t="66885" x="3186113" y="2039938"/>
          <p14:tracePt t="66893" x="3127375" y="2055813"/>
          <p14:tracePt t="66901" x="3059113" y="2098675"/>
          <p14:tracePt t="66910" x="3016250" y="2108200"/>
          <p14:tracePt t="66918" x="2965450" y="2141538"/>
          <p14:tracePt t="66926" x="2940050" y="2149475"/>
          <p14:tracePt t="66933" x="2905125" y="2184400"/>
          <p14:tracePt t="66941" x="2871788" y="2209800"/>
          <p14:tracePt t="66950" x="2820988" y="2235200"/>
          <p14:tracePt t="66958" x="2778125" y="2278063"/>
          <p14:tracePt t="66966" x="2752725" y="2303463"/>
          <p14:tracePt t="66974" x="2719388" y="2328863"/>
          <p14:tracePt t="66981" x="2684463" y="2354263"/>
          <p14:tracePt t="66989" x="2641600" y="2397125"/>
          <p14:tracePt t="66998" x="2616200" y="2422525"/>
          <p14:tracePt t="67006" x="2582863" y="2455863"/>
          <p14:tracePt t="67014" x="2557463" y="2481263"/>
          <p14:tracePt t="67022" x="2532063" y="2516188"/>
          <p14:tracePt t="67029" x="2514600" y="2532063"/>
          <p14:tracePt t="67039" x="2514600" y="2549525"/>
          <p14:tracePt t="67045" x="2506663" y="2566988"/>
          <p14:tracePt t="67054" x="2489200" y="2592388"/>
          <p14:tracePt t="67062" x="2481263" y="2617788"/>
          <p14:tracePt t="67070" x="2481263" y="2651125"/>
          <p14:tracePt t="67077" x="2481263" y="2660650"/>
          <p14:tracePt t="67086" x="2481263" y="2686050"/>
          <p14:tracePt t="67094" x="2481263" y="2711450"/>
          <p14:tracePt t="67102" x="2481263" y="2736850"/>
          <p14:tracePt t="67110" x="2481263" y="2770188"/>
          <p14:tracePt t="67118" x="2481263" y="2805113"/>
          <p14:tracePt t="67125" x="2481263" y="2820988"/>
          <p14:tracePt t="67133" x="2481263" y="2838450"/>
          <p14:tracePt t="67142" x="2481263" y="2863850"/>
          <p14:tracePt t="67150" x="2489200" y="2881313"/>
          <p14:tracePt t="67157" x="2497138" y="2897188"/>
          <p14:tracePt t="67166" x="2497138" y="2914650"/>
          <p14:tracePt t="67173" x="2524125" y="2949575"/>
          <p14:tracePt t="67181" x="2532063" y="2974975"/>
          <p14:tracePt t="67190" x="2549525" y="3008313"/>
          <p14:tracePt t="67198" x="2574925" y="3059113"/>
          <p14:tracePt t="67206" x="2590800" y="3084513"/>
          <p14:tracePt t="67213" x="2633663" y="3127375"/>
          <p14:tracePt t="67222" x="2668588" y="3170238"/>
          <p14:tracePt t="67229" x="2701925" y="3211513"/>
          <p14:tracePt t="67238" x="2727325" y="3238500"/>
          <p14:tracePt t="67246" x="2744788" y="3263900"/>
          <p14:tracePt t="67254" x="2770188" y="3289300"/>
          <p14:tracePt t="67261" x="2795588" y="3314700"/>
          <p14:tracePt t="67269" x="2811463" y="3330575"/>
          <p14:tracePt t="67279" x="2846388" y="3355975"/>
          <p14:tracePt t="67289" x="2871788" y="3382963"/>
          <p14:tracePt t="67295" x="2889250" y="3390900"/>
          <p14:tracePt t="67304" x="2922588" y="3424238"/>
          <p14:tracePt t="67312" x="2973388" y="3449638"/>
          <p14:tracePt t="67318" x="3008313" y="3475038"/>
          <p14:tracePt t="67326" x="3059113" y="3509963"/>
          <p14:tracePt t="67334" x="3135313" y="3552825"/>
          <p14:tracePt t="67341" x="3168650" y="3568700"/>
          <p14:tracePt t="67350" x="3219450" y="3603625"/>
          <p14:tracePt t="67358" x="3279775" y="3629025"/>
          <p14:tracePt t="67365" x="3373438" y="3679825"/>
          <p14:tracePt t="67374" x="3449638" y="3722688"/>
          <p14:tracePt t="67381" x="3551238" y="3738563"/>
          <p14:tracePt t="67390" x="3636963" y="3773488"/>
          <p14:tracePt t="67398" x="3756025" y="3824288"/>
          <p14:tracePt t="67405" x="3857625" y="3832225"/>
          <p14:tracePt t="67414" x="3959225" y="3841750"/>
          <p14:tracePt t="67422" x="4060825" y="3857625"/>
          <p14:tracePt t="67430" x="4162425" y="3875088"/>
          <p14:tracePt t="67438" x="4273550" y="3892550"/>
          <p14:tracePt t="67446" x="4375150" y="3892550"/>
          <p14:tracePt t="67454" x="4468813" y="3892550"/>
          <p14:tracePt t="67461" x="4570413" y="3892550"/>
          <p14:tracePt t="67470" x="4681538" y="3883025"/>
          <p14:tracePt t="67478" x="4800600" y="3867150"/>
          <p14:tracePt t="67486" x="4919663" y="3832225"/>
          <p14:tracePt t="67493" x="5029200" y="3781425"/>
          <p14:tracePt t="67502" x="5148263" y="3738563"/>
          <p14:tracePt t="67510" x="5267325" y="3662363"/>
          <p14:tracePt t="67518" x="5368925" y="3603625"/>
          <p14:tracePt t="67526" x="5454650" y="3552825"/>
          <p14:tracePt t="67534" x="5505450" y="3509963"/>
          <p14:tracePt t="67541" x="5538788" y="3459163"/>
          <p14:tracePt t="67549" x="5581650" y="3424238"/>
          <p14:tracePt t="67558" x="5599113" y="3373438"/>
          <p14:tracePt t="67566" x="5616575" y="3322638"/>
          <p14:tracePt t="67574" x="5624513" y="3289300"/>
          <p14:tracePt t="67581" x="5624513" y="3246438"/>
          <p14:tracePt t="67589" x="5624513" y="3203575"/>
          <p14:tracePt t="67597" x="5624513" y="3144838"/>
          <p14:tracePt t="67605" x="5624513" y="3076575"/>
          <p14:tracePt t="67614" x="5624513" y="3025775"/>
          <p14:tracePt t="67622" x="5607050" y="2957513"/>
          <p14:tracePt t="67630" x="5573713" y="2889250"/>
          <p14:tracePt t="67638" x="5538788" y="2813050"/>
          <p14:tracePt t="67645" x="5497513" y="2752725"/>
          <p14:tracePt t="67654" x="5454650" y="2676525"/>
          <p14:tracePt t="67661" x="5403850" y="2608263"/>
          <p14:tracePt t="67670" x="5343525" y="2532063"/>
          <p14:tracePt t="67678" x="5292725" y="2455863"/>
          <p14:tracePt t="67686" x="5208588" y="2371725"/>
          <p14:tracePt t="67693" x="5132388" y="2303463"/>
          <p14:tracePt t="67702" x="5038725" y="2235200"/>
          <p14:tracePt t="67710" x="4962525" y="2192338"/>
          <p14:tracePt t="67718" x="4868863" y="2149475"/>
          <p14:tracePt t="67725" x="4783138" y="2116138"/>
          <p14:tracePt t="67733" x="4681538" y="2082800"/>
          <p14:tracePt t="67742" x="4605338" y="2055813"/>
          <p14:tracePt t="67750" x="4503738" y="2022475"/>
          <p14:tracePt t="67758" x="4384675" y="2005013"/>
          <p14:tracePt t="67766" x="4248150" y="1989138"/>
          <p14:tracePt t="67773" x="4129088" y="1963738"/>
          <p14:tracePt t="67781" x="4027488" y="1954213"/>
          <p14:tracePt t="67789" x="3916363" y="1946275"/>
          <p14:tracePt t="67798" x="3814763" y="1946275"/>
          <p14:tracePt t="67806" x="3729038" y="1946275"/>
          <p14:tracePt t="67814" x="3662363" y="1946275"/>
          <p14:tracePt t="67822" x="3594100" y="1946275"/>
          <p14:tracePt t="67829" x="3517900" y="1946275"/>
          <p14:tracePt t="67838" x="3449638" y="1946275"/>
          <p14:tracePt t="67846" x="3373438" y="1971675"/>
          <p14:tracePt t="67854" x="3297238" y="1989138"/>
          <p14:tracePt t="67861" x="3244850" y="2005013"/>
          <p14:tracePt t="67870" x="3203575" y="2014538"/>
          <p14:tracePt t="67877" x="3178175" y="2022475"/>
          <p14:tracePt t="67889" x="3143250" y="2030413"/>
          <p14:tracePt t="67894" x="3127375" y="2047875"/>
          <p14:tracePt t="67902" x="3109913" y="2055813"/>
          <p14:tracePt t="67910" x="3084513" y="2065338"/>
          <p14:tracePt t="67918" x="3067050" y="2073275"/>
          <p14:tracePt t="67925" x="3049588" y="2090738"/>
          <p14:tracePt t="67934" x="3041650" y="2090738"/>
          <p14:tracePt t="67941" x="3024188" y="2098675"/>
          <p14:tracePt t="67950" x="3016250" y="2108200"/>
          <p14:tracePt t="67958" x="3008313" y="2124075"/>
          <p14:tracePt t="67965" x="2982913" y="2149475"/>
          <p14:tracePt t="67974" x="2965450" y="2184400"/>
          <p14:tracePt t="67981" x="2930525" y="2243138"/>
          <p14:tracePt t="67990" x="2863850" y="2336800"/>
          <p14:tracePt t="67998" x="2838450" y="2413000"/>
          <p14:tracePt t="68006" x="2811463" y="2447925"/>
          <p14:tracePt t="68013" x="2795588" y="2532063"/>
          <p14:tracePt t="68022" x="2778125" y="2574925"/>
          <p14:tracePt t="68030" x="2752725" y="2617788"/>
          <p14:tracePt t="68038" x="2744788" y="2643188"/>
          <p14:tracePt t="68046" x="2744788" y="2668588"/>
          <p14:tracePt t="68055" x="2744788" y="2693988"/>
          <p14:tracePt t="68061" x="2727325" y="2727325"/>
          <p14:tracePt t="68071" x="2727325" y="2762250"/>
          <p14:tracePt t="68078" x="2719388" y="2795588"/>
          <p14:tracePt t="68086" x="2719388" y="2838450"/>
          <p14:tracePt t="68094" x="2719388" y="2871788"/>
          <p14:tracePt t="68102" x="2719388" y="2906713"/>
          <p14:tracePt t="68109" x="2719388" y="2922588"/>
          <p14:tracePt t="68118" x="2719388" y="2965450"/>
          <p14:tracePt t="68126" x="2719388" y="3008313"/>
          <p14:tracePt t="68134" x="2719388" y="3041650"/>
          <p14:tracePt t="68142" x="2744788" y="3101975"/>
          <p14:tracePt t="68149" x="2752725" y="3135313"/>
          <p14:tracePt t="68157" x="2760663" y="3170238"/>
          <p14:tracePt t="68166" x="2778125" y="3203575"/>
          <p14:tracePt t="68174" x="2786063" y="3228975"/>
          <p14:tracePt t="68181" x="2811463" y="3271838"/>
          <p14:tracePt t="68190" x="2820988" y="3305175"/>
          <p14:tracePt t="68197" x="2838450" y="3340100"/>
          <p14:tracePt t="68205" x="2863850" y="3382963"/>
          <p14:tracePt t="68214" x="2879725" y="3408363"/>
          <p14:tracePt t="68222" x="2905125" y="3441700"/>
          <p14:tracePt t="68230" x="2947988" y="3492500"/>
          <p14:tracePt t="68238" x="2965450" y="3509963"/>
          <p14:tracePt t="68245" x="2990850" y="3535363"/>
          <p14:tracePt t="68255" x="3016250" y="3560763"/>
          <p14:tracePt t="68261" x="3024188" y="3578225"/>
          <p14:tracePt t="68270" x="3074988" y="3594100"/>
          <p14:tracePt t="68278" x="3084513" y="3611563"/>
          <p14:tracePt t="68285" x="3100388" y="3619500"/>
          <p14:tracePt t="68293" x="3127375" y="3629025"/>
          <p14:tracePt t="68302" x="3152775" y="3646488"/>
          <p14:tracePt t="68310" x="3160713" y="3646488"/>
          <p14:tracePt t="68326" x="3178175" y="3646488"/>
          <p14:tracePt t="68373" x="3186113" y="3646488"/>
          <p14:tracePt t="68397" x="3194050" y="3646488"/>
          <p14:tracePt t="68406" x="3211513" y="3646488"/>
          <p14:tracePt t="68422" x="3219450" y="3646488"/>
          <p14:tracePt t="68430" x="3228975" y="3636963"/>
          <p14:tracePt t="68438" x="3228975" y="3619500"/>
          <p14:tracePt t="68445" x="3236913" y="3611563"/>
          <p14:tracePt t="68454" x="3254375" y="3586163"/>
          <p14:tracePt t="68462" x="3262313" y="3560763"/>
          <p14:tracePt t="68471" x="3262313" y="3527425"/>
          <p14:tracePt t="68477" x="3270250" y="3509963"/>
          <p14:tracePt t="68486" x="3270250" y="3484563"/>
          <p14:tracePt t="68494" x="3297238" y="3441700"/>
          <p14:tracePt t="68502" x="3305175" y="3408363"/>
          <p14:tracePt t="68510" x="3305175" y="3365500"/>
          <p14:tracePt t="68519" x="3313113" y="3330575"/>
          <p14:tracePt t="68526" x="3313113" y="3289300"/>
          <p14:tracePt t="68534" x="3322638" y="3254375"/>
          <p14:tracePt t="68541" x="3322638" y="3211513"/>
          <p14:tracePt t="68550" x="3338513" y="3186113"/>
          <p14:tracePt t="68558" x="3348038" y="3144838"/>
          <p14:tracePt t="68566" x="3348038" y="3119438"/>
          <p14:tracePt t="68573" x="3348038" y="3101975"/>
          <p14:tracePt t="68581" x="3348038" y="3084513"/>
          <p14:tracePt t="68590" x="3348038" y="3076575"/>
          <p14:tracePt t="68678" x="3348038" y="3067050"/>
          <p14:tracePt t="68862" x="3363913" y="3059113"/>
          <p14:tracePt t="68941" x="3355975" y="3059113"/>
          <p14:tracePt t="68949" x="3338513" y="3059113"/>
          <p14:tracePt t="68958" x="3322638" y="3059113"/>
          <p14:tracePt t="68966" x="3297238" y="3059113"/>
          <p14:tracePt t="68974" x="3270250" y="3059113"/>
          <p14:tracePt t="68982" x="3236913" y="3059113"/>
          <p14:tracePt t="68989" x="3219450" y="3059113"/>
          <p14:tracePt t="68997" x="3186113" y="3059113"/>
          <p14:tracePt t="69005" x="3152775" y="3059113"/>
          <p14:tracePt t="69014" x="3109913" y="3059113"/>
          <p14:tracePt t="69022" x="3067050" y="3059113"/>
          <p14:tracePt t="69030" x="2998788" y="3067050"/>
          <p14:tracePt t="69037" x="2922588" y="3084513"/>
          <p14:tracePt t="69045" x="2828925" y="3109913"/>
          <p14:tracePt t="69054" x="2727325" y="3144838"/>
          <p14:tracePt t="69062" x="2625725" y="3160713"/>
          <p14:tracePt t="69070" x="2514600" y="3211513"/>
          <p14:tracePt t="69078" x="2413000" y="3238500"/>
          <p14:tracePt t="69087" x="2293938" y="3271838"/>
          <p14:tracePt t="69093" x="2192338" y="3330575"/>
          <p14:tracePt t="69102" x="2073275" y="3373438"/>
          <p14:tracePt t="69110" x="1997075" y="3408363"/>
          <p14:tracePt t="69118" x="1893888" y="3449638"/>
          <p14:tracePt t="69125" x="1801813" y="3502025"/>
          <p14:tracePt t="69133" x="1741488" y="3517900"/>
          <p14:tracePt t="69141" x="1690688" y="3552825"/>
          <p14:tracePt t="69150" x="1657350" y="3568700"/>
          <p14:tracePt t="69158" x="1622425" y="3594100"/>
          <p14:tracePt t="69166" x="1597025" y="3603625"/>
          <p14:tracePt t="69310" x="1589088" y="3603625"/>
          <p14:tracePt t="69342" x="1579563" y="3603625"/>
          <p14:tracePt t="69358" x="1571625" y="3603625"/>
          <p14:tracePt t="69381" x="1571625" y="3594100"/>
          <p14:tracePt t="69390" x="1554163" y="3586163"/>
          <p14:tracePt t="69405" x="1554163" y="3568700"/>
          <p14:tracePt t="69413" x="1554163" y="3560763"/>
          <p14:tracePt t="69421" x="1554163" y="3552825"/>
          <p14:tracePt t="69430" x="1554163" y="3527425"/>
          <p14:tracePt t="69446" x="1554163" y="3517900"/>
          <p14:tracePt t="69454" x="1554163" y="3492500"/>
          <p14:tracePt t="69461" x="1554163" y="3467100"/>
          <p14:tracePt t="69470" x="1554163" y="3424238"/>
          <p14:tracePt t="69477" x="1554163" y="3382963"/>
          <p14:tracePt t="69486" x="1546225" y="3330575"/>
          <p14:tracePt t="69494" x="1528763" y="3289300"/>
          <p14:tracePt t="69503" x="1528763" y="3263900"/>
          <p14:tracePt t="69509" x="1528763" y="3246438"/>
          <p14:tracePt t="69517" x="1528763" y="3228975"/>
          <p14:tracePt t="69526" x="1528763" y="3203575"/>
          <p14:tracePt t="69535" x="1528763" y="3195638"/>
          <p14:tracePt t="69541" x="1528763" y="3178175"/>
          <p14:tracePt t="69581" x="1528763" y="3170238"/>
          <p14:tracePt t="69590" x="1528763" y="3160713"/>
          <p14:tracePt t="69605" x="1528763" y="3144838"/>
          <p14:tracePt t="69613" x="1528763" y="3127375"/>
          <p14:tracePt t="69622" x="1546225" y="3101975"/>
          <p14:tracePt t="69630" x="1554163" y="3094038"/>
          <p14:tracePt t="69637" x="1563688" y="3076575"/>
          <p14:tracePt t="69645" x="1571625" y="3059113"/>
          <p14:tracePt t="69654" x="1571625" y="3051175"/>
          <p14:tracePt t="69662" x="1589088" y="3041650"/>
          <p14:tracePt t="69678" x="1589088" y="3033713"/>
          <p14:tracePt t="69693" x="1597025" y="3025775"/>
          <p14:tracePt t="69758" x="1606550" y="3025775"/>
          <p14:tracePt t="69765" x="1614488" y="3025775"/>
          <p14:tracePt t="69781" x="1631950" y="3025775"/>
          <p14:tracePt t="69862" x="1639888" y="3025775"/>
          <p14:tracePt t="69877" x="1647825" y="3025775"/>
          <p14:tracePt t="69886" x="1657350" y="3025775"/>
          <p14:tracePt t="69893" x="1657350" y="3016250"/>
          <p14:tracePt t="69902" x="1682750" y="3016250"/>
          <p14:tracePt t="69911" x="1690688" y="3016250"/>
          <p14:tracePt t="69921" x="1716088" y="3016250"/>
          <p14:tracePt t="69926" x="1749425" y="3000375"/>
          <p14:tracePt t="69935" x="1776413" y="3000375"/>
          <p14:tracePt t="69942" x="1792288" y="2990850"/>
          <p14:tracePt t="69950" x="1827213" y="2990850"/>
          <p14:tracePt t="69958" x="1852613" y="2990850"/>
          <p14:tracePt t="69965" x="1868488" y="2982913"/>
          <p14:tracePt t="69973" x="1903413" y="2982913"/>
          <p14:tracePt t="69982" x="1920875" y="2974975"/>
          <p14:tracePt t="70101" x="1928813" y="2974975"/>
          <p14:tracePt t="70109" x="1936750" y="2974975"/>
          <p14:tracePt t="70118" x="1962150" y="2974975"/>
          <p14:tracePt t="70126" x="1971675" y="2974975"/>
          <p14:tracePt t="70135" x="1979613" y="2974975"/>
          <p14:tracePt t="70141" x="1987550" y="2974975"/>
          <p14:tracePt t="70151" x="2005013" y="2974975"/>
          <p14:tracePt t="70157" x="2030413" y="2974975"/>
          <p14:tracePt t="70165" x="2065338" y="2974975"/>
          <p14:tracePt t="70174" x="2081213" y="2974975"/>
          <p14:tracePt t="70181" x="2106613" y="2974975"/>
          <p14:tracePt t="70190" x="2132013" y="2974975"/>
          <p14:tracePt t="70198" x="2157413" y="2974975"/>
          <p14:tracePt t="70205" x="2174875" y="2974975"/>
          <p14:tracePt t="70214" x="2208213" y="2974975"/>
          <p14:tracePt t="70221" x="2235200" y="2974975"/>
          <p14:tracePt t="70230" x="2260600" y="2974975"/>
          <p14:tracePt t="70238" x="2293938" y="2974975"/>
          <p14:tracePt t="70245" x="2327275" y="2974975"/>
          <p14:tracePt t="70253" x="2352675" y="2974975"/>
          <p14:tracePt t="70261" x="2395538" y="2974975"/>
          <p14:tracePt t="70270" x="2455863" y="2974975"/>
          <p14:tracePt t="70278" x="2497138" y="2974975"/>
          <p14:tracePt t="70286" x="2557463" y="2974975"/>
          <p14:tracePt t="70293" x="2641600" y="2974975"/>
          <p14:tracePt t="70303" x="2719388" y="2974975"/>
          <p14:tracePt t="70310" x="2811463" y="2974975"/>
          <p14:tracePt t="70318" x="2914650" y="2982913"/>
          <p14:tracePt t="70326" x="2998788" y="3000375"/>
          <p14:tracePt t="70334" x="3127375" y="3025775"/>
          <p14:tracePt t="70341" x="3228975" y="3033713"/>
          <p14:tracePt t="70350" x="3330575" y="3059113"/>
          <p14:tracePt t="70358" x="3414713" y="3059113"/>
          <p14:tracePt t="70366" x="3492500" y="3067050"/>
          <p14:tracePt t="70374" x="3533775" y="3067050"/>
          <p14:tracePt t="70382" x="3594100" y="3067050"/>
          <p14:tracePt t="70389" x="3636963" y="3067050"/>
          <p14:tracePt t="70398" x="3695700" y="3067050"/>
          <p14:tracePt t="70406" x="3756025" y="3067050"/>
          <p14:tracePt t="70414" x="3771900" y="3067050"/>
          <p14:tracePt t="70421" x="3806825" y="3067050"/>
          <p14:tracePt t="70430" x="3832225" y="3067050"/>
          <p14:tracePt t="70437" x="3840163" y="3067050"/>
          <p14:tracePt t="70446" x="3873500" y="3067050"/>
          <p14:tracePt t="70453" x="3908425" y="3067050"/>
          <p14:tracePt t="70461" x="3925888" y="3067050"/>
          <p14:tracePt t="70470" x="3951288" y="3067050"/>
          <p14:tracePt t="70478" x="3984625" y="3076575"/>
          <p14:tracePt t="70486" x="4010025" y="3076575"/>
          <p14:tracePt t="70494" x="4035425" y="3076575"/>
          <p14:tracePt t="70502" x="4078288" y="3076575"/>
          <p14:tracePt t="70509" x="4111625" y="3076575"/>
          <p14:tracePt t="70518" x="4154488" y="3076575"/>
          <p14:tracePt t="70526" x="4197350" y="3076575"/>
          <p14:tracePt t="70534" x="4230688" y="3076575"/>
          <p14:tracePt t="70541" x="4265613" y="3076575"/>
          <p14:tracePt t="70550" x="4291013" y="3076575"/>
          <p14:tracePt t="70558" x="4332288" y="3076575"/>
          <p14:tracePt t="70567" x="4392613" y="3076575"/>
          <p14:tracePt t="70573" x="4468813" y="3076575"/>
          <p14:tracePt t="70581" x="4511675" y="3076575"/>
          <p14:tracePt t="70589" x="4562475" y="3076575"/>
          <p14:tracePt t="70598" x="4656138" y="3076575"/>
          <p14:tracePt t="70605" x="4724400" y="3076575"/>
          <p14:tracePt t="70614" x="4783138" y="3076575"/>
          <p14:tracePt t="70621" x="4851400" y="3076575"/>
          <p14:tracePt t="70629" x="4894263" y="3076575"/>
          <p14:tracePt t="70638" x="4953000" y="3076575"/>
          <p14:tracePt t="70646" x="4995863" y="3076575"/>
          <p14:tracePt t="70654" x="5054600" y="3076575"/>
          <p14:tracePt t="70661" x="5114925" y="3067050"/>
          <p14:tracePt t="70669" x="5165725" y="3059113"/>
          <p14:tracePt t="70677" x="5249863" y="3059113"/>
          <p14:tracePt t="70686" x="5318125" y="3041650"/>
          <p14:tracePt t="70694" x="5437188" y="3041650"/>
          <p14:tracePt t="70703" x="5548313" y="3041650"/>
          <p14:tracePt t="70710" x="5657850" y="3033713"/>
          <p14:tracePt t="70719" x="5819775" y="3008313"/>
          <p14:tracePt t="70725" x="5946775" y="2982913"/>
          <p14:tracePt t="70734" x="6075363" y="2974975"/>
          <p14:tracePt t="70742" x="6202363" y="2949575"/>
          <p14:tracePt t="70751" x="6364288" y="2922588"/>
          <p14:tracePt t="70758" x="6550025" y="2914650"/>
          <p14:tracePt t="70767" x="6686550" y="2889250"/>
          <p14:tracePt t="70773" x="6831013" y="2863850"/>
          <p14:tracePt t="70781" x="6975475" y="2855913"/>
          <p14:tracePt t="70790" x="7119938" y="2820988"/>
          <p14:tracePt t="70798" x="7246938" y="2805113"/>
          <p14:tracePt t="70806" x="7373938" y="2795588"/>
          <p14:tracePt t="70814" x="7451725" y="2770188"/>
          <p14:tracePt t="70821" x="7561263" y="2762250"/>
          <p14:tracePt t="70830" x="7672388" y="2752725"/>
          <p14:tracePt t="70837" x="7773988" y="2736850"/>
          <p14:tracePt t="70846" x="7867650" y="2719388"/>
          <p14:tracePt t="70854" x="7935913" y="2711450"/>
          <p14:tracePt t="70861" x="8012113" y="2711450"/>
          <p14:tracePt t="70869" x="8080375" y="2693988"/>
          <p14:tracePt t="70878" x="8131175" y="2686050"/>
          <p14:tracePt t="70886" x="8181975" y="2686050"/>
          <p14:tracePt t="70894" x="8232775" y="2686050"/>
          <p14:tracePt t="70902" x="8275638" y="2686050"/>
          <p14:tracePt t="70909" x="8301038" y="2686050"/>
          <p14:tracePt t="70918" x="8343900" y="2686050"/>
          <p14:tracePt t="70926" x="8394700" y="2686050"/>
          <p14:tracePt t="70934" x="8420100" y="2686050"/>
          <p14:tracePt t="70942" x="8445500" y="2686050"/>
          <p14:tracePt t="70951" x="8470900" y="2686050"/>
          <p14:tracePt t="71318" x="8478838" y="2686050"/>
          <p14:tracePt t="71341" x="8478838" y="2693988"/>
          <p14:tracePt t="71350" x="8470900" y="2693988"/>
          <p14:tracePt t="71398" x="8462963" y="2701925"/>
          <p14:tracePt t="71414" x="8453438" y="2711450"/>
          <p14:tracePt t="71429" x="8428038" y="2727325"/>
          <p14:tracePt t="71438" x="8428038" y="2736850"/>
          <p14:tracePt t="71446" x="8420100" y="2736850"/>
          <p14:tracePt t="71454" x="8410575" y="2744788"/>
          <p14:tracePt t="71461" x="8402638" y="2744788"/>
          <p14:tracePt t="71469" x="8402638" y="2752725"/>
          <p14:tracePt t="71477" x="8402638" y="2762250"/>
          <p14:tracePt t="71582" x="8394700" y="2762250"/>
          <p14:tracePt t="71590" x="8377238" y="2778125"/>
          <p14:tracePt t="71598" x="8369300" y="2787650"/>
          <p14:tracePt t="71606" x="8359775" y="2795588"/>
          <p14:tracePt t="71614" x="8343900" y="2813050"/>
          <p14:tracePt t="71621" x="8334375" y="2830513"/>
          <p14:tracePt t="71629" x="8318500" y="2855913"/>
          <p14:tracePt t="71638" x="8291513" y="2881313"/>
          <p14:tracePt t="71646" x="8250238" y="2932113"/>
          <p14:tracePt t="71653" x="8232775" y="2940050"/>
          <p14:tracePt t="71662" x="8207375" y="2974975"/>
          <p14:tracePt t="71669" x="8189913" y="3000375"/>
          <p14:tracePt t="71678" x="8174038" y="3016250"/>
          <p14:tracePt t="71685" x="8156575" y="3041650"/>
          <p14:tracePt t="71694" x="8147050" y="3051175"/>
          <p14:tracePt t="71702" x="8131175" y="3059113"/>
          <p14:tracePt t="71709" x="8131175" y="3067050"/>
          <p14:tracePt t="71718" x="8121650" y="3084513"/>
          <p14:tracePt t="71726" x="8105775" y="3084513"/>
          <p14:tracePt t="71734" x="8096250" y="3094038"/>
          <p14:tracePt t="71741" x="8088313" y="3109913"/>
          <p14:tracePt t="71750" x="8062913" y="3135313"/>
          <p14:tracePt t="71757" x="8054975" y="3135313"/>
          <p14:tracePt t="71766" x="8045450" y="3144838"/>
          <p14:tracePt t="71773" x="8029575" y="3160713"/>
          <p14:tracePt t="71782" x="8012113" y="3178175"/>
          <p14:tracePt t="71789" x="7986713" y="3203575"/>
          <p14:tracePt t="71798" x="7961313" y="3228975"/>
          <p14:tracePt t="71805" x="7943850" y="3246438"/>
          <p14:tracePt t="71814" x="7918450" y="3271838"/>
          <p14:tracePt t="71821" x="7900988" y="3289300"/>
          <p14:tracePt t="71830" x="7875588" y="3305175"/>
          <p14:tracePt t="71838" x="7842250" y="3322638"/>
          <p14:tracePt t="71845" x="7824788" y="3348038"/>
          <p14:tracePt t="71853" x="7816850" y="3355975"/>
          <p14:tracePt t="71862" x="7791450" y="3382963"/>
          <p14:tracePt t="71870" x="7773988" y="3390900"/>
          <p14:tracePt t="71884" x="7756525" y="3408363"/>
          <p14:tracePt t="71885" x="7740650" y="3433763"/>
          <p14:tracePt t="71893" x="7723188" y="3467100"/>
          <p14:tracePt t="71902" x="7697788" y="3492500"/>
          <p14:tracePt t="71910" x="7688263" y="3517900"/>
          <p14:tracePt t="71918" x="7662863" y="3543300"/>
          <p14:tracePt t="71926" x="7637463" y="3568700"/>
          <p14:tracePt t="71936" x="7621588" y="3586163"/>
          <p14:tracePt t="71941" x="7596188" y="3611563"/>
          <p14:tracePt t="71951" x="7578725" y="3629025"/>
          <p14:tracePt t="71958" x="7561263" y="3671888"/>
          <p14:tracePt t="71967" x="7545388" y="3687763"/>
          <p14:tracePt t="71974" x="7518400" y="3722688"/>
          <p14:tracePt t="71982" x="7493000" y="3756025"/>
          <p14:tracePt t="71989" x="7477125" y="3798888"/>
          <p14:tracePt t="71997" x="7459663" y="3806825"/>
          <p14:tracePt t="72006" x="7442200" y="3824288"/>
          <p14:tracePt t="72014" x="7434263" y="3841750"/>
          <p14:tracePt t="72021" x="7416800" y="3867150"/>
          <p14:tracePt t="72029" x="7408863" y="3867150"/>
          <p14:tracePt t="72037" x="7391400" y="3883025"/>
          <p14:tracePt t="72054" x="7383463" y="3892550"/>
          <p14:tracePt t="72061" x="7366000" y="3908425"/>
          <p14:tracePt t="72070" x="7358063" y="3908425"/>
          <p14:tracePt t="72077" x="7348538" y="3908425"/>
          <p14:tracePt t="72086" x="7332663" y="3908425"/>
          <p14:tracePt t="72093" x="7323138" y="3908425"/>
          <p14:tracePt t="72110" x="7297738" y="3908425"/>
          <p14:tracePt t="72118" x="7289800" y="3917950"/>
          <p14:tracePt t="72125" x="7229475" y="3917950"/>
          <p14:tracePt t="72134" x="7188200" y="3925888"/>
          <p14:tracePt t="72141" x="7085013" y="3951288"/>
          <p14:tracePt t="72150" x="7000875" y="3960813"/>
          <p14:tracePt t="72158" x="6881813" y="3976688"/>
          <p14:tracePt t="72167" x="6745288" y="3986213"/>
          <p14:tracePt t="72173" x="6600825" y="4019550"/>
          <p14:tracePt t="72182" x="6456363" y="4037013"/>
          <p14:tracePt t="72189" x="6270625" y="4070350"/>
          <p14:tracePt t="72199" x="6116638" y="4087813"/>
          <p14:tracePt t="72206" x="5921375" y="4113213"/>
          <p14:tracePt t="72215" x="5718175" y="4171950"/>
          <p14:tracePt t="72221" x="5513388" y="4232275"/>
          <p14:tracePt t="72230" x="5378450" y="4275138"/>
          <p14:tracePt t="72238" x="5249863" y="4308475"/>
          <p14:tracePt t="72245" x="5106988" y="4359275"/>
          <p14:tracePt t="72254" x="4987925" y="4394200"/>
          <p14:tracePt t="72261" x="4902200" y="4419600"/>
          <p14:tracePt t="72269" x="4808538" y="4460875"/>
          <p14:tracePt t="72277" x="4757738" y="4478338"/>
          <p14:tracePt t="72285" x="4740275" y="4495800"/>
          <p14:tracePt t="72293" x="4732338" y="4503738"/>
          <p14:tracePt t="72301" x="4724400" y="4513263"/>
          <p14:tracePt t="72318" x="4724400" y="4521200"/>
          <p14:tracePt t="72326" x="4724400" y="4538663"/>
          <p14:tracePt t="72334" x="4724400" y="4572000"/>
          <p14:tracePt t="72341" x="4749800" y="4579938"/>
          <p14:tracePt t="72350" x="4775200" y="4589463"/>
          <p14:tracePt t="72357" x="4800600" y="4605338"/>
          <p14:tracePt t="72366" x="4826000" y="4614863"/>
          <p14:tracePt t="72373" x="4859338" y="4622800"/>
          <p14:tracePt t="72382" x="4919663" y="4622800"/>
          <p14:tracePt t="72390" x="4995863" y="4657725"/>
          <p14:tracePt t="72399" x="5054600" y="4657725"/>
          <p14:tracePt t="72405" x="5122863" y="4657725"/>
          <p14:tracePt t="72413" x="5183188" y="4657725"/>
          <p14:tracePt t="72421" x="5249863" y="4657725"/>
          <p14:tracePt t="72430" x="5335588" y="4657725"/>
          <p14:tracePt t="72438" x="5411788" y="4657725"/>
          <p14:tracePt t="72446" x="5513388" y="4630738"/>
          <p14:tracePt t="72453" x="5632450" y="4597400"/>
          <p14:tracePt t="72461" x="5743575" y="4546600"/>
          <p14:tracePt t="72470" x="5845175" y="4529138"/>
          <p14:tracePt t="72478" x="5946775" y="4495800"/>
          <p14:tracePt t="72485" x="6057900" y="4445000"/>
          <p14:tracePt t="72494" x="6159500" y="4402138"/>
          <p14:tracePt t="72501" x="6235700" y="4368800"/>
          <p14:tracePt t="72510" x="6311900" y="4333875"/>
          <p14:tracePt t="72518" x="6364288" y="4291013"/>
          <p14:tracePt t="72526" x="6405563" y="4265613"/>
          <p14:tracePt t="72534" x="6473825" y="4232275"/>
          <p14:tracePt t="72542" x="6499225" y="4206875"/>
          <p14:tracePt t="72550" x="6516688" y="4189413"/>
          <p14:tracePt t="72910" x="6516688" y="4181475"/>
          <p14:tracePt t="72918" x="6508750" y="4181475"/>
          <p14:tracePt t="72950" x="6499225" y="4189413"/>
          <p14:tracePt t="72966" x="6491288" y="4197350"/>
          <p14:tracePt t="72973" x="6483350" y="4197350"/>
          <p14:tracePt t="72990" x="6473825" y="4197350"/>
          <p14:tracePt t="73005" x="6456363" y="4214813"/>
          <p14:tracePt t="73021" x="6440488" y="4224338"/>
          <p14:tracePt t="73029" x="6430963" y="4232275"/>
          <p14:tracePt t="73038" x="6397625" y="4249738"/>
          <p14:tracePt t="73046" x="6380163" y="4265613"/>
          <p14:tracePt t="73054" x="6354763" y="4283075"/>
          <p14:tracePt t="73061" x="6338888" y="4291013"/>
          <p14:tracePt t="73070" x="6329363" y="4300538"/>
          <p14:tracePt t="73086" x="6321425" y="4300538"/>
          <p14:tracePt t="73117" x="6303963" y="4300538"/>
          <p14:tracePt t="73150" x="6296025" y="4300538"/>
          <p14:tracePt t="73157" x="6278563" y="4300538"/>
          <p14:tracePt t="73166" x="6253163" y="4308475"/>
          <p14:tracePt t="73173" x="6227763" y="4316413"/>
          <p14:tracePt t="73182" x="6210300" y="4325938"/>
          <p14:tracePt t="73190" x="6184900" y="4333875"/>
          <p14:tracePt t="73198" x="6134100" y="4341813"/>
          <p14:tracePt t="73205" x="6100763" y="4359275"/>
          <p14:tracePt t="73214" x="6065838" y="4368800"/>
          <p14:tracePt t="73221" x="6040438" y="4376738"/>
          <p14:tracePt t="73230" x="5997575" y="4384675"/>
          <p14:tracePt t="73238" x="5989638" y="4384675"/>
          <p14:tracePt t="73245" x="5964238" y="4402138"/>
          <p14:tracePt t="73261" x="5946775" y="4402138"/>
          <p14:tracePt t="73301" x="5938838" y="4402138"/>
          <p14:tracePt t="73310" x="5930900" y="4402138"/>
          <p14:tracePt t="73326" x="5913438" y="4402138"/>
          <p14:tracePt t="73334" x="5905500" y="4410075"/>
          <p14:tracePt t="73341" x="5870575" y="4419600"/>
          <p14:tracePt t="73350" x="5837238" y="4427538"/>
          <p14:tracePt t="73358" x="5768975" y="4452938"/>
          <p14:tracePt t="73366" x="5735638" y="4460875"/>
          <p14:tracePt t="73374" x="5692775" y="4478338"/>
          <p14:tracePt t="73381" x="5667375" y="4495800"/>
          <p14:tracePt t="73389" x="5624513" y="4529138"/>
          <p14:tracePt t="73398" x="5599113" y="4546600"/>
          <p14:tracePt t="73406" x="5556250" y="4589463"/>
          <p14:tracePt t="73414" x="5522913" y="4630738"/>
          <p14:tracePt t="73421" x="5497513" y="4648200"/>
          <p14:tracePt t="73431" x="5487988" y="4673600"/>
          <p14:tracePt t="73437" x="5487988" y="4699000"/>
          <p14:tracePt t="73445" x="5487988" y="4708525"/>
          <p14:tracePt t="73454" x="5487988" y="4733925"/>
          <p14:tracePt t="73462" x="5487988" y="4749800"/>
          <p14:tracePt t="73470" x="5497513" y="4784725"/>
          <p14:tracePt t="73477" x="5530850" y="4802188"/>
          <p14:tracePt t="73485" x="5565775" y="4810125"/>
          <p14:tracePt t="73493" x="5607050" y="4827588"/>
          <p14:tracePt t="73502" x="5641975" y="4835525"/>
          <p14:tracePt t="73510" x="5700713" y="4843463"/>
          <p14:tracePt t="73517" x="5735638" y="4852988"/>
          <p14:tracePt t="73525" x="5786438" y="4868863"/>
          <p14:tracePt t="73533" x="5819775" y="4878388"/>
          <p14:tracePt t="73542" x="5827713" y="4878388"/>
          <p14:tracePt t="73550" x="5853113" y="4878388"/>
          <p14:tracePt t="73558" x="5862638" y="4878388"/>
          <p14:tracePt t="73573" x="5880100" y="4878388"/>
          <p14:tracePt t="73582" x="5888038" y="4878388"/>
          <p14:tracePt t="73613" x="5913438" y="4878388"/>
          <p14:tracePt t="73621" x="5921375" y="4878388"/>
          <p14:tracePt t="73630" x="5938838" y="4860925"/>
          <p14:tracePt t="73638" x="5956300" y="4827588"/>
          <p14:tracePt t="73646" x="5972175" y="4792663"/>
          <p14:tracePt t="73654" x="5981700" y="4741863"/>
          <p14:tracePt t="73662" x="6015038" y="4691063"/>
          <p14:tracePt t="73669" x="6024563" y="4630738"/>
          <p14:tracePt t="73677" x="6024563" y="4614863"/>
          <p14:tracePt t="73686" x="6032500" y="4579938"/>
          <p14:tracePt t="73694" x="6032500" y="4554538"/>
          <p14:tracePt t="73701" x="6032500" y="4529138"/>
          <p14:tracePt t="73710" x="6032500" y="4486275"/>
          <p14:tracePt t="73717" x="6032500" y="4478338"/>
          <p14:tracePt t="73725" x="6032500" y="4445000"/>
          <p14:tracePt t="73734" x="6032500" y="4410075"/>
          <p14:tracePt t="73741" x="6015038" y="4394200"/>
          <p14:tracePt t="73750" x="6007100" y="4376738"/>
          <p14:tracePt t="73758" x="5997575" y="4359275"/>
          <p14:tracePt t="73766" x="5981700" y="4325938"/>
          <p14:tracePt t="73773" x="5964238" y="4308475"/>
          <p14:tracePt t="73782" x="5946775" y="4283075"/>
          <p14:tracePt t="73790" x="5930900" y="4275138"/>
          <p14:tracePt t="73797" x="5921375" y="4257675"/>
          <p14:tracePt t="73805" x="5913438" y="4240213"/>
          <p14:tracePt t="73814" x="5895975" y="4232275"/>
          <p14:tracePt t="73831" x="5888038" y="4232275"/>
          <p14:tracePt t="73838" x="5870575" y="4214813"/>
          <p14:tracePt t="73846" x="5862638" y="4214813"/>
          <p14:tracePt t="73853" x="5845175" y="4206875"/>
          <p14:tracePt t="73861" x="5827713" y="4197350"/>
          <p14:tracePt t="73884" x="5811838" y="4181475"/>
          <p14:tracePt t="74086" x="5811838" y="4171950"/>
          <p14:tracePt t="74102" x="5811838" y="4164013"/>
          <p14:tracePt t="74109" x="5819775" y="4156075"/>
          <p14:tracePt t="74126" x="5837238" y="4156075"/>
          <p14:tracePt t="74133" x="5853113" y="4156075"/>
          <p14:tracePt t="74141" x="5870575" y="4156075"/>
          <p14:tracePt t="74150" x="5895975" y="4156075"/>
          <p14:tracePt t="74158" x="5938838" y="4156075"/>
          <p14:tracePt t="74174" x="5972175" y="4156075"/>
          <p14:tracePt t="74189" x="5997575" y="4156075"/>
          <p14:tracePt t="74198" x="6007100" y="4156075"/>
          <p14:tracePt t="74206" x="6032500" y="4156075"/>
          <p14:tracePt t="74214" x="6049963" y="4156075"/>
          <p14:tracePt t="74230" x="6075363" y="4156075"/>
          <p14:tracePt t="74237" x="6108700" y="4156075"/>
          <p14:tracePt t="74246" x="6126163" y="4156075"/>
          <p14:tracePt t="74254" x="6167438" y="4146550"/>
          <p14:tracePt t="74262" x="6219825" y="4146550"/>
          <p14:tracePt t="74270" x="6303963" y="4146550"/>
          <p14:tracePt t="74277" x="6372225" y="4146550"/>
          <p14:tracePt t="74285" x="6456363" y="4146550"/>
          <p14:tracePt t="74294" x="6524625" y="4146550"/>
          <p14:tracePt t="74301" x="6610350" y="4146550"/>
          <p14:tracePt t="74310" x="6669088" y="4146550"/>
          <p14:tracePt t="74318" x="6754813" y="4146550"/>
          <p14:tracePt t="74325" x="6797675" y="4146550"/>
          <p14:tracePt t="74333" x="6856413" y="4146550"/>
          <p14:tracePt t="74341" x="6915150" y="4146550"/>
          <p14:tracePt t="74349" x="6958013" y="4146550"/>
          <p14:tracePt t="74358" x="6983413" y="4138613"/>
          <p14:tracePt t="74366" x="7008813" y="4138613"/>
          <p14:tracePt t="74373" x="7034213" y="4138613"/>
          <p14:tracePt t="74382" x="7059613" y="4130675"/>
          <p14:tracePt t="74390" x="7077075" y="4121150"/>
          <p14:tracePt t="74399" x="7077075" y="4113213"/>
          <p14:tracePt t="74406" x="7102475" y="4113213"/>
          <p14:tracePt t="74414" x="7112000" y="4113213"/>
          <p14:tracePt t="74421" x="7127875" y="4105275"/>
          <p14:tracePt t="74430" x="7137400" y="4105275"/>
          <p14:tracePt t="74438" x="7145338" y="4105275"/>
          <p14:tracePt t="74448" x="7162800" y="4105275"/>
          <p14:tracePt t="74454" x="7170738" y="4095750"/>
          <p14:tracePt t="74461" x="7178675" y="4095750"/>
          <p14:tracePt t="74469" x="7204075" y="4095750"/>
          <p14:tracePt t="74486" x="7221538" y="4079875"/>
          <p14:tracePt t="74494" x="7239000" y="4079875"/>
          <p14:tracePt t="74509" x="7246938" y="4079875"/>
          <p14:tracePt t="74517" x="7264400" y="4079875"/>
          <p14:tracePt t="74525" x="7272338" y="4070350"/>
          <p14:tracePt t="74541" x="7281863" y="4062413"/>
          <p14:tracePt t="74573" x="7297738" y="4052888"/>
          <p14:tracePt t="74590" x="7307263" y="4044950"/>
          <p14:tracePt t="74605" x="7315200" y="4037013"/>
          <p14:tracePt t="74629" x="7332663" y="4027488"/>
          <p14:tracePt t="74653" x="7340600" y="4027488"/>
          <p14:tracePt t="74661" x="7348538" y="4019550"/>
          <p14:tracePt t="74670" x="7358063" y="4011613"/>
          <p14:tracePt t="74686" x="7373938" y="4002088"/>
          <p14:tracePt t="74710" x="7391400" y="4002088"/>
          <p14:tracePt t="74766" x="7400925" y="4002088"/>
          <p14:tracePt t="74822" x="7408863" y="4002088"/>
          <p14:tracePt t="80238" x="7434263" y="4002088"/>
          <p14:tracePt t="80246" x="7442200" y="4002088"/>
          <p14:tracePt t="80254" x="7477125" y="4002088"/>
          <p14:tracePt t="80262" x="7502525" y="4002088"/>
          <p14:tracePt t="80269" x="7545388" y="4019550"/>
          <p14:tracePt t="80278" x="7570788" y="4027488"/>
          <p14:tracePt t="80286" x="7612063" y="4037013"/>
          <p14:tracePt t="80294" x="7680325" y="4044950"/>
          <p14:tracePt t="80301" x="7756525" y="4079875"/>
          <p14:tracePt t="80310" x="7816850" y="4087813"/>
          <p14:tracePt t="80317" x="7910513" y="4095750"/>
          <p14:tracePt t="80327" x="7977188" y="4105275"/>
          <p14:tracePt t="80334" x="8062913" y="4121150"/>
          <p14:tracePt t="80342" x="8139113" y="4130675"/>
          <p14:tracePt t="80350" x="8207375" y="4130675"/>
          <p14:tracePt t="80358" x="8291513" y="4130675"/>
          <p14:tracePt t="80365" x="8394700" y="4130675"/>
          <p14:tracePt t="80373" x="8478838" y="4146550"/>
          <p14:tracePt t="80381" x="8572500" y="4146550"/>
          <p14:tracePt t="80390" x="8674100" y="4181475"/>
          <p14:tracePt t="80398" x="8759825" y="4181475"/>
          <p14:tracePt t="80405" x="8843963" y="4206875"/>
          <p14:tracePt t="80413" x="8929688" y="4206875"/>
          <p14:tracePt t="80421" x="9031288" y="4232275"/>
          <p14:tracePt t="80430" x="9117013" y="4240213"/>
          <p14:tracePt t="80438" x="9218613" y="4240213"/>
          <p14:tracePt t="80446" x="9328150" y="4240213"/>
          <p14:tracePt t="80453" x="9456738" y="4240213"/>
          <p14:tracePt t="80461" x="9583738" y="4240213"/>
          <p14:tracePt t="80470" x="9720263" y="4240213"/>
          <p14:tracePt t="80478" x="9847263" y="4240213"/>
          <p14:tracePt t="80486" x="9966325" y="4240213"/>
          <p14:tracePt t="80494" x="10067925" y="4214813"/>
          <p14:tracePt t="80501" x="10153650" y="4181475"/>
          <p14:tracePt t="80510" x="10245725" y="4146550"/>
          <p14:tracePt t="80518" x="10298113" y="4121150"/>
          <p14:tracePt t="80526" x="10356850" y="4095750"/>
          <p14:tracePt t="80534" x="10407650" y="4070350"/>
          <p14:tracePt t="80541" x="10467975" y="4044950"/>
          <p14:tracePt t="80549" x="10501313" y="4027488"/>
          <p14:tracePt t="80557" x="10552113" y="4011613"/>
          <p14:tracePt t="80565" x="10569575" y="4002088"/>
          <p14:tracePt t="80575" x="10602913" y="3976688"/>
          <p14:tracePt t="80582" x="10653713" y="3968750"/>
          <p14:tracePt t="80590" x="10696575" y="3960813"/>
          <p14:tracePt t="80597" x="10739438" y="3960813"/>
          <p14:tracePt t="80605" x="10764838" y="3960813"/>
          <p14:tracePt t="80613" x="10772775" y="3960813"/>
          <p14:tracePt t="80623" x="10756900" y="4019550"/>
          <p14:tracePt t="80631" x="10756900" y="4027488"/>
          <p14:tracePt t="80797" x="10696575" y="4027488"/>
          <p14:tracePt t="80806" x="10637838" y="4027488"/>
          <p14:tracePt t="80814" x="10560050" y="4002088"/>
          <p14:tracePt t="80821" x="10534650" y="3976688"/>
          <p14:tracePt t="80829" x="10534650" y="3968750"/>
          <p14:tracePt t="80837" x="10526713" y="3968750"/>
          <p14:tracePt t="80846" x="10518775" y="3968750"/>
          <p14:tracePt t="80877" x="10518775" y="3960813"/>
          <p14:tracePt t="80958" x="10526713" y="3960813"/>
          <p14:tracePt t="80981" x="10544175" y="3960813"/>
          <p14:tracePt t="80990" x="10552113" y="3960813"/>
          <p14:tracePt t="80998" x="10560050" y="3960813"/>
          <p14:tracePt t="81005" x="10585450" y="3960813"/>
          <p14:tracePt t="81013" x="10594975" y="3960813"/>
          <p14:tracePt t="81021" x="10628313" y="3960813"/>
          <p14:tracePt t="81029" x="10671175" y="3960813"/>
          <p14:tracePt t="81038" x="10729913" y="3960813"/>
          <p14:tracePt t="81045" x="10798175" y="3960813"/>
          <p14:tracePt t="81054" x="10874375" y="3960813"/>
          <p14:tracePt t="81061" x="10968038" y="3960813"/>
          <p14:tracePt t="81069" x="11071225" y="3960813"/>
          <p14:tracePt t="81077" x="11172825" y="3951288"/>
          <p14:tracePt t="81086" x="11256963" y="3925888"/>
          <p14:tracePt t="81094" x="11360150" y="3917950"/>
          <p14:tracePt t="81101" x="11436350" y="3908425"/>
          <p14:tracePt t="81110" x="11537950" y="3883025"/>
          <p14:tracePt t="81117" x="11588750" y="3883025"/>
          <p14:tracePt t="81126" x="11690350" y="3875088"/>
          <p14:tracePt t="81134" x="11750675" y="3857625"/>
          <p14:tracePt t="81142" x="11826875" y="3849688"/>
          <p14:tracePt t="81149" x="11895138" y="3849688"/>
          <p14:tracePt t="81158" x="11953875" y="3832225"/>
          <p14:tracePt t="81165" x="12004675" y="3824288"/>
          <p14:tracePt t="81174" x="12047538" y="3824288"/>
          <p14:tracePt t="81181" x="12080875" y="3816350"/>
          <p14:tracePt t="81191" x="12123738" y="3806825"/>
          <p14:tracePt t="81198" x="12149138" y="3806825"/>
          <p14:tracePt t="81205" x="12158663" y="3806825"/>
          <p14:tracePt t="81213" x="12184063" y="3806825"/>
          <p14:tracePt t="82206" x="11147425" y="1751013"/>
          <p14:tracePt t="82214" x="10186988" y="1300163"/>
          <p14:tracePt t="82222" x="9056688" y="833438"/>
          <p14:tracePt t="82229" x="7885113" y="544513"/>
          <p14:tracePt t="82237" x="6823075" y="203200"/>
          <p14:tracePt t="82918" x="314325" y="1538288"/>
          <p14:tracePt t="82918" x="552450" y="1700213"/>
          <p14:tracePt t="82918" x="831850" y="1878013"/>
          <p14:tracePt t="82918" x="1173163" y="2065338"/>
          <p14:tracePt t="82918" x="1477963" y="2209800"/>
          <p14:tracePt t="82918" x="1827213" y="2336800"/>
          <p14:tracePt t="82918" x="2132013" y="2481263"/>
          <p14:tracePt t="82918" x="2455863" y="2592388"/>
          <p14:tracePt t="82918" x="2719388" y="2676525"/>
          <p14:tracePt t="82918" x="2947988" y="2736850"/>
          <p14:tracePt t="82918" x="3143250" y="2778125"/>
          <p14:tracePt t="82918" x="3287713" y="2805113"/>
          <p14:tracePt t="82918" x="3441700" y="2813050"/>
          <p14:tracePt t="82918" x="3619500" y="2838450"/>
          <p14:tracePt t="82918" x="3781425" y="2863850"/>
          <p14:tracePt t="82918" x="4002088" y="2889250"/>
          <p14:tracePt t="82918" x="4179888" y="2889250"/>
          <p14:tracePt t="82918" x="4410075" y="2889250"/>
          <p14:tracePt t="82918" x="4613275" y="2889250"/>
          <p14:tracePt t="82918" x="4843463" y="2889250"/>
          <p14:tracePt t="82918" x="5080000" y="2889250"/>
          <p14:tracePt t="82918" x="5249863" y="2889250"/>
          <p14:tracePt t="82918" x="5429250" y="2889250"/>
          <p14:tracePt t="82918" x="5581650" y="2889250"/>
          <p14:tracePt t="82918" x="5708650" y="2889250"/>
          <p14:tracePt t="82918" x="5845175" y="2889250"/>
          <p14:tracePt t="82918" x="5989638" y="2889250"/>
          <p14:tracePt t="82918" x="6134100" y="2889250"/>
          <p14:tracePt t="82918" x="6245225" y="2889250"/>
          <p14:tracePt t="82918" x="6338888" y="2889250"/>
          <p14:tracePt t="82918" x="6389688" y="2889250"/>
          <p14:tracePt t="82918" x="6430963" y="2889250"/>
          <p14:tracePt t="82918" x="6473825" y="2881313"/>
          <p14:tracePt t="82918" x="6483350" y="2871788"/>
          <p14:tracePt t="82918" x="6491288" y="2871788"/>
          <p14:tracePt t="82918" x="6499225" y="2889250"/>
          <p14:tracePt t="82918" x="6499225" y="2897188"/>
          <p14:tracePt t="82918" x="6508750" y="2914650"/>
          <p14:tracePt t="82918" x="6516688" y="2940050"/>
          <p14:tracePt t="82918" x="6524625" y="2949575"/>
          <p14:tracePt t="82918" x="6542088" y="2974975"/>
          <p14:tracePt t="82918" x="6550025" y="3000375"/>
          <p14:tracePt t="82918" x="6559550" y="3008313"/>
          <p14:tracePt t="82918" x="6559550" y="3016250"/>
          <p14:tracePt t="82918" x="6575425" y="3041650"/>
          <p14:tracePt t="82918" x="6592888" y="3067050"/>
          <p14:tracePt t="82918" x="6635750" y="3109913"/>
          <p14:tracePt t="82918" x="6661150" y="3152775"/>
          <p14:tracePt t="82918" x="6694488" y="3186113"/>
          <p14:tracePt t="82918" x="6737350" y="3211513"/>
          <p14:tracePt t="82918" x="6788150" y="3254375"/>
          <p14:tracePt t="82918" x="6838950" y="3305175"/>
          <p14:tracePt t="82918" x="6873875" y="3322638"/>
          <p14:tracePt t="82918" x="6924675" y="3365500"/>
          <p14:tracePt t="82918" x="6975475" y="3398838"/>
          <p14:tracePt t="82918" x="7000875" y="3408363"/>
          <p14:tracePt t="82918" x="7034213" y="3424238"/>
          <p14:tracePt t="82918" x="7059613" y="3441700"/>
          <p14:tracePt t="82918" x="7094538" y="3449638"/>
          <p14:tracePt t="82918" x="7119938" y="3459163"/>
          <p14:tracePt t="82918" x="7137400" y="3475038"/>
          <p14:tracePt t="82918" x="7178675" y="3484563"/>
          <p14:tracePt t="82918" x="7229475" y="3492500"/>
          <p14:tracePt t="82918" x="7272338" y="3492500"/>
          <p14:tracePt t="82918" x="7307263" y="3492500"/>
          <p14:tracePt t="82918" x="7348538" y="3502025"/>
          <p14:tracePt t="82918" x="7373938" y="3502025"/>
          <p14:tracePt t="82918" x="7383463" y="3509963"/>
          <p14:tracePt t="82918" x="7383463" y="3517900"/>
          <p14:tracePt t="82918" x="7373938" y="3517900"/>
          <p14:tracePt t="82918" x="7358063" y="3517900"/>
          <p14:tracePt t="82918" x="7340600" y="3517900"/>
          <p14:tracePt t="82918" x="7307263" y="3527425"/>
          <p14:tracePt t="82918" x="7272338" y="3527425"/>
          <p14:tracePt t="82918" x="7239000" y="3535363"/>
          <p14:tracePt t="82918" x="7213600" y="3535363"/>
          <p14:tracePt t="82918" x="7188200" y="3535363"/>
          <p14:tracePt t="82918" x="7162800" y="3535363"/>
          <p14:tracePt t="82918" x="7145338" y="3552825"/>
          <p14:tracePt t="82918" x="7127875" y="3552825"/>
          <p14:tracePt t="82918" x="7119938" y="3552825"/>
          <p14:tracePt t="82918" x="7094538" y="3552825"/>
          <p14:tracePt t="82918" x="7077075" y="3560763"/>
          <p14:tracePt t="82918" x="7051675" y="3560763"/>
          <p14:tracePt t="82918" x="7018338" y="3568700"/>
          <p14:tracePt t="82918" x="6992938" y="3568700"/>
          <p14:tracePt t="82918" x="6958013" y="3568700"/>
          <p14:tracePt t="82918" x="6932613" y="3568700"/>
          <p14:tracePt t="82918" x="6899275" y="3568700"/>
          <p14:tracePt t="82918" x="6856413" y="3568700"/>
          <p14:tracePt t="82918" x="6813550" y="3568700"/>
          <p14:tracePt t="82918" x="6780213" y="3568700"/>
          <p14:tracePt t="82918" x="6745288" y="3568700"/>
          <p14:tracePt t="82918" x="6719888" y="3568700"/>
          <p14:tracePt t="82918" x="6686550" y="3568700"/>
          <p14:tracePt t="82918" x="6643688" y="3568700"/>
          <p14:tracePt t="82918" x="6618288" y="3568700"/>
          <p14:tracePt t="82918" x="6575425" y="3568700"/>
          <p14:tracePt t="82918" x="6559550" y="3568700"/>
          <p14:tracePt t="82918" x="6524625" y="3560763"/>
          <p14:tracePt t="82918" x="6499225" y="3552825"/>
          <p14:tracePt t="82918" x="6473825" y="3552825"/>
          <p14:tracePt t="82918" x="6440488" y="3543300"/>
          <p14:tracePt t="82918" x="6415088" y="3535363"/>
          <p14:tracePt t="82918" x="6372225" y="3517900"/>
          <p14:tracePt t="82918" x="6354763" y="3509963"/>
          <p14:tracePt t="82918" x="6303963" y="3502025"/>
          <p14:tracePt t="82918" x="6245225" y="3492500"/>
          <p14:tracePt t="82918" x="6176963" y="3459163"/>
          <p14:tracePt t="82918" x="6075363" y="3449638"/>
          <p14:tracePt t="82918" x="5997575" y="3449638"/>
          <p14:tracePt t="82918" x="5905500" y="3433763"/>
          <p14:tracePt t="82918" x="5802313" y="3416300"/>
          <p14:tracePt t="82918" x="5708650" y="3398838"/>
          <p14:tracePt t="82918" x="5616575" y="3390900"/>
          <p14:tracePt t="82918" x="5522913" y="3382963"/>
          <p14:tracePt t="82918" x="5437188" y="3355975"/>
          <p14:tracePt t="82918" x="5394325" y="3355975"/>
          <p14:tracePt t="82918" x="5318125" y="3355975"/>
          <p14:tracePt t="82918" x="5302250" y="3355975"/>
          <p14:tracePt t="82918" x="5259388" y="3355975"/>
          <p14:tracePt t="82918" x="5224463" y="3355975"/>
          <p14:tracePt t="82918" x="5191125" y="3355975"/>
          <p14:tracePt t="82918" x="5173663" y="3355975"/>
          <p14:tracePt t="82918" x="5157788" y="3355975"/>
          <p14:tracePt t="82918" x="5148263" y="3355975"/>
          <p14:tracePt t="82918" x="5140325" y="3355975"/>
          <p14:tracePt t="82918" x="5140325" y="3365500"/>
          <p14:tracePt t="82918" x="5140325" y="3373438"/>
          <p14:tracePt t="82918" x="5140325" y="3382963"/>
          <p14:tracePt t="82918" x="5140325" y="3390900"/>
          <p14:tracePt t="82918" x="5148263" y="3398838"/>
          <p14:tracePt t="82918" x="5165725" y="3424238"/>
          <p14:tracePt t="82918" x="5216525" y="3475038"/>
          <p14:tracePt t="82918" x="5249863" y="3492500"/>
          <p14:tracePt t="82918" x="5302250" y="3527425"/>
          <p14:tracePt t="82918" x="5394325" y="3586163"/>
          <p14:tracePt t="82918" x="5472113" y="3629025"/>
          <p14:tracePt t="82918" x="5573713" y="3679825"/>
          <p14:tracePt t="82918" x="5632450" y="3697288"/>
          <p14:tracePt t="82918" x="5718175" y="3730625"/>
          <p14:tracePt t="82918" x="5853113" y="3763963"/>
          <p14:tracePt t="82918" x="5930900" y="3798888"/>
          <p14:tracePt t="82918" x="6032500" y="3824288"/>
          <p14:tracePt t="82918" x="6159500" y="3857625"/>
          <p14:tracePt t="82918" x="6270625" y="3883025"/>
          <p14:tracePt t="82918" x="6380163" y="3917950"/>
          <p14:tracePt t="82918" x="6491288" y="3925888"/>
          <p14:tracePt t="82918" x="6600825" y="3935413"/>
          <p14:tracePt t="82918" x="6704013" y="3960813"/>
          <p14:tracePt t="82918" x="6805613" y="3968750"/>
          <p14:tracePt t="82918" x="6864350" y="3968750"/>
          <p14:tracePt t="82918" x="6924675" y="3968750"/>
          <p14:tracePt t="82918" x="6975475" y="3968750"/>
          <p14:tracePt t="82918" x="7008813" y="3968750"/>
          <p14:tracePt t="82918" x="7043738" y="3968750"/>
          <p14:tracePt t="82918" x="7051675" y="3968750"/>
          <p14:tracePt t="82918" x="7069138" y="3968750"/>
          <p14:tracePt t="82918" x="7077075" y="3968750"/>
          <p14:tracePt t="82918" x="7085013" y="3968750"/>
          <p14:tracePt t="82918" x="7102475" y="3960813"/>
          <p14:tracePt t="82918" x="7112000" y="3951288"/>
          <p14:tracePt t="82918" x="7119938" y="3951288"/>
          <p14:tracePt t="82918" x="7119938" y="3943350"/>
          <p14:tracePt t="82918" x="7127875" y="3935413"/>
          <p14:tracePt t="82918" x="7137400" y="3935413"/>
          <p14:tracePt t="82918" x="7145338" y="3917950"/>
          <p14:tracePt t="82918" x="7145338" y="3900488"/>
          <p14:tracePt t="82918" x="7153275" y="3883025"/>
          <p14:tracePt t="82918" x="7178675" y="3857625"/>
          <p14:tracePt t="82918" x="7188200" y="3841750"/>
          <p14:tracePt t="82918" x="7204075" y="3816350"/>
          <p14:tracePt t="82918" x="7221538" y="3798888"/>
          <p14:tracePt t="82918" x="7239000" y="3790950"/>
          <p14:tracePt t="82918" x="7239000" y="3773488"/>
          <p14:tracePt t="82918" x="7256463" y="3756025"/>
          <p14:tracePt t="82918" x="7256463" y="3748088"/>
          <p14:tracePt t="82918" x="7256463" y="3730625"/>
          <p14:tracePt t="82918" x="7256463" y="3713163"/>
          <p14:tracePt t="82918" x="7256463" y="3697288"/>
          <p14:tracePt t="82918" x="7256463" y="3687763"/>
          <p14:tracePt t="82918" x="7256463" y="3662363"/>
          <p14:tracePt t="82918" x="7246938" y="3646488"/>
          <p14:tracePt t="82918" x="7229475" y="3611563"/>
          <p14:tracePt t="82918" x="7204075" y="3560763"/>
          <p14:tracePt t="82918" x="7162800" y="3527425"/>
          <p14:tracePt t="82918" x="7112000" y="3467100"/>
          <p14:tracePt t="82918" x="7043738" y="3408363"/>
          <p14:tracePt t="82918" x="6983413" y="3340100"/>
          <p14:tracePt t="82918" x="6889750" y="3271838"/>
          <p14:tracePt t="82918" x="6770688" y="3195638"/>
          <p14:tracePt t="82918" x="6643688" y="3101975"/>
          <p14:tracePt t="82918" x="6508750" y="3008313"/>
          <p14:tracePt t="82918" x="6354763" y="2897188"/>
          <p14:tracePt t="82918" x="6235700" y="2813050"/>
          <p14:tracePt t="82918" x="6091238" y="2711450"/>
          <p14:tracePt t="82918" x="5930900" y="2633663"/>
          <p14:tracePt t="82918" x="5683250" y="2498725"/>
          <p14:tracePt t="82918" x="5394325" y="2336800"/>
          <p14:tracePt t="82918" x="5072063" y="2192338"/>
          <p14:tracePt t="82918" x="4706938" y="2005013"/>
          <p14:tracePt t="82918" x="4349750" y="1852613"/>
          <p14:tracePt t="82918" x="4044950" y="1725613"/>
          <p14:tracePt t="82918" x="3781425" y="1631950"/>
          <p14:tracePt t="82918" x="3559175" y="1520825"/>
          <p14:tracePt t="82918" x="3381375" y="1462088"/>
          <p14:tracePt t="82918" x="3254375" y="1427163"/>
          <p14:tracePt t="82918" x="3178175" y="1393825"/>
          <p14:tracePt t="82918" x="3117850" y="1376363"/>
          <p14:tracePt t="82918" x="3067050" y="1343025"/>
          <p14:tracePt t="82918" x="3041650" y="1333500"/>
          <p14:tracePt t="82918" x="3033713" y="1333500"/>
          <p14:tracePt t="82918" x="3024188" y="1343025"/>
          <p14:tracePt t="82918" x="3024188" y="1376363"/>
          <p14:tracePt t="82918" x="3016250" y="1419225"/>
          <p14:tracePt t="82918" x="3016250" y="1477963"/>
          <p14:tracePt t="82918" x="3016250" y="1538288"/>
          <p14:tracePt t="82918" x="3016250" y="1563688"/>
          <p14:tracePt t="82918" x="3016250" y="1571625"/>
          <p14:tracePt t="82918" x="3016250" y="1597025"/>
          <p14:tracePt t="82918" x="3033713" y="1622425"/>
          <p14:tracePt t="82918" x="3049588" y="1665288"/>
          <p14:tracePt t="82918" x="3059113" y="1690688"/>
          <p14:tracePt t="82918" x="3074988" y="1733550"/>
          <p14:tracePt t="82918" x="3100388" y="1784350"/>
          <p14:tracePt t="82918" x="3143250" y="1835150"/>
          <p14:tracePt t="82918" x="3203575" y="1903413"/>
          <p14:tracePt t="82918" x="3262313" y="1971675"/>
          <p14:tracePt t="82918" x="3348038" y="2047875"/>
          <p14:tracePt t="82918" x="3398838" y="2098675"/>
          <p14:tracePt t="82918" x="3467100" y="2159000"/>
          <p14:tracePt t="82918" x="3551238" y="2227263"/>
          <p14:tracePt t="82918" x="3644900" y="2268538"/>
          <p14:tracePt t="82918" x="3746500" y="2328863"/>
          <p14:tracePt t="82918" x="3865563" y="2371725"/>
          <p14:tracePt t="82918" x="3967163" y="2405063"/>
          <p14:tracePt t="82918" x="4086225" y="2455863"/>
          <p14:tracePt t="82918" x="4214813" y="2506663"/>
          <p14:tracePt t="82918" x="4332288" y="2541588"/>
          <p14:tracePt t="82918" x="4451350" y="2574925"/>
          <p14:tracePt t="82918" x="4579938" y="2608263"/>
          <p14:tracePt t="82918" x="4724400" y="2633663"/>
          <p14:tracePt t="82918" x="4859338" y="2643188"/>
          <p14:tracePt t="82918" x="4995863" y="2676525"/>
          <p14:tracePt t="82918" x="5132388" y="2701925"/>
          <p14:tracePt t="82918" x="5259388" y="2727325"/>
          <p14:tracePt t="82918" x="5394325" y="2752725"/>
          <p14:tracePt t="82918" x="5487988" y="2762250"/>
          <p14:tracePt t="82918" x="5591175" y="2787650"/>
          <p14:tracePt t="82918" x="5667375" y="2795588"/>
          <p14:tracePt t="82918" x="5768975" y="2805113"/>
          <p14:tracePt t="82918" x="5880100" y="2805113"/>
          <p14:tracePt t="82918" x="5981700" y="2838450"/>
          <p14:tracePt t="82918" x="6065838" y="2846388"/>
          <p14:tracePt t="82918" x="6167438" y="2871788"/>
          <p14:tracePt t="82918" x="6270625" y="2906713"/>
          <p14:tracePt t="82918" x="6372225" y="2932113"/>
          <p14:tracePt t="82918" x="6448425" y="2965450"/>
          <p14:tracePt t="82918" x="6542088" y="2982913"/>
          <p14:tracePt t="82918" x="6626225" y="3008313"/>
          <p14:tracePt t="82918" x="6711950" y="3025775"/>
          <p14:tracePt t="82918" x="6813550" y="3041650"/>
          <p14:tracePt t="82918" x="6932613" y="3076575"/>
          <p14:tracePt t="82918" x="7034213" y="3094038"/>
          <p14:tracePt t="82918" x="7162800" y="3094038"/>
          <p14:tracePt t="82918" x="7289800" y="3135313"/>
          <p14:tracePt t="82918" x="7416800" y="3144838"/>
          <p14:tracePt t="82918" x="7545388" y="3144838"/>
          <p14:tracePt t="82918" x="7688263" y="3152775"/>
          <p14:tracePt t="82918" x="7807325" y="3152775"/>
          <p14:tracePt t="82918" x="7926388" y="3178175"/>
          <p14:tracePt t="82918" x="8037513" y="3186113"/>
          <p14:tracePt t="82918" x="8156575" y="3186113"/>
          <p14:tracePt t="82918" x="8240713" y="3203575"/>
          <p14:tracePt t="82918" x="8343900" y="3211513"/>
          <p14:tracePt t="82918" x="8428038" y="3211513"/>
          <p14:tracePt t="82918" x="8513763" y="3211513"/>
          <p14:tracePt t="82918" x="8597900" y="3211513"/>
          <p14:tracePt t="82918" x="8658225" y="3211513"/>
          <p14:tracePt t="82918" x="8724900" y="3211513"/>
          <p14:tracePt t="82918" x="8785225" y="3211513"/>
          <p14:tracePt t="82918" x="8843963" y="3211513"/>
          <p14:tracePt t="82918" x="8886825" y="3211513"/>
          <p14:tracePt t="82918" x="8929688" y="3211513"/>
          <p14:tracePt t="82918" x="8988425" y="3211513"/>
          <p14:tracePt t="82918" x="9031288" y="3211513"/>
          <p14:tracePt t="82918" x="9099550" y="3211513"/>
          <p14:tracePt t="82918" x="9142413" y="3211513"/>
          <p14:tracePt t="82918" x="9201150" y="3211513"/>
          <p14:tracePt t="82918" x="9236075" y="3211513"/>
          <p14:tracePt t="82918" x="9269413" y="3211513"/>
          <p14:tracePt t="82918" x="9294813" y="3211513"/>
          <p14:tracePt t="82918" x="9328150" y="3211513"/>
          <p14:tracePt t="82918" x="9363075" y="3211513"/>
          <p14:tracePt t="82918" x="9405938" y="3228975"/>
          <p14:tracePt t="82918" x="9421813" y="3238500"/>
          <p14:tracePt t="82918" x="9447213" y="3238500"/>
          <p14:tracePt t="82918" x="9456738" y="3238500"/>
          <p14:tracePt t="82918" x="9498013" y="3254375"/>
          <p14:tracePt t="82918" x="9566275" y="3289300"/>
          <p14:tracePt t="82918" x="9601200" y="3297238"/>
          <p14:tracePt t="82918" x="9685338" y="3305175"/>
          <p14:tracePt t="82918" x="9761538" y="3340100"/>
          <p14:tracePt t="82918" x="9864725" y="3348038"/>
          <p14:tracePt t="82918" x="9948863" y="3348038"/>
          <p14:tracePt t="82918" x="10059988" y="3382963"/>
          <p14:tracePt t="82918" x="10179050" y="3382963"/>
          <p14:tracePt t="82918" x="10288588" y="3382963"/>
          <p14:tracePt t="82918" x="10374313" y="3382963"/>
          <p14:tracePt t="82918" x="10475913" y="3382963"/>
          <p14:tracePt t="82918" x="10560050" y="3382963"/>
          <p14:tracePt t="82918" x="10612438" y="3382963"/>
          <p14:tracePt t="82918" x="10671175" y="3382963"/>
          <p14:tracePt t="82918" x="10704513" y="3382963"/>
          <p14:tracePt t="82918" x="10714038" y="3382963"/>
          <p14:tracePt t="82918" x="10747375" y="3382963"/>
          <p14:tracePt t="82918" x="10772775" y="3382963"/>
          <p14:tracePt t="82918" x="10790238" y="3382963"/>
          <p14:tracePt t="82918" x="10815638" y="3373438"/>
          <p14:tracePt t="82918" x="10823575" y="3373438"/>
          <p14:tracePt t="82918" x="10841038" y="3373438"/>
          <p14:tracePt t="82918" x="10858500" y="3373438"/>
          <p14:tracePt t="82918" x="10874375" y="3373438"/>
          <p14:tracePt t="82918" x="10883900" y="3373438"/>
          <p14:tracePt t="82918" x="10891838" y="3373438"/>
          <p14:tracePt t="82918" x="10917238" y="3373438"/>
          <p14:tracePt t="82918" x="10952163" y="3373438"/>
          <p14:tracePt t="82918" x="10977563" y="3373438"/>
          <p14:tracePt t="82918" x="10993438" y="3373438"/>
          <p14:tracePt t="82918" x="11010900" y="3373438"/>
          <p14:tracePt t="82918" x="11044238" y="3373438"/>
          <p14:tracePt t="82918" x="11071225" y="3373438"/>
          <p14:tracePt t="82918" x="11104563" y="3373438"/>
          <p14:tracePt t="82918" x="11122025" y="3373438"/>
          <p14:tracePt t="82918" x="11147425" y="3373438"/>
          <p14:tracePt t="82918" x="11188700" y="3373438"/>
          <p14:tracePt t="82918" x="11223625" y="3373438"/>
          <p14:tracePt t="82918" x="11266488" y="3373438"/>
          <p14:tracePt t="82918" x="11307763" y="3373438"/>
          <p14:tracePt t="82918" x="11350625" y="3373438"/>
          <p14:tracePt t="82918" x="11401425" y="3373438"/>
          <p14:tracePt t="82918" x="11444288" y="3373438"/>
          <p14:tracePt t="82918" x="11495088" y="3373438"/>
          <p14:tracePt t="82918" x="11555413" y="3373438"/>
          <p14:tracePt t="82918" x="11614150" y="3373438"/>
          <p14:tracePt t="82918" x="11715750" y="3390900"/>
          <p14:tracePt t="82918" x="11758613" y="3390900"/>
          <p14:tracePt t="82918" x="11844338" y="3390900"/>
          <p14:tracePt t="82918" x="11920538" y="3390900"/>
          <p14:tracePt t="82918" x="11971338" y="3390900"/>
          <p14:tracePt t="82918" x="12072938" y="3390900"/>
          <p14:tracePt t="82918" x="12174538" y="3390900"/>
          <p14:tracePt t="82918" x="11256963" y="2805113"/>
          <p14:tracePt t="82918" x="10714038" y="2651125"/>
          <p14:tracePt t="82918" x="10059988" y="2481263"/>
          <p14:tracePt t="82918" x="9405938" y="2328863"/>
          <p14:tracePt t="82918" x="8777288" y="2149475"/>
          <p14:tracePt t="82918" x="8096250" y="2065338"/>
          <p14:tracePt t="82918" x="7340600" y="1954213"/>
          <p14:tracePt t="82918" x="6600825" y="1844675"/>
          <p14:tracePt t="82918" x="5786438" y="1725613"/>
          <p14:tracePt t="82918" x="5029200" y="1614488"/>
          <p14:tracePt t="82918" x="4179888" y="1504950"/>
          <p14:tracePt t="82918" x="3305175" y="1360488"/>
          <p14:tracePt t="82918" x="2600325" y="1249363"/>
          <p14:tracePt t="82918" x="1868488" y="1138238"/>
          <p14:tracePt t="82918" x="1223963" y="1054100"/>
          <p14:tracePt t="82918" x="704850" y="935038"/>
          <p14:tracePt t="82918" x="280988" y="815975"/>
          <p14:tracePt t="82918" x="144463" y="458788"/>
          <p14:tracePt t="82918" x="177800" y="484188"/>
          <p14:tracePt t="82918" x="195263" y="492125"/>
          <p14:tracePt t="82918" x="212725" y="492125"/>
          <p14:tracePt t="82918" x="220663" y="492125"/>
          <p14:tracePt t="82918" x="220663" y="476250"/>
          <p14:tracePt t="82918" x="220663" y="450850"/>
          <p14:tracePt t="82918" x="220663" y="407988"/>
          <p14:tracePt t="82918" x="195263" y="347663"/>
          <p14:tracePt t="82918" x="136525" y="271463"/>
          <p14:tracePt t="82918" x="42863" y="144463"/>
          <p14:tracePt t="82918" x="415925" y="415925"/>
          <p14:tracePt t="82918" x="755650" y="611188"/>
          <p14:tracePt t="82918" x="1138238" y="765175"/>
          <p14:tracePt t="82918" x="1554163" y="935038"/>
          <p14:tracePt t="82918" x="1962150" y="1112838"/>
          <p14:tracePt t="82918" x="2471738" y="1343025"/>
          <p14:tracePt t="82918" x="2914650" y="1530350"/>
          <p14:tracePt t="82918" x="3381375" y="1708150"/>
          <p14:tracePt t="82918" x="3806825" y="1827213"/>
          <p14:tracePt t="82918" x="4240213" y="1928813"/>
          <p14:tracePt t="82918" x="4638675" y="2039938"/>
          <p14:tracePt t="82918" x="5029200" y="2116138"/>
          <p14:tracePt t="82918" x="5429250" y="2192338"/>
          <p14:tracePt t="82918" x="5761038" y="2227263"/>
          <p14:tracePt t="82918" x="6091238" y="2278063"/>
          <p14:tracePt t="82918" x="6423025" y="2311400"/>
          <p14:tracePt t="82918" x="6719888" y="2344738"/>
          <p14:tracePt t="82918" x="6958013" y="2344738"/>
          <p14:tracePt t="82918" x="7213600" y="2344738"/>
          <p14:tracePt t="82918" x="7416800" y="2344738"/>
          <p14:tracePt t="82918" x="7596188" y="2344738"/>
          <p14:tracePt t="82918" x="7731125" y="2344738"/>
          <p14:tracePt t="82918" x="7850188" y="2344738"/>
          <p14:tracePt t="82918" x="7986713" y="2362200"/>
          <p14:tracePt t="82918" x="8105775" y="2362200"/>
          <p14:tracePt t="82918" x="8215313" y="2362200"/>
          <p14:tracePt t="82918" x="8301038" y="2362200"/>
          <p14:tracePt t="82918" x="8410575" y="2362200"/>
          <p14:tracePt t="82918" x="8513763" y="2371725"/>
          <p14:tracePt t="82918" x="8615363" y="2371725"/>
          <p14:tracePt t="82918" x="8683625" y="2371725"/>
          <p14:tracePt t="82918" x="8767763" y="2371725"/>
          <p14:tracePt t="82918" x="8828088" y="2371725"/>
          <p14:tracePt t="82918" x="8886825" y="2371725"/>
          <p14:tracePt t="82918" x="8972550" y="2371725"/>
          <p14:tracePt t="82918" x="9056688" y="2371725"/>
          <p14:tracePt t="82918" x="9150350" y="2371725"/>
          <p14:tracePt t="82918" x="9269413" y="2371725"/>
          <p14:tracePt t="82918" x="9396413" y="2371725"/>
          <p14:tracePt t="82918" x="9532938" y="2371725"/>
          <p14:tracePt t="82918" x="9677400" y="2371725"/>
          <p14:tracePt t="82918" x="9829800" y="2371725"/>
          <p14:tracePt t="82918" x="9966325" y="2371725"/>
          <p14:tracePt t="82918" x="10118725" y="2371725"/>
          <p14:tracePt t="82918" x="10245725" y="2379663"/>
          <p14:tracePt t="82918" x="10364788" y="2405063"/>
          <p14:tracePt t="82918" x="10475913" y="2413000"/>
          <p14:tracePt t="82918" x="10577513" y="2430463"/>
          <p14:tracePt t="82918" x="10645775" y="2455863"/>
          <p14:tracePt t="82918" x="10729913" y="2481263"/>
          <p14:tracePt t="82918" x="10807700" y="2524125"/>
          <p14:tracePt t="82918" x="10926763" y="2574925"/>
          <p14:tracePt t="82918" x="11010900" y="2600325"/>
          <p14:tracePt t="82918" x="11104563" y="2651125"/>
          <p14:tracePt t="82918" x="11206163" y="2711450"/>
          <p14:tracePt t="82918" x="11282363" y="2762250"/>
          <p14:tracePt t="82918" x="11368088" y="2820988"/>
          <p14:tracePt t="82918" x="11444288" y="2871788"/>
          <p14:tracePt t="82918" x="11545888" y="2932113"/>
          <p14:tracePt t="82918" x="11664950" y="3008313"/>
          <p14:tracePt t="82918" x="11766550" y="3059113"/>
          <p14:tracePt t="82918" x="11885613" y="3119438"/>
          <p14:tracePt t="82918" x="12004675" y="3178175"/>
          <p14:tracePt t="82918" x="12141200" y="3238500"/>
          <p14:tracePt t="82918" x="12055475" y="3492500"/>
          <p14:tracePt t="82918" x="11988800" y="3492500"/>
          <p14:tracePt t="82918" x="11869738" y="3475038"/>
          <p14:tracePt t="82918" x="11758613" y="3459163"/>
          <p14:tracePt t="82918" x="11639550" y="3441700"/>
          <p14:tracePt t="82918" x="11512550" y="3416300"/>
          <p14:tracePt t="82918" x="11368088" y="3408363"/>
          <p14:tracePt t="82918" x="11231563" y="3382963"/>
          <p14:tracePt t="82918" x="11044238" y="3355975"/>
          <p14:tracePt t="82918" x="10833100" y="3322638"/>
          <p14:tracePt t="82918" x="10577513" y="3279775"/>
          <p14:tracePt t="82918" x="10306050" y="3246438"/>
          <p14:tracePt t="82918" x="10050463" y="3195638"/>
          <p14:tracePt t="82918" x="9812338" y="3186113"/>
          <p14:tracePt t="82918" x="9601200" y="3152775"/>
          <p14:tracePt t="82918" x="9405938" y="3127375"/>
          <p14:tracePt t="82918" x="9218613" y="3101975"/>
          <p14:tracePt t="82918" x="9074150" y="3067050"/>
          <p14:tracePt t="82918" x="8947150" y="3067050"/>
          <p14:tracePt t="82918" x="8785225" y="3041650"/>
          <p14:tracePt t="82918" x="8658225" y="3025775"/>
          <p14:tracePt t="82918" x="8529638" y="3008313"/>
          <p14:tracePt t="82918" x="8369300" y="2982913"/>
          <p14:tracePt t="82918" x="8283575" y="2949575"/>
          <p14:tracePt t="82918" x="8156575" y="2922588"/>
          <p14:tracePt t="82918" x="7969250" y="2881313"/>
          <p14:tracePt t="82918" x="7781925" y="2855913"/>
          <p14:tracePt t="82918" x="7493000" y="2787650"/>
          <p14:tracePt t="82918" x="7204075" y="2701925"/>
          <p14:tracePt t="82918" x="6924675" y="2660650"/>
          <p14:tracePt t="82918" x="6653213" y="2608263"/>
          <p14:tracePt t="82918" x="6405563" y="2592388"/>
          <p14:tracePt t="82918" x="6134100" y="2541588"/>
          <p14:tracePt t="82918" x="5913438" y="2516188"/>
          <p14:tracePt t="82918" x="5624513" y="2447925"/>
          <p14:tracePt t="82918" x="5353050" y="2397125"/>
          <p14:tracePt t="82918" x="5046663" y="2362200"/>
          <p14:tracePt t="82918" x="4765675" y="2311400"/>
          <p14:tracePt t="82918" x="4468813" y="2278063"/>
          <p14:tracePt t="82918" x="4179888" y="2217738"/>
          <p14:tracePt t="82918" x="3908425" y="2184400"/>
          <p14:tracePt t="82918" x="3721100" y="2159000"/>
          <p14:tracePt t="82918" x="3559175" y="2133600"/>
          <p14:tracePt t="82918" x="3432175" y="2133600"/>
          <p14:tracePt t="82918" x="3313113" y="2133600"/>
          <p14:tracePt t="82918" x="3219450" y="2133600"/>
          <p14:tracePt t="82918" x="3160713" y="2133600"/>
          <p14:tracePt t="82918" x="3127375" y="2133600"/>
          <p14:tracePt t="82918" x="3109913" y="2133600"/>
          <p14:tracePt t="82918" x="3100388" y="2133600"/>
          <p14:tracePt t="82918" x="3092450" y="2133600"/>
          <p14:tracePt t="82918" x="3117850" y="2141538"/>
          <p14:tracePt t="82918" x="3203575" y="2200275"/>
          <p14:tracePt t="82918" x="3338513" y="2260600"/>
          <p14:tracePt t="82918" x="3508375" y="2328863"/>
          <p14:tracePt t="82918" x="3662363" y="2387600"/>
          <p14:tracePt t="82918" x="3908425" y="2489200"/>
          <p14:tracePt t="82918" x="4171950" y="2592388"/>
          <p14:tracePt t="82918" x="4519613" y="2701925"/>
          <p14:tracePt t="82918" x="4868863" y="2813050"/>
          <p14:tracePt t="82918" x="5233988" y="2863850"/>
          <p14:tracePt t="82918" x="5761038" y="2922588"/>
          <p14:tracePt t="82918" x="6286500" y="2965450"/>
          <p14:tracePt t="82918" x="6889750" y="2965450"/>
          <p14:tracePt t="82918" x="7493000" y="2965450"/>
          <p14:tracePt t="82918" x="8054975" y="3008313"/>
          <p14:tracePt t="82918" x="8539163" y="3008313"/>
          <p14:tracePt t="82918" x="9082088" y="3008313"/>
          <p14:tracePt t="82918" x="9634538" y="3025775"/>
          <p14:tracePt t="82918" x="10153650" y="3025775"/>
          <p14:tracePt t="82918" x="10696575" y="3025775"/>
          <p14:tracePt t="82918" x="11188700" y="3025775"/>
          <p14:tracePt t="82918" x="11588750" y="3025775"/>
          <p14:tracePt t="82918" x="11936413" y="3025775"/>
          <p14:tracePt t="82918" x="12141200" y="3025775"/>
          <p14:tracePt t="82918" x="12039600" y="3416300"/>
          <p14:tracePt t="82918" x="11903075" y="3416300"/>
          <p14:tracePt t="82918" x="11791950" y="3416300"/>
          <p14:tracePt t="82918" x="11664950" y="3416300"/>
          <p14:tracePt t="82918" x="11545888" y="3416300"/>
          <p14:tracePt t="82918" x="11436350" y="3416300"/>
          <p14:tracePt t="82918" x="11342688" y="3416300"/>
          <p14:tracePt t="82918" x="11223625" y="3416300"/>
          <p14:tracePt t="82918" x="11112500" y="3416300"/>
          <p14:tracePt t="82918" x="10985500" y="3416300"/>
          <p14:tracePt t="82918" x="10874375" y="3416300"/>
          <p14:tracePt t="82918" x="10747375" y="3416300"/>
          <p14:tracePt t="82918" x="10602913" y="3416300"/>
          <p14:tracePt t="82918" x="10467975" y="3416300"/>
          <p14:tracePt t="82918" x="10339388" y="3408363"/>
          <p14:tracePt t="82918" x="10194925" y="3390900"/>
          <p14:tracePt t="82918" x="10034588" y="3365500"/>
          <p14:tracePt t="82918" x="9821863" y="3340100"/>
          <p14:tracePt t="82918" x="9558338" y="3271838"/>
          <p14:tracePt t="82918" x="9183688" y="3160713"/>
          <p14:tracePt t="82918" x="8750300" y="3041650"/>
          <p14:tracePt t="82918" x="8326438" y="2949575"/>
          <p14:tracePt t="82918" x="7842250" y="2830513"/>
          <p14:tracePt t="82918" x="7323138" y="2660650"/>
          <p14:tracePt t="82918" x="6805613" y="2516188"/>
          <p14:tracePt t="82918" x="6227763" y="2344738"/>
          <p14:tracePt t="82918" x="5599113" y="2149475"/>
          <p14:tracePt t="82918" x="4970463" y="1997075"/>
          <p14:tracePt t="82918" x="4281488" y="1776413"/>
          <p14:tracePt t="82918" x="3619500" y="1597025"/>
          <p14:tracePt t="82918" x="3024188" y="1444625"/>
          <p14:tracePt t="82918" x="2471738" y="1257300"/>
          <p14:tracePt t="82918" x="1928813" y="1112838"/>
          <p14:tracePt t="82918" x="1435100" y="942975"/>
          <p14:tracePt t="82918" x="942975" y="808038"/>
          <p14:tracePt t="82918" x="509588" y="646113"/>
          <p14:tracePt t="82918" x="187325" y="534988"/>
          <p14:tracePt t="83110" x="322263" y="1003300"/>
          <p14:tracePt t="83118" x="781050" y="1138238"/>
          <p14:tracePt t="83126" x="1300163" y="1266825"/>
          <p14:tracePt t="83134" x="1801813" y="1368425"/>
          <p14:tracePt t="83142" x="2336800" y="1452563"/>
          <p14:tracePt t="83150" x="2871788" y="1512888"/>
          <p14:tracePt t="83158" x="3492500" y="1614488"/>
          <p14:tracePt t="83166" x="4052888" y="1700213"/>
          <p14:tracePt t="83174" x="4613275" y="1784350"/>
          <p14:tracePt t="83182" x="5148263" y="1870075"/>
          <p14:tracePt t="83190" x="5700713" y="1928813"/>
          <p14:tracePt t="83198" x="6210300" y="2005013"/>
          <p14:tracePt t="83206" x="6770688" y="2073275"/>
          <p14:tracePt t="83214" x="7213600" y="2133600"/>
          <p14:tracePt t="83222" x="7662863" y="2209800"/>
          <p14:tracePt t="83231" x="8080375" y="2260600"/>
          <p14:tracePt t="83238" x="8580438" y="2303463"/>
          <p14:tracePt t="83247" x="8980488" y="2303463"/>
          <p14:tracePt t="83254" x="9353550" y="2303463"/>
          <p14:tracePt t="83264" x="9652000" y="2303463"/>
          <p14:tracePt t="83270" x="9906000" y="2303463"/>
          <p14:tracePt t="83279" x="10144125" y="2303463"/>
          <p14:tracePt t="83286" x="10339388" y="2268538"/>
          <p14:tracePt t="83297" x="10518775" y="2260600"/>
          <p14:tracePt t="83302" x="10679113" y="2235200"/>
          <p14:tracePt t="83310" x="10823575" y="2209800"/>
          <p14:tracePt t="83318" x="10942638" y="2200275"/>
          <p14:tracePt t="83326" x="11036300" y="2184400"/>
          <p14:tracePt t="83334" x="11129963" y="2166938"/>
          <p14:tracePt t="83342" x="11198225" y="2149475"/>
          <p14:tracePt t="83350" x="11256963" y="2141538"/>
          <p14:tracePt t="83358" x="11342688" y="2141538"/>
          <p14:tracePt t="83366" x="11436350" y="2133600"/>
          <p14:tracePt t="83374" x="11520488" y="2133600"/>
          <p14:tracePt t="83382" x="11571288" y="2133600"/>
          <p14:tracePt t="83390" x="11647488" y="2133600"/>
          <p14:tracePt t="83398" x="11715750" y="2133600"/>
          <p14:tracePt t="83406" x="11791950" y="2133600"/>
          <p14:tracePt t="83414" x="11834813" y="2133600"/>
          <p14:tracePt t="83422" x="11895138" y="2133600"/>
          <p14:tracePt t="83430" x="11961813" y="2133600"/>
          <p14:tracePt t="83438" x="12022138" y="2159000"/>
          <p14:tracePt t="83446" x="12072938" y="2166938"/>
          <p14:tracePt t="83454" x="12123738" y="2184400"/>
          <p14:tracePt t="83463" x="12174538" y="2227263"/>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B553B3-FC9C-487B-9C1D-A8EC305F94CC}"/>
              </a:ext>
            </a:extLst>
          </p:cNvPr>
          <p:cNvSpPr txBox="1">
            <a:spLocks noChangeArrowheads="1"/>
          </p:cNvSpPr>
          <p:nvPr/>
        </p:nvSpPr>
        <p:spPr>
          <a:xfrm>
            <a:off x="4115" y="-155541"/>
            <a:ext cx="12191999" cy="908720"/>
          </a:xfrm>
          <a:prstGeom prst="rect">
            <a:avLst/>
          </a:prstGeom>
          <a:solidFill>
            <a:srgbClr val="C00000"/>
          </a:solidFill>
        </p:spPr>
        <p:txBody>
          <a:bodyPr/>
          <a:lstStyle/>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2" name="Picture 1">
            <a:extLst>
              <a:ext uri="{FF2B5EF4-FFF2-40B4-BE49-F238E27FC236}">
                <a16:creationId xmlns:a16="http://schemas.microsoft.com/office/drawing/2014/main" id="{E3216041-2094-4226-8F82-3C90BA3D027B}"/>
              </a:ext>
            </a:extLst>
          </p:cNvPr>
          <p:cNvPicPr>
            <a:picLocks noChangeAspect="1"/>
          </p:cNvPicPr>
          <p:nvPr/>
        </p:nvPicPr>
        <p:blipFill>
          <a:blip r:embed="rId2"/>
          <a:stretch>
            <a:fillRect/>
          </a:stretch>
        </p:blipFill>
        <p:spPr>
          <a:xfrm>
            <a:off x="0" y="-189154"/>
            <a:ext cx="1504949" cy="942333"/>
          </a:xfrm>
          <a:prstGeom prst="rect">
            <a:avLst/>
          </a:prstGeom>
        </p:spPr>
      </p:pic>
      <p:sp>
        <p:nvSpPr>
          <p:cNvPr id="9" name="Title 1">
            <a:extLst>
              <a:ext uri="{FF2B5EF4-FFF2-40B4-BE49-F238E27FC236}">
                <a16:creationId xmlns:a16="http://schemas.microsoft.com/office/drawing/2014/main" id="{6CB8B1E8-C800-463F-B5EC-64531116ED73}"/>
              </a:ext>
            </a:extLst>
          </p:cNvPr>
          <p:cNvSpPr txBox="1">
            <a:spLocks noChangeArrowheads="1"/>
          </p:cNvSpPr>
          <p:nvPr/>
        </p:nvSpPr>
        <p:spPr>
          <a:xfrm>
            <a:off x="4115" y="6438818"/>
            <a:ext cx="12191997" cy="441960"/>
          </a:xfrm>
          <a:prstGeom prst="rect">
            <a:avLst/>
          </a:prstGeom>
          <a:solidFill>
            <a:srgbClr val="C00000"/>
          </a:solidFill>
        </p:spPr>
        <p:txBody>
          <a:bodyPr/>
          <a:lstStyle/>
          <a:p>
            <a:pPr algn="r">
              <a:lnSpc>
                <a:spcPct val="90000"/>
              </a:lnSpc>
              <a:defRPr/>
            </a:pPr>
            <a:r>
              <a:rPr lang="en-US" altLang="zh-CN" sz="1800" b="1">
                <a:solidFill>
                  <a:schemeClr val="bg1"/>
                </a:solidFill>
                <a:latin typeface="Book Antiqua" panose="02040602050305030304" pitchFamily="18" charset="0"/>
              </a:rPr>
              <a:t>Program Name: B.Tech (CSE)</a:t>
            </a:r>
            <a:endParaRPr lang="en-IN" altLang="zh-CN" sz="1800" dirty="0">
              <a:solidFill>
                <a:schemeClr val="bg1"/>
              </a:solidFill>
              <a:latin typeface="Book Antiqua" panose="02040602050305030304" pitchFamily="18" charset="0"/>
              <a:ea typeface="+mj-ea"/>
              <a:cs typeface="+mj-cs"/>
            </a:endParaRPr>
          </a:p>
        </p:txBody>
      </p:sp>
      <p:pic>
        <p:nvPicPr>
          <p:cNvPr id="7" name="Picture 6">
            <a:extLst>
              <a:ext uri="{FF2B5EF4-FFF2-40B4-BE49-F238E27FC236}">
                <a16:creationId xmlns:a16="http://schemas.microsoft.com/office/drawing/2014/main" id="{2DB9CDE4-EB32-4EF2-A168-5C30D5956422}"/>
              </a:ext>
            </a:extLst>
          </p:cNvPr>
          <p:cNvPicPr>
            <a:picLocks noChangeAspect="1"/>
          </p:cNvPicPr>
          <p:nvPr/>
        </p:nvPicPr>
        <p:blipFill>
          <a:blip r:embed="rId2"/>
          <a:stretch>
            <a:fillRect/>
          </a:stretch>
        </p:blipFill>
        <p:spPr>
          <a:xfrm>
            <a:off x="10682936" y="-155541"/>
            <a:ext cx="1504949" cy="942333"/>
          </a:xfrm>
          <a:prstGeom prst="rect">
            <a:avLst/>
          </a:prstGeom>
        </p:spPr>
      </p:pic>
      <p:sp>
        <p:nvSpPr>
          <p:cNvPr id="4" name="AutoShape 2" descr="https://www.investopedia.com/thmb/YwHGilMXF2cj25yu_Wrp_CqQN_Y=/660x0/filters:no_upscale():max_bytes(150000):strip_icc():format(webp)/corr_ex2-5bfd884046e0fb005158c709">
            <a:extLst>
              <a:ext uri="{FF2B5EF4-FFF2-40B4-BE49-F238E27FC236}">
                <a16:creationId xmlns:a16="http://schemas.microsoft.com/office/drawing/2014/main" id="{D93F8BAB-B91B-4811-A7C4-AA5A6B828E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Rectangle 4">
            <a:extLst>
              <a:ext uri="{FF2B5EF4-FFF2-40B4-BE49-F238E27FC236}">
                <a16:creationId xmlns:a16="http://schemas.microsoft.com/office/drawing/2014/main" id="{96C7803C-5C67-4A5A-A4FE-29FC90C23FB2}"/>
              </a:ext>
            </a:extLst>
          </p:cNvPr>
          <p:cNvSpPr/>
          <p:nvPr/>
        </p:nvSpPr>
        <p:spPr>
          <a:xfrm>
            <a:off x="752473" y="865895"/>
            <a:ext cx="11153387" cy="5093702"/>
          </a:xfrm>
          <a:prstGeom prst="rect">
            <a:avLst/>
          </a:prstGeom>
        </p:spPr>
        <p:txBody>
          <a:bodyPr wrap="square">
            <a:spAutoFit/>
          </a:bodyPr>
          <a:lstStyle/>
          <a:p>
            <a:pPr algn="just"/>
            <a:endParaRPr lang="en-US" sz="2400" b="0" i="0" dirty="0">
              <a:solidFill>
                <a:schemeClr val="accent5">
                  <a:lumMod val="75000"/>
                </a:schemeClr>
              </a:solidFill>
              <a:effectLst/>
              <a:latin typeface="Cambria" panose="02040503050406030204" pitchFamily="18" charset="0"/>
              <a:ea typeface="Cambria" panose="02040503050406030204" pitchFamily="18" charset="0"/>
            </a:endParaRPr>
          </a:p>
          <a:p>
            <a:pPr algn="just"/>
            <a:r>
              <a:rPr lang="en-US" sz="2400" b="0" i="0" dirty="0">
                <a:solidFill>
                  <a:schemeClr val="accent5">
                    <a:lumMod val="75000"/>
                  </a:schemeClr>
                </a:solidFill>
                <a:effectLst/>
                <a:latin typeface="Cambria" panose="02040503050406030204" pitchFamily="18" charset="0"/>
                <a:ea typeface="Cambria" panose="02040503050406030204" pitchFamily="18" charset="0"/>
              </a:rPr>
              <a:t>Before 1995 internet was only used by military and research purposes without access to public. On the independence day of 1995, internet was offered to public in six cities through telephone connection. People should pay at least for 100 hours with the per hour payment of Rs 35.</a:t>
            </a:r>
          </a:p>
          <a:p>
            <a:pPr algn="just"/>
            <a:r>
              <a:rPr lang="en-GB" sz="2400" dirty="0">
                <a:solidFill>
                  <a:schemeClr val="accent5">
                    <a:lumMod val="75000"/>
                  </a:schemeClr>
                </a:solidFill>
                <a:latin typeface="Cambria" panose="02040503050406030204" pitchFamily="18" charset="0"/>
                <a:ea typeface="Cambria" panose="02040503050406030204" pitchFamily="18" charset="0"/>
              </a:rPr>
              <a:t>The first publicly available internet service in India was launched by state-owned </a:t>
            </a:r>
            <a:r>
              <a:rPr lang="en-GB" sz="2400" dirty="0">
                <a:solidFill>
                  <a:schemeClr val="accent5">
                    <a:lumMod val="75000"/>
                  </a:schemeClr>
                </a:solidFill>
                <a:latin typeface="Cambria" panose="02040503050406030204" pitchFamily="18" charset="0"/>
                <a:ea typeface="Cambria" panose="02040503050406030204" pitchFamily="18" charset="0"/>
                <a:hlinkClick r:id="rId3" tooltip="Videsh Sanchar Nigam Limited">
                  <a:extLst>
                    <a:ext uri="{A12FA001-AC4F-418D-AE19-62706E023703}">
                      <ahyp:hlinkClr xmlns:ahyp="http://schemas.microsoft.com/office/drawing/2018/hyperlinkcolor" val="tx"/>
                    </a:ext>
                  </a:extLst>
                </a:hlinkClick>
              </a:rPr>
              <a:t>Videsh Sanchar Nigam Limited</a:t>
            </a:r>
            <a:r>
              <a:rPr lang="en-GB" sz="2400" dirty="0">
                <a:solidFill>
                  <a:schemeClr val="accent5">
                    <a:lumMod val="75000"/>
                  </a:schemeClr>
                </a:solidFill>
                <a:latin typeface="Cambria" panose="02040503050406030204" pitchFamily="18" charset="0"/>
                <a:ea typeface="Cambria" panose="02040503050406030204" pitchFamily="18" charset="0"/>
              </a:rPr>
              <a:t> (VSNL) on 15 August 1995. At the time, VSNL had a monopoly over international communications in the country and private enterprise was not permitted in the sector. The internet service, known as the Gateway Internet Access Service (GIAS), provided a speed of 9.6 kbit/s speed and was priced at ₹5,200 for 250 hours for individuals, ₹16,200 for institutional dial-up SLIP/PPP accounts, and higher for leased line services</a:t>
            </a:r>
          </a:p>
          <a:p>
            <a:pPr algn="just"/>
            <a:br>
              <a:rPr lang="en-US" sz="2800" b="0" i="0" dirty="0">
                <a:solidFill>
                  <a:schemeClr val="accent5">
                    <a:lumMod val="75000"/>
                  </a:schemeClr>
                </a:solidFill>
                <a:effectLst/>
                <a:latin typeface="Cambria" panose="02040503050406030204" pitchFamily="18" charset="0"/>
                <a:ea typeface="Cambria" panose="02040503050406030204" pitchFamily="18" charset="0"/>
              </a:rPr>
            </a:br>
            <a:endParaRPr lang="en-IN" sz="900" b="1" i="0" dirty="0">
              <a:solidFill>
                <a:srgbClr val="00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97672558"/>
      </p:ext>
    </p:extLst>
  </p:cSld>
  <p:clrMapOvr>
    <a:masterClrMapping/>
  </p:clrMapOvr>
  <p:transition spd="slow" advTm="84948">
    <p:wipe/>
  </p:transition>
  <p:extLst>
    <p:ext uri="{3A86A75C-4F4B-4683-9AE1-C65F6400EC91}">
      <p14:laserTraceLst xmlns:p14="http://schemas.microsoft.com/office/powerpoint/2010/main">
        <p14:tracePtLst>
          <p14:tracePt t="701" x="11895138" y="3509963"/>
          <p14:tracePt t="710" x="11664950" y="3467100"/>
          <p14:tracePt t="718" x="11487150" y="3449638"/>
          <p14:tracePt t="725" x="11231563" y="3408363"/>
          <p14:tracePt t="733" x="11018838" y="3373438"/>
          <p14:tracePt t="741" x="10790238" y="3330575"/>
          <p14:tracePt t="750" x="10628313" y="3305175"/>
          <p14:tracePt t="758" x="10475913" y="3297238"/>
          <p14:tracePt t="766" x="10356850" y="3271838"/>
          <p14:tracePt t="773" x="10245725" y="3263900"/>
          <p14:tracePt t="781" x="10126663" y="3238500"/>
          <p14:tracePt t="790" x="10017125" y="3211513"/>
          <p14:tracePt t="798" x="9956800" y="3211513"/>
          <p14:tracePt t="806" x="9898063" y="3211513"/>
          <p14:tracePt t="814" x="9864725" y="3211513"/>
          <p14:tracePt t="822" x="9839325" y="3203575"/>
          <p14:tracePt t="831" x="9821863" y="3203575"/>
          <p14:tracePt t="1134" x="9812338" y="3203575"/>
          <p14:tracePt t="1246" x="9804400" y="3203575"/>
          <p14:tracePt t="1270" x="9796463" y="3203575"/>
          <p14:tracePt t="1278" x="9779000" y="3203575"/>
          <p14:tracePt t="1326" x="9771063" y="3203575"/>
          <p14:tracePt t="1334" x="9761538" y="3211513"/>
          <p14:tracePt t="1342" x="9753600" y="3221038"/>
          <p14:tracePt t="1350" x="9728200" y="3238500"/>
          <p14:tracePt t="1358" x="9720263" y="3246438"/>
          <p14:tracePt t="1366" x="9694863" y="3263900"/>
          <p14:tracePt t="1375" x="9677400" y="3279775"/>
          <p14:tracePt t="1381" x="9659938" y="3289300"/>
          <p14:tracePt t="1390" x="9642475" y="3289300"/>
          <p14:tracePt t="1405" x="9642475" y="3297238"/>
          <p14:tracePt t="1550" x="9634538" y="3297238"/>
          <p14:tracePt t="1918" x="9626600" y="3297238"/>
          <p14:tracePt t="2038" x="9617075" y="3297238"/>
          <p14:tracePt t="2047" x="9601200" y="3297238"/>
          <p14:tracePt t="2062" x="9591675" y="3297238"/>
          <p14:tracePt t="2070" x="9583738" y="3297238"/>
          <p14:tracePt t="2366" x="9575800" y="3322638"/>
          <p14:tracePt t="2374" x="9575800" y="3340100"/>
          <p14:tracePt t="2382" x="9575800" y="3355975"/>
          <p14:tracePt t="2390" x="9575800" y="3390900"/>
          <p14:tracePt t="2398" x="9575800" y="3433763"/>
          <p14:tracePt t="2406" x="9609138" y="3484563"/>
          <p14:tracePt t="2413" x="9617075" y="3502025"/>
          <p14:tracePt t="2421" x="9617075" y="3527425"/>
          <p14:tracePt t="2429" x="9626600" y="3560763"/>
          <p14:tracePt t="2438" x="9652000" y="3594100"/>
          <p14:tracePt t="2445" x="9652000" y="3603625"/>
          <p14:tracePt t="2453" x="9659938" y="3611563"/>
          <p14:tracePt t="2462" x="9659938" y="3629025"/>
          <p14:tracePt t="2470" x="9659938" y="3636963"/>
          <p14:tracePt t="2486" x="9667875" y="3654425"/>
          <p14:tracePt t="2494" x="9685338" y="3671888"/>
          <p14:tracePt t="2501" x="9702800" y="3687763"/>
          <p14:tracePt t="2510" x="9728200" y="3705225"/>
          <p14:tracePt t="2518" x="9745663" y="3722688"/>
          <p14:tracePt t="2527" x="9771063" y="3748088"/>
          <p14:tracePt t="2534" x="9779000" y="3763963"/>
          <p14:tracePt t="2542" x="9786938" y="3773488"/>
          <p14:tracePt t="2549" x="9804400" y="3773488"/>
          <p14:tracePt t="2935" x="9804400" y="3763963"/>
          <p14:tracePt t="3094" x="9804400" y="3756025"/>
          <p14:tracePt t="3102" x="9804400" y="3748088"/>
          <p14:tracePt t="10406" x="9804400" y="3738563"/>
          <p14:tracePt t="10414" x="9804400" y="3730625"/>
          <p14:tracePt t="10429" x="9786938" y="3713163"/>
          <p14:tracePt t="10438" x="9779000" y="3705225"/>
          <p14:tracePt t="10446" x="9761538" y="3705225"/>
          <p14:tracePt t="10455" x="9761538" y="3697288"/>
          <p14:tracePt t="10461" x="9761538" y="3679825"/>
          <p14:tracePt t="10471" x="9761538" y="3646488"/>
          <p14:tracePt t="10477" x="9761538" y="3611563"/>
          <p14:tracePt t="10487" x="9761538" y="3578225"/>
          <p14:tracePt t="10494" x="9761538" y="3552825"/>
          <p14:tracePt t="10503" x="9753600" y="3535363"/>
          <p14:tracePt t="10782" x="9736138" y="3527425"/>
          <p14:tracePt t="10798" x="9694863" y="3527425"/>
          <p14:tracePt t="10806" x="9667875" y="3560763"/>
          <p14:tracePt t="10814" x="9626600" y="3629025"/>
          <p14:tracePt t="10821" x="9591675" y="3679825"/>
          <p14:tracePt t="10830" x="9575800" y="3722688"/>
          <p14:tracePt t="10838" x="9566275" y="3781425"/>
          <p14:tracePt t="10846" x="9566275" y="3816350"/>
          <p14:tracePt t="10854" x="9566275" y="3841750"/>
          <p14:tracePt t="10862" x="9566275" y="3883025"/>
          <p14:tracePt t="10870" x="9566275" y="3925888"/>
          <p14:tracePt t="10889" x="9566275" y="4052888"/>
          <p14:tracePt t="10893" x="9566275" y="4121150"/>
          <p14:tracePt t="10902" x="9566275" y="4197350"/>
          <p14:tracePt t="10910" x="9566275" y="4240213"/>
          <p14:tracePt t="10919" x="9566275" y="4265613"/>
          <p14:tracePt t="10925" x="9566275" y="4291013"/>
          <p14:tracePt t="10933" x="9550400" y="4341813"/>
          <p14:tracePt t="10942" x="9550400" y="4359275"/>
          <p14:tracePt t="10950" x="9540875" y="4376738"/>
          <p14:tracePt t="10958" x="9532938" y="4402138"/>
          <p14:tracePt t="10966" x="9523413" y="4427538"/>
          <p14:tracePt t="10973" x="9507538" y="4435475"/>
          <p14:tracePt t="10982" x="9507538" y="4452938"/>
          <p14:tracePt t="10990" x="9507538" y="4460875"/>
          <p14:tracePt t="11006" x="9507538" y="4470400"/>
          <p14:tracePt t="11078" x="9507538" y="4478338"/>
          <p14:tracePt t="14798" x="9498013" y="4478338"/>
          <p14:tracePt t="14806" x="9482138" y="4478338"/>
          <p14:tracePt t="14814" x="9472613" y="4478338"/>
          <p14:tracePt t="14822" x="9431338" y="4460875"/>
          <p14:tracePt t="14838" x="9413875" y="4460875"/>
          <p14:tracePt t="14854" x="9405938" y="4460875"/>
          <p14:tracePt t="14870" x="9396413" y="4460875"/>
          <p14:tracePt t="14885" x="9388475" y="4460875"/>
          <p14:tracePt t="14885" x="9380538" y="4460875"/>
          <p14:tracePt t="14894" x="9371013" y="4460875"/>
          <p14:tracePt t="14902" x="9363075" y="4478338"/>
          <p14:tracePt t="14909" x="9353550" y="4495800"/>
          <p14:tracePt t="14918" x="9337675" y="4529138"/>
          <p14:tracePt t="14926" x="9328150" y="4554538"/>
          <p14:tracePt t="14935" x="9320213" y="4572000"/>
          <p14:tracePt t="14942" x="9312275" y="4597400"/>
          <p14:tracePt t="14950" x="9312275" y="4605338"/>
          <p14:tracePt t="14957" x="9302750" y="4614863"/>
          <p14:tracePt t="15254" x="9286875" y="4630738"/>
          <p14:tracePt t="15270" x="9261475" y="4648200"/>
          <p14:tracePt t="15278" x="9244013" y="4665663"/>
          <p14:tracePt t="15294" x="9236075" y="4673600"/>
          <p14:tracePt t="15309" x="9226550" y="4683125"/>
          <p14:tracePt t="15317" x="9226550" y="4691063"/>
          <p14:tracePt t="15334" x="9226550" y="4699000"/>
          <p14:tracePt t="15398" x="9226550" y="4708525"/>
          <p14:tracePt t="15406" x="9226550" y="4716463"/>
          <p14:tracePt t="15421" x="9226550" y="4724400"/>
          <p14:tracePt t="17222" x="9218613" y="4733925"/>
          <p14:tracePt t="17310" x="9209088" y="4733925"/>
          <p14:tracePt t="17414" x="9201150" y="4733925"/>
          <p14:tracePt t="17422" x="9201150" y="4724400"/>
          <p14:tracePt t="17430" x="9201150" y="4716463"/>
          <p14:tracePt t="17437" x="9201150" y="4699000"/>
          <p14:tracePt t="17446" x="9201150" y="4691063"/>
          <p14:tracePt t="17454" x="9201150" y="4673600"/>
          <p14:tracePt t="17463" x="9201150" y="4648200"/>
          <p14:tracePt t="17470" x="9201150" y="4622800"/>
          <p14:tracePt t="17477" x="9201150" y="4579938"/>
          <p14:tracePt t="17485" x="9201150" y="4529138"/>
          <p14:tracePt t="17494" x="9201150" y="4478338"/>
          <p14:tracePt t="17501" x="9201150" y="4427538"/>
          <p14:tracePt t="17510" x="9201150" y="4341813"/>
          <p14:tracePt t="17518" x="9201150" y="4275138"/>
          <p14:tracePt t="17526" x="9209088" y="4189413"/>
          <p14:tracePt t="17534" x="9218613" y="4113213"/>
          <p14:tracePt t="17541" x="9218613" y="4044950"/>
          <p14:tracePt t="17550" x="9218613" y="3968750"/>
          <p14:tracePt t="17558" x="9218613" y="3917950"/>
          <p14:tracePt t="17566" x="9218613" y="3832225"/>
          <p14:tracePt t="17573" x="9218613" y="3730625"/>
          <p14:tracePt t="17582" x="9209088" y="3646488"/>
          <p14:tracePt t="17590" x="9175750" y="3543300"/>
          <p14:tracePt t="17598" x="9142413" y="3441700"/>
          <p14:tracePt t="17606" x="9132888" y="3365500"/>
          <p14:tracePt t="17614" x="9124950" y="3289300"/>
          <p14:tracePt t="17621" x="9091613" y="3211513"/>
          <p14:tracePt t="17630" x="9074150" y="3178175"/>
          <p14:tracePt t="17638" x="9064625" y="3144838"/>
          <p14:tracePt t="17646" x="9039225" y="3127375"/>
          <p14:tracePt t="17654" x="9023350" y="3076575"/>
          <p14:tracePt t="17662" x="8980488" y="3033713"/>
          <p14:tracePt t="17669" x="8929688" y="2982913"/>
          <p14:tracePt t="17677" x="8836025" y="2914650"/>
          <p14:tracePt t="17686" x="8777288" y="2881313"/>
          <p14:tracePt t="17694" x="8674100" y="2846388"/>
          <p14:tracePt t="17702" x="8572500" y="2813050"/>
          <p14:tracePt t="17709" x="8470900" y="2795588"/>
          <p14:tracePt t="17717" x="8343900" y="2770188"/>
          <p14:tracePt t="17725" x="8224838" y="2762250"/>
          <p14:tracePt t="17734" x="8096250" y="2744788"/>
          <p14:tracePt t="17742" x="7969250" y="2736850"/>
          <p14:tracePt t="17750" x="7832725" y="2711450"/>
          <p14:tracePt t="17757" x="7688263" y="2711450"/>
          <p14:tracePt t="17766" x="7561263" y="2711450"/>
          <p14:tracePt t="17774" x="7434263" y="2711450"/>
          <p14:tracePt t="17782" x="7323138" y="2711450"/>
          <p14:tracePt t="17790" x="7239000" y="2711450"/>
          <p14:tracePt t="17798" x="7178675" y="2711450"/>
          <p14:tracePt t="17805" x="7137400" y="2711450"/>
          <p14:tracePt t="17814" x="7112000" y="2711450"/>
          <p14:tracePt t="17821" x="7094538" y="2711450"/>
          <p14:tracePt t="17831" x="7085013" y="2719388"/>
          <p14:tracePt t="17838" x="7077075" y="2719388"/>
          <p14:tracePt t="17846" x="7069138" y="2719388"/>
          <p14:tracePt t="17894" x="7059613" y="2719388"/>
          <p14:tracePt t="17901" x="7034213" y="2719388"/>
          <p14:tracePt t="17909" x="6992938" y="2752725"/>
          <p14:tracePt t="17918" x="6958013" y="2762250"/>
          <p14:tracePt t="17926" x="6924675" y="2787650"/>
          <p14:tracePt t="17934" x="6907213" y="2795588"/>
          <p14:tracePt t="17942" x="6899275" y="2795588"/>
          <p14:tracePt t="17957" x="6899275" y="2813050"/>
          <p14:tracePt t="17966" x="6899275" y="2838450"/>
          <p14:tracePt t="17974" x="6899275" y="2863850"/>
          <p14:tracePt t="17982" x="6899275" y="2897188"/>
          <p14:tracePt t="17990" x="6907213" y="2906713"/>
          <p14:tracePt t="17998" x="6915150" y="2914650"/>
          <p14:tracePt t="18006" x="6932613" y="2922588"/>
          <p14:tracePt t="18014" x="6950075" y="2932113"/>
          <p14:tracePt t="18021" x="7000875" y="2949575"/>
          <p14:tracePt t="18030" x="7094538" y="2965450"/>
          <p14:tracePt t="18037" x="7221538" y="2982913"/>
          <p14:tracePt t="18045" x="7391400" y="2982913"/>
          <p14:tracePt t="18054" x="7596188" y="2982913"/>
          <p14:tracePt t="18062" x="7926388" y="3041650"/>
          <p14:tracePt t="18069" x="8181975" y="3101975"/>
          <p14:tracePt t="18078" x="8513763" y="3135313"/>
          <p14:tracePt t="18085" x="8724900" y="3152775"/>
          <p14:tracePt t="18093" x="8947150" y="3119438"/>
          <p14:tracePt t="18101" x="8963025" y="3119438"/>
          <p14:tracePt t="18246" x="8963025" y="3101975"/>
          <p14:tracePt t="18254" x="8818563" y="3033713"/>
          <p14:tracePt t="18262" x="8605838" y="2940050"/>
          <p14:tracePt t="18270" x="8402638" y="2881313"/>
          <p14:tracePt t="18277" x="8139113" y="2795588"/>
          <p14:tracePt t="18285" x="7994650" y="2778125"/>
          <p14:tracePt t="18294" x="7867650" y="2727325"/>
          <p14:tracePt t="18302" x="7766050" y="2693988"/>
          <p14:tracePt t="18310" x="7715250" y="2686050"/>
          <p14:tracePt t="18318" x="7672388" y="2676525"/>
          <p14:tracePt t="18325" x="7629525" y="2668588"/>
          <p14:tracePt t="18334" x="7586663" y="2651125"/>
          <p14:tracePt t="18349" x="7570788" y="2651125"/>
          <p14:tracePt t="18382" x="7535863" y="2651125"/>
          <p14:tracePt t="18390" x="7510463" y="2651125"/>
          <p14:tracePt t="18398" x="7426325" y="2651125"/>
          <p14:tracePt t="18406" x="7315200" y="2651125"/>
          <p14:tracePt t="18414" x="7188200" y="2651125"/>
          <p14:tracePt t="18421" x="7051675" y="2651125"/>
          <p14:tracePt t="18430" x="6889750" y="2668588"/>
          <p14:tracePt t="18438" x="6729413" y="2701925"/>
          <p14:tracePt t="18445" x="6575425" y="2711450"/>
          <p14:tracePt t="18454" x="6415088" y="2736850"/>
          <p14:tracePt t="18462" x="6253163" y="2762250"/>
          <p14:tracePt t="18469" x="6108700" y="2787650"/>
          <p14:tracePt t="18479" x="5981700" y="2795588"/>
          <p14:tracePt t="18486" x="5870575" y="2820988"/>
          <p14:tracePt t="18494" x="5768975" y="2830513"/>
          <p14:tracePt t="18502" x="5708650" y="2846388"/>
          <p14:tracePt t="18509" x="5649913" y="2855913"/>
          <p14:tracePt t="18518" x="5624513" y="2855913"/>
          <p14:tracePt t="18525" x="5599113" y="2855913"/>
          <p14:tracePt t="18590" x="5591175" y="2863850"/>
          <p14:tracePt t="18605" x="5581650" y="2871788"/>
          <p14:tracePt t="18614" x="5581650" y="2881313"/>
          <p14:tracePt t="18630" x="5565775" y="2889250"/>
          <p14:tracePt t="18646" x="5565775" y="2897188"/>
          <p14:tracePt t="18653" x="5565775" y="2906713"/>
          <p14:tracePt t="18662" x="5556250" y="2906713"/>
          <p14:tracePt t="18670" x="5556250" y="2922588"/>
          <p14:tracePt t="18678" x="5556250" y="2932113"/>
          <p14:tracePt t="19246" x="5548313" y="2922588"/>
          <p14:tracePt t="19254" x="5538788" y="2889250"/>
          <p14:tracePt t="19262" x="5522913" y="2863850"/>
          <p14:tracePt t="19269" x="5513388" y="2855913"/>
          <p14:tracePt t="19278" x="5505450" y="2830513"/>
          <p14:tracePt t="19286" x="5497513" y="2805113"/>
          <p14:tracePt t="19295" x="5472113" y="2770188"/>
          <p14:tracePt t="19301" x="5429250" y="2719388"/>
          <p14:tracePt t="19310" x="5394325" y="2668588"/>
          <p14:tracePt t="19317" x="5327650" y="2600325"/>
          <p14:tracePt t="19326" x="5284788" y="2566988"/>
          <p14:tracePt t="19334" x="5224463" y="2532063"/>
          <p14:tracePt t="19342" x="5183188" y="2498725"/>
          <p14:tracePt t="19350" x="5122863" y="2463800"/>
          <p14:tracePt t="19357" x="5080000" y="2455863"/>
          <p14:tracePt t="19366" x="5021263" y="2447925"/>
          <p14:tracePt t="19374" x="4945063" y="2422525"/>
          <p14:tracePt t="19382" x="4884738" y="2422525"/>
          <p14:tracePt t="19390" x="4843463" y="2422525"/>
          <p14:tracePt t="19398" x="4800600" y="2422525"/>
          <p14:tracePt t="19405" x="4765675" y="2422525"/>
          <p14:tracePt t="19414" x="4714875" y="2422525"/>
          <p14:tracePt t="19422" x="4673600" y="2422525"/>
          <p14:tracePt t="19431" x="4638675" y="2422525"/>
          <p14:tracePt t="19438" x="4595813" y="2422525"/>
          <p14:tracePt t="19447" x="4570413" y="2422525"/>
          <p14:tracePt t="19453" x="4529138" y="2422525"/>
          <p14:tracePt t="19462" x="4503738" y="2422525"/>
          <p14:tracePt t="19470" x="4476750" y="2430463"/>
          <p14:tracePt t="19479" x="4460875" y="2438400"/>
          <p14:tracePt t="19495" x="4451350" y="2438400"/>
          <p14:tracePt t="19501" x="4443413" y="2447925"/>
          <p14:tracePt t="19519" x="4443413" y="2455863"/>
          <p14:tracePt t="19527" x="4435475" y="2463800"/>
          <p14:tracePt t="19535" x="4435475" y="2481263"/>
          <p14:tracePt t="19543" x="4435475" y="2498725"/>
          <p14:tracePt t="19550" x="4425950" y="2516188"/>
          <p14:tracePt t="19558" x="4425950" y="2524125"/>
          <p14:tracePt t="19566" x="4425950" y="2541588"/>
          <p14:tracePt t="19573" x="4425950" y="2557463"/>
          <p14:tracePt t="19581" x="4425950" y="2592388"/>
          <p14:tracePt t="19589" x="4425950" y="2625725"/>
          <p14:tracePt t="19598" x="4425950" y="2643188"/>
          <p14:tracePt t="19606" x="4435475" y="2676525"/>
          <p14:tracePt t="19614" x="4443413" y="2727325"/>
          <p14:tracePt t="19621" x="4476750" y="2770188"/>
          <p14:tracePt t="19630" x="4476750" y="2795588"/>
          <p14:tracePt t="19637" x="4494213" y="2820988"/>
          <p14:tracePt t="19646" x="4503738" y="2855913"/>
          <p14:tracePt t="19654" x="4519613" y="2871788"/>
          <p14:tracePt t="19663" x="4529138" y="2881313"/>
          <p14:tracePt t="19670" x="4537075" y="2897188"/>
          <p14:tracePt t="19678" x="4562475" y="2922588"/>
          <p14:tracePt t="19685" x="4562475" y="2932113"/>
          <p14:tracePt t="19694" x="4570413" y="2932113"/>
          <p14:tracePt t="19701" x="4579938" y="2940050"/>
          <p14:tracePt t="19718" x="4605338" y="2957513"/>
          <p14:tracePt t="19726" x="4621213" y="2957513"/>
          <p14:tracePt t="19733" x="4630738" y="2957513"/>
          <p14:tracePt t="19741" x="4664075" y="2965450"/>
          <p14:tracePt t="19750" x="4699000" y="2974975"/>
          <p14:tracePt t="19758" x="4724400" y="2982913"/>
          <p14:tracePt t="19766" x="4732338" y="2990850"/>
          <p14:tracePt t="19774" x="4749800" y="3000375"/>
          <p14:tracePt t="19781" x="4775200" y="3000375"/>
          <p14:tracePt t="19789" x="4783138" y="3008313"/>
          <p14:tracePt t="19814" x="4808538" y="3008313"/>
          <p14:tracePt t="19821" x="4818063" y="3016250"/>
          <p14:tracePt t="19837" x="4833938" y="3016250"/>
          <p14:tracePt t="19846" x="4843463" y="3016250"/>
          <p14:tracePt t="19863" x="4851400" y="3016250"/>
          <p14:tracePt t="19869" x="4868863" y="3016250"/>
          <p14:tracePt t="19877" x="4876800" y="3016250"/>
          <p14:tracePt t="19898" x="4902200" y="3025775"/>
          <p14:tracePt t="19910" x="4902200" y="3033713"/>
          <p14:tracePt t="21910" x="4919663" y="3025775"/>
          <p14:tracePt t="21918" x="4945063" y="3025775"/>
          <p14:tracePt t="21925" x="4945063" y="3016250"/>
          <p14:tracePt t="21933" x="4970463" y="3000375"/>
          <p14:tracePt t="21942" x="4995863" y="2982913"/>
          <p14:tracePt t="21950" x="5013325" y="2974975"/>
          <p14:tracePt t="21958" x="5064125" y="2949575"/>
          <p14:tracePt t="21966" x="5089525" y="2932113"/>
          <p14:tracePt t="21973" x="5122863" y="2906713"/>
          <p14:tracePt t="21981" x="5157788" y="2881313"/>
          <p14:tracePt t="21990" x="5173663" y="2855913"/>
          <p14:tracePt t="21998" x="5199063" y="2820988"/>
          <p14:tracePt t="22006" x="5233988" y="2762250"/>
          <p14:tracePt t="22014" x="5259388" y="2711450"/>
          <p14:tracePt t="22021" x="5276850" y="2676525"/>
          <p14:tracePt t="22029" x="5310188" y="2625725"/>
          <p14:tracePt t="22038" x="5318125" y="2600325"/>
          <p14:tracePt t="22046" x="5335588" y="2557463"/>
          <p14:tracePt t="22054" x="5335588" y="2532063"/>
          <p14:tracePt t="22062" x="5353050" y="2489200"/>
          <p14:tracePt t="22069" x="5353050" y="2422525"/>
          <p14:tracePt t="22078" x="5353050" y="2371725"/>
          <p14:tracePt t="22085" x="5360988" y="2328863"/>
          <p14:tracePt t="22094" x="5360988" y="2303463"/>
          <p14:tracePt t="22103" x="5360988" y="2278063"/>
          <p14:tracePt t="22110" x="5360988" y="2252663"/>
          <p14:tracePt t="22118" x="5360988" y="2243138"/>
          <p14:tracePt t="22126" x="5360988" y="2235200"/>
          <p14:tracePt t="22133" x="5360988" y="2209800"/>
          <p14:tracePt t="22143" x="5360988" y="2192338"/>
          <p14:tracePt t="22158" x="5360988" y="2184400"/>
          <p14:tracePt t="23381" x="5360988" y="2192338"/>
          <p14:tracePt t="23398" x="5378450" y="2209800"/>
          <p14:tracePt t="23406" x="5386388" y="2209800"/>
          <p14:tracePt t="23429" x="5386388" y="2217738"/>
          <p14:tracePt t="35206" x="5394325" y="2235200"/>
          <p14:tracePt t="35214" x="5394325" y="2278063"/>
          <p14:tracePt t="35221" x="5394325" y="2336800"/>
          <p14:tracePt t="35230" x="5394325" y="2387600"/>
          <p14:tracePt t="35238" x="5394325" y="2430463"/>
          <p14:tracePt t="35245" x="5394325" y="2481263"/>
          <p14:tracePt t="35254" x="5394325" y="2524125"/>
          <p14:tracePt t="35262" x="5411788" y="2557463"/>
          <p14:tracePt t="35269" x="5421313" y="2600325"/>
          <p14:tracePt t="35278" x="5454650" y="2651125"/>
          <p14:tracePt t="35285" x="5480050" y="2693988"/>
          <p14:tracePt t="35293" x="5505450" y="2711450"/>
          <p14:tracePt t="35301" x="5522913" y="2752725"/>
          <p14:tracePt t="35310" x="5530850" y="2762250"/>
          <p14:tracePt t="35318" x="5548313" y="2778125"/>
          <p14:tracePt t="35325" x="5548313" y="2787650"/>
          <p14:tracePt t="35334" x="5556250" y="2795588"/>
          <p14:tracePt t="35341" x="5565775" y="2805113"/>
          <p14:tracePt t="35350" x="5573713" y="2820988"/>
          <p14:tracePt t="35470" x="5573713" y="2813050"/>
          <p14:tracePt t="35478" x="5573713" y="2805113"/>
          <p14:tracePt t="35534" x="5573713" y="2787650"/>
          <p14:tracePt t="35542" x="5573713" y="2778125"/>
          <p14:tracePt t="35574" x="5565775" y="2770188"/>
          <p14:tracePt t="35694" x="5565775" y="2762250"/>
          <p14:tracePt t="35702" x="5556250" y="2752725"/>
          <p14:tracePt t="35838" x="5556250" y="2744788"/>
          <p14:tracePt t="35870" x="5548313" y="2736850"/>
          <p14:tracePt t="36398" x="5548313" y="2727325"/>
          <p14:tracePt t="36406" x="5548313" y="2719388"/>
          <p14:tracePt t="36421" x="5556250" y="2719388"/>
          <p14:tracePt t="36429" x="5573713" y="2719388"/>
          <p14:tracePt t="36509" x="5581650" y="2719388"/>
          <p14:tracePt t="36829" x="5591175" y="2719388"/>
          <p14:tracePt t="36853" x="5591175" y="2736850"/>
          <p14:tracePt t="36862" x="5591175" y="2762250"/>
          <p14:tracePt t="36870" x="5591175" y="2795588"/>
          <p14:tracePt t="36878" x="5591175" y="2830513"/>
          <p14:tracePt t="36885" x="5607050" y="2871788"/>
          <p14:tracePt t="36893" x="5624513" y="2914650"/>
          <p14:tracePt t="36902" x="5649913" y="2990850"/>
          <p14:tracePt t="36910" x="5675313" y="3067050"/>
          <p14:tracePt t="36918" x="5700713" y="3127375"/>
          <p14:tracePt t="36926" x="5743575" y="3195638"/>
          <p14:tracePt t="36933" x="5776913" y="3254375"/>
          <p14:tracePt t="36941" x="5786438" y="3305175"/>
          <p14:tracePt t="36949" x="5827713" y="3382963"/>
          <p14:tracePt t="36958" x="5845175" y="3424238"/>
          <p14:tracePt t="36967" x="5870575" y="3449638"/>
          <p14:tracePt t="36974" x="5888038" y="3484563"/>
          <p14:tracePt t="36982" x="5905500" y="3535363"/>
          <p14:tracePt t="36990" x="5921375" y="3560763"/>
          <p14:tracePt t="36998" x="5946775" y="3578225"/>
          <p14:tracePt t="37006" x="5972175" y="3603625"/>
          <p14:tracePt t="37014" x="5989638" y="3611563"/>
          <p14:tracePt t="37022" x="5997575" y="3619500"/>
          <p14:tracePt t="37029" x="6032500" y="3629025"/>
          <p14:tracePt t="37038" x="6049963" y="3646488"/>
          <p14:tracePt t="37046" x="6065838" y="3646488"/>
          <p14:tracePt t="37054" x="6065838" y="3654425"/>
          <p14:tracePt t="37062" x="6075363" y="3654425"/>
          <p14:tracePt t="37070" x="6091238" y="3654425"/>
          <p14:tracePt t="37078" x="6100763" y="3654425"/>
          <p14:tracePt t="37085" x="6108700" y="3654425"/>
          <p14:tracePt t="37094" x="6126163" y="3654425"/>
          <p14:tracePt t="37110" x="6134100" y="3654425"/>
          <p14:tracePt t="37125" x="6142038" y="3654425"/>
          <p14:tracePt t="37134" x="6151563" y="3646488"/>
          <p14:tracePt t="37141" x="6159500" y="3636963"/>
          <p14:tracePt t="37150" x="6167438" y="3619500"/>
          <p14:tracePt t="37158" x="6176963" y="3578225"/>
          <p14:tracePt t="37165" x="6176963" y="3543300"/>
          <p14:tracePt t="37173" x="6176963" y="3517900"/>
          <p14:tracePt t="37182" x="6176963" y="3492500"/>
          <p14:tracePt t="37190" x="6176963" y="3449638"/>
          <p14:tracePt t="37199" x="6176963" y="3408363"/>
          <p14:tracePt t="37206" x="6176963" y="3373438"/>
          <p14:tracePt t="37214" x="6159500" y="3322638"/>
          <p14:tracePt t="37221" x="6142038" y="3279775"/>
          <p14:tracePt t="37232" x="6108700" y="3238500"/>
          <p14:tracePt t="37238" x="6065838" y="3186113"/>
          <p14:tracePt t="37246" x="6032500" y="3152775"/>
          <p14:tracePt t="37254" x="5981700" y="3109913"/>
          <p14:tracePt t="37262" x="5905500" y="3067050"/>
          <p14:tracePt t="37269" x="5853113" y="3051175"/>
          <p14:tracePt t="37279" x="5802313" y="3025775"/>
          <p14:tracePt t="37286" x="5735638" y="3016250"/>
          <p14:tracePt t="37294" x="5683250" y="3008313"/>
          <p14:tracePt t="37302" x="5624513" y="3000375"/>
          <p14:tracePt t="37310" x="5581650" y="2982913"/>
          <p14:tracePt t="37317" x="5530850" y="2982913"/>
          <p14:tracePt t="37326" x="5487988" y="2982913"/>
          <p14:tracePt t="37334" x="5454650" y="2982913"/>
          <p14:tracePt t="37342" x="5446713" y="2982913"/>
          <p14:tracePt t="37350" x="5411788" y="2982913"/>
          <p14:tracePt t="37357" x="5403850" y="2982913"/>
          <p14:tracePt t="37365" x="5386388" y="2990850"/>
          <p14:tracePt t="37374" x="5368925" y="3008313"/>
          <p14:tracePt t="37382" x="5343525" y="3025775"/>
          <p14:tracePt t="37390" x="5335588" y="3041650"/>
          <p14:tracePt t="37398" x="5318125" y="3051175"/>
          <p14:tracePt t="37405" x="5292725" y="3076575"/>
          <p14:tracePt t="37414" x="5284788" y="3101975"/>
          <p14:tracePt t="37421" x="5276850" y="3178175"/>
          <p14:tracePt t="37430" x="5276850" y="3254375"/>
          <p14:tracePt t="37438" x="5249863" y="3340100"/>
          <p14:tracePt t="37447" x="5249863" y="3408363"/>
          <p14:tracePt t="37454" x="5249863" y="3492500"/>
          <p14:tracePt t="37463" x="5276850" y="3586163"/>
          <p14:tracePt t="37470" x="5318125" y="3662363"/>
          <p14:tracePt t="37480" x="5386388" y="3756025"/>
          <p14:tracePt t="37486" x="5446713" y="3832225"/>
          <p14:tracePt t="37496" x="5497513" y="3883025"/>
          <p14:tracePt t="37501" x="5565775" y="3951288"/>
          <p14:tracePt t="37509" x="5657850" y="4019550"/>
          <p14:tracePt t="37518" x="5743575" y="4062413"/>
          <p14:tracePt t="37526" x="5862638" y="4121150"/>
          <p14:tracePt t="37534" x="5964238" y="4146550"/>
          <p14:tracePt t="37541" x="6057900" y="4189413"/>
          <p14:tracePt t="37549" x="6167438" y="4206875"/>
          <p14:tracePt t="37558" x="6286500" y="4206875"/>
          <p14:tracePt t="37566" x="6397625" y="4206875"/>
          <p14:tracePt t="37574" x="6508750" y="4206875"/>
          <p14:tracePt t="37581" x="6584950" y="4206875"/>
          <p14:tracePt t="37590" x="6669088" y="4206875"/>
          <p14:tracePt t="37598" x="6719888" y="4171950"/>
          <p14:tracePt t="37605" x="6780213" y="4164013"/>
          <p14:tracePt t="37614" x="6813550" y="4146550"/>
          <p14:tracePt t="37621" x="6823075" y="4130675"/>
          <p14:tracePt t="37631" x="6848475" y="4070350"/>
          <p14:tracePt t="37637" x="6856413" y="4002088"/>
          <p14:tracePt t="37646" x="6864350" y="3925888"/>
          <p14:tracePt t="37654" x="6864350" y="3841750"/>
          <p14:tracePt t="37662" x="6864350" y="3756025"/>
          <p14:tracePt t="37670" x="6864350" y="3671888"/>
          <p14:tracePt t="37678" x="6864350" y="3594100"/>
          <p14:tracePt t="37685" x="6831013" y="3509963"/>
          <p14:tracePt t="37693" x="6813550" y="3449638"/>
          <p14:tracePt t="37701" x="6754813" y="3355975"/>
          <p14:tracePt t="37710" x="6711950" y="3289300"/>
          <p14:tracePt t="37718" x="6669088" y="3238500"/>
          <p14:tracePt t="37726" x="6618288" y="3186113"/>
          <p14:tracePt t="37733" x="6575425" y="3135313"/>
          <p14:tracePt t="37741" x="6524625" y="3094038"/>
          <p14:tracePt t="37749" x="6491288" y="3059113"/>
          <p14:tracePt t="37759" x="6405563" y="3000375"/>
          <p14:tracePt t="37765" x="6346825" y="2957513"/>
          <p14:tracePt t="37774" x="6270625" y="2914650"/>
          <p14:tracePt t="37782" x="6219825" y="2897188"/>
          <p14:tracePt t="37789" x="6159500" y="2855913"/>
          <p14:tracePt t="37798" x="6091238" y="2820988"/>
          <p14:tracePt t="37806" x="6057900" y="2813050"/>
          <p14:tracePt t="37814" x="6032500" y="2805113"/>
          <p14:tracePt t="37821" x="6007100" y="2805113"/>
          <p14:tracePt t="37830" x="5972175" y="2795588"/>
          <p14:tracePt t="37838" x="5964238" y="2795588"/>
          <p14:tracePt t="37846" x="5956300" y="2795588"/>
          <p14:tracePt t="37854" x="5938838" y="2795588"/>
          <p14:tracePt t="37882" x="5913438" y="2795588"/>
          <p14:tracePt t="37885" x="5905500" y="2795588"/>
          <p14:tracePt t="37894" x="5880100" y="2795588"/>
          <p14:tracePt t="37901" x="5870575" y="2795588"/>
          <p14:tracePt t="37910" x="5853113" y="2813050"/>
          <p14:tracePt t="37917" x="5827713" y="2820988"/>
          <p14:tracePt t="37925" x="5802313" y="2830513"/>
          <p14:tracePt t="37941" x="5768975" y="2846388"/>
          <p14:tracePt t="37950" x="5751513" y="2863850"/>
          <p14:tracePt t="37958" x="5743575" y="2871788"/>
          <p14:tracePt t="37965" x="5726113" y="2889250"/>
          <p14:tracePt t="37981" x="5726113" y="2914650"/>
          <p14:tracePt t="37990" x="5718175" y="2922588"/>
          <p14:tracePt t="37998" x="5718175" y="2932113"/>
          <p14:tracePt t="38006" x="5718175" y="2949575"/>
          <p14:tracePt t="38021" x="5718175" y="2965450"/>
          <p14:tracePt t="38030" x="5718175" y="2982913"/>
          <p14:tracePt t="38038" x="5718175" y="3008313"/>
          <p14:tracePt t="38046" x="5735638" y="3041650"/>
          <p14:tracePt t="38054" x="5776913" y="3084513"/>
          <p14:tracePt t="38062" x="5827713" y="3109913"/>
          <p14:tracePt t="38069" x="5870575" y="3135313"/>
          <p14:tracePt t="38078" x="5888038" y="3135313"/>
          <p14:tracePt t="38086" x="5913438" y="3144838"/>
          <p14:tracePt t="38093" x="5938838" y="3144838"/>
          <p14:tracePt t="38101" x="5956300" y="3144838"/>
          <p14:tracePt t="38109" x="5964238" y="3144838"/>
          <p14:tracePt t="38117" x="5972175" y="3144838"/>
          <p14:tracePt t="38126" x="5981700" y="3144838"/>
          <p14:tracePt t="38134" x="5989638" y="3144838"/>
          <p14:tracePt t="38142" x="6007100" y="3144838"/>
          <p14:tracePt t="38150" x="6015038" y="3144838"/>
          <p14:tracePt t="38157" x="6024563" y="3144838"/>
          <p14:tracePt t="38166" x="6040438" y="3127375"/>
          <p14:tracePt t="38174" x="6057900" y="3094038"/>
          <p14:tracePt t="38182" x="6065838" y="3059113"/>
          <p14:tracePt t="38190" x="6075363" y="3000375"/>
          <p14:tracePt t="38198" x="6100763" y="2940050"/>
          <p14:tracePt t="38205" x="6100763" y="2881313"/>
          <p14:tracePt t="38214" x="6100763" y="2795588"/>
          <p14:tracePt t="38221" x="6100763" y="2693988"/>
          <p14:tracePt t="38230" x="6100763" y="2625725"/>
          <p14:tracePt t="38238" x="6091238" y="2541588"/>
          <p14:tracePt t="38246" x="6075363" y="2463800"/>
          <p14:tracePt t="38254" x="6040438" y="2413000"/>
          <p14:tracePt t="38261" x="6024563" y="2379663"/>
          <p14:tracePt t="38270" x="5989638" y="2328863"/>
          <p14:tracePt t="38278" x="5946775" y="2278063"/>
          <p14:tracePt t="38286" x="5921375" y="2252663"/>
          <p14:tracePt t="38293" x="5888038" y="2227263"/>
          <p14:tracePt t="38301" x="5845175" y="2209800"/>
          <p14:tracePt t="38309" x="5802313" y="2184400"/>
          <p14:tracePt t="38318" x="5768975" y="2166938"/>
          <p14:tracePt t="38326" x="5708650" y="2159000"/>
          <p14:tracePt t="38334" x="5692775" y="2159000"/>
          <p14:tracePt t="38342" x="5667375" y="2159000"/>
          <p14:tracePt t="38350" x="5649913" y="2159000"/>
          <p14:tracePt t="38358" x="5641975" y="2159000"/>
          <p14:tracePt t="38365" x="5624513" y="2159000"/>
          <p14:tracePt t="38373" x="5599113" y="2159000"/>
          <p14:tracePt t="38382" x="5565775" y="2159000"/>
          <p14:tracePt t="38389" x="5538788" y="2159000"/>
          <p14:tracePt t="38398" x="5522913" y="2159000"/>
          <p14:tracePt t="38405" x="5480050" y="2166938"/>
          <p14:tracePt t="38414" x="5454650" y="2192338"/>
          <p14:tracePt t="38421" x="5429250" y="2209800"/>
          <p14:tracePt t="38430" x="5403850" y="2243138"/>
          <p14:tracePt t="38437" x="5386388" y="2278063"/>
          <p14:tracePt t="38446" x="5353050" y="2371725"/>
          <p14:tracePt t="38454" x="5343525" y="2430463"/>
          <p14:tracePt t="38462" x="5343525" y="2524125"/>
          <p14:tracePt t="38470" x="5343525" y="2625725"/>
          <p14:tracePt t="38478" x="5353050" y="2744788"/>
          <p14:tracePt t="38485" x="5411788" y="2855913"/>
          <p14:tracePt t="38493" x="5487988" y="2990850"/>
          <p14:tracePt t="38501" x="5556250" y="3084513"/>
          <p14:tracePt t="38510" x="5624513" y="3178175"/>
          <p14:tracePt t="38518" x="5692775" y="3246438"/>
          <p14:tracePt t="38526" x="5768975" y="3297238"/>
          <p14:tracePt t="38533" x="5837238" y="3340100"/>
          <p14:tracePt t="38541" x="5880100" y="3348038"/>
          <p14:tracePt t="38550" x="5921375" y="3365500"/>
          <p14:tracePt t="38558" x="5972175" y="3382963"/>
          <p14:tracePt t="38566" x="6007100" y="3382963"/>
          <p14:tracePt t="38573" x="6040438" y="3382963"/>
          <p14:tracePt t="38581" x="6065838" y="3382963"/>
          <p14:tracePt t="38589" x="6091238" y="3373438"/>
          <p14:tracePt t="38598" x="6116638" y="3355975"/>
          <p14:tracePt t="38606" x="6134100" y="3340100"/>
          <p14:tracePt t="38614" x="6142038" y="3297238"/>
          <p14:tracePt t="38621" x="6159500" y="3246438"/>
          <p14:tracePt t="38630" x="6159500" y="3203575"/>
          <p14:tracePt t="38638" x="6167438" y="3144838"/>
          <p14:tracePt t="38647" x="6167438" y="3101975"/>
          <p14:tracePt t="38654" x="6167438" y="3033713"/>
          <p14:tracePt t="38663" x="6167438" y="2974975"/>
          <p14:tracePt t="38669" x="6159500" y="2897188"/>
          <p14:tracePt t="38678" x="6134100" y="2855913"/>
          <p14:tracePt t="38686" x="6108700" y="2787650"/>
          <p14:tracePt t="38696" x="6083300" y="2727325"/>
          <p14:tracePt t="38702" x="6040438" y="2660650"/>
          <p14:tracePt t="38710" x="6007100" y="2608263"/>
          <p14:tracePt t="38717" x="5997575" y="2582863"/>
          <p14:tracePt t="38726" x="5956300" y="2541588"/>
          <p14:tracePt t="38734" x="5921375" y="2506663"/>
          <p14:tracePt t="38742" x="5905500" y="2489200"/>
          <p14:tracePt t="38750" x="5880100" y="2463800"/>
          <p14:tracePt t="38758" x="5853113" y="2438400"/>
          <p14:tracePt t="38765" x="5827713" y="2430463"/>
          <p14:tracePt t="38774" x="5802313" y="2413000"/>
          <p14:tracePt t="38781" x="5786438" y="2387600"/>
          <p14:tracePt t="38789" x="5735638" y="2371725"/>
          <p14:tracePt t="38797" x="5657850" y="2328863"/>
          <p14:tracePt t="38805" x="5591175" y="2293938"/>
          <p14:tracePt t="38814" x="5548313" y="2278063"/>
          <p14:tracePt t="38821" x="5497513" y="2268538"/>
          <p14:tracePt t="38830" x="5454650" y="2235200"/>
          <p14:tracePt t="38838" x="5403850" y="2227263"/>
          <p14:tracePt t="38846" x="5360988" y="2217738"/>
          <p14:tracePt t="38853" x="5343525" y="2200275"/>
          <p14:tracePt t="38863" x="5318125" y="2192338"/>
          <p14:tracePt t="38870" x="5284788" y="2192338"/>
          <p14:tracePt t="39022" x="5276850" y="2184400"/>
          <p14:tracePt t="39150" x="5302250" y="2184400"/>
          <p14:tracePt t="39158" x="5353050" y="2184400"/>
          <p14:tracePt t="39166" x="5360988" y="2184400"/>
          <p14:tracePt t="39189" x="5368925" y="2184400"/>
          <p14:tracePt t="39214" x="5378450" y="2184400"/>
          <p14:tracePt t="39221" x="5386388" y="2184400"/>
          <p14:tracePt t="39238" x="5394325" y="2184400"/>
          <p14:tracePt t="39246" x="5421313" y="2174875"/>
          <p14:tracePt t="39253" x="5429250" y="2159000"/>
          <p14:tracePt t="39262" x="5437188" y="2159000"/>
          <p14:tracePt t="39269" x="5437188" y="2149475"/>
          <p14:tracePt t="39278" x="5437188" y="2141538"/>
          <p14:tracePt t="39310" x="5437188" y="2133600"/>
          <p14:tracePt t="39317" x="5437188" y="2124075"/>
          <p14:tracePt t="39334" x="5437188" y="2108200"/>
          <p14:tracePt t="39342" x="5429250" y="2098675"/>
          <p14:tracePt t="39350" x="5403850" y="2082800"/>
          <p14:tracePt t="39358" x="5368925" y="2065338"/>
          <p14:tracePt t="39365" x="5353050" y="2055813"/>
          <p14:tracePt t="39373" x="5343525" y="2047875"/>
          <p14:tracePt t="39381" x="5318125" y="2022475"/>
          <p14:tracePt t="39390" x="5302250" y="2022475"/>
          <p14:tracePt t="39398" x="5284788" y="2022475"/>
          <p14:tracePt t="39405" x="5267325" y="2014538"/>
          <p14:tracePt t="39414" x="5241925" y="2005013"/>
          <p14:tracePt t="39421" x="5233988" y="2005013"/>
          <p14:tracePt t="39430" x="5224463" y="1989138"/>
          <p14:tracePt t="39463" x="5208588" y="1989138"/>
          <p14:tracePt t="39486" x="5199063" y="1989138"/>
          <p14:tracePt t="39502" x="5191125" y="1989138"/>
          <p14:tracePt t="39510" x="5183188" y="1989138"/>
          <p14:tracePt t="39518" x="5173663" y="1989138"/>
          <p14:tracePt t="39525" x="5165725" y="1989138"/>
          <p14:tracePt t="39533" x="5140325" y="1989138"/>
          <p14:tracePt t="39542" x="5122863" y="1989138"/>
          <p14:tracePt t="39550" x="5114925" y="1989138"/>
          <p14:tracePt t="39557" x="5089525" y="1989138"/>
          <p14:tracePt t="39565" x="5054600" y="1989138"/>
          <p14:tracePt t="39574" x="5029200" y="1997075"/>
          <p14:tracePt t="39581" x="4987925" y="2005013"/>
          <p14:tracePt t="39590" x="4970463" y="2022475"/>
          <p14:tracePt t="39597" x="4945063" y="2030413"/>
          <p14:tracePt t="39605" x="4919663" y="2047875"/>
          <p14:tracePt t="39614" x="4894263" y="2065338"/>
          <p14:tracePt t="39622" x="4868863" y="2082800"/>
          <p14:tracePt t="39630" x="4851400" y="2090738"/>
          <p14:tracePt t="39638" x="4851400" y="2098675"/>
          <p14:tracePt t="39646" x="4843463" y="2116138"/>
          <p14:tracePt t="39654" x="4826000" y="2133600"/>
          <p14:tracePt t="39662" x="4826000" y="2166938"/>
          <p14:tracePt t="39670" x="4818063" y="2192338"/>
          <p14:tracePt t="39678" x="4818063" y="2235200"/>
          <p14:tracePt t="39686" x="4818063" y="2293938"/>
          <p14:tracePt t="39693" x="4843463" y="2371725"/>
          <p14:tracePt t="39701" x="4894263" y="2430463"/>
          <p14:tracePt t="39710" x="4953000" y="2506663"/>
          <p14:tracePt t="39718" x="5021263" y="2600325"/>
          <p14:tracePt t="39726" x="5114925" y="2668588"/>
          <p14:tracePt t="39734" x="5216525" y="2727325"/>
          <p14:tracePt t="39741" x="5292725" y="2787650"/>
          <p14:tracePt t="39749" x="5403850" y="2830513"/>
          <p14:tracePt t="39757" x="5513388" y="2855913"/>
          <p14:tracePt t="39765" x="5632450" y="2881313"/>
          <p14:tracePt t="39774" x="5743575" y="2889250"/>
          <p14:tracePt t="39781" x="5870575" y="2889250"/>
          <p14:tracePt t="39789" x="5981700" y="2889250"/>
          <p14:tracePt t="39798" x="6100763" y="2889250"/>
          <p14:tracePt t="39806" x="6245225" y="2846388"/>
          <p14:tracePt t="39814" x="6364288" y="2805113"/>
          <p14:tracePt t="39821" x="6465888" y="2744788"/>
          <p14:tracePt t="39830" x="6559550" y="2686050"/>
          <p14:tracePt t="39837" x="6635750" y="2617788"/>
          <p14:tracePt t="39846" x="6678613" y="2566988"/>
          <p14:tracePt t="39854" x="6686550" y="2506663"/>
          <p14:tracePt t="39863" x="6704013" y="2447925"/>
          <p14:tracePt t="39870" x="6704013" y="2387600"/>
          <p14:tracePt t="39880" x="6704013" y="2303463"/>
          <p14:tracePt t="39885" x="6704013" y="2235200"/>
          <p14:tracePt t="39894" x="6694488" y="2141538"/>
          <p14:tracePt t="39901" x="6661150" y="2065338"/>
          <p14:tracePt t="39910" x="6626225" y="1963738"/>
          <p14:tracePt t="39918" x="6584950" y="1885950"/>
          <p14:tracePt t="39926" x="6524625" y="1809750"/>
          <p14:tracePt t="39933" x="6491288" y="1751013"/>
          <p14:tracePt t="39941" x="6448425" y="1682750"/>
          <p14:tracePt t="39950" x="6389688" y="1614488"/>
          <p14:tracePt t="39958" x="6321425" y="1555750"/>
          <p14:tracePt t="39966" x="6270625" y="1520825"/>
          <p14:tracePt t="39973" x="6194425" y="1477963"/>
          <p14:tracePt t="39981" x="6134100" y="1444625"/>
          <p14:tracePt t="39990" x="6065838" y="1419225"/>
          <p14:tracePt t="39998" x="6007100" y="1393825"/>
          <p14:tracePt t="40006" x="5946775" y="1360488"/>
          <p14:tracePt t="40014" x="5853113" y="1350963"/>
          <p14:tracePt t="40021" x="5794375" y="1343025"/>
          <p14:tracePt t="40030" x="5726113" y="1317625"/>
          <p14:tracePt t="40038" x="5649913" y="1317625"/>
          <p14:tracePt t="40045" x="5565775" y="1317625"/>
          <p14:tracePt t="40054" x="5480050" y="1317625"/>
          <p14:tracePt t="40063" x="5386388" y="1317625"/>
          <p14:tracePt t="40069" x="5310188" y="1317625"/>
          <p14:tracePt t="40079" x="5224463" y="1317625"/>
          <p14:tracePt t="40086" x="5157788" y="1317625"/>
          <p14:tracePt t="40095" x="5072063" y="1325563"/>
          <p14:tracePt t="40101" x="5021263" y="1325563"/>
          <p14:tracePt t="40110" x="4978400" y="1333500"/>
          <p14:tracePt t="40117" x="4919663" y="1343025"/>
          <p14:tracePt t="40126" x="4868863" y="1360488"/>
          <p14:tracePt t="40134" x="4851400" y="1368425"/>
          <p14:tracePt t="40142" x="4833938" y="1376363"/>
          <p14:tracePt t="40150" x="4808538" y="1385888"/>
          <p14:tracePt t="40157" x="4783138" y="1401763"/>
          <p14:tracePt t="40166" x="4783138" y="1411288"/>
          <p14:tracePt t="40174" x="4765675" y="1419225"/>
          <p14:tracePt t="40182" x="4749800" y="1436688"/>
          <p14:tracePt t="40190" x="4724400" y="1477963"/>
          <p14:tracePt t="40198" x="4706938" y="1512888"/>
          <p14:tracePt t="40205" x="4699000" y="1563688"/>
          <p14:tracePt t="40214" x="4673600" y="1622425"/>
          <p14:tracePt t="40222" x="4664075" y="1682750"/>
          <p14:tracePt t="40230" x="4664075" y="1751013"/>
          <p14:tracePt t="40238" x="4664075" y="1827213"/>
          <p14:tracePt t="40246" x="4664075" y="1911350"/>
          <p14:tracePt t="40253" x="4673600" y="1997075"/>
          <p14:tracePt t="40262" x="4681538" y="2055813"/>
          <p14:tracePt t="40269" x="4699000" y="2149475"/>
          <p14:tracePt t="40278" x="4740275" y="2227263"/>
          <p14:tracePt t="40286" x="4775200" y="2268538"/>
          <p14:tracePt t="40294" x="4791075" y="2311400"/>
          <p14:tracePt t="40301" x="4808538" y="2344738"/>
          <p14:tracePt t="40309" x="4826000" y="2354263"/>
          <p14:tracePt t="40318" x="4833938" y="2362200"/>
          <p14:tracePt t="40328" x="4843463" y="2379663"/>
          <p14:tracePt t="40334" x="4851400" y="2379663"/>
          <p14:tracePt t="40445" x="4859338" y="2379663"/>
          <p14:tracePt t="42902" x="4859338" y="2387600"/>
          <p14:tracePt t="42910" x="4859338" y="2413000"/>
          <p14:tracePt t="42918" x="4859338" y="2438400"/>
          <p14:tracePt t="42926" x="4859338" y="2463800"/>
          <p14:tracePt t="42934" x="4859338" y="2498725"/>
          <p14:tracePt t="42942" x="4859338" y="2541588"/>
          <p14:tracePt t="42950" x="4859338" y="2566988"/>
          <p14:tracePt t="42958" x="4859338" y="2600325"/>
          <p14:tracePt t="42965" x="4859338" y="2625725"/>
          <p14:tracePt t="42973" x="4859338" y="2651125"/>
          <p14:tracePt t="42981" x="4859338" y="2660650"/>
          <p14:tracePt t="42990" x="4859338" y="2686050"/>
          <p14:tracePt t="42998" x="4868863" y="2693988"/>
          <p14:tracePt t="46358" x="4884738" y="2676525"/>
          <p14:tracePt t="46374" x="4884738" y="2651125"/>
          <p14:tracePt t="46382" x="4884738" y="2643188"/>
          <p14:tracePt t="46391" x="4884738" y="2608263"/>
          <p14:tracePt t="46398" x="4894263" y="2557463"/>
          <p14:tracePt t="46406" x="4902200" y="2498725"/>
          <p14:tracePt t="46414" x="4910138" y="2438400"/>
          <p14:tracePt t="46421" x="4927600" y="2387600"/>
          <p14:tracePt t="46430" x="4935538" y="2336800"/>
          <p14:tracePt t="46438" x="4953000" y="2278063"/>
          <p14:tracePt t="46445" x="4953000" y="2235200"/>
          <p14:tracePt t="46454" x="4962525" y="2174875"/>
          <p14:tracePt t="46470" x="4987925" y="2133600"/>
          <p14:tracePt t="46478" x="4987925" y="2098675"/>
          <p14:tracePt t="46485" x="4987925" y="2073275"/>
          <p14:tracePt t="46493" x="4987925" y="2065338"/>
          <p14:tracePt t="46501" x="4987925" y="2030413"/>
          <p14:tracePt t="46510" x="4995863" y="2014538"/>
          <p14:tracePt t="46518" x="5013325" y="1979613"/>
          <p14:tracePt t="46526" x="5021263" y="1946275"/>
          <p14:tracePt t="46533" x="5046663" y="1903413"/>
          <p14:tracePt t="46541" x="5054600" y="1878013"/>
          <p14:tracePt t="46550" x="5072063" y="1844675"/>
          <p14:tracePt t="46558" x="5080000" y="1809750"/>
          <p14:tracePt t="46565" x="5114925" y="1758950"/>
          <p14:tracePt t="46574" x="5122863" y="1758950"/>
          <p14:tracePt t="46581" x="5122863" y="1725613"/>
          <p14:tracePt t="46590" x="5132388" y="1690688"/>
          <p14:tracePt t="46598" x="5140325" y="1690688"/>
          <p14:tracePt t="46606" x="5148263" y="1682750"/>
          <p14:tracePt t="46638" x="5148263" y="1674813"/>
          <p14:tracePt t="46766" x="5148263" y="1682750"/>
          <p14:tracePt t="46798" x="5148263" y="1690688"/>
          <p14:tracePt t="46813" x="5148263" y="1700213"/>
          <p14:tracePt t="46822" x="5148263" y="1708150"/>
          <p14:tracePt t="46829" x="5148263" y="1716088"/>
          <p14:tracePt t="46838" x="5148263" y="1733550"/>
          <p14:tracePt t="46846" x="5148263" y="1741488"/>
          <p14:tracePt t="46855" x="5148263" y="1758950"/>
          <p14:tracePt t="46861" x="5148263" y="1793875"/>
          <p14:tracePt t="46891" x="5148263" y="1827213"/>
          <p14:tracePt t="46909" x="5157788" y="1835150"/>
          <p14:tracePt t="47966" x="5157788" y="1844675"/>
          <p14:tracePt t="47973" x="5157788" y="1852613"/>
          <p14:tracePt t="47997" x="5157788" y="1860550"/>
          <p14:tracePt t="48022" x="5157788" y="1870075"/>
          <p14:tracePt t="48045" x="5157788" y="1878013"/>
          <p14:tracePt t="48054" x="5157788" y="1885950"/>
          <p14:tracePt t="48061" x="5157788" y="1895475"/>
          <p14:tracePt t="48077" x="5157788" y="1928813"/>
          <p14:tracePt t="48086" x="5157788" y="1946275"/>
          <p14:tracePt t="48094" x="5157788" y="1963738"/>
          <p14:tracePt t="48102" x="5157788" y="1979613"/>
          <p14:tracePt t="48110" x="5157788" y="1997075"/>
          <p14:tracePt t="48118" x="5157788" y="2022475"/>
          <p14:tracePt t="48133" x="5157788" y="2030413"/>
          <p14:tracePt t="48141" x="5157788" y="2055813"/>
          <p14:tracePt t="48150" x="5157788" y="2065338"/>
          <p14:tracePt t="48246" x="5157788" y="2073275"/>
          <p14:tracePt t="48613" x="5148263" y="2073275"/>
          <p14:tracePt t="48630" x="5140325" y="2073275"/>
          <p14:tracePt t="48638" x="5140325" y="2065338"/>
          <p14:tracePt t="48894" x="5157788" y="2065338"/>
          <p14:tracePt t="48902" x="5173663" y="2065338"/>
          <p14:tracePt t="48910" x="5183188" y="2065338"/>
          <p14:tracePt t="48918" x="5208588" y="2065338"/>
          <p14:tracePt t="48941" x="5216525" y="2065338"/>
          <p14:tracePt t="49094" x="5208588" y="2065338"/>
          <p14:tracePt t="49102" x="5191125" y="2065338"/>
          <p14:tracePt t="49109" x="5183188" y="2065338"/>
          <p14:tracePt t="49117" x="5157788" y="2065338"/>
          <p14:tracePt t="49126" x="5132388" y="2065338"/>
          <p14:tracePt t="49134" x="5106988" y="2065338"/>
          <p14:tracePt t="49142" x="5097463" y="2065338"/>
          <p14:tracePt t="49150" x="5080000" y="2065338"/>
          <p14:tracePt t="49182" x="5072063" y="2065338"/>
          <p14:tracePt t="49190" x="5064125" y="2073275"/>
          <p14:tracePt t="49205" x="5064125" y="2082800"/>
          <p14:tracePt t="49213" x="5054600" y="2098675"/>
          <p14:tracePt t="49222" x="5054600" y="2124075"/>
          <p14:tracePt t="49230" x="5054600" y="2149475"/>
          <p14:tracePt t="49238" x="5054600" y="2184400"/>
          <p14:tracePt t="49246" x="5054600" y="2227263"/>
          <p14:tracePt t="49254" x="5054600" y="2260600"/>
          <p14:tracePt t="49261" x="5072063" y="2303463"/>
          <p14:tracePt t="49270" x="5097463" y="2328863"/>
          <p14:tracePt t="49278" x="5140325" y="2371725"/>
          <p14:tracePt t="49286" x="5216525" y="2413000"/>
          <p14:tracePt t="49294" x="5292725" y="2455863"/>
          <p14:tracePt t="49301" x="5394325" y="2516188"/>
          <p14:tracePt t="49310" x="5454650" y="2532063"/>
          <p14:tracePt t="49318" x="5522913" y="2566988"/>
          <p14:tracePt t="49326" x="5591175" y="2582863"/>
          <p14:tracePt t="49334" x="5657850" y="2608263"/>
          <p14:tracePt t="49342" x="5675313" y="2617788"/>
          <p14:tracePt t="49349" x="5700713" y="2617788"/>
          <p14:tracePt t="49358" x="5708650" y="2617788"/>
          <p14:tracePt t="49366" x="5718175" y="2617788"/>
          <p14:tracePt t="49406" x="5726113" y="2617788"/>
          <p14:tracePt t="49414" x="5726113" y="2608263"/>
          <p14:tracePt t="49430" x="5726113" y="2574925"/>
          <p14:tracePt t="49438" x="5718175" y="2541588"/>
          <p14:tracePt t="49445" x="5700713" y="2532063"/>
          <p14:tracePt t="49454" x="5675313" y="2506663"/>
          <p14:tracePt t="49462" x="5649913" y="2481263"/>
          <p14:tracePt t="49470" x="5616575" y="2455863"/>
          <p14:tracePt t="49478" x="5565775" y="2430463"/>
          <p14:tracePt t="49487" x="5548313" y="2405063"/>
          <p14:tracePt t="49493" x="5513388" y="2397125"/>
          <p14:tracePt t="49502" x="5472113" y="2371725"/>
          <p14:tracePt t="49510" x="5472113" y="2362200"/>
          <p14:tracePt t="49518" x="5446713" y="2362200"/>
          <p14:tracePt t="49598" x="5429250" y="2362200"/>
          <p14:tracePt t="49606" x="5403850" y="2362200"/>
          <p14:tracePt t="49614" x="5394325" y="2354263"/>
          <p14:tracePt t="49621" x="5360988" y="2336800"/>
          <p14:tracePt t="49645" x="5343525" y="2328863"/>
          <p14:tracePt t="49654" x="5335588" y="2328863"/>
          <p14:tracePt t="49661" x="5327650" y="2328863"/>
          <p14:tracePt t="49846" x="5327650" y="2319338"/>
          <p14:tracePt t="49862" x="5318125" y="2319338"/>
          <p14:tracePt t="49878" x="5310188" y="2319338"/>
          <p14:tracePt t="52014" x="5302250" y="2319338"/>
          <p14:tracePt t="52046" x="5302250" y="2303463"/>
          <p14:tracePt t="52061" x="5318125" y="2303463"/>
          <p14:tracePt t="55022" x="5327650" y="2303463"/>
          <p14:tracePt t="55038" x="5335588" y="2303463"/>
          <p14:tracePt t="55062" x="5360988" y="2311400"/>
          <p14:tracePt t="55078" x="5394325" y="2336800"/>
          <p14:tracePt t="55086" x="5446713" y="2371725"/>
          <p14:tracePt t="55093" x="5480050" y="2397125"/>
          <p14:tracePt t="55101" x="5530850" y="2422525"/>
          <p14:tracePt t="55110" x="5581650" y="2447925"/>
          <p14:tracePt t="55118" x="5624513" y="2473325"/>
          <p14:tracePt t="55126" x="5649913" y="2481263"/>
          <p14:tracePt t="55134" x="5692775" y="2498725"/>
          <p14:tracePt t="55141" x="5735638" y="2524125"/>
          <p14:tracePt t="55150" x="5794375" y="2557463"/>
          <p14:tracePt t="55158" x="5862638" y="2592388"/>
          <p14:tracePt t="55166" x="5921375" y="2643188"/>
          <p14:tracePt t="55174" x="5972175" y="2686050"/>
          <p14:tracePt t="55183" x="6024563" y="2727325"/>
          <p14:tracePt t="55189" x="6040438" y="2736850"/>
          <p14:tracePt t="55198" x="6049963" y="2736850"/>
          <p14:tracePt t="55206" x="6065838" y="2752725"/>
          <p14:tracePt t="55215" x="6083300" y="2770188"/>
          <p14:tracePt t="55222" x="6100763" y="2778125"/>
          <p14:tracePt t="55230" x="6134100" y="2805113"/>
          <p14:tracePt t="55237" x="6159500" y="2820988"/>
          <p14:tracePt t="55245" x="6176963" y="2838450"/>
          <p14:tracePt t="55254" x="6202363" y="2855913"/>
          <p14:tracePt t="55261" x="6235700" y="2871788"/>
          <p14:tracePt t="55270" x="6245225" y="2881313"/>
          <p14:tracePt t="55277" x="6253163" y="2889250"/>
          <p14:tracePt t="55325" x="6261100" y="2897188"/>
          <p14:tracePt t="55358" x="6261100" y="2906713"/>
          <p14:tracePt t="64461" x="6261100" y="2897188"/>
          <p14:tracePt t="64470" x="6261100" y="2889250"/>
          <p14:tracePt t="64478" x="6261100" y="2881313"/>
          <p14:tracePt t="64486" x="6261100" y="2871788"/>
          <p14:tracePt t="64494" x="6261100" y="2846388"/>
          <p14:tracePt t="64501" x="6270625" y="2813050"/>
          <p14:tracePt t="64509" x="6278563" y="2770188"/>
          <p14:tracePt t="64518" x="6286500" y="2719388"/>
          <p14:tracePt t="64526" x="6311900" y="2676525"/>
          <p14:tracePt t="64534" x="6311900" y="2625725"/>
          <p14:tracePt t="64542" x="6311900" y="2582863"/>
          <p14:tracePt t="64550" x="6311900" y="2541588"/>
          <p14:tracePt t="64558" x="6311900" y="2481263"/>
          <p14:tracePt t="64565" x="6311900" y="2397125"/>
          <p14:tracePt t="64574" x="6311900" y="2328863"/>
          <p14:tracePt t="64582" x="6303963" y="2252663"/>
          <p14:tracePt t="64592" x="6296025" y="2166938"/>
          <p14:tracePt t="64598" x="6286500" y="2065338"/>
          <p14:tracePt t="64607" x="6245225" y="1989138"/>
          <p14:tracePt t="64614" x="6210300" y="1928813"/>
          <p14:tracePt t="64623" x="6184900" y="1885950"/>
          <p14:tracePt t="64630" x="6176963" y="1844675"/>
          <p14:tracePt t="64638" x="6134100" y="1809750"/>
          <p14:tracePt t="64645" x="6065838" y="1751013"/>
          <p14:tracePt t="64653" x="5989638" y="1708150"/>
          <p14:tracePt t="64661" x="5930900" y="1690688"/>
          <p14:tracePt t="64670" x="5845175" y="1639888"/>
          <p14:tracePt t="64678" x="5768975" y="1622425"/>
          <p14:tracePt t="64685" x="5624513" y="1589088"/>
          <p14:tracePt t="64693" x="5497513" y="1571625"/>
          <p14:tracePt t="64701" x="5343525" y="1563688"/>
          <p14:tracePt t="64710" x="5165725" y="1563688"/>
          <p14:tracePt t="64718" x="4962525" y="1563688"/>
          <p14:tracePt t="64726" x="4706938" y="1563688"/>
          <p14:tracePt t="64733" x="4443413" y="1563688"/>
          <p14:tracePt t="64741" x="4179888" y="1563688"/>
          <p14:tracePt t="64750" x="3890963" y="1563688"/>
          <p14:tracePt t="64758" x="3576638" y="1563688"/>
          <p14:tracePt t="64766" x="3254375" y="1563688"/>
          <p14:tracePt t="64775" x="2998788" y="1563688"/>
          <p14:tracePt t="64781" x="2760663" y="1563688"/>
          <p14:tracePt t="64790" x="2557463" y="1563688"/>
          <p14:tracePt t="64798" x="2387600" y="1563688"/>
          <p14:tracePt t="64807" x="2286000" y="1563688"/>
          <p14:tracePt t="64814" x="2217738" y="1563688"/>
          <p14:tracePt t="64823" x="2141538" y="1563688"/>
          <p14:tracePt t="64829" x="2098675" y="1563688"/>
          <p14:tracePt t="64838" x="2090738" y="1571625"/>
          <p14:tracePt t="64846" x="2081213" y="1571625"/>
          <p14:tracePt t="64862" x="2081213" y="1581150"/>
          <p14:tracePt t="64891" x="2047875" y="1614488"/>
          <p14:tracePt t="64894" x="2022475" y="1631950"/>
          <p14:tracePt t="64902" x="1997075" y="1657350"/>
          <p14:tracePt t="64910" x="1962150" y="1708150"/>
          <p14:tracePt t="64918" x="1928813" y="1751013"/>
          <p14:tracePt t="64925" x="1903413" y="1776413"/>
          <p14:tracePt t="64934" x="1878013" y="1809750"/>
          <p14:tracePt t="64942" x="1868488" y="1819275"/>
          <p14:tracePt t="64950" x="1868488" y="1835150"/>
          <p14:tracePt t="64958" x="1868488" y="1844675"/>
          <p14:tracePt t="64965" x="1860550" y="1860550"/>
          <p14:tracePt t="64974" x="1835150" y="1911350"/>
          <p14:tracePt t="64981" x="1835150" y="1938338"/>
          <p14:tracePt t="64990" x="1835150" y="1979613"/>
          <p14:tracePt t="64998" x="1835150" y="2055813"/>
          <p14:tracePt t="65006" x="1835150" y="2108200"/>
          <p14:tracePt t="65013" x="1835150" y="2209800"/>
          <p14:tracePt t="65022" x="1835150" y="2311400"/>
          <p14:tracePt t="65030" x="1835150" y="2422525"/>
          <p14:tracePt t="65038" x="1835150" y="2481263"/>
          <p14:tracePt t="65045" x="1843088" y="2541588"/>
          <p14:tracePt t="65053" x="1852613" y="2574925"/>
          <p14:tracePt t="65061" x="1860550" y="2617788"/>
          <p14:tracePt t="65069" x="1885950" y="2660650"/>
          <p14:tracePt t="65077" x="1893888" y="2668588"/>
          <p14:tracePt t="65086" x="1936750" y="2727325"/>
          <p14:tracePt t="65094" x="1971675" y="2770188"/>
          <p14:tracePt t="65101" x="2022475" y="2820988"/>
          <p14:tracePt t="65110" x="2065338" y="2855913"/>
          <p14:tracePt t="65118" x="2141538" y="2906713"/>
          <p14:tracePt t="65126" x="2200275" y="2949575"/>
          <p14:tracePt t="65134" x="2276475" y="2974975"/>
          <p14:tracePt t="65142" x="2370138" y="3025775"/>
          <p14:tracePt t="65150" x="2471738" y="3041650"/>
          <p14:tracePt t="65158" x="2574925" y="3076575"/>
          <p14:tracePt t="65165" x="2693988" y="3101975"/>
          <p14:tracePt t="65174" x="2795588" y="3135313"/>
          <p14:tracePt t="65182" x="2879725" y="3160713"/>
          <p14:tracePt t="65190" x="2998788" y="3195638"/>
          <p14:tracePt t="65198" x="3100388" y="3203575"/>
          <p14:tracePt t="65207" x="3186113" y="3203575"/>
          <p14:tracePt t="65214" x="3254375" y="3211513"/>
          <p14:tracePt t="65222" x="3297238" y="3211513"/>
          <p14:tracePt t="65229" x="3338513" y="3211513"/>
          <p14:tracePt t="65240" x="3398838" y="3211513"/>
          <p14:tracePt t="65245" x="3441700" y="3211513"/>
          <p14:tracePt t="65253" x="3492500" y="3211513"/>
          <p14:tracePt t="65261" x="3533775" y="3211513"/>
          <p14:tracePt t="65270" x="3576638" y="3211513"/>
          <p14:tracePt t="65277" x="3636963" y="3203575"/>
          <p14:tracePt t="65286" x="3670300" y="3186113"/>
          <p14:tracePt t="65293" x="3729038" y="3160713"/>
          <p14:tracePt t="65301" x="3771900" y="3144838"/>
          <p14:tracePt t="65310" x="3806825" y="3127375"/>
          <p14:tracePt t="65318" x="3865563" y="3101975"/>
          <p14:tracePt t="65326" x="3916363" y="3076575"/>
          <p14:tracePt t="65334" x="3976688" y="3051175"/>
          <p14:tracePt t="65341" x="4002088" y="3033713"/>
          <p14:tracePt t="65349" x="4044950" y="3016250"/>
          <p14:tracePt t="65358" x="4078288" y="2982913"/>
          <p14:tracePt t="65366" x="4095750" y="2974975"/>
          <p14:tracePt t="65374" x="4129088" y="2949575"/>
          <p14:tracePt t="65381" x="4137025" y="2940050"/>
          <p14:tracePt t="65390" x="4162425" y="2914650"/>
          <p14:tracePt t="65422" x="4162425" y="2897188"/>
          <p14:tracePt t="65430" x="4162425" y="2889250"/>
          <p14:tracePt t="65445" x="4162425" y="2881313"/>
          <p14:tracePt t="65454" x="4162425" y="2871788"/>
          <p14:tracePt t="65462" x="4162425" y="2855913"/>
          <p14:tracePt t="65470" x="4162425" y="2846388"/>
          <p14:tracePt t="65478" x="4162425" y="2830513"/>
          <p14:tracePt t="65494" x="4162425" y="2820988"/>
          <p14:tracePt t="65501" x="4162425" y="2813050"/>
          <p14:tracePt t="65534" x="4162425" y="2805113"/>
          <p14:tracePt t="65541" x="4162425" y="2795588"/>
          <p14:tracePt t="65550" x="4154488" y="2787650"/>
          <p14:tracePt t="65557" x="4146550" y="2762250"/>
          <p14:tracePt t="65566" x="4121150" y="2736850"/>
          <p14:tracePt t="65575" x="4111625" y="2719388"/>
          <p14:tracePt t="65590" x="4095750" y="2693988"/>
          <p14:tracePt t="65598" x="4086225" y="2686050"/>
          <p14:tracePt t="65607" x="4086225" y="2676525"/>
          <p14:tracePt t="65622" x="4078288" y="2660650"/>
          <p14:tracePt t="65629" x="4070350" y="2651125"/>
          <p14:tracePt t="65637" x="4052888" y="2643188"/>
          <p14:tracePt t="65646" x="4052888" y="2633663"/>
          <p14:tracePt t="65655" x="4035425" y="2617788"/>
          <p14:tracePt t="65661" x="4017963" y="2600325"/>
          <p14:tracePt t="65669" x="3984625" y="2566988"/>
          <p14:tracePt t="65677" x="3959225" y="2524125"/>
          <p14:tracePt t="65686" x="3908425" y="2481263"/>
          <p14:tracePt t="65694" x="3883025" y="2463800"/>
          <p14:tracePt t="65701" x="3832225" y="2422525"/>
          <p14:tracePt t="65710" x="3781425" y="2379663"/>
          <p14:tracePt t="65717" x="3738563" y="2354263"/>
          <p14:tracePt t="65725" x="3703638" y="2319338"/>
          <p14:tracePt t="65733" x="3670300" y="2286000"/>
          <p14:tracePt t="65741" x="3627438" y="2243138"/>
          <p14:tracePt t="65750" x="3594100" y="2217738"/>
          <p14:tracePt t="65758" x="3559175" y="2200275"/>
          <p14:tracePt t="65765" x="3533775" y="2174875"/>
          <p14:tracePt t="65774" x="3500438" y="2159000"/>
          <p14:tracePt t="65781" x="3475038" y="2141538"/>
          <p14:tracePt t="65790" x="3449638" y="2133600"/>
          <p14:tracePt t="65798" x="3414713" y="2108200"/>
          <p14:tracePt t="65806" x="3389313" y="2090738"/>
          <p14:tracePt t="65813" x="3355975" y="2073275"/>
          <p14:tracePt t="65823" x="3297238" y="2055813"/>
          <p14:tracePt t="65830" x="3236913" y="2039938"/>
          <p14:tracePt t="65838" x="3186113" y="2014538"/>
          <p14:tracePt t="65846" x="3127375" y="2005013"/>
          <p14:tracePt t="65854" x="3067050" y="1989138"/>
          <p14:tracePt t="65861" x="3041650" y="1979613"/>
          <p14:tracePt t="65870" x="3008313" y="1971675"/>
          <p14:tracePt t="65878" x="2990850" y="1963738"/>
          <p14:tracePt t="65891" x="2982913" y="1963738"/>
          <p14:tracePt t="65894" x="2973388" y="1963738"/>
          <p14:tracePt t="65983" x="2947988" y="1963738"/>
          <p14:tracePt t="65991" x="2897188" y="1963738"/>
          <p14:tracePt t="65999" x="2838450" y="1963738"/>
          <p14:tracePt t="66007" x="2744788" y="1979613"/>
          <p14:tracePt t="66014" x="2684463" y="1989138"/>
          <p14:tracePt t="66023" x="2625725" y="2005013"/>
          <p14:tracePt t="66030" x="2574925" y="2039938"/>
          <p14:tracePt t="66039" x="2514600" y="2055813"/>
          <p14:tracePt t="66045" x="2438400" y="2090738"/>
          <p14:tracePt t="66054" x="2352675" y="2133600"/>
          <p14:tracePt t="66061" x="2311400" y="2149475"/>
          <p14:tracePt t="66070" x="2251075" y="2159000"/>
          <p14:tracePt t="66078" x="2217738" y="2192338"/>
          <p14:tracePt t="66086" x="2182813" y="2200275"/>
          <p14:tracePt t="66101" x="2157413" y="2217738"/>
          <p14:tracePt t="66110" x="2141538" y="2235200"/>
          <p14:tracePt t="66118" x="2124075" y="2243138"/>
          <p14:tracePt t="66126" x="2098675" y="2260600"/>
          <p14:tracePt t="66134" x="2073275" y="2260600"/>
          <p14:tracePt t="66141" x="2055813" y="2278063"/>
          <p14:tracePt t="66149" x="2038350" y="2293938"/>
          <p14:tracePt t="66158" x="2022475" y="2303463"/>
          <p14:tracePt t="66166" x="1997075" y="2311400"/>
          <p14:tracePt t="66173" x="1979613" y="2319338"/>
          <p14:tracePt t="66182" x="1962150" y="2328863"/>
          <p14:tracePt t="66190" x="1946275" y="2336800"/>
          <p14:tracePt t="66197" x="1936750" y="2344738"/>
          <p14:tracePt t="66206" x="1928813" y="2344738"/>
          <p14:tracePt t="66229" x="1928813" y="2354263"/>
          <p14:tracePt t="66246" x="1928813" y="2362200"/>
          <p14:tracePt t="66270" x="1928813" y="2397125"/>
          <p14:tracePt t="66277" x="1928813" y="2438400"/>
          <p14:tracePt t="66286" x="1928813" y="2481263"/>
          <p14:tracePt t="66294" x="1928813" y="2524125"/>
          <p14:tracePt t="66301" x="1928813" y="2582863"/>
          <p14:tracePt t="66310" x="1928813" y="2633663"/>
          <p14:tracePt t="66318" x="1946275" y="2727325"/>
          <p14:tracePt t="66325" x="1979613" y="2805113"/>
          <p14:tracePt t="66333" x="2030413" y="2889250"/>
          <p14:tracePt t="66341" x="2073275" y="2957513"/>
          <p14:tracePt t="66350" x="2106613" y="3008313"/>
          <p14:tracePt t="66357" x="2166938" y="3076575"/>
          <p14:tracePt t="66366" x="2217738" y="3127375"/>
          <p14:tracePt t="66374" x="2286000" y="3178175"/>
          <p14:tracePt t="66382" x="2344738" y="3238500"/>
          <p14:tracePt t="66390" x="2420938" y="3289300"/>
          <p14:tracePt t="66398" x="2540000" y="3348038"/>
          <p14:tracePt t="66406" x="2659063" y="3398838"/>
          <p14:tracePt t="66414" x="2786063" y="3441700"/>
          <p14:tracePt t="66422" x="2922588" y="3492500"/>
          <p14:tracePt t="66430" x="3067050" y="3535363"/>
          <p14:tracePt t="66438" x="3211513" y="3578225"/>
          <p14:tracePt t="66447" x="3373438" y="3611563"/>
          <p14:tracePt t="66456" x="3576638" y="3671888"/>
          <p14:tracePt t="66462" x="3729038" y="3722688"/>
          <p14:tracePt t="66471" x="3883025" y="3730625"/>
          <p14:tracePt t="66478" x="4010025" y="3748088"/>
          <p14:tracePt t="66486" x="4137025" y="3748088"/>
          <p14:tracePt t="66494" x="4248150" y="3748088"/>
          <p14:tracePt t="66502" x="4392613" y="3748088"/>
          <p14:tracePt t="66510" x="4494213" y="3748088"/>
          <p14:tracePt t="66517" x="4595813" y="3722688"/>
          <p14:tracePt t="66525" x="4732338" y="3679825"/>
          <p14:tracePt t="66534" x="4826000" y="3646488"/>
          <p14:tracePt t="66542" x="4927600" y="3594100"/>
          <p14:tracePt t="66550" x="5021263" y="3543300"/>
          <p14:tracePt t="66558" x="5080000" y="3517900"/>
          <p14:tracePt t="66565" x="5122863" y="3475038"/>
          <p14:tracePt t="66573" x="5148263" y="3449638"/>
          <p14:tracePt t="66581" x="5157788" y="3408363"/>
          <p14:tracePt t="66589" x="5183188" y="3355975"/>
          <p14:tracePt t="66598" x="5183188" y="3297238"/>
          <p14:tracePt t="66606" x="5183188" y="3238500"/>
          <p14:tracePt t="66613" x="5183188" y="3186113"/>
          <p14:tracePt t="66622" x="5183188" y="3127375"/>
          <p14:tracePt t="66630" x="5183188" y="3067050"/>
          <p14:tracePt t="66638" x="5183188" y="3008313"/>
          <p14:tracePt t="66646" x="5183188" y="2940050"/>
          <p14:tracePt t="66654" x="5173663" y="2838450"/>
          <p14:tracePt t="66661" x="5157788" y="2762250"/>
          <p14:tracePt t="66670" x="5114925" y="2686050"/>
          <p14:tracePt t="66678" x="5072063" y="2600325"/>
          <p14:tracePt t="66686" x="5046663" y="2532063"/>
          <p14:tracePt t="66694" x="5003800" y="2473325"/>
          <p14:tracePt t="66701" x="4962525" y="2405063"/>
          <p14:tracePt t="66709" x="4919663" y="2344738"/>
          <p14:tracePt t="66718" x="4868863" y="2293938"/>
          <p14:tracePt t="66726" x="4808538" y="2235200"/>
          <p14:tracePt t="66734" x="4732338" y="2192338"/>
          <p14:tracePt t="66742" x="4656138" y="2149475"/>
          <p14:tracePt t="66750" x="4562475" y="2108200"/>
          <p14:tracePt t="66757" x="4468813" y="2073275"/>
          <p14:tracePt t="66766" x="4392613" y="2039938"/>
          <p14:tracePt t="66774" x="4306888" y="2014538"/>
          <p14:tracePt t="66781" x="4230688" y="1997075"/>
          <p14:tracePt t="66790" x="4129088" y="1971675"/>
          <p14:tracePt t="66797" x="4035425" y="1963738"/>
          <p14:tracePt t="66806" x="3916363" y="1946275"/>
          <p14:tracePt t="66814" x="3848100" y="1938338"/>
          <p14:tracePt t="66822" x="3746500" y="1938338"/>
          <p14:tracePt t="66830" x="3662363" y="1938338"/>
          <p14:tracePt t="66839" x="3586163" y="1938338"/>
          <p14:tracePt t="66845" x="3533775" y="1938338"/>
          <p14:tracePt t="66854" x="3467100" y="1954213"/>
          <p14:tracePt t="66861" x="3398838" y="1963738"/>
          <p14:tracePt t="66871" x="3330575" y="1997075"/>
          <p14:tracePt t="66877" x="3244850" y="2014538"/>
          <p14:tracePt t="66885" x="3186113" y="2039938"/>
          <p14:tracePt t="66893" x="3127375" y="2055813"/>
          <p14:tracePt t="66901" x="3059113" y="2098675"/>
          <p14:tracePt t="66910" x="3016250" y="2108200"/>
          <p14:tracePt t="66918" x="2965450" y="2141538"/>
          <p14:tracePt t="66926" x="2940050" y="2149475"/>
          <p14:tracePt t="66933" x="2905125" y="2184400"/>
          <p14:tracePt t="66941" x="2871788" y="2209800"/>
          <p14:tracePt t="66950" x="2820988" y="2235200"/>
          <p14:tracePt t="66958" x="2778125" y="2278063"/>
          <p14:tracePt t="66966" x="2752725" y="2303463"/>
          <p14:tracePt t="66974" x="2719388" y="2328863"/>
          <p14:tracePt t="66981" x="2684463" y="2354263"/>
          <p14:tracePt t="66989" x="2641600" y="2397125"/>
          <p14:tracePt t="66998" x="2616200" y="2422525"/>
          <p14:tracePt t="67006" x="2582863" y="2455863"/>
          <p14:tracePt t="67014" x="2557463" y="2481263"/>
          <p14:tracePt t="67022" x="2532063" y="2516188"/>
          <p14:tracePt t="67029" x="2514600" y="2532063"/>
          <p14:tracePt t="67039" x="2514600" y="2549525"/>
          <p14:tracePt t="67045" x="2506663" y="2566988"/>
          <p14:tracePt t="67054" x="2489200" y="2592388"/>
          <p14:tracePt t="67062" x="2481263" y="2617788"/>
          <p14:tracePt t="67070" x="2481263" y="2651125"/>
          <p14:tracePt t="67077" x="2481263" y="2660650"/>
          <p14:tracePt t="67086" x="2481263" y="2686050"/>
          <p14:tracePt t="67094" x="2481263" y="2711450"/>
          <p14:tracePt t="67102" x="2481263" y="2736850"/>
          <p14:tracePt t="67110" x="2481263" y="2770188"/>
          <p14:tracePt t="67118" x="2481263" y="2805113"/>
          <p14:tracePt t="67125" x="2481263" y="2820988"/>
          <p14:tracePt t="67133" x="2481263" y="2838450"/>
          <p14:tracePt t="67142" x="2481263" y="2863850"/>
          <p14:tracePt t="67150" x="2489200" y="2881313"/>
          <p14:tracePt t="67157" x="2497138" y="2897188"/>
          <p14:tracePt t="67166" x="2497138" y="2914650"/>
          <p14:tracePt t="67173" x="2524125" y="2949575"/>
          <p14:tracePt t="67181" x="2532063" y="2974975"/>
          <p14:tracePt t="67190" x="2549525" y="3008313"/>
          <p14:tracePt t="67198" x="2574925" y="3059113"/>
          <p14:tracePt t="67206" x="2590800" y="3084513"/>
          <p14:tracePt t="67213" x="2633663" y="3127375"/>
          <p14:tracePt t="67222" x="2668588" y="3170238"/>
          <p14:tracePt t="67229" x="2701925" y="3211513"/>
          <p14:tracePt t="67238" x="2727325" y="3238500"/>
          <p14:tracePt t="67246" x="2744788" y="3263900"/>
          <p14:tracePt t="67254" x="2770188" y="3289300"/>
          <p14:tracePt t="67261" x="2795588" y="3314700"/>
          <p14:tracePt t="67269" x="2811463" y="3330575"/>
          <p14:tracePt t="67279" x="2846388" y="3355975"/>
          <p14:tracePt t="67289" x="2871788" y="3382963"/>
          <p14:tracePt t="67295" x="2889250" y="3390900"/>
          <p14:tracePt t="67304" x="2922588" y="3424238"/>
          <p14:tracePt t="67312" x="2973388" y="3449638"/>
          <p14:tracePt t="67318" x="3008313" y="3475038"/>
          <p14:tracePt t="67326" x="3059113" y="3509963"/>
          <p14:tracePt t="67334" x="3135313" y="3552825"/>
          <p14:tracePt t="67341" x="3168650" y="3568700"/>
          <p14:tracePt t="67350" x="3219450" y="3603625"/>
          <p14:tracePt t="67358" x="3279775" y="3629025"/>
          <p14:tracePt t="67365" x="3373438" y="3679825"/>
          <p14:tracePt t="67374" x="3449638" y="3722688"/>
          <p14:tracePt t="67381" x="3551238" y="3738563"/>
          <p14:tracePt t="67390" x="3636963" y="3773488"/>
          <p14:tracePt t="67398" x="3756025" y="3824288"/>
          <p14:tracePt t="67405" x="3857625" y="3832225"/>
          <p14:tracePt t="67414" x="3959225" y="3841750"/>
          <p14:tracePt t="67422" x="4060825" y="3857625"/>
          <p14:tracePt t="67430" x="4162425" y="3875088"/>
          <p14:tracePt t="67438" x="4273550" y="3892550"/>
          <p14:tracePt t="67446" x="4375150" y="3892550"/>
          <p14:tracePt t="67454" x="4468813" y="3892550"/>
          <p14:tracePt t="67461" x="4570413" y="3892550"/>
          <p14:tracePt t="67470" x="4681538" y="3883025"/>
          <p14:tracePt t="67478" x="4800600" y="3867150"/>
          <p14:tracePt t="67486" x="4919663" y="3832225"/>
          <p14:tracePt t="67493" x="5029200" y="3781425"/>
          <p14:tracePt t="67502" x="5148263" y="3738563"/>
          <p14:tracePt t="67510" x="5267325" y="3662363"/>
          <p14:tracePt t="67518" x="5368925" y="3603625"/>
          <p14:tracePt t="67526" x="5454650" y="3552825"/>
          <p14:tracePt t="67534" x="5505450" y="3509963"/>
          <p14:tracePt t="67541" x="5538788" y="3459163"/>
          <p14:tracePt t="67549" x="5581650" y="3424238"/>
          <p14:tracePt t="67558" x="5599113" y="3373438"/>
          <p14:tracePt t="67566" x="5616575" y="3322638"/>
          <p14:tracePt t="67574" x="5624513" y="3289300"/>
          <p14:tracePt t="67581" x="5624513" y="3246438"/>
          <p14:tracePt t="67589" x="5624513" y="3203575"/>
          <p14:tracePt t="67597" x="5624513" y="3144838"/>
          <p14:tracePt t="67605" x="5624513" y="3076575"/>
          <p14:tracePt t="67614" x="5624513" y="3025775"/>
          <p14:tracePt t="67622" x="5607050" y="2957513"/>
          <p14:tracePt t="67630" x="5573713" y="2889250"/>
          <p14:tracePt t="67638" x="5538788" y="2813050"/>
          <p14:tracePt t="67645" x="5497513" y="2752725"/>
          <p14:tracePt t="67654" x="5454650" y="2676525"/>
          <p14:tracePt t="67661" x="5403850" y="2608263"/>
          <p14:tracePt t="67670" x="5343525" y="2532063"/>
          <p14:tracePt t="67678" x="5292725" y="2455863"/>
          <p14:tracePt t="67686" x="5208588" y="2371725"/>
          <p14:tracePt t="67693" x="5132388" y="2303463"/>
          <p14:tracePt t="67702" x="5038725" y="2235200"/>
          <p14:tracePt t="67710" x="4962525" y="2192338"/>
          <p14:tracePt t="67718" x="4868863" y="2149475"/>
          <p14:tracePt t="67725" x="4783138" y="2116138"/>
          <p14:tracePt t="67733" x="4681538" y="2082800"/>
          <p14:tracePt t="67742" x="4605338" y="2055813"/>
          <p14:tracePt t="67750" x="4503738" y="2022475"/>
          <p14:tracePt t="67758" x="4384675" y="2005013"/>
          <p14:tracePt t="67766" x="4248150" y="1989138"/>
          <p14:tracePt t="67773" x="4129088" y="1963738"/>
          <p14:tracePt t="67781" x="4027488" y="1954213"/>
          <p14:tracePt t="67789" x="3916363" y="1946275"/>
          <p14:tracePt t="67798" x="3814763" y="1946275"/>
          <p14:tracePt t="67806" x="3729038" y="1946275"/>
          <p14:tracePt t="67814" x="3662363" y="1946275"/>
          <p14:tracePt t="67822" x="3594100" y="1946275"/>
          <p14:tracePt t="67829" x="3517900" y="1946275"/>
          <p14:tracePt t="67838" x="3449638" y="1946275"/>
          <p14:tracePt t="67846" x="3373438" y="1971675"/>
          <p14:tracePt t="67854" x="3297238" y="1989138"/>
          <p14:tracePt t="67861" x="3244850" y="2005013"/>
          <p14:tracePt t="67870" x="3203575" y="2014538"/>
          <p14:tracePt t="67877" x="3178175" y="2022475"/>
          <p14:tracePt t="67889" x="3143250" y="2030413"/>
          <p14:tracePt t="67894" x="3127375" y="2047875"/>
          <p14:tracePt t="67902" x="3109913" y="2055813"/>
          <p14:tracePt t="67910" x="3084513" y="2065338"/>
          <p14:tracePt t="67918" x="3067050" y="2073275"/>
          <p14:tracePt t="67925" x="3049588" y="2090738"/>
          <p14:tracePt t="67934" x="3041650" y="2090738"/>
          <p14:tracePt t="67941" x="3024188" y="2098675"/>
          <p14:tracePt t="67950" x="3016250" y="2108200"/>
          <p14:tracePt t="67958" x="3008313" y="2124075"/>
          <p14:tracePt t="67965" x="2982913" y="2149475"/>
          <p14:tracePt t="67974" x="2965450" y="2184400"/>
          <p14:tracePt t="67981" x="2930525" y="2243138"/>
          <p14:tracePt t="67990" x="2863850" y="2336800"/>
          <p14:tracePt t="67998" x="2838450" y="2413000"/>
          <p14:tracePt t="68006" x="2811463" y="2447925"/>
          <p14:tracePt t="68013" x="2795588" y="2532063"/>
          <p14:tracePt t="68022" x="2778125" y="2574925"/>
          <p14:tracePt t="68030" x="2752725" y="2617788"/>
          <p14:tracePt t="68038" x="2744788" y="2643188"/>
          <p14:tracePt t="68046" x="2744788" y="2668588"/>
          <p14:tracePt t="68055" x="2744788" y="2693988"/>
          <p14:tracePt t="68061" x="2727325" y="2727325"/>
          <p14:tracePt t="68071" x="2727325" y="2762250"/>
          <p14:tracePt t="68078" x="2719388" y="2795588"/>
          <p14:tracePt t="68086" x="2719388" y="2838450"/>
          <p14:tracePt t="68094" x="2719388" y="2871788"/>
          <p14:tracePt t="68102" x="2719388" y="2906713"/>
          <p14:tracePt t="68109" x="2719388" y="2922588"/>
          <p14:tracePt t="68118" x="2719388" y="2965450"/>
          <p14:tracePt t="68126" x="2719388" y="3008313"/>
          <p14:tracePt t="68134" x="2719388" y="3041650"/>
          <p14:tracePt t="68142" x="2744788" y="3101975"/>
          <p14:tracePt t="68149" x="2752725" y="3135313"/>
          <p14:tracePt t="68157" x="2760663" y="3170238"/>
          <p14:tracePt t="68166" x="2778125" y="3203575"/>
          <p14:tracePt t="68174" x="2786063" y="3228975"/>
          <p14:tracePt t="68181" x="2811463" y="3271838"/>
          <p14:tracePt t="68190" x="2820988" y="3305175"/>
          <p14:tracePt t="68197" x="2838450" y="3340100"/>
          <p14:tracePt t="68205" x="2863850" y="3382963"/>
          <p14:tracePt t="68214" x="2879725" y="3408363"/>
          <p14:tracePt t="68222" x="2905125" y="3441700"/>
          <p14:tracePt t="68230" x="2947988" y="3492500"/>
          <p14:tracePt t="68238" x="2965450" y="3509963"/>
          <p14:tracePt t="68245" x="2990850" y="3535363"/>
          <p14:tracePt t="68255" x="3016250" y="3560763"/>
          <p14:tracePt t="68261" x="3024188" y="3578225"/>
          <p14:tracePt t="68270" x="3074988" y="3594100"/>
          <p14:tracePt t="68278" x="3084513" y="3611563"/>
          <p14:tracePt t="68285" x="3100388" y="3619500"/>
          <p14:tracePt t="68293" x="3127375" y="3629025"/>
          <p14:tracePt t="68302" x="3152775" y="3646488"/>
          <p14:tracePt t="68310" x="3160713" y="3646488"/>
          <p14:tracePt t="68326" x="3178175" y="3646488"/>
          <p14:tracePt t="68373" x="3186113" y="3646488"/>
          <p14:tracePt t="68397" x="3194050" y="3646488"/>
          <p14:tracePt t="68406" x="3211513" y="3646488"/>
          <p14:tracePt t="68422" x="3219450" y="3646488"/>
          <p14:tracePt t="68430" x="3228975" y="3636963"/>
          <p14:tracePt t="68438" x="3228975" y="3619500"/>
          <p14:tracePt t="68445" x="3236913" y="3611563"/>
          <p14:tracePt t="68454" x="3254375" y="3586163"/>
          <p14:tracePt t="68462" x="3262313" y="3560763"/>
          <p14:tracePt t="68471" x="3262313" y="3527425"/>
          <p14:tracePt t="68477" x="3270250" y="3509963"/>
          <p14:tracePt t="68486" x="3270250" y="3484563"/>
          <p14:tracePt t="68494" x="3297238" y="3441700"/>
          <p14:tracePt t="68502" x="3305175" y="3408363"/>
          <p14:tracePt t="68510" x="3305175" y="3365500"/>
          <p14:tracePt t="68519" x="3313113" y="3330575"/>
          <p14:tracePt t="68526" x="3313113" y="3289300"/>
          <p14:tracePt t="68534" x="3322638" y="3254375"/>
          <p14:tracePt t="68541" x="3322638" y="3211513"/>
          <p14:tracePt t="68550" x="3338513" y="3186113"/>
          <p14:tracePt t="68558" x="3348038" y="3144838"/>
          <p14:tracePt t="68566" x="3348038" y="3119438"/>
          <p14:tracePt t="68573" x="3348038" y="3101975"/>
          <p14:tracePt t="68581" x="3348038" y="3084513"/>
          <p14:tracePt t="68590" x="3348038" y="3076575"/>
          <p14:tracePt t="68678" x="3348038" y="3067050"/>
          <p14:tracePt t="68862" x="3363913" y="3059113"/>
          <p14:tracePt t="68941" x="3355975" y="3059113"/>
          <p14:tracePt t="68949" x="3338513" y="3059113"/>
          <p14:tracePt t="68958" x="3322638" y="3059113"/>
          <p14:tracePt t="68966" x="3297238" y="3059113"/>
          <p14:tracePt t="68974" x="3270250" y="3059113"/>
          <p14:tracePt t="68982" x="3236913" y="3059113"/>
          <p14:tracePt t="68989" x="3219450" y="3059113"/>
          <p14:tracePt t="68997" x="3186113" y="3059113"/>
          <p14:tracePt t="69005" x="3152775" y="3059113"/>
          <p14:tracePt t="69014" x="3109913" y="3059113"/>
          <p14:tracePt t="69022" x="3067050" y="3059113"/>
          <p14:tracePt t="69030" x="2998788" y="3067050"/>
          <p14:tracePt t="69037" x="2922588" y="3084513"/>
          <p14:tracePt t="69045" x="2828925" y="3109913"/>
          <p14:tracePt t="69054" x="2727325" y="3144838"/>
          <p14:tracePt t="69062" x="2625725" y="3160713"/>
          <p14:tracePt t="69070" x="2514600" y="3211513"/>
          <p14:tracePt t="69078" x="2413000" y="3238500"/>
          <p14:tracePt t="69087" x="2293938" y="3271838"/>
          <p14:tracePt t="69093" x="2192338" y="3330575"/>
          <p14:tracePt t="69102" x="2073275" y="3373438"/>
          <p14:tracePt t="69110" x="1997075" y="3408363"/>
          <p14:tracePt t="69118" x="1893888" y="3449638"/>
          <p14:tracePt t="69125" x="1801813" y="3502025"/>
          <p14:tracePt t="69133" x="1741488" y="3517900"/>
          <p14:tracePt t="69141" x="1690688" y="3552825"/>
          <p14:tracePt t="69150" x="1657350" y="3568700"/>
          <p14:tracePt t="69158" x="1622425" y="3594100"/>
          <p14:tracePt t="69166" x="1597025" y="3603625"/>
          <p14:tracePt t="69310" x="1589088" y="3603625"/>
          <p14:tracePt t="69342" x="1579563" y="3603625"/>
          <p14:tracePt t="69358" x="1571625" y="3603625"/>
          <p14:tracePt t="69381" x="1571625" y="3594100"/>
          <p14:tracePt t="69390" x="1554163" y="3586163"/>
          <p14:tracePt t="69405" x="1554163" y="3568700"/>
          <p14:tracePt t="69413" x="1554163" y="3560763"/>
          <p14:tracePt t="69421" x="1554163" y="3552825"/>
          <p14:tracePt t="69430" x="1554163" y="3527425"/>
          <p14:tracePt t="69446" x="1554163" y="3517900"/>
          <p14:tracePt t="69454" x="1554163" y="3492500"/>
          <p14:tracePt t="69461" x="1554163" y="3467100"/>
          <p14:tracePt t="69470" x="1554163" y="3424238"/>
          <p14:tracePt t="69477" x="1554163" y="3382963"/>
          <p14:tracePt t="69486" x="1546225" y="3330575"/>
          <p14:tracePt t="69494" x="1528763" y="3289300"/>
          <p14:tracePt t="69503" x="1528763" y="3263900"/>
          <p14:tracePt t="69509" x="1528763" y="3246438"/>
          <p14:tracePt t="69517" x="1528763" y="3228975"/>
          <p14:tracePt t="69526" x="1528763" y="3203575"/>
          <p14:tracePt t="69535" x="1528763" y="3195638"/>
          <p14:tracePt t="69541" x="1528763" y="3178175"/>
          <p14:tracePt t="69581" x="1528763" y="3170238"/>
          <p14:tracePt t="69590" x="1528763" y="3160713"/>
          <p14:tracePt t="69605" x="1528763" y="3144838"/>
          <p14:tracePt t="69613" x="1528763" y="3127375"/>
          <p14:tracePt t="69622" x="1546225" y="3101975"/>
          <p14:tracePt t="69630" x="1554163" y="3094038"/>
          <p14:tracePt t="69637" x="1563688" y="3076575"/>
          <p14:tracePt t="69645" x="1571625" y="3059113"/>
          <p14:tracePt t="69654" x="1571625" y="3051175"/>
          <p14:tracePt t="69662" x="1589088" y="3041650"/>
          <p14:tracePt t="69678" x="1589088" y="3033713"/>
          <p14:tracePt t="69693" x="1597025" y="3025775"/>
          <p14:tracePt t="69758" x="1606550" y="3025775"/>
          <p14:tracePt t="69765" x="1614488" y="3025775"/>
          <p14:tracePt t="69781" x="1631950" y="3025775"/>
          <p14:tracePt t="69862" x="1639888" y="3025775"/>
          <p14:tracePt t="69877" x="1647825" y="3025775"/>
          <p14:tracePt t="69886" x="1657350" y="3025775"/>
          <p14:tracePt t="69893" x="1657350" y="3016250"/>
          <p14:tracePt t="69902" x="1682750" y="3016250"/>
          <p14:tracePt t="69911" x="1690688" y="3016250"/>
          <p14:tracePt t="69921" x="1716088" y="3016250"/>
          <p14:tracePt t="69926" x="1749425" y="3000375"/>
          <p14:tracePt t="69935" x="1776413" y="3000375"/>
          <p14:tracePt t="69942" x="1792288" y="2990850"/>
          <p14:tracePt t="69950" x="1827213" y="2990850"/>
          <p14:tracePt t="69958" x="1852613" y="2990850"/>
          <p14:tracePt t="69965" x="1868488" y="2982913"/>
          <p14:tracePt t="69973" x="1903413" y="2982913"/>
          <p14:tracePt t="69982" x="1920875" y="2974975"/>
          <p14:tracePt t="70101" x="1928813" y="2974975"/>
          <p14:tracePt t="70109" x="1936750" y="2974975"/>
          <p14:tracePt t="70118" x="1962150" y="2974975"/>
          <p14:tracePt t="70126" x="1971675" y="2974975"/>
          <p14:tracePt t="70135" x="1979613" y="2974975"/>
          <p14:tracePt t="70141" x="1987550" y="2974975"/>
          <p14:tracePt t="70151" x="2005013" y="2974975"/>
          <p14:tracePt t="70157" x="2030413" y="2974975"/>
          <p14:tracePt t="70165" x="2065338" y="2974975"/>
          <p14:tracePt t="70174" x="2081213" y="2974975"/>
          <p14:tracePt t="70181" x="2106613" y="2974975"/>
          <p14:tracePt t="70190" x="2132013" y="2974975"/>
          <p14:tracePt t="70198" x="2157413" y="2974975"/>
          <p14:tracePt t="70205" x="2174875" y="2974975"/>
          <p14:tracePt t="70214" x="2208213" y="2974975"/>
          <p14:tracePt t="70221" x="2235200" y="2974975"/>
          <p14:tracePt t="70230" x="2260600" y="2974975"/>
          <p14:tracePt t="70238" x="2293938" y="2974975"/>
          <p14:tracePt t="70245" x="2327275" y="2974975"/>
          <p14:tracePt t="70253" x="2352675" y="2974975"/>
          <p14:tracePt t="70261" x="2395538" y="2974975"/>
          <p14:tracePt t="70270" x="2455863" y="2974975"/>
          <p14:tracePt t="70278" x="2497138" y="2974975"/>
          <p14:tracePt t="70286" x="2557463" y="2974975"/>
          <p14:tracePt t="70293" x="2641600" y="2974975"/>
          <p14:tracePt t="70303" x="2719388" y="2974975"/>
          <p14:tracePt t="70310" x="2811463" y="2974975"/>
          <p14:tracePt t="70318" x="2914650" y="2982913"/>
          <p14:tracePt t="70326" x="2998788" y="3000375"/>
          <p14:tracePt t="70334" x="3127375" y="3025775"/>
          <p14:tracePt t="70341" x="3228975" y="3033713"/>
          <p14:tracePt t="70350" x="3330575" y="3059113"/>
          <p14:tracePt t="70358" x="3414713" y="3059113"/>
          <p14:tracePt t="70366" x="3492500" y="3067050"/>
          <p14:tracePt t="70374" x="3533775" y="3067050"/>
          <p14:tracePt t="70382" x="3594100" y="3067050"/>
          <p14:tracePt t="70389" x="3636963" y="3067050"/>
          <p14:tracePt t="70398" x="3695700" y="3067050"/>
          <p14:tracePt t="70406" x="3756025" y="3067050"/>
          <p14:tracePt t="70414" x="3771900" y="3067050"/>
          <p14:tracePt t="70421" x="3806825" y="3067050"/>
          <p14:tracePt t="70430" x="3832225" y="3067050"/>
          <p14:tracePt t="70437" x="3840163" y="3067050"/>
          <p14:tracePt t="70446" x="3873500" y="3067050"/>
          <p14:tracePt t="70453" x="3908425" y="3067050"/>
          <p14:tracePt t="70461" x="3925888" y="3067050"/>
          <p14:tracePt t="70470" x="3951288" y="3067050"/>
          <p14:tracePt t="70478" x="3984625" y="3076575"/>
          <p14:tracePt t="70486" x="4010025" y="3076575"/>
          <p14:tracePt t="70494" x="4035425" y="3076575"/>
          <p14:tracePt t="70502" x="4078288" y="3076575"/>
          <p14:tracePt t="70509" x="4111625" y="3076575"/>
          <p14:tracePt t="70518" x="4154488" y="3076575"/>
          <p14:tracePt t="70526" x="4197350" y="3076575"/>
          <p14:tracePt t="70534" x="4230688" y="3076575"/>
          <p14:tracePt t="70541" x="4265613" y="3076575"/>
          <p14:tracePt t="70550" x="4291013" y="3076575"/>
          <p14:tracePt t="70558" x="4332288" y="3076575"/>
          <p14:tracePt t="70567" x="4392613" y="3076575"/>
          <p14:tracePt t="70573" x="4468813" y="3076575"/>
          <p14:tracePt t="70581" x="4511675" y="3076575"/>
          <p14:tracePt t="70589" x="4562475" y="3076575"/>
          <p14:tracePt t="70598" x="4656138" y="3076575"/>
          <p14:tracePt t="70605" x="4724400" y="3076575"/>
          <p14:tracePt t="70614" x="4783138" y="3076575"/>
          <p14:tracePt t="70621" x="4851400" y="3076575"/>
          <p14:tracePt t="70629" x="4894263" y="3076575"/>
          <p14:tracePt t="70638" x="4953000" y="3076575"/>
          <p14:tracePt t="70646" x="4995863" y="3076575"/>
          <p14:tracePt t="70654" x="5054600" y="3076575"/>
          <p14:tracePt t="70661" x="5114925" y="3067050"/>
          <p14:tracePt t="70669" x="5165725" y="3059113"/>
          <p14:tracePt t="70677" x="5249863" y="3059113"/>
          <p14:tracePt t="70686" x="5318125" y="3041650"/>
          <p14:tracePt t="70694" x="5437188" y="3041650"/>
          <p14:tracePt t="70703" x="5548313" y="3041650"/>
          <p14:tracePt t="70710" x="5657850" y="3033713"/>
          <p14:tracePt t="70719" x="5819775" y="3008313"/>
          <p14:tracePt t="70725" x="5946775" y="2982913"/>
          <p14:tracePt t="70734" x="6075363" y="2974975"/>
          <p14:tracePt t="70742" x="6202363" y="2949575"/>
          <p14:tracePt t="70751" x="6364288" y="2922588"/>
          <p14:tracePt t="70758" x="6550025" y="2914650"/>
          <p14:tracePt t="70767" x="6686550" y="2889250"/>
          <p14:tracePt t="70773" x="6831013" y="2863850"/>
          <p14:tracePt t="70781" x="6975475" y="2855913"/>
          <p14:tracePt t="70790" x="7119938" y="2820988"/>
          <p14:tracePt t="70798" x="7246938" y="2805113"/>
          <p14:tracePt t="70806" x="7373938" y="2795588"/>
          <p14:tracePt t="70814" x="7451725" y="2770188"/>
          <p14:tracePt t="70821" x="7561263" y="2762250"/>
          <p14:tracePt t="70830" x="7672388" y="2752725"/>
          <p14:tracePt t="70837" x="7773988" y="2736850"/>
          <p14:tracePt t="70846" x="7867650" y="2719388"/>
          <p14:tracePt t="70854" x="7935913" y="2711450"/>
          <p14:tracePt t="70861" x="8012113" y="2711450"/>
          <p14:tracePt t="70869" x="8080375" y="2693988"/>
          <p14:tracePt t="70878" x="8131175" y="2686050"/>
          <p14:tracePt t="70886" x="8181975" y="2686050"/>
          <p14:tracePt t="70894" x="8232775" y="2686050"/>
          <p14:tracePt t="70902" x="8275638" y="2686050"/>
          <p14:tracePt t="70909" x="8301038" y="2686050"/>
          <p14:tracePt t="70918" x="8343900" y="2686050"/>
          <p14:tracePt t="70926" x="8394700" y="2686050"/>
          <p14:tracePt t="70934" x="8420100" y="2686050"/>
          <p14:tracePt t="70942" x="8445500" y="2686050"/>
          <p14:tracePt t="70951" x="8470900" y="2686050"/>
          <p14:tracePt t="71318" x="8478838" y="2686050"/>
          <p14:tracePt t="71341" x="8478838" y="2693988"/>
          <p14:tracePt t="71350" x="8470900" y="2693988"/>
          <p14:tracePt t="71398" x="8462963" y="2701925"/>
          <p14:tracePt t="71414" x="8453438" y="2711450"/>
          <p14:tracePt t="71429" x="8428038" y="2727325"/>
          <p14:tracePt t="71438" x="8428038" y="2736850"/>
          <p14:tracePt t="71446" x="8420100" y="2736850"/>
          <p14:tracePt t="71454" x="8410575" y="2744788"/>
          <p14:tracePt t="71461" x="8402638" y="2744788"/>
          <p14:tracePt t="71469" x="8402638" y="2752725"/>
          <p14:tracePt t="71477" x="8402638" y="2762250"/>
          <p14:tracePt t="71582" x="8394700" y="2762250"/>
          <p14:tracePt t="71590" x="8377238" y="2778125"/>
          <p14:tracePt t="71598" x="8369300" y="2787650"/>
          <p14:tracePt t="71606" x="8359775" y="2795588"/>
          <p14:tracePt t="71614" x="8343900" y="2813050"/>
          <p14:tracePt t="71621" x="8334375" y="2830513"/>
          <p14:tracePt t="71629" x="8318500" y="2855913"/>
          <p14:tracePt t="71638" x="8291513" y="2881313"/>
          <p14:tracePt t="71646" x="8250238" y="2932113"/>
          <p14:tracePt t="71653" x="8232775" y="2940050"/>
          <p14:tracePt t="71662" x="8207375" y="2974975"/>
          <p14:tracePt t="71669" x="8189913" y="3000375"/>
          <p14:tracePt t="71678" x="8174038" y="3016250"/>
          <p14:tracePt t="71685" x="8156575" y="3041650"/>
          <p14:tracePt t="71694" x="8147050" y="3051175"/>
          <p14:tracePt t="71702" x="8131175" y="3059113"/>
          <p14:tracePt t="71709" x="8131175" y="3067050"/>
          <p14:tracePt t="71718" x="8121650" y="3084513"/>
          <p14:tracePt t="71726" x="8105775" y="3084513"/>
          <p14:tracePt t="71734" x="8096250" y="3094038"/>
          <p14:tracePt t="71741" x="8088313" y="3109913"/>
          <p14:tracePt t="71750" x="8062913" y="3135313"/>
          <p14:tracePt t="71757" x="8054975" y="3135313"/>
          <p14:tracePt t="71766" x="8045450" y="3144838"/>
          <p14:tracePt t="71773" x="8029575" y="3160713"/>
          <p14:tracePt t="71782" x="8012113" y="3178175"/>
          <p14:tracePt t="71789" x="7986713" y="3203575"/>
          <p14:tracePt t="71798" x="7961313" y="3228975"/>
          <p14:tracePt t="71805" x="7943850" y="3246438"/>
          <p14:tracePt t="71814" x="7918450" y="3271838"/>
          <p14:tracePt t="71821" x="7900988" y="3289300"/>
          <p14:tracePt t="71830" x="7875588" y="3305175"/>
          <p14:tracePt t="71838" x="7842250" y="3322638"/>
          <p14:tracePt t="71845" x="7824788" y="3348038"/>
          <p14:tracePt t="71853" x="7816850" y="3355975"/>
          <p14:tracePt t="71862" x="7791450" y="3382963"/>
          <p14:tracePt t="71870" x="7773988" y="3390900"/>
          <p14:tracePt t="71884" x="7756525" y="3408363"/>
          <p14:tracePt t="71885" x="7740650" y="3433763"/>
          <p14:tracePt t="71893" x="7723188" y="3467100"/>
          <p14:tracePt t="71902" x="7697788" y="3492500"/>
          <p14:tracePt t="71910" x="7688263" y="3517900"/>
          <p14:tracePt t="71918" x="7662863" y="3543300"/>
          <p14:tracePt t="71926" x="7637463" y="3568700"/>
          <p14:tracePt t="71936" x="7621588" y="3586163"/>
          <p14:tracePt t="71941" x="7596188" y="3611563"/>
          <p14:tracePt t="71951" x="7578725" y="3629025"/>
          <p14:tracePt t="71958" x="7561263" y="3671888"/>
          <p14:tracePt t="71967" x="7545388" y="3687763"/>
          <p14:tracePt t="71974" x="7518400" y="3722688"/>
          <p14:tracePt t="71982" x="7493000" y="3756025"/>
          <p14:tracePt t="71989" x="7477125" y="3798888"/>
          <p14:tracePt t="71997" x="7459663" y="3806825"/>
          <p14:tracePt t="72006" x="7442200" y="3824288"/>
          <p14:tracePt t="72014" x="7434263" y="3841750"/>
          <p14:tracePt t="72021" x="7416800" y="3867150"/>
          <p14:tracePt t="72029" x="7408863" y="3867150"/>
          <p14:tracePt t="72037" x="7391400" y="3883025"/>
          <p14:tracePt t="72054" x="7383463" y="3892550"/>
          <p14:tracePt t="72061" x="7366000" y="3908425"/>
          <p14:tracePt t="72070" x="7358063" y="3908425"/>
          <p14:tracePt t="72077" x="7348538" y="3908425"/>
          <p14:tracePt t="72086" x="7332663" y="3908425"/>
          <p14:tracePt t="72093" x="7323138" y="3908425"/>
          <p14:tracePt t="72110" x="7297738" y="3908425"/>
          <p14:tracePt t="72118" x="7289800" y="3917950"/>
          <p14:tracePt t="72125" x="7229475" y="3917950"/>
          <p14:tracePt t="72134" x="7188200" y="3925888"/>
          <p14:tracePt t="72141" x="7085013" y="3951288"/>
          <p14:tracePt t="72150" x="7000875" y="3960813"/>
          <p14:tracePt t="72158" x="6881813" y="3976688"/>
          <p14:tracePt t="72167" x="6745288" y="3986213"/>
          <p14:tracePt t="72173" x="6600825" y="4019550"/>
          <p14:tracePt t="72182" x="6456363" y="4037013"/>
          <p14:tracePt t="72189" x="6270625" y="4070350"/>
          <p14:tracePt t="72199" x="6116638" y="4087813"/>
          <p14:tracePt t="72206" x="5921375" y="4113213"/>
          <p14:tracePt t="72215" x="5718175" y="4171950"/>
          <p14:tracePt t="72221" x="5513388" y="4232275"/>
          <p14:tracePt t="72230" x="5378450" y="4275138"/>
          <p14:tracePt t="72238" x="5249863" y="4308475"/>
          <p14:tracePt t="72245" x="5106988" y="4359275"/>
          <p14:tracePt t="72254" x="4987925" y="4394200"/>
          <p14:tracePt t="72261" x="4902200" y="4419600"/>
          <p14:tracePt t="72269" x="4808538" y="4460875"/>
          <p14:tracePt t="72277" x="4757738" y="4478338"/>
          <p14:tracePt t="72285" x="4740275" y="4495800"/>
          <p14:tracePt t="72293" x="4732338" y="4503738"/>
          <p14:tracePt t="72301" x="4724400" y="4513263"/>
          <p14:tracePt t="72318" x="4724400" y="4521200"/>
          <p14:tracePt t="72326" x="4724400" y="4538663"/>
          <p14:tracePt t="72334" x="4724400" y="4572000"/>
          <p14:tracePt t="72341" x="4749800" y="4579938"/>
          <p14:tracePt t="72350" x="4775200" y="4589463"/>
          <p14:tracePt t="72357" x="4800600" y="4605338"/>
          <p14:tracePt t="72366" x="4826000" y="4614863"/>
          <p14:tracePt t="72373" x="4859338" y="4622800"/>
          <p14:tracePt t="72382" x="4919663" y="4622800"/>
          <p14:tracePt t="72390" x="4995863" y="4657725"/>
          <p14:tracePt t="72399" x="5054600" y="4657725"/>
          <p14:tracePt t="72405" x="5122863" y="4657725"/>
          <p14:tracePt t="72413" x="5183188" y="4657725"/>
          <p14:tracePt t="72421" x="5249863" y="4657725"/>
          <p14:tracePt t="72430" x="5335588" y="4657725"/>
          <p14:tracePt t="72438" x="5411788" y="4657725"/>
          <p14:tracePt t="72446" x="5513388" y="4630738"/>
          <p14:tracePt t="72453" x="5632450" y="4597400"/>
          <p14:tracePt t="72461" x="5743575" y="4546600"/>
          <p14:tracePt t="72470" x="5845175" y="4529138"/>
          <p14:tracePt t="72478" x="5946775" y="4495800"/>
          <p14:tracePt t="72485" x="6057900" y="4445000"/>
          <p14:tracePt t="72494" x="6159500" y="4402138"/>
          <p14:tracePt t="72501" x="6235700" y="4368800"/>
          <p14:tracePt t="72510" x="6311900" y="4333875"/>
          <p14:tracePt t="72518" x="6364288" y="4291013"/>
          <p14:tracePt t="72526" x="6405563" y="4265613"/>
          <p14:tracePt t="72534" x="6473825" y="4232275"/>
          <p14:tracePt t="72542" x="6499225" y="4206875"/>
          <p14:tracePt t="72550" x="6516688" y="4189413"/>
          <p14:tracePt t="72910" x="6516688" y="4181475"/>
          <p14:tracePt t="72918" x="6508750" y="4181475"/>
          <p14:tracePt t="72950" x="6499225" y="4189413"/>
          <p14:tracePt t="72966" x="6491288" y="4197350"/>
          <p14:tracePt t="72973" x="6483350" y="4197350"/>
          <p14:tracePt t="72990" x="6473825" y="4197350"/>
          <p14:tracePt t="73005" x="6456363" y="4214813"/>
          <p14:tracePt t="73021" x="6440488" y="4224338"/>
          <p14:tracePt t="73029" x="6430963" y="4232275"/>
          <p14:tracePt t="73038" x="6397625" y="4249738"/>
          <p14:tracePt t="73046" x="6380163" y="4265613"/>
          <p14:tracePt t="73054" x="6354763" y="4283075"/>
          <p14:tracePt t="73061" x="6338888" y="4291013"/>
          <p14:tracePt t="73070" x="6329363" y="4300538"/>
          <p14:tracePt t="73086" x="6321425" y="4300538"/>
          <p14:tracePt t="73117" x="6303963" y="4300538"/>
          <p14:tracePt t="73150" x="6296025" y="4300538"/>
          <p14:tracePt t="73157" x="6278563" y="4300538"/>
          <p14:tracePt t="73166" x="6253163" y="4308475"/>
          <p14:tracePt t="73173" x="6227763" y="4316413"/>
          <p14:tracePt t="73182" x="6210300" y="4325938"/>
          <p14:tracePt t="73190" x="6184900" y="4333875"/>
          <p14:tracePt t="73198" x="6134100" y="4341813"/>
          <p14:tracePt t="73205" x="6100763" y="4359275"/>
          <p14:tracePt t="73214" x="6065838" y="4368800"/>
          <p14:tracePt t="73221" x="6040438" y="4376738"/>
          <p14:tracePt t="73230" x="5997575" y="4384675"/>
          <p14:tracePt t="73238" x="5989638" y="4384675"/>
          <p14:tracePt t="73245" x="5964238" y="4402138"/>
          <p14:tracePt t="73261" x="5946775" y="4402138"/>
          <p14:tracePt t="73301" x="5938838" y="4402138"/>
          <p14:tracePt t="73310" x="5930900" y="4402138"/>
          <p14:tracePt t="73326" x="5913438" y="4402138"/>
          <p14:tracePt t="73334" x="5905500" y="4410075"/>
          <p14:tracePt t="73341" x="5870575" y="4419600"/>
          <p14:tracePt t="73350" x="5837238" y="4427538"/>
          <p14:tracePt t="73358" x="5768975" y="4452938"/>
          <p14:tracePt t="73366" x="5735638" y="4460875"/>
          <p14:tracePt t="73374" x="5692775" y="4478338"/>
          <p14:tracePt t="73381" x="5667375" y="4495800"/>
          <p14:tracePt t="73389" x="5624513" y="4529138"/>
          <p14:tracePt t="73398" x="5599113" y="4546600"/>
          <p14:tracePt t="73406" x="5556250" y="4589463"/>
          <p14:tracePt t="73414" x="5522913" y="4630738"/>
          <p14:tracePt t="73421" x="5497513" y="4648200"/>
          <p14:tracePt t="73431" x="5487988" y="4673600"/>
          <p14:tracePt t="73437" x="5487988" y="4699000"/>
          <p14:tracePt t="73445" x="5487988" y="4708525"/>
          <p14:tracePt t="73454" x="5487988" y="4733925"/>
          <p14:tracePt t="73462" x="5487988" y="4749800"/>
          <p14:tracePt t="73470" x="5497513" y="4784725"/>
          <p14:tracePt t="73477" x="5530850" y="4802188"/>
          <p14:tracePt t="73485" x="5565775" y="4810125"/>
          <p14:tracePt t="73493" x="5607050" y="4827588"/>
          <p14:tracePt t="73502" x="5641975" y="4835525"/>
          <p14:tracePt t="73510" x="5700713" y="4843463"/>
          <p14:tracePt t="73517" x="5735638" y="4852988"/>
          <p14:tracePt t="73525" x="5786438" y="4868863"/>
          <p14:tracePt t="73533" x="5819775" y="4878388"/>
          <p14:tracePt t="73542" x="5827713" y="4878388"/>
          <p14:tracePt t="73550" x="5853113" y="4878388"/>
          <p14:tracePt t="73558" x="5862638" y="4878388"/>
          <p14:tracePt t="73573" x="5880100" y="4878388"/>
          <p14:tracePt t="73582" x="5888038" y="4878388"/>
          <p14:tracePt t="73613" x="5913438" y="4878388"/>
          <p14:tracePt t="73621" x="5921375" y="4878388"/>
          <p14:tracePt t="73630" x="5938838" y="4860925"/>
          <p14:tracePt t="73638" x="5956300" y="4827588"/>
          <p14:tracePt t="73646" x="5972175" y="4792663"/>
          <p14:tracePt t="73654" x="5981700" y="4741863"/>
          <p14:tracePt t="73662" x="6015038" y="4691063"/>
          <p14:tracePt t="73669" x="6024563" y="4630738"/>
          <p14:tracePt t="73677" x="6024563" y="4614863"/>
          <p14:tracePt t="73686" x="6032500" y="4579938"/>
          <p14:tracePt t="73694" x="6032500" y="4554538"/>
          <p14:tracePt t="73701" x="6032500" y="4529138"/>
          <p14:tracePt t="73710" x="6032500" y="4486275"/>
          <p14:tracePt t="73717" x="6032500" y="4478338"/>
          <p14:tracePt t="73725" x="6032500" y="4445000"/>
          <p14:tracePt t="73734" x="6032500" y="4410075"/>
          <p14:tracePt t="73741" x="6015038" y="4394200"/>
          <p14:tracePt t="73750" x="6007100" y="4376738"/>
          <p14:tracePt t="73758" x="5997575" y="4359275"/>
          <p14:tracePt t="73766" x="5981700" y="4325938"/>
          <p14:tracePt t="73773" x="5964238" y="4308475"/>
          <p14:tracePt t="73782" x="5946775" y="4283075"/>
          <p14:tracePt t="73790" x="5930900" y="4275138"/>
          <p14:tracePt t="73797" x="5921375" y="4257675"/>
          <p14:tracePt t="73805" x="5913438" y="4240213"/>
          <p14:tracePt t="73814" x="5895975" y="4232275"/>
          <p14:tracePt t="73831" x="5888038" y="4232275"/>
          <p14:tracePt t="73838" x="5870575" y="4214813"/>
          <p14:tracePt t="73846" x="5862638" y="4214813"/>
          <p14:tracePt t="73853" x="5845175" y="4206875"/>
          <p14:tracePt t="73861" x="5827713" y="4197350"/>
          <p14:tracePt t="73884" x="5811838" y="4181475"/>
          <p14:tracePt t="74086" x="5811838" y="4171950"/>
          <p14:tracePt t="74102" x="5811838" y="4164013"/>
          <p14:tracePt t="74109" x="5819775" y="4156075"/>
          <p14:tracePt t="74126" x="5837238" y="4156075"/>
          <p14:tracePt t="74133" x="5853113" y="4156075"/>
          <p14:tracePt t="74141" x="5870575" y="4156075"/>
          <p14:tracePt t="74150" x="5895975" y="4156075"/>
          <p14:tracePt t="74158" x="5938838" y="4156075"/>
          <p14:tracePt t="74174" x="5972175" y="4156075"/>
          <p14:tracePt t="74189" x="5997575" y="4156075"/>
          <p14:tracePt t="74198" x="6007100" y="4156075"/>
          <p14:tracePt t="74206" x="6032500" y="4156075"/>
          <p14:tracePt t="74214" x="6049963" y="4156075"/>
          <p14:tracePt t="74230" x="6075363" y="4156075"/>
          <p14:tracePt t="74237" x="6108700" y="4156075"/>
          <p14:tracePt t="74246" x="6126163" y="4156075"/>
          <p14:tracePt t="74254" x="6167438" y="4146550"/>
          <p14:tracePt t="74262" x="6219825" y="4146550"/>
          <p14:tracePt t="74270" x="6303963" y="4146550"/>
          <p14:tracePt t="74277" x="6372225" y="4146550"/>
          <p14:tracePt t="74285" x="6456363" y="4146550"/>
          <p14:tracePt t="74294" x="6524625" y="4146550"/>
          <p14:tracePt t="74301" x="6610350" y="4146550"/>
          <p14:tracePt t="74310" x="6669088" y="4146550"/>
          <p14:tracePt t="74318" x="6754813" y="4146550"/>
          <p14:tracePt t="74325" x="6797675" y="4146550"/>
          <p14:tracePt t="74333" x="6856413" y="4146550"/>
          <p14:tracePt t="74341" x="6915150" y="4146550"/>
          <p14:tracePt t="74349" x="6958013" y="4146550"/>
          <p14:tracePt t="74358" x="6983413" y="4138613"/>
          <p14:tracePt t="74366" x="7008813" y="4138613"/>
          <p14:tracePt t="74373" x="7034213" y="4138613"/>
          <p14:tracePt t="74382" x="7059613" y="4130675"/>
          <p14:tracePt t="74390" x="7077075" y="4121150"/>
          <p14:tracePt t="74399" x="7077075" y="4113213"/>
          <p14:tracePt t="74406" x="7102475" y="4113213"/>
          <p14:tracePt t="74414" x="7112000" y="4113213"/>
          <p14:tracePt t="74421" x="7127875" y="4105275"/>
          <p14:tracePt t="74430" x="7137400" y="4105275"/>
          <p14:tracePt t="74438" x="7145338" y="4105275"/>
          <p14:tracePt t="74448" x="7162800" y="4105275"/>
          <p14:tracePt t="74454" x="7170738" y="4095750"/>
          <p14:tracePt t="74461" x="7178675" y="4095750"/>
          <p14:tracePt t="74469" x="7204075" y="4095750"/>
          <p14:tracePt t="74486" x="7221538" y="4079875"/>
          <p14:tracePt t="74494" x="7239000" y="4079875"/>
          <p14:tracePt t="74509" x="7246938" y="4079875"/>
          <p14:tracePt t="74517" x="7264400" y="4079875"/>
          <p14:tracePt t="74525" x="7272338" y="4070350"/>
          <p14:tracePt t="74541" x="7281863" y="4062413"/>
          <p14:tracePt t="74573" x="7297738" y="4052888"/>
          <p14:tracePt t="74590" x="7307263" y="4044950"/>
          <p14:tracePt t="74605" x="7315200" y="4037013"/>
          <p14:tracePt t="74629" x="7332663" y="4027488"/>
          <p14:tracePt t="74653" x="7340600" y="4027488"/>
          <p14:tracePt t="74661" x="7348538" y="4019550"/>
          <p14:tracePt t="74670" x="7358063" y="4011613"/>
          <p14:tracePt t="74686" x="7373938" y="4002088"/>
          <p14:tracePt t="74710" x="7391400" y="4002088"/>
          <p14:tracePt t="74766" x="7400925" y="4002088"/>
          <p14:tracePt t="74822" x="7408863" y="4002088"/>
          <p14:tracePt t="80238" x="7434263" y="4002088"/>
          <p14:tracePt t="80246" x="7442200" y="4002088"/>
          <p14:tracePt t="80254" x="7477125" y="4002088"/>
          <p14:tracePt t="80262" x="7502525" y="4002088"/>
          <p14:tracePt t="80269" x="7545388" y="4019550"/>
          <p14:tracePt t="80278" x="7570788" y="4027488"/>
          <p14:tracePt t="80286" x="7612063" y="4037013"/>
          <p14:tracePt t="80294" x="7680325" y="4044950"/>
          <p14:tracePt t="80301" x="7756525" y="4079875"/>
          <p14:tracePt t="80310" x="7816850" y="4087813"/>
          <p14:tracePt t="80317" x="7910513" y="4095750"/>
          <p14:tracePt t="80327" x="7977188" y="4105275"/>
          <p14:tracePt t="80334" x="8062913" y="4121150"/>
          <p14:tracePt t="80342" x="8139113" y="4130675"/>
          <p14:tracePt t="80350" x="8207375" y="4130675"/>
          <p14:tracePt t="80358" x="8291513" y="4130675"/>
          <p14:tracePt t="80365" x="8394700" y="4130675"/>
          <p14:tracePt t="80373" x="8478838" y="4146550"/>
          <p14:tracePt t="80381" x="8572500" y="4146550"/>
          <p14:tracePt t="80390" x="8674100" y="4181475"/>
          <p14:tracePt t="80398" x="8759825" y="4181475"/>
          <p14:tracePt t="80405" x="8843963" y="4206875"/>
          <p14:tracePt t="80413" x="8929688" y="4206875"/>
          <p14:tracePt t="80421" x="9031288" y="4232275"/>
          <p14:tracePt t="80430" x="9117013" y="4240213"/>
          <p14:tracePt t="80438" x="9218613" y="4240213"/>
          <p14:tracePt t="80446" x="9328150" y="4240213"/>
          <p14:tracePt t="80453" x="9456738" y="4240213"/>
          <p14:tracePt t="80461" x="9583738" y="4240213"/>
          <p14:tracePt t="80470" x="9720263" y="4240213"/>
          <p14:tracePt t="80478" x="9847263" y="4240213"/>
          <p14:tracePt t="80486" x="9966325" y="4240213"/>
          <p14:tracePt t="80494" x="10067925" y="4214813"/>
          <p14:tracePt t="80501" x="10153650" y="4181475"/>
          <p14:tracePt t="80510" x="10245725" y="4146550"/>
          <p14:tracePt t="80518" x="10298113" y="4121150"/>
          <p14:tracePt t="80526" x="10356850" y="4095750"/>
          <p14:tracePt t="80534" x="10407650" y="4070350"/>
          <p14:tracePt t="80541" x="10467975" y="4044950"/>
          <p14:tracePt t="80549" x="10501313" y="4027488"/>
          <p14:tracePt t="80557" x="10552113" y="4011613"/>
          <p14:tracePt t="80565" x="10569575" y="4002088"/>
          <p14:tracePt t="80575" x="10602913" y="3976688"/>
          <p14:tracePt t="80582" x="10653713" y="3968750"/>
          <p14:tracePt t="80590" x="10696575" y="3960813"/>
          <p14:tracePt t="80597" x="10739438" y="3960813"/>
          <p14:tracePt t="80605" x="10764838" y="3960813"/>
          <p14:tracePt t="80613" x="10772775" y="3960813"/>
          <p14:tracePt t="80623" x="10756900" y="4019550"/>
          <p14:tracePt t="80631" x="10756900" y="4027488"/>
          <p14:tracePt t="80797" x="10696575" y="4027488"/>
          <p14:tracePt t="80806" x="10637838" y="4027488"/>
          <p14:tracePt t="80814" x="10560050" y="4002088"/>
          <p14:tracePt t="80821" x="10534650" y="3976688"/>
          <p14:tracePt t="80829" x="10534650" y="3968750"/>
          <p14:tracePt t="80837" x="10526713" y="3968750"/>
          <p14:tracePt t="80846" x="10518775" y="3968750"/>
          <p14:tracePt t="80877" x="10518775" y="3960813"/>
          <p14:tracePt t="80958" x="10526713" y="3960813"/>
          <p14:tracePt t="80981" x="10544175" y="3960813"/>
          <p14:tracePt t="80990" x="10552113" y="3960813"/>
          <p14:tracePt t="80998" x="10560050" y="3960813"/>
          <p14:tracePt t="81005" x="10585450" y="3960813"/>
          <p14:tracePt t="81013" x="10594975" y="3960813"/>
          <p14:tracePt t="81021" x="10628313" y="3960813"/>
          <p14:tracePt t="81029" x="10671175" y="3960813"/>
          <p14:tracePt t="81038" x="10729913" y="3960813"/>
          <p14:tracePt t="81045" x="10798175" y="3960813"/>
          <p14:tracePt t="81054" x="10874375" y="3960813"/>
          <p14:tracePt t="81061" x="10968038" y="3960813"/>
          <p14:tracePt t="81069" x="11071225" y="3960813"/>
          <p14:tracePt t="81077" x="11172825" y="3951288"/>
          <p14:tracePt t="81086" x="11256963" y="3925888"/>
          <p14:tracePt t="81094" x="11360150" y="3917950"/>
          <p14:tracePt t="81101" x="11436350" y="3908425"/>
          <p14:tracePt t="81110" x="11537950" y="3883025"/>
          <p14:tracePt t="81117" x="11588750" y="3883025"/>
          <p14:tracePt t="81126" x="11690350" y="3875088"/>
          <p14:tracePt t="81134" x="11750675" y="3857625"/>
          <p14:tracePt t="81142" x="11826875" y="3849688"/>
          <p14:tracePt t="81149" x="11895138" y="3849688"/>
          <p14:tracePt t="81158" x="11953875" y="3832225"/>
          <p14:tracePt t="81165" x="12004675" y="3824288"/>
          <p14:tracePt t="81174" x="12047538" y="3824288"/>
          <p14:tracePt t="81181" x="12080875" y="3816350"/>
          <p14:tracePt t="81191" x="12123738" y="3806825"/>
          <p14:tracePt t="81198" x="12149138" y="3806825"/>
          <p14:tracePt t="81205" x="12158663" y="3806825"/>
          <p14:tracePt t="81213" x="12184063" y="3806825"/>
          <p14:tracePt t="82206" x="11147425" y="1751013"/>
          <p14:tracePt t="82214" x="10186988" y="1300163"/>
          <p14:tracePt t="82222" x="9056688" y="833438"/>
          <p14:tracePt t="82229" x="7885113" y="544513"/>
          <p14:tracePt t="82237" x="6823075" y="203200"/>
          <p14:tracePt t="82918" x="314325" y="1538288"/>
          <p14:tracePt t="82918" x="552450" y="1700213"/>
          <p14:tracePt t="82918" x="831850" y="1878013"/>
          <p14:tracePt t="82918" x="1173163" y="2065338"/>
          <p14:tracePt t="82918" x="1477963" y="2209800"/>
          <p14:tracePt t="82918" x="1827213" y="2336800"/>
          <p14:tracePt t="82918" x="2132013" y="2481263"/>
          <p14:tracePt t="82918" x="2455863" y="2592388"/>
          <p14:tracePt t="82918" x="2719388" y="2676525"/>
          <p14:tracePt t="82918" x="2947988" y="2736850"/>
          <p14:tracePt t="82918" x="3143250" y="2778125"/>
          <p14:tracePt t="82918" x="3287713" y="2805113"/>
          <p14:tracePt t="82918" x="3441700" y="2813050"/>
          <p14:tracePt t="82918" x="3619500" y="2838450"/>
          <p14:tracePt t="82918" x="3781425" y="2863850"/>
          <p14:tracePt t="82918" x="4002088" y="2889250"/>
          <p14:tracePt t="82918" x="4179888" y="2889250"/>
          <p14:tracePt t="82918" x="4410075" y="2889250"/>
          <p14:tracePt t="82918" x="4613275" y="2889250"/>
          <p14:tracePt t="82918" x="4843463" y="2889250"/>
          <p14:tracePt t="82918" x="5080000" y="2889250"/>
          <p14:tracePt t="82918" x="5249863" y="2889250"/>
          <p14:tracePt t="82918" x="5429250" y="2889250"/>
          <p14:tracePt t="82918" x="5581650" y="2889250"/>
          <p14:tracePt t="82918" x="5708650" y="2889250"/>
          <p14:tracePt t="82918" x="5845175" y="2889250"/>
          <p14:tracePt t="82918" x="5989638" y="2889250"/>
          <p14:tracePt t="82918" x="6134100" y="2889250"/>
          <p14:tracePt t="82918" x="6245225" y="2889250"/>
          <p14:tracePt t="82918" x="6338888" y="2889250"/>
          <p14:tracePt t="82918" x="6389688" y="2889250"/>
          <p14:tracePt t="82918" x="6430963" y="2889250"/>
          <p14:tracePt t="82918" x="6473825" y="2881313"/>
          <p14:tracePt t="82918" x="6483350" y="2871788"/>
          <p14:tracePt t="82918" x="6491288" y="2871788"/>
          <p14:tracePt t="82918" x="6499225" y="2889250"/>
          <p14:tracePt t="82918" x="6499225" y="2897188"/>
          <p14:tracePt t="82918" x="6508750" y="2914650"/>
          <p14:tracePt t="82918" x="6516688" y="2940050"/>
          <p14:tracePt t="82918" x="6524625" y="2949575"/>
          <p14:tracePt t="82918" x="6542088" y="2974975"/>
          <p14:tracePt t="82918" x="6550025" y="3000375"/>
          <p14:tracePt t="82918" x="6559550" y="3008313"/>
          <p14:tracePt t="82918" x="6559550" y="3016250"/>
          <p14:tracePt t="82918" x="6575425" y="3041650"/>
          <p14:tracePt t="82918" x="6592888" y="3067050"/>
          <p14:tracePt t="82918" x="6635750" y="3109913"/>
          <p14:tracePt t="82918" x="6661150" y="3152775"/>
          <p14:tracePt t="82918" x="6694488" y="3186113"/>
          <p14:tracePt t="82918" x="6737350" y="3211513"/>
          <p14:tracePt t="82918" x="6788150" y="3254375"/>
          <p14:tracePt t="82918" x="6838950" y="3305175"/>
          <p14:tracePt t="82918" x="6873875" y="3322638"/>
          <p14:tracePt t="82918" x="6924675" y="3365500"/>
          <p14:tracePt t="82918" x="6975475" y="3398838"/>
          <p14:tracePt t="82918" x="7000875" y="3408363"/>
          <p14:tracePt t="82918" x="7034213" y="3424238"/>
          <p14:tracePt t="82918" x="7059613" y="3441700"/>
          <p14:tracePt t="82918" x="7094538" y="3449638"/>
          <p14:tracePt t="82918" x="7119938" y="3459163"/>
          <p14:tracePt t="82918" x="7137400" y="3475038"/>
          <p14:tracePt t="82918" x="7178675" y="3484563"/>
          <p14:tracePt t="82918" x="7229475" y="3492500"/>
          <p14:tracePt t="82918" x="7272338" y="3492500"/>
          <p14:tracePt t="82918" x="7307263" y="3492500"/>
          <p14:tracePt t="82918" x="7348538" y="3502025"/>
          <p14:tracePt t="82918" x="7373938" y="3502025"/>
          <p14:tracePt t="82918" x="7383463" y="3509963"/>
          <p14:tracePt t="82918" x="7383463" y="3517900"/>
          <p14:tracePt t="82918" x="7373938" y="3517900"/>
          <p14:tracePt t="82918" x="7358063" y="3517900"/>
          <p14:tracePt t="82918" x="7340600" y="3517900"/>
          <p14:tracePt t="82918" x="7307263" y="3527425"/>
          <p14:tracePt t="82918" x="7272338" y="3527425"/>
          <p14:tracePt t="82918" x="7239000" y="3535363"/>
          <p14:tracePt t="82918" x="7213600" y="3535363"/>
          <p14:tracePt t="82918" x="7188200" y="3535363"/>
          <p14:tracePt t="82918" x="7162800" y="3535363"/>
          <p14:tracePt t="82918" x="7145338" y="3552825"/>
          <p14:tracePt t="82918" x="7127875" y="3552825"/>
          <p14:tracePt t="82918" x="7119938" y="3552825"/>
          <p14:tracePt t="82918" x="7094538" y="3552825"/>
          <p14:tracePt t="82918" x="7077075" y="3560763"/>
          <p14:tracePt t="82918" x="7051675" y="3560763"/>
          <p14:tracePt t="82918" x="7018338" y="3568700"/>
          <p14:tracePt t="82918" x="6992938" y="3568700"/>
          <p14:tracePt t="82918" x="6958013" y="3568700"/>
          <p14:tracePt t="82918" x="6932613" y="3568700"/>
          <p14:tracePt t="82918" x="6899275" y="3568700"/>
          <p14:tracePt t="82918" x="6856413" y="3568700"/>
          <p14:tracePt t="82918" x="6813550" y="3568700"/>
          <p14:tracePt t="82918" x="6780213" y="3568700"/>
          <p14:tracePt t="82918" x="6745288" y="3568700"/>
          <p14:tracePt t="82918" x="6719888" y="3568700"/>
          <p14:tracePt t="82918" x="6686550" y="3568700"/>
          <p14:tracePt t="82918" x="6643688" y="3568700"/>
          <p14:tracePt t="82918" x="6618288" y="3568700"/>
          <p14:tracePt t="82918" x="6575425" y="3568700"/>
          <p14:tracePt t="82918" x="6559550" y="3568700"/>
          <p14:tracePt t="82918" x="6524625" y="3560763"/>
          <p14:tracePt t="82918" x="6499225" y="3552825"/>
          <p14:tracePt t="82918" x="6473825" y="3552825"/>
          <p14:tracePt t="82918" x="6440488" y="3543300"/>
          <p14:tracePt t="82918" x="6415088" y="3535363"/>
          <p14:tracePt t="82918" x="6372225" y="3517900"/>
          <p14:tracePt t="82918" x="6354763" y="3509963"/>
          <p14:tracePt t="82918" x="6303963" y="3502025"/>
          <p14:tracePt t="82918" x="6245225" y="3492500"/>
          <p14:tracePt t="82918" x="6176963" y="3459163"/>
          <p14:tracePt t="82918" x="6075363" y="3449638"/>
          <p14:tracePt t="82918" x="5997575" y="3449638"/>
          <p14:tracePt t="82918" x="5905500" y="3433763"/>
          <p14:tracePt t="82918" x="5802313" y="3416300"/>
          <p14:tracePt t="82918" x="5708650" y="3398838"/>
          <p14:tracePt t="82918" x="5616575" y="3390900"/>
          <p14:tracePt t="82918" x="5522913" y="3382963"/>
          <p14:tracePt t="82918" x="5437188" y="3355975"/>
          <p14:tracePt t="82918" x="5394325" y="3355975"/>
          <p14:tracePt t="82918" x="5318125" y="3355975"/>
          <p14:tracePt t="82918" x="5302250" y="3355975"/>
          <p14:tracePt t="82918" x="5259388" y="3355975"/>
          <p14:tracePt t="82918" x="5224463" y="3355975"/>
          <p14:tracePt t="82918" x="5191125" y="3355975"/>
          <p14:tracePt t="82918" x="5173663" y="3355975"/>
          <p14:tracePt t="82918" x="5157788" y="3355975"/>
          <p14:tracePt t="82918" x="5148263" y="3355975"/>
          <p14:tracePt t="82918" x="5140325" y="3355975"/>
          <p14:tracePt t="82918" x="5140325" y="3365500"/>
          <p14:tracePt t="82918" x="5140325" y="3373438"/>
          <p14:tracePt t="82918" x="5140325" y="3382963"/>
          <p14:tracePt t="82918" x="5140325" y="3390900"/>
          <p14:tracePt t="82918" x="5148263" y="3398838"/>
          <p14:tracePt t="82918" x="5165725" y="3424238"/>
          <p14:tracePt t="82918" x="5216525" y="3475038"/>
          <p14:tracePt t="82918" x="5249863" y="3492500"/>
          <p14:tracePt t="82918" x="5302250" y="3527425"/>
          <p14:tracePt t="82918" x="5394325" y="3586163"/>
          <p14:tracePt t="82918" x="5472113" y="3629025"/>
          <p14:tracePt t="82918" x="5573713" y="3679825"/>
          <p14:tracePt t="82918" x="5632450" y="3697288"/>
          <p14:tracePt t="82918" x="5718175" y="3730625"/>
          <p14:tracePt t="82918" x="5853113" y="3763963"/>
          <p14:tracePt t="82918" x="5930900" y="3798888"/>
          <p14:tracePt t="82918" x="6032500" y="3824288"/>
          <p14:tracePt t="82918" x="6159500" y="3857625"/>
          <p14:tracePt t="82918" x="6270625" y="3883025"/>
          <p14:tracePt t="82918" x="6380163" y="3917950"/>
          <p14:tracePt t="82918" x="6491288" y="3925888"/>
          <p14:tracePt t="82918" x="6600825" y="3935413"/>
          <p14:tracePt t="82918" x="6704013" y="3960813"/>
          <p14:tracePt t="82918" x="6805613" y="3968750"/>
          <p14:tracePt t="82918" x="6864350" y="3968750"/>
          <p14:tracePt t="82918" x="6924675" y="3968750"/>
          <p14:tracePt t="82918" x="6975475" y="3968750"/>
          <p14:tracePt t="82918" x="7008813" y="3968750"/>
          <p14:tracePt t="82918" x="7043738" y="3968750"/>
          <p14:tracePt t="82918" x="7051675" y="3968750"/>
          <p14:tracePt t="82918" x="7069138" y="3968750"/>
          <p14:tracePt t="82918" x="7077075" y="3968750"/>
          <p14:tracePt t="82918" x="7085013" y="3968750"/>
          <p14:tracePt t="82918" x="7102475" y="3960813"/>
          <p14:tracePt t="82918" x="7112000" y="3951288"/>
          <p14:tracePt t="82918" x="7119938" y="3951288"/>
          <p14:tracePt t="82918" x="7119938" y="3943350"/>
          <p14:tracePt t="82918" x="7127875" y="3935413"/>
          <p14:tracePt t="82918" x="7137400" y="3935413"/>
          <p14:tracePt t="82918" x="7145338" y="3917950"/>
          <p14:tracePt t="82918" x="7145338" y="3900488"/>
          <p14:tracePt t="82918" x="7153275" y="3883025"/>
          <p14:tracePt t="82918" x="7178675" y="3857625"/>
          <p14:tracePt t="82918" x="7188200" y="3841750"/>
          <p14:tracePt t="82918" x="7204075" y="3816350"/>
          <p14:tracePt t="82918" x="7221538" y="3798888"/>
          <p14:tracePt t="82918" x="7239000" y="3790950"/>
          <p14:tracePt t="82918" x="7239000" y="3773488"/>
          <p14:tracePt t="82918" x="7256463" y="3756025"/>
          <p14:tracePt t="82918" x="7256463" y="3748088"/>
          <p14:tracePt t="82918" x="7256463" y="3730625"/>
          <p14:tracePt t="82918" x="7256463" y="3713163"/>
          <p14:tracePt t="82918" x="7256463" y="3697288"/>
          <p14:tracePt t="82918" x="7256463" y="3687763"/>
          <p14:tracePt t="82918" x="7256463" y="3662363"/>
          <p14:tracePt t="82918" x="7246938" y="3646488"/>
          <p14:tracePt t="82918" x="7229475" y="3611563"/>
          <p14:tracePt t="82918" x="7204075" y="3560763"/>
          <p14:tracePt t="82918" x="7162800" y="3527425"/>
          <p14:tracePt t="82918" x="7112000" y="3467100"/>
          <p14:tracePt t="82918" x="7043738" y="3408363"/>
          <p14:tracePt t="82918" x="6983413" y="3340100"/>
          <p14:tracePt t="82918" x="6889750" y="3271838"/>
          <p14:tracePt t="82918" x="6770688" y="3195638"/>
          <p14:tracePt t="82918" x="6643688" y="3101975"/>
          <p14:tracePt t="82918" x="6508750" y="3008313"/>
          <p14:tracePt t="82918" x="6354763" y="2897188"/>
          <p14:tracePt t="82918" x="6235700" y="2813050"/>
          <p14:tracePt t="82918" x="6091238" y="2711450"/>
          <p14:tracePt t="82918" x="5930900" y="2633663"/>
          <p14:tracePt t="82918" x="5683250" y="2498725"/>
          <p14:tracePt t="82918" x="5394325" y="2336800"/>
          <p14:tracePt t="82918" x="5072063" y="2192338"/>
          <p14:tracePt t="82918" x="4706938" y="2005013"/>
          <p14:tracePt t="82918" x="4349750" y="1852613"/>
          <p14:tracePt t="82918" x="4044950" y="1725613"/>
          <p14:tracePt t="82918" x="3781425" y="1631950"/>
          <p14:tracePt t="82918" x="3559175" y="1520825"/>
          <p14:tracePt t="82918" x="3381375" y="1462088"/>
          <p14:tracePt t="82918" x="3254375" y="1427163"/>
          <p14:tracePt t="82918" x="3178175" y="1393825"/>
          <p14:tracePt t="82918" x="3117850" y="1376363"/>
          <p14:tracePt t="82918" x="3067050" y="1343025"/>
          <p14:tracePt t="82918" x="3041650" y="1333500"/>
          <p14:tracePt t="82918" x="3033713" y="1333500"/>
          <p14:tracePt t="82918" x="3024188" y="1343025"/>
          <p14:tracePt t="82918" x="3024188" y="1376363"/>
          <p14:tracePt t="82918" x="3016250" y="1419225"/>
          <p14:tracePt t="82918" x="3016250" y="1477963"/>
          <p14:tracePt t="82918" x="3016250" y="1538288"/>
          <p14:tracePt t="82918" x="3016250" y="1563688"/>
          <p14:tracePt t="82918" x="3016250" y="1571625"/>
          <p14:tracePt t="82918" x="3016250" y="1597025"/>
          <p14:tracePt t="82918" x="3033713" y="1622425"/>
          <p14:tracePt t="82918" x="3049588" y="1665288"/>
          <p14:tracePt t="82918" x="3059113" y="1690688"/>
          <p14:tracePt t="82918" x="3074988" y="1733550"/>
          <p14:tracePt t="82918" x="3100388" y="1784350"/>
          <p14:tracePt t="82918" x="3143250" y="1835150"/>
          <p14:tracePt t="82918" x="3203575" y="1903413"/>
          <p14:tracePt t="82918" x="3262313" y="1971675"/>
          <p14:tracePt t="82918" x="3348038" y="2047875"/>
          <p14:tracePt t="82918" x="3398838" y="2098675"/>
          <p14:tracePt t="82918" x="3467100" y="2159000"/>
          <p14:tracePt t="82918" x="3551238" y="2227263"/>
          <p14:tracePt t="82918" x="3644900" y="2268538"/>
          <p14:tracePt t="82918" x="3746500" y="2328863"/>
          <p14:tracePt t="82918" x="3865563" y="2371725"/>
          <p14:tracePt t="82918" x="3967163" y="2405063"/>
          <p14:tracePt t="82918" x="4086225" y="2455863"/>
          <p14:tracePt t="82918" x="4214813" y="2506663"/>
          <p14:tracePt t="82918" x="4332288" y="2541588"/>
          <p14:tracePt t="82918" x="4451350" y="2574925"/>
          <p14:tracePt t="82918" x="4579938" y="2608263"/>
          <p14:tracePt t="82918" x="4724400" y="2633663"/>
          <p14:tracePt t="82918" x="4859338" y="2643188"/>
          <p14:tracePt t="82918" x="4995863" y="2676525"/>
          <p14:tracePt t="82918" x="5132388" y="2701925"/>
          <p14:tracePt t="82918" x="5259388" y="2727325"/>
          <p14:tracePt t="82918" x="5394325" y="2752725"/>
          <p14:tracePt t="82918" x="5487988" y="2762250"/>
          <p14:tracePt t="82918" x="5591175" y="2787650"/>
          <p14:tracePt t="82918" x="5667375" y="2795588"/>
          <p14:tracePt t="82918" x="5768975" y="2805113"/>
          <p14:tracePt t="82918" x="5880100" y="2805113"/>
          <p14:tracePt t="82918" x="5981700" y="2838450"/>
          <p14:tracePt t="82918" x="6065838" y="2846388"/>
          <p14:tracePt t="82918" x="6167438" y="2871788"/>
          <p14:tracePt t="82918" x="6270625" y="2906713"/>
          <p14:tracePt t="82918" x="6372225" y="2932113"/>
          <p14:tracePt t="82918" x="6448425" y="2965450"/>
          <p14:tracePt t="82918" x="6542088" y="2982913"/>
          <p14:tracePt t="82918" x="6626225" y="3008313"/>
          <p14:tracePt t="82918" x="6711950" y="3025775"/>
          <p14:tracePt t="82918" x="6813550" y="3041650"/>
          <p14:tracePt t="82918" x="6932613" y="3076575"/>
          <p14:tracePt t="82918" x="7034213" y="3094038"/>
          <p14:tracePt t="82918" x="7162800" y="3094038"/>
          <p14:tracePt t="82918" x="7289800" y="3135313"/>
          <p14:tracePt t="82918" x="7416800" y="3144838"/>
          <p14:tracePt t="82918" x="7545388" y="3144838"/>
          <p14:tracePt t="82918" x="7688263" y="3152775"/>
          <p14:tracePt t="82918" x="7807325" y="3152775"/>
          <p14:tracePt t="82918" x="7926388" y="3178175"/>
          <p14:tracePt t="82918" x="8037513" y="3186113"/>
          <p14:tracePt t="82918" x="8156575" y="3186113"/>
          <p14:tracePt t="82918" x="8240713" y="3203575"/>
          <p14:tracePt t="82918" x="8343900" y="3211513"/>
          <p14:tracePt t="82918" x="8428038" y="3211513"/>
          <p14:tracePt t="82918" x="8513763" y="3211513"/>
          <p14:tracePt t="82918" x="8597900" y="3211513"/>
          <p14:tracePt t="82918" x="8658225" y="3211513"/>
          <p14:tracePt t="82918" x="8724900" y="3211513"/>
          <p14:tracePt t="82918" x="8785225" y="3211513"/>
          <p14:tracePt t="82918" x="8843963" y="3211513"/>
          <p14:tracePt t="82918" x="8886825" y="3211513"/>
          <p14:tracePt t="82918" x="8929688" y="3211513"/>
          <p14:tracePt t="82918" x="8988425" y="3211513"/>
          <p14:tracePt t="82918" x="9031288" y="3211513"/>
          <p14:tracePt t="82918" x="9099550" y="3211513"/>
          <p14:tracePt t="82918" x="9142413" y="3211513"/>
          <p14:tracePt t="82918" x="9201150" y="3211513"/>
          <p14:tracePt t="82918" x="9236075" y="3211513"/>
          <p14:tracePt t="82918" x="9269413" y="3211513"/>
          <p14:tracePt t="82918" x="9294813" y="3211513"/>
          <p14:tracePt t="82918" x="9328150" y="3211513"/>
          <p14:tracePt t="82918" x="9363075" y="3211513"/>
          <p14:tracePt t="82918" x="9405938" y="3228975"/>
          <p14:tracePt t="82918" x="9421813" y="3238500"/>
          <p14:tracePt t="82918" x="9447213" y="3238500"/>
          <p14:tracePt t="82918" x="9456738" y="3238500"/>
          <p14:tracePt t="82918" x="9498013" y="3254375"/>
          <p14:tracePt t="82918" x="9566275" y="3289300"/>
          <p14:tracePt t="82918" x="9601200" y="3297238"/>
          <p14:tracePt t="82918" x="9685338" y="3305175"/>
          <p14:tracePt t="82918" x="9761538" y="3340100"/>
          <p14:tracePt t="82918" x="9864725" y="3348038"/>
          <p14:tracePt t="82918" x="9948863" y="3348038"/>
          <p14:tracePt t="82918" x="10059988" y="3382963"/>
          <p14:tracePt t="82918" x="10179050" y="3382963"/>
          <p14:tracePt t="82918" x="10288588" y="3382963"/>
          <p14:tracePt t="82918" x="10374313" y="3382963"/>
          <p14:tracePt t="82918" x="10475913" y="3382963"/>
          <p14:tracePt t="82918" x="10560050" y="3382963"/>
          <p14:tracePt t="82918" x="10612438" y="3382963"/>
          <p14:tracePt t="82918" x="10671175" y="3382963"/>
          <p14:tracePt t="82918" x="10704513" y="3382963"/>
          <p14:tracePt t="82918" x="10714038" y="3382963"/>
          <p14:tracePt t="82918" x="10747375" y="3382963"/>
          <p14:tracePt t="82918" x="10772775" y="3382963"/>
          <p14:tracePt t="82918" x="10790238" y="3382963"/>
          <p14:tracePt t="82918" x="10815638" y="3373438"/>
          <p14:tracePt t="82918" x="10823575" y="3373438"/>
          <p14:tracePt t="82918" x="10841038" y="3373438"/>
          <p14:tracePt t="82918" x="10858500" y="3373438"/>
          <p14:tracePt t="82918" x="10874375" y="3373438"/>
          <p14:tracePt t="82918" x="10883900" y="3373438"/>
          <p14:tracePt t="82918" x="10891838" y="3373438"/>
          <p14:tracePt t="82918" x="10917238" y="3373438"/>
          <p14:tracePt t="82918" x="10952163" y="3373438"/>
          <p14:tracePt t="82918" x="10977563" y="3373438"/>
          <p14:tracePt t="82918" x="10993438" y="3373438"/>
          <p14:tracePt t="82918" x="11010900" y="3373438"/>
          <p14:tracePt t="82918" x="11044238" y="3373438"/>
          <p14:tracePt t="82918" x="11071225" y="3373438"/>
          <p14:tracePt t="82918" x="11104563" y="3373438"/>
          <p14:tracePt t="82918" x="11122025" y="3373438"/>
          <p14:tracePt t="82918" x="11147425" y="3373438"/>
          <p14:tracePt t="82918" x="11188700" y="3373438"/>
          <p14:tracePt t="82918" x="11223625" y="3373438"/>
          <p14:tracePt t="82918" x="11266488" y="3373438"/>
          <p14:tracePt t="82918" x="11307763" y="3373438"/>
          <p14:tracePt t="82918" x="11350625" y="3373438"/>
          <p14:tracePt t="82918" x="11401425" y="3373438"/>
          <p14:tracePt t="82918" x="11444288" y="3373438"/>
          <p14:tracePt t="82918" x="11495088" y="3373438"/>
          <p14:tracePt t="82918" x="11555413" y="3373438"/>
          <p14:tracePt t="82918" x="11614150" y="3373438"/>
          <p14:tracePt t="82918" x="11715750" y="3390900"/>
          <p14:tracePt t="82918" x="11758613" y="3390900"/>
          <p14:tracePt t="82918" x="11844338" y="3390900"/>
          <p14:tracePt t="82918" x="11920538" y="3390900"/>
          <p14:tracePt t="82918" x="11971338" y="3390900"/>
          <p14:tracePt t="82918" x="12072938" y="3390900"/>
          <p14:tracePt t="82918" x="12174538" y="3390900"/>
          <p14:tracePt t="82918" x="11256963" y="2805113"/>
          <p14:tracePt t="82918" x="10714038" y="2651125"/>
          <p14:tracePt t="82918" x="10059988" y="2481263"/>
          <p14:tracePt t="82918" x="9405938" y="2328863"/>
          <p14:tracePt t="82918" x="8777288" y="2149475"/>
          <p14:tracePt t="82918" x="8096250" y="2065338"/>
          <p14:tracePt t="82918" x="7340600" y="1954213"/>
          <p14:tracePt t="82918" x="6600825" y="1844675"/>
          <p14:tracePt t="82918" x="5786438" y="1725613"/>
          <p14:tracePt t="82918" x="5029200" y="1614488"/>
          <p14:tracePt t="82918" x="4179888" y="1504950"/>
          <p14:tracePt t="82918" x="3305175" y="1360488"/>
          <p14:tracePt t="82918" x="2600325" y="1249363"/>
          <p14:tracePt t="82918" x="1868488" y="1138238"/>
          <p14:tracePt t="82918" x="1223963" y="1054100"/>
          <p14:tracePt t="82918" x="704850" y="935038"/>
          <p14:tracePt t="82918" x="280988" y="815975"/>
          <p14:tracePt t="82918" x="144463" y="458788"/>
          <p14:tracePt t="82918" x="177800" y="484188"/>
          <p14:tracePt t="82918" x="195263" y="492125"/>
          <p14:tracePt t="82918" x="212725" y="492125"/>
          <p14:tracePt t="82918" x="220663" y="492125"/>
          <p14:tracePt t="82918" x="220663" y="476250"/>
          <p14:tracePt t="82918" x="220663" y="450850"/>
          <p14:tracePt t="82918" x="220663" y="407988"/>
          <p14:tracePt t="82918" x="195263" y="347663"/>
          <p14:tracePt t="82918" x="136525" y="271463"/>
          <p14:tracePt t="82918" x="42863" y="144463"/>
          <p14:tracePt t="82918" x="415925" y="415925"/>
          <p14:tracePt t="82918" x="755650" y="611188"/>
          <p14:tracePt t="82918" x="1138238" y="765175"/>
          <p14:tracePt t="82918" x="1554163" y="935038"/>
          <p14:tracePt t="82918" x="1962150" y="1112838"/>
          <p14:tracePt t="82918" x="2471738" y="1343025"/>
          <p14:tracePt t="82918" x="2914650" y="1530350"/>
          <p14:tracePt t="82918" x="3381375" y="1708150"/>
          <p14:tracePt t="82918" x="3806825" y="1827213"/>
          <p14:tracePt t="82918" x="4240213" y="1928813"/>
          <p14:tracePt t="82918" x="4638675" y="2039938"/>
          <p14:tracePt t="82918" x="5029200" y="2116138"/>
          <p14:tracePt t="82918" x="5429250" y="2192338"/>
          <p14:tracePt t="82918" x="5761038" y="2227263"/>
          <p14:tracePt t="82918" x="6091238" y="2278063"/>
          <p14:tracePt t="82918" x="6423025" y="2311400"/>
          <p14:tracePt t="82918" x="6719888" y="2344738"/>
          <p14:tracePt t="82918" x="6958013" y="2344738"/>
          <p14:tracePt t="82918" x="7213600" y="2344738"/>
          <p14:tracePt t="82918" x="7416800" y="2344738"/>
          <p14:tracePt t="82918" x="7596188" y="2344738"/>
          <p14:tracePt t="82918" x="7731125" y="2344738"/>
          <p14:tracePt t="82918" x="7850188" y="2344738"/>
          <p14:tracePt t="82918" x="7986713" y="2362200"/>
          <p14:tracePt t="82918" x="8105775" y="2362200"/>
          <p14:tracePt t="82918" x="8215313" y="2362200"/>
          <p14:tracePt t="82918" x="8301038" y="2362200"/>
          <p14:tracePt t="82918" x="8410575" y="2362200"/>
          <p14:tracePt t="82918" x="8513763" y="2371725"/>
          <p14:tracePt t="82918" x="8615363" y="2371725"/>
          <p14:tracePt t="82918" x="8683625" y="2371725"/>
          <p14:tracePt t="82918" x="8767763" y="2371725"/>
          <p14:tracePt t="82918" x="8828088" y="2371725"/>
          <p14:tracePt t="82918" x="8886825" y="2371725"/>
          <p14:tracePt t="82918" x="8972550" y="2371725"/>
          <p14:tracePt t="82918" x="9056688" y="2371725"/>
          <p14:tracePt t="82918" x="9150350" y="2371725"/>
          <p14:tracePt t="82918" x="9269413" y="2371725"/>
          <p14:tracePt t="82918" x="9396413" y="2371725"/>
          <p14:tracePt t="82918" x="9532938" y="2371725"/>
          <p14:tracePt t="82918" x="9677400" y="2371725"/>
          <p14:tracePt t="82918" x="9829800" y="2371725"/>
          <p14:tracePt t="82918" x="9966325" y="2371725"/>
          <p14:tracePt t="82918" x="10118725" y="2371725"/>
          <p14:tracePt t="82918" x="10245725" y="2379663"/>
          <p14:tracePt t="82918" x="10364788" y="2405063"/>
          <p14:tracePt t="82918" x="10475913" y="2413000"/>
          <p14:tracePt t="82918" x="10577513" y="2430463"/>
          <p14:tracePt t="82918" x="10645775" y="2455863"/>
          <p14:tracePt t="82918" x="10729913" y="2481263"/>
          <p14:tracePt t="82918" x="10807700" y="2524125"/>
          <p14:tracePt t="82918" x="10926763" y="2574925"/>
          <p14:tracePt t="82918" x="11010900" y="2600325"/>
          <p14:tracePt t="82918" x="11104563" y="2651125"/>
          <p14:tracePt t="82918" x="11206163" y="2711450"/>
          <p14:tracePt t="82918" x="11282363" y="2762250"/>
          <p14:tracePt t="82918" x="11368088" y="2820988"/>
          <p14:tracePt t="82918" x="11444288" y="2871788"/>
          <p14:tracePt t="82918" x="11545888" y="2932113"/>
          <p14:tracePt t="82918" x="11664950" y="3008313"/>
          <p14:tracePt t="82918" x="11766550" y="3059113"/>
          <p14:tracePt t="82918" x="11885613" y="3119438"/>
          <p14:tracePt t="82918" x="12004675" y="3178175"/>
          <p14:tracePt t="82918" x="12141200" y="3238500"/>
          <p14:tracePt t="82918" x="12055475" y="3492500"/>
          <p14:tracePt t="82918" x="11988800" y="3492500"/>
          <p14:tracePt t="82918" x="11869738" y="3475038"/>
          <p14:tracePt t="82918" x="11758613" y="3459163"/>
          <p14:tracePt t="82918" x="11639550" y="3441700"/>
          <p14:tracePt t="82918" x="11512550" y="3416300"/>
          <p14:tracePt t="82918" x="11368088" y="3408363"/>
          <p14:tracePt t="82918" x="11231563" y="3382963"/>
          <p14:tracePt t="82918" x="11044238" y="3355975"/>
          <p14:tracePt t="82918" x="10833100" y="3322638"/>
          <p14:tracePt t="82918" x="10577513" y="3279775"/>
          <p14:tracePt t="82918" x="10306050" y="3246438"/>
          <p14:tracePt t="82918" x="10050463" y="3195638"/>
          <p14:tracePt t="82918" x="9812338" y="3186113"/>
          <p14:tracePt t="82918" x="9601200" y="3152775"/>
          <p14:tracePt t="82918" x="9405938" y="3127375"/>
          <p14:tracePt t="82918" x="9218613" y="3101975"/>
          <p14:tracePt t="82918" x="9074150" y="3067050"/>
          <p14:tracePt t="82918" x="8947150" y="3067050"/>
          <p14:tracePt t="82918" x="8785225" y="3041650"/>
          <p14:tracePt t="82918" x="8658225" y="3025775"/>
          <p14:tracePt t="82918" x="8529638" y="3008313"/>
          <p14:tracePt t="82918" x="8369300" y="2982913"/>
          <p14:tracePt t="82918" x="8283575" y="2949575"/>
          <p14:tracePt t="82918" x="8156575" y="2922588"/>
          <p14:tracePt t="82918" x="7969250" y="2881313"/>
          <p14:tracePt t="82918" x="7781925" y="2855913"/>
          <p14:tracePt t="82918" x="7493000" y="2787650"/>
          <p14:tracePt t="82918" x="7204075" y="2701925"/>
          <p14:tracePt t="82918" x="6924675" y="2660650"/>
          <p14:tracePt t="82918" x="6653213" y="2608263"/>
          <p14:tracePt t="82918" x="6405563" y="2592388"/>
          <p14:tracePt t="82918" x="6134100" y="2541588"/>
          <p14:tracePt t="82918" x="5913438" y="2516188"/>
          <p14:tracePt t="82918" x="5624513" y="2447925"/>
          <p14:tracePt t="82918" x="5353050" y="2397125"/>
          <p14:tracePt t="82918" x="5046663" y="2362200"/>
          <p14:tracePt t="82918" x="4765675" y="2311400"/>
          <p14:tracePt t="82918" x="4468813" y="2278063"/>
          <p14:tracePt t="82918" x="4179888" y="2217738"/>
          <p14:tracePt t="82918" x="3908425" y="2184400"/>
          <p14:tracePt t="82918" x="3721100" y="2159000"/>
          <p14:tracePt t="82918" x="3559175" y="2133600"/>
          <p14:tracePt t="82918" x="3432175" y="2133600"/>
          <p14:tracePt t="82918" x="3313113" y="2133600"/>
          <p14:tracePt t="82918" x="3219450" y="2133600"/>
          <p14:tracePt t="82918" x="3160713" y="2133600"/>
          <p14:tracePt t="82918" x="3127375" y="2133600"/>
          <p14:tracePt t="82918" x="3109913" y="2133600"/>
          <p14:tracePt t="82918" x="3100388" y="2133600"/>
          <p14:tracePt t="82918" x="3092450" y="2133600"/>
          <p14:tracePt t="82918" x="3117850" y="2141538"/>
          <p14:tracePt t="82918" x="3203575" y="2200275"/>
          <p14:tracePt t="82918" x="3338513" y="2260600"/>
          <p14:tracePt t="82918" x="3508375" y="2328863"/>
          <p14:tracePt t="82918" x="3662363" y="2387600"/>
          <p14:tracePt t="82918" x="3908425" y="2489200"/>
          <p14:tracePt t="82918" x="4171950" y="2592388"/>
          <p14:tracePt t="82918" x="4519613" y="2701925"/>
          <p14:tracePt t="82918" x="4868863" y="2813050"/>
          <p14:tracePt t="82918" x="5233988" y="2863850"/>
          <p14:tracePt t="82918" x="5761038" y="2922588"/>
          <p14:tracePt t="82918" x="6286500" y="2965450"/>
          <p14:tracePt t="82918" x="6889750" y="2965450"/>
          <p14:tracePt t="82918" x="7493000" y="2965450"/>
          <p14:tracePt t="82918" x="8054975" y="3008313"/>
          <p14:tracePt t="82918" x="8539163" y="3008313"/>
          <p14:tracePt t="82918" x="9082088" y="3008313"/>
          <p14:tracePt t="82918" x="9634538" y="3025775"/>
          <p14:tracePt t="82918" x="10153650" y="3025775"/>
          <p14:tracePt t="82918" x="10696575" y="3025775"/>
          <p14:tracePt t="82918" x="11188700" y="3025775"/>
          <p14:tracePt t="82918" x="11588750" y="3025775"/>
          <p14:tracePt t="82918" x="11936413" y="3025775"/>
          <p14:tracePt t="82918" x="12141200" y="3025775"/>
          <p14:tracePt t="82918" x="12039600" y="3416300"/>
          <p14:tracePt t="82918" x="11903075" y="3416300"/>
          <p14:tracePt t="82918" x="11791950" y="3416300"/>
          <p14:tracePt t="82918" x="11664950" y="3416300"/>
          <p14:tracePt t="82918" x="11545888" y="3416300"/>
          <p14:tracePt t="82918" x="11436350" y="3416300"/>
          <p14:tracePt t="82918" x="11342688" y="3416300"/>
          <p14:tracePt t="82918" x="11223625" y="3416300"/>
          <p14:tracePt t="82918" x="11112500" y="3416300"/>
          <p14:tracePt t="82918" x="10985500" y="3416300"/>
          <p14:tracePt t="82918" x="10874375" y="3416300"/>
          <p14:tracePt t="82918" x="10747375" y="3416300"/>
          <p14:tracePt t="82918" x="10602913" y="3416300"/>
          <p14:tracePt t="82918" x="10467975" y="3416300"/>
          <p14:tracePt t="82918" x="10339388" y="3408363"/>
          <p14:tracePt t="82918" x="10194925" y="3390900"/>
          <p14:tracePt t="82918" x="10034588" y="3365500"/>
          <p14:tracePt t="82918" x="9821863" y="3340100"/>
          <p14:tracePt t="82918" x="9558338" y="3271838"/>
          <p14:tracePt t="82918" x="9183688" y="3160713"/>
          <p14:tracePt t="82918" x="8750300" y="3041650"/>
          <p14:tracePt t="82918" x="8326438" y="2949575"/>
          <p14:tracePt t="82918" x="7842250" y="2830513"/>
          <p14:tracePt t="82918" x="7323138" y="2660650"/>
          <p14:tracePt t="82918" x="6805613" y="2516188"/>
          <p14:tracePt t="82918" x="6227763" y="2344738"/>
          <p14:tracePt t="82918" x="5599113" y="2149475"/>
          <p14:tracePt t="82918" x="4970463" y="1997075"/>
          <p14:tracePt t="82918" x="4281488" y="1776413"/>
          <p14:tracePt t="82918" x="3619500" y="1597025"/>
          <p14:tracePt t="82918" x="3024188" y="1444625"/>
          <p14:tracePt t="82918" x="2471738" y="1257300"/>
          <p14:tracePt t="82918" x="1928813" y="1112838"/>
          <p14:tracePt t="82918" x="1435100" y="942975"/>
          <p14:tracePt t="82918" x="942975" y="808038"/>
          <p14:tracePt t="82918" x="509588" y="646113"/>
          <p14:tracePt t="82918" x="187325" y="534988"/>
          <p14:tracePt t="83110" x="322263" y="1003300"/>
          <p14:tracePt t="83118" x="781050" y="1138238"/>
          <p14:tracePt t="83126" x="1300163" y="1266825"/>
          <p14:tracePt t="83134" x="1801813" y="1368425"/>
          <p14:tracePt t="83142" x="2336800" y="1452563"/>
          <p14:tracePt t="83150" x="2871788" y="1512888"/>
          <p14:tracePt t="83158" x="3492500" y="1614488"/>
          <p14:tracePt t="83166" x="4052888" y="1700213"/>
          <p14:tracePt t="83174" x="4613275" y="1784350"/>
          <p14:tracePt t="83182" x="5148263" y="1870075"/>
          <p14:tracePt t="83190" x="5700713" y="1928813"/>
          <p14:tracePt t="83198" x="6210300" y="2005013"/>
          <p14:tracePt t="83206" x="6770688" y="2073275"/>
          <p14:tracePt t="83214" x="7213600" y="2133600"/>
          <p14:tracePt t="83222" x="7662863" y="2209800"/>
          <p14:tracePt t="83231" x="8080375" y="2260600"/>
          <p14:tracePt t="83238" x="8580438" y="2303463"/>
          <p14:tracePt t="83247" x="8980488" y="2303463"/>
          <p14:tracePt t="83254" x="9353550" y="2303463"/>
          <p14:tracePt t="83264" x="9652000" y="2303463"/>
          <p14:tracePt t="83270" x="9906000" y="2303463"/>
          <p14:tracePt t="83279" x="10144125" y="2303463"/>
          <p14:tracePt t="83286" x="10339388" y="2268538"/>
          <p14:tracePt t="83297" x="10518775" y="2260600"/>
          <p14:tracePt t="83302" x="10679113" y="2235200"/>
          <p14:tracePt t="83310" x="10823575" y="2209800"/>
          <p14:tracePt t="83318" x="10942638" y="2200275"/>
          <p14:tracePt t="83326" x="11036300" y="2184400"/>
          <p14:tracePt t="83334" x="11129963" y="2166938"/>
          <p14:tracePt t="83342" x="11198225" y="2149475"/>
          <p14:tracePt t="83350" x="11256963" y="2141538"/>
          <p14:tracePt t="83358" x="11342688" y="2141538"/>
          <p14:tracePt t="83366" x="11436350" y="2133600"/>
          <p14:tracePt t="83374" x="11520488" y="2133600"/>
          <p14:tracePt t="83382" x="11571288" y="2133600"/>
          <p14:tracePt t="83390" x="11647488" y="2133600"/>
          <p14:tracePt t="83398" x="11715750" y="2133600"/>
          <p14:tracePt t="83406" x="11791950" y="2133600"/>
          <p14:tracePt t="83414" x="11834813" y="2133600"/>
          <p14:tracePt t="83422" x="11895138" y="2133600"/>
          <p14:tracePt t="83430" x="11961813" y="2133600"/>
          <p14:tracePt t="83438" x="12022138" y="2159000"/>
          <p14:tracePt t="83446" x="12072938" y="2166938"/>
          <p14:tracePt t="83454" x="12123738" y="2184400"/>
          <p14:tracePt t="83463" x="12174538" y="22272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B553B3-FC9C-487B-9C1D-A8EC305F94CC}"/>
              </a:ext>
            </a:extLst>
          </p:cNvPr>
          <p:cNvSpPr txBox="1">
            <a:spLocks noChangeArrowheads="1"/>
          </p:cNvSpPr>
          <p:nvPr/>
        </p:nvSpPr>
        <p:spPr>
          <a:xfrm>
            <a:off x="4115" y="-155541"/>
            <a:ext cx="12191999" cy="908720"/>
          </a:xfrm>
          <a:prstGeom prst="rect">
            <a:avLst/>
          </a:prstGeom>
          <a:solidFill>
            <a:srgbClr val="C00000"/>
          </a:solidFill>
        </p:spPr>
        <p:txBody>
          <a:bodyPr/>
          <a:lstStyle/>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2" name="Picture 1">
            <a:extLst>
              <a:ext uri="{FF2B5EF4-FFF2-40B4-BE49-F238E27FC236}">
                <a16:creationId xmlns:a16="http://schemas.microsoft.com/office/drawing/2014/main" id="{E3216041-2094-4226-8F82-3C90BA3D027B}"/>
              </a:ext>
            </a:extLst>
          </p:cNvPr>
          <p:cNvPicPr>
            <a:picLocks noChangeAspect="1"/>
          </p:cNvPicPr>
          <p:nvPr/>
        </p:nvPicPr>
        <p:blipFill>
          <a:blip r:embed="rId2"/>
          <a:stretch>
            <a:fillRect/>
          </a:stretch>
        </p:blipFill>
        <p:spPr>
          <a:xfrm>
            <a:off x="0" y="-189154"/>
            <a:ext cx="1504949" cy="942333"/>
          </a:xfrm>
          <a:prstGeom prst="rect">
            <a:avLst/>
          </a:prstGeom>
        </p:spPr>
      </p:pic>
      <p:sp>
        <p:nvSpPr>
          <p:cNvPr id="9" name="Title 1">
            <a:extLst>
              <a:ext uri="{FF2B5EF4-FFF2-40B4-BE49-F238E27FC236}">
                <a16:creationId xmlns:a16="http://schemas.microsoft.com/office/drawing/2014/main" id="{6CB8B1E8-C800-463F-B5EC-64531116ED73}"/>
              </a:ext>
            </a:extLst>
          </p:cNvPr>
          <p:cNvSpPr txBox="1">
            <a:spLocks noChangeArrowheads="1"/>
          </p:cNvSpPr>
          <p:nvPr/>
        </p:nvSpPr>
        <p:spPr>
          <a:xfrm>
            <a:off x="4115" y="6420156"/>
            <a:ext cx="12191997" cy="441960"/>
          </a:xfrm>
          <a:prstGeom prst="rect">
            <a:avLst/>
          </a:prstGeom>
          <a:solidFill>
            <a:srgbClr val="C00000"/>
          </a:solidFill>
        </p:spPr>
        <p:txBody>
          <a:bodyPr/>
          <a:lstStyle/>
          <a:p>
            <a:pPr algn="r">
              <a:lnSpc>
                <a:spcPct val="90000"/>
              </a:lnSpc>
              <a:defRPr/>
            </a:pPr>
            <a:r>
              <a:rPr lang="en-US" altLang="zh-CN" sz="1800" b="1">
                <a:solidFill>
                  <a:schemeClr val="bg1"/>
                </a:solidFill>
                <a:latin typeface="Book Antiqua" panose="02040602050305030304" pitchFamily="18" charset="0"/>
              </a:rPr>
              <a:t>Program Name: B.Tech (CSE)</a:t>
            </a:r>
            <a:endParaRPr lang="en-IN" altLang="zh-CN" sz="1800" dirty="0">
              <a:solidFill>
                <a:schemeClr val="bg1"/>
              </a:solidFill>
              <a:latin typeface="Book Antiqua" panose="02040602050305030304" pitchFamily="18" charset="0"/>
              <a:ea typeface="+mj-ea"/>
              <a:cs typeface="+mj-cs"/>
            </a:endParaRPr>
          </a:p>
        </p:txBody>
      </p:sp>
      <p:pic>
        <p:nvPicPr>
          <p:cNvPr id="7" name="Picture 6">
            <a:extLst>
              <a:ext uri="{FF2B5EF4-FFF2-40B4-BE49-F238E27FC236}">
                <a16:creationId xmlns:a16="http://schemas.microsoft.com/office/drawing/2014/main" id="{2DB9CDE4-EB32-4EF2-A168-5C30D5956422}"/>
              </a:ext>
            </a:extLst>
          </p:cNvPr>
          <p:cNvPicPr>
            <a:picLocks noChangeAspect="1"/>
          </p:cNvPicPr>
          <p:nvPr/>
        </p:nvPicPr>
        <p:blipFill>
          <a:blip r:embed="rId2"/>
          <a:stretch>
            <a:fillRect/>
          </a:stretch>
        </p:blipFill>
        <p:spPr>
          <a:xfrm>
            <a:off x="10682936" y="-155541"/>
            <a:ext cx="1504949" cy="942333"/>
          </a:xfrm>
          <a:prstGeom prst="rect">
            <a:avLst/>
          </a:prstGeom>
        </p:spPr>
      </p:pic>
      <p:sp>
        <p:nvSpPr>
          <p:cNvPr id="4" name="AutoShape 2" descr="https://www.investopedia.com/thmb/YwHGilMXF2cj25yu_Wrp_CqQN_Y=/660x0/filters:no_upscale():max_bytes(150000):strip_icc():format(webp)/corr_ex2-5bfd884046e0fb005158c709">
            <a:extLst>
              <a:ext uri="{FF2B5EF4-FFF2-40B4-BE49-F238E27FC236}">
                <a16:creationId xmlns:a16="http://schemas.microsoft.com/office/drawing/2014/main" id="{D93F8BAB-B91B-4811-A7C4-AA5A6B828E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26" name="Picture 2" descr="What is 5G and how prepared is India to adapt to this tech? - INSIGHTSIAS">
            <a:extLst>
              <a:ext uri="{FF2B5EF4-FFF2-40B4-BE49-F238E27FC236}">
                <a16:creationId xmlns:a16="http://schemas.microsoft.com/office/drawing/2014/main" id="{8DEE56B4-CEF4-42F1-9058-4247C2E98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08" y="1034215"/>
            <a:ext cx="9927772" cy="20900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84668E72-B026-43B2-AD09-A7D719003556}"/>
              </a:ext>
            </a:extLst>
          </p:cNvPr>
          <p:cNvSpPr>
            <a:spLocks noGrp="1"/>
          </p:cNvSpPr>
          <p:nvPr>
            <p:ph type="title"/>
          </p:nvPr>
        </p:nvSpPr>
        <p:spPr>
          <a:xfrm>
            <a:off x="1211425" y="3429000"/>
            <a:ext cx="10515600" cy="2591091"/>
          </a:xfrm>
        </p:spPr>
        <p:txBody>
          <a:bodyPr>
            <a:normAutofit/>
          </a:bodyPr>
          <a:lstStyle/>
          <a:p>
            <a:r>
              <a:rPr lang="en-US" sz="1600" b="0" i="0" dirty="0">
                <a:solidFill>
                  <a:schemeClr val="accent5">
                    <a:lumMod val="75000"/>
                  </a:schemeClr>
                </a:solidFill>
                <a:effectLst/>
                <a:latin typeface="Cambria" panose="02040503050406030204" pitchFamily="18" charset="0"/>
                <a:ea typeface="Cambria" panose="02040503050406030204" pitchFamily="18" charset="0"/>
              </a:rPr>
              <a:t>1996 – some news publishers opened websites for their own publications.</a:t>
            </a:r>
            <a:br>
              <a:rPr lang="en-US" sz="1600" b="0" i="0" dirty="0">
                <a:solidFill>
                  <a:schemeClr val="accent5">
                    <a:lumMod val="75000"/>
                  </a:schemeClr>
                </a:solidFill>
                <a:effectLst/>
                <a:latin typeface="Cambria" panose="02040503050406030204" pitchFamily="18" charset="0"/>
                <a:ea typeface="Cambria" panose="02040503050406030204" pitchFamily="18" charset="0"/>
              </a:rPr>
            </a:br>
            <a:r>
              <a:rPr lang="en-US" sz="1600" b="0" i="0" dirty="0">
                <a:solidFill>
                  <a:schemeClr val="accent5">
                    <a:lumMod val="75000"/>
                  </a:schemeClr>
                </a:solidFill>
                <a:effectLst/>
                <a:latin typeface="Cambria" panose="02040503050406030204" pitchFamily="18" charset="0"/>
                <a:ea typeface="Cambria" panose="02040503050406030204" pitchFamily="18" charset="0"/>
              </a:rPr>
              <a:t>1997 – Telecom Regulatory Authority of India (TRAI) was formed to provide transparent environment in telecommunication.</a:t>
            </a:r>
            <a:br>
              <a:rPr lang="en-US" sz="1600" b="0" i="0" dirty="0">
                <a:solidFill>
                  <a:schemeClr val="accent5">
                    <a:lumMod val="75000"/>
                  </a:schemeClr>
                </a:solidFill>
                <a:effectLst/>
                <a:latin typeface="Cambria" panose="02040503050406030204" pitchFamily="18" charset="0"/>
                <a:ea typeface="Cambria" panose="02040503050406030204" pitchFamily="18" charset="0"/>
              </a:rPr>
            </a:br>
            <a:r>
              <a:rPr lang="en-US" sz="1600" b="0" i="0" dirty="0">
                <a:solidFill>
                  <a:schemeClr val="accent5">
                    <a:lumMod val="75000"/>
                  </a:schemeClr>
                </a:solidFill>
                <a:effectLst/>
                <a:latin typeface="Cambria" panose="02040503050406030204" pitchFamily="18" charset="0"/>
                <a:ea typeface="Cambria" panose="02040503050406030204" pitchFamily="18" charset="0"/>
              </a:rPr>
              <a:t>1998 – Saber Bhatia sold his Hotmail to Microsoft for $400 million. Also the private sector companies started offering internet services to public.</a:t>
            </a:r>
            <a:br>
              <a:rPr lang="en-US" sz="1600" b="0" i="0" dirty="0">
                <a:solidFill>
                  <a:schemeClr val="accent5">
                    <a:lumMod val="75000"/>
                  </a:schemeClr>
                </a:solidFill>
                <a:effectLst/>
                <a:latin typeface="Cambria" panose="02040503050406030204" pitchFamily="18" charset="0"/>
                <a:ea typeface="Cambria" panose="02040503050406030204" pitchFamily="18" charset="0"/>
              </a:rPr>
            </a:br>
            <a:r>
              <a:rPr lang="en-US" sz="1600" b="0" i="0" dirty="0">
                <a:solidFill>
                  <a:schemeClr val="accent5">
                    <a:lumMod val="75000"/>
                  </a:schemeClr>
                </a:solidFill>
                <a:effectLst/>
                <a:latin typeface="Cambria" panose="02040503050406030204" pitchFamily="18" charset="0"/>
                <a:ea typeface="Cambria" panose="02040503050406030204" pitchFamily="18" charset="0"/>
              </a:rPr>
              <a:t>1999 – Lot of internet companies were opened leading to dot com bubble.</a:t>
            </a:r>
            <a:br>
              <a:rPr lang="en-US" sz="1600" b="0" i="0" dirty="0">
                <a:solidFill>
                  <a:schemeClr val="accent5">
                    <a:lumMod val="75000"/>
                  </a:schemeClr>
                </a:solidFill>
                <a:effectLst/>
                <a:latin typeface="Cambria" panose="02040503050406030204" pitchFamily="18" charset="0"/>
                <a:ea typeface="Cambria" panose="02040503050406030204" pitchFamily="18" charset="0"/>
              </a:rPr>
            </a:br>
            <a:endParaRPr lang="en-IN" sz="1600" dirty="0"/>
          </a:p>
        </p:txBody>
      </p:sp>
    </p:spTree>
    <p:extLst>
      <p:ext uri="{BB962C8B-B14F-4D97-AF65-F5344CB8AC3E}">
        <p14:creationId xmlns:p14="http://schemas.microsoft.com/office/powerpoint/2010/main" val="3539755857"/>
      </p:ext>
    </p:extLst>
  </p:cSld>
  <p:clrMapOvr>
    <a:masterClrMapping/>
  </p:clrMapOvr>
  <p:transition spd="slow" advTm="84948">
    <p:cover/>
  </p:transition>
  <p:extLst>
    <p:ext uri="{3A86A75C-4F4B-4683-9AE1-C65F6400EC91}">
      <p14:laserTraceLst xmlns:p14="http://schemas.microsoft.com/office/powerpoint/2010/main">
        <p14:tracePtLst>
          <p14:tracePt t="701" x="11895138" y="3509963"/>
          <p14:tracePt t="710" x="11664950" y="3467100"/>
          <p14:tracePt t="718" x="11487150" y="3449638"/>
          <p14:tracePt t="725" x="11231563" y="3408363"/>
          <p14:tracePt t="733" x="11018838" y="3373438"/>
          <p14:tracePt t="741" x="10790238" y="3330575"/>
          <p14:tracePt t="750" x="10628313" y="3305175"/>
          <p14:tracePt t="758" x="10475913" y="3297238"/>
          <p14:tracePt t="766" x="10356850" y="3271838"/>
          <p14:tracePt t="773" x="10245725" y="3263900"/>
          <p14:tracePt t="781" x="10126663" y="3238500"/>
          <p14:tracePt t="790" x="10017125" y="3211513"/>
          <p14:tracePt t="798" x="9956800" y="3211513"/>
          <p14:tracePt t="806" x="9898063" y="3211513"/>
          <p14:tracePt t="814" x="9864725" y="3211513"/>
          <p14:tracePt t="822" x="9839325" y="3203575"/>
          <p14:tracePt t="831" x="9821863" y="3203575"/>
          <p14:tracePt t="1134" x="9812338" y="3203575"/>
          <p14:tracePt t="1246" x="9804400" y="3203575"/>
          <p14:tracePt t="1270" x="9796463" y="3203575"/>
          <p14:tracePt t="1278" x="9779000" y="3203575"/>
          <p14:tracePt t="1326" x="9771063" y="3203575"/>
          <p14:tracePt t="1334" x="9761538" y="3211513"/>
          <p14:tracePt t="1342" x="9753600" y="3221038"/>
          <p14:tracePt t="1350" x="9728200" y="3238500"/>
          <p14:tracePt t="1358" x="9720263" y="3246438"/>
          <p14:tracePt t="1366" x="9694863" y="3263900"/>
          <p14:tracePt t="1375" x="9677400" y="3279775"/>
          <p14:tracePt t="1381" x="9659938" y="3289300"/>
          <p14:tracePt t="1390" x="9642475" y="3289300"/>
          <p14:tracePt t="1405" x="9642475" y="3297238"/>
          <p14:tracePt t="1550" x="9634538" y="3297238"/>
          <p14:tracePt t="1918" x="9626600" y="3297238"/>
          <p14:tracePt t="2038" x="9617075" y="3297238"/>
          <p14:tracePt t="2047" x="9601200" y="3297238"/>
          <p14:tracePt t="2062" x="9591675" y="3297238"/>
          <p14:tracePt t="2070" x="9583738" y="3297238"/>
          <p14:tracePt t="2366" x="9575800" y="3322638"/>
          <p14:tracePt t="2374" x="9575800" y="3340100"/>
          <p14:tracePt t="2382" x="9575800" y="3355975"/>
          <p14:tracePt t="2390" x="9575800" y="3390900"/>
          <p14:tracePt t="2398" x="9575800" y="3433763"/>
          <p14:tracePt t="2406" x="9609138" y="3484563"/>
          <p14:tracePt t="2413" x="9617075" y="3502025"/>
          <p14:tracePt t="2421" x="9617075" y="3527425"/>
          <p14:tracePt t="2429" x="9626600" y="3560763"/>
          <p14:tracePt t="2438" x="9652000" y="3594100"/>
          <p14:tracePt t="2445" x="9652000" y="3603625"/>
          <p14:tracePt t="2453" x="9659938" y="3611563"/>
          <p14:tracePt t="2462" x="9659938" y="3629025"/>
          <p14:tracePt t="2470" x="9659938" y="3636963"/>
          <p14:tracePt t="2486" x="9667875" y="3654425"/>
          <p14:tracePt t="2494" x="9685338" y="3671888"/>
          <p14:tracePt t="2501" x="9702800" y="3687763"/>
          <p14:tracePt t="2510" x="9728200" y="3705225"/>
          <p14:tracePt t="2518" x="9745663" y="3722688"/>
          <p14:tracePt t="2527" x="9771063" y="3748088"/>
          <p14:tracePt t="2534" x="9779000" y="3763963"/>
          <p14:tracePt t="2542" x="9786938" y="3773488"/>
          <p14:tracePt t="2549" x="9804400" y="3773488"/>
          <p14:tracePt t="2935" x="9804400" y="3763963"/>
          <p14:tracePt t="3094" x="9804400" y="3756025"/>
          <p14:tracePt t="3102" x="9804400" y="3748088"/>
          <p14:tracePt t="10406" x="9804400" y="3738563"/>
          <p14:tracePt t="10414" x="9804400" y="3730625"/>
          <p14:tracePt t="10429" x="9786938" y="3713163"/>
          <p14:tracePt t="10438" x="9779000" y="3705225"/>
          <p14:tracePt t="10446" x="9761538" y="3705225"/>
          <p14:tracePt t="10455" x="9761538" y="3697288"/>
          <p14:tracePt t="10461" x="9761538" y="3679825"/>
          <p14:tracePt t="10471" x="9761538" y="3646488"/>
          <p14:tracePt t="10477" x="9761538" y="3611563"/>
          <p14:tracePt t="10487" x="9761538" y="3578225"/>
          <p14:tracePt t="10494" x="9761538" y="3552825"/>
          <p14:tracePt t="10503" x="9753600" y="3535363"/>
          <p14:tracePt t="10782" x="9736138" y="3527425"/>
          <p14:tracePt t="10798" x="9694863" y="3527425"/>
          <p14:tracePt t="10806" x="9667875" y="3560763"/>
          <p14:tracePt t="10814" x="9626600" y="3629025"/>
          <p14:tracePt t="10821" x="9591675" y="3679825"/>
          <p14:tracePt t="10830" x="9575800" y="3722688"/>
          <p14:tracePt t="10838" x="9566275" y="3781425"/>
          <p14:tracePt t="10846" x="9566275" y="3816350"/>
          <p14:tracePt t="10854" x="9566275" y="3841750"/>
          <p14:tracePt t="10862" x="9566275" y="3883025"/>
          <p14:tracePt t="10870" x="9566275" y="3925888"/>
          <p14:tracePt t="10889" x="9566275" y="4052888"/>
          <p14:tracePt t="10893" x="9566275" y="4121150"/>
          <p14:tracePt t="10902" x="9566275" y="4197350"/>
          <p14:tracePt t="10910" x="9566275" y="4240213"/>
          <p14:tracePt t="10919" x="9566275" y="4265613"/>
          <p14:tracePt t="10925" x="9566275" y="4291013"/>
          <p14:tracePt t="10933" x="9550400" y="4341813"/>
          <p14:tracePt t="10942" x="9550400" y="4359275"/>
          <p14:tracePt t="10950" x="9540875" y="4376738"/>
          <p14:tracePt t="10958" x="9532938" y="4402138"/>
          <p14:tracePt t="10966" x="9523413" y="4427538"/>
          <p14:tracePt t="10973" x="9507538" y="4435475"/>
          <p14:tracePt t="10982" x="9507538" y="4452938"/>
          <p14:tracePt t="10990" x="9507538" y="4460875"/>
          <p14:tracePt t="11006" x="9507538" y="4470400"/>
          <p14:tracePt t="11078" x="9507538" y="4478338"/>
          <p14:tracePt t="14798" x="9498013" y="4478338"/>
          <p14:tracePt t="14806" x="9482138" y="4478338"/>
          <p14:tracePt t="14814" x="9472613" y="4478338"/>
          <p14:tracePt t="14822" x="9431338" y="4460875"/>
          <p14:tracePt t="14838" x="9413875" y="4460875"/>
          <p14:tracePt t="14854" x="9405938" y="4460875"/>
          <p14:tracePt t="14870" x="9396413" y="4460875"/>
          <p14:tracePt t="14885" x="9388475" y="4460875"/>
          <p14:tracePt t="14885" x="9380538" y="4460875"/>
          <p14:tracePt t="14894" x="9371013" y="4460875"/>
          <p14:tracePt t="14902" x="9363075" y="4478338"/>
          <p14:tracePt t="14909" x="9353550" y="4495800"/>
          <p14:tracePt t="14918" x="9337675" y="4529138"/>
          <p14:tracePt t="14926" x="9328150" y="4554538"/>
          <p14:tracePt t="14935" x="9320213" y="4572000"/>
          <p14:tracePt t="14942" x="9312275" y="4597400"/>
          <p14:tracePt t="14950" x="9312275" y="4605338"/>
          <p14:tracePt t="14957" x="9302750" y="4614863"/>
          <p14:tracePt t="15254" x="9286875" y="4630738"/>
          <p14:tracePt t="15270" x="9261475" y="4648200"/>
          <p14:tracePt t="15278" x="9244013" y="4665663"/>
          <p14:tracePt t="15294" x="9236075" y="4673600"/>
          <p14:tracePt t="15309" x="9226550" y="4683125"/>
          <p14:tracePt t="15317" x="9226550" y="4691063"/>
          <p14:tracePt t="15334" x="9226550" y="4699000"/>
          <p14:tracePt t="15398" x="9226550" y="4708525"/>
          <p14:tracePt t="15406" x="9226550" y="4716463"/>
          <p14:tracePt t="15421" x="9226550" y="4724400"/>
          <p14:tracePt t="17222" x="9218613" y="4733925"/>
          <p14:tracePt t="17310" x="9209088" y="4733925"/>
          <p14:tracePt t="17414" x="9201150" y="4733925"/>
          <p14:tracePt t="17422" x="9201150" y="4724400"/>
          <p14:tracePt t="17430" x="9201150" y="4716463"/>
          <p14:tracePt t="17437" x="9201150" y="4699000"/>
          <p14:tracePt t="17446" x="9201150" y="4691063"/>
          <p14:tracePt t="17454" x="9201150" y="4673600"/>
          <p14:tracePt t="17463" x="9201150" y="4648200"/>
          <p14:tracePt t="17470" x="9201150" y="4622800"/>
          <p14:tracePt t="17477" x="9201150" y="4579938"/>
          <p14:tracePt t="17485" x="9201150" y="4529138"/>
          <p14:tracePt t="17494" x="9201150" y="4478338"/>
          <p14:tracePt t="17501" x="9201150" y="4427538"/>
          <p14:tracePt t="17510" x="9201150" y="4341813"/>
          <p14:tracePt t="17518" x="9201150" y="4275138"/>
          <p14:tracePt t="17526" x="9209088" y="4189413"/>
          <p14:tracePt t="17534" x="9218613" y="4113213"/>
          <p14:tracePt t="17541" x="9218613" y="4044950"/>
          <p14:tracePt t="17550" x="9218613" y="3968750"/>
          <p14:tracePt t="17558" x="9218613" y="3917950"/>
          <p14:tracePt t="17566" x="9218613" y="3832225"/>
          <p14:tracePt t="17573" x="9218613" y="3730625"/>
          <p14:tracePt t="17582" x="9209088" y="3646488"/>
          <p14:tracePt t="17590" x="9175750" y="3543300"/>
          <p14:tracePt t="17598" x="9142413" y="3441700"/>
          <p14:tracePt t="17606" x="9132888" y="3365500"/>
          <p14:tracePt t="17614" x="9124950" y="3289300"/>
          <p14:tracePt t="17621" x="9091613" y="3211513"/>
          <p14:tracePt t="17630" x="9074150" y="3178175"/>
          <p14:tracePt t="17638" x="9064625" y="3144838"/>
          <p14:tracePt t="17646" x="9039225" y="3127375"/>
          <p14:tracePt t="17654" x="9023350" y="3076575"/>
          <p14:tracePt t="17662" x="8980488" y="3033713"/>
          <p14:tracePt t="17669" x="8929688" y="2982913"/>
          <p14:tracePt t="17677" x="8836025" y="2914650"/>
          <p14:tracePt t="17686" x="8777288" y="2881313"/>
          <p14:tracePt t="17694" x="8674100" y="2846388"/>
          <p14:tracePt t="17702" x="8572500" y="2813050"/>
          <p14:tracePt t="17709" x="8470900" y="2795588"/>
          <p14:tracePt t="17717" x="8343900" y="2770188"/>
          <p14:tracePt t="17725" x="8224838" y="2762250"/>
          <p14:tracePt t="17734" x="8096250" y="2744788"/>
          <p14:tracePt t="17742" x="7969250" y="2736850"/>
          <p14:tracePt t="17750" x="7832725" y="2711450"/>
          <p14:tracePt t="17757" x="7688263" y="2711450"/>
          <p14:tracePt t="17766" x="7561263" y="2711450"/>
          <p14:tracePt t="17774" x="7434263" y="2711450"/>
          <p14:tracePt t="17782" x="7323138" y="2711450"/>
          <p14:tracePt t="17790" x="7239000" y="2711450"/>
          <p14:tracePt t="17798" x="7178675" y="2711450"/>
          <p14:tracePt t="17805" x="7137400" y="2711450"/>
          <p14:tracePt t="17814" x="7112000" y="2711450"/>
          <p14:tracePt t="17821" x="7094538" y="2711450"/>
          <p14:tracePt t="17831" x="7085013" y="2719388"/>
          <p14:tracePt t="17838" x="7077075" y="2719388"/>
          <p14:tracePt t="17846" x="7069138" y="2719388"/>
          <p14:tracePt t="17894" x="7059613" y="2719388"/>
          <p14:tracePt t="17901" x="7034213" y="2719388"/>
          <p14:tracePt t="17909" x="6992938" y="2752725"/>
          <p14:tracePt t="17918" x="6958013" y="2762250"/>
          <p14:tracePt t="17926" x="6924675" y="2787650"/>
          <p14:tracePt t="17934" x="6907213" y="2795588"/>
          <p14:tracePt t="17942" x="6899275" y="2795588"/>
          <p14:tracePt t="17957" x="6899275" y="2813050"/>
          <p14:tracePt t="17966" x="6899275" y="2838450"/>
          <p14:tracePt t="17974" x="6899275" y="2863850"/>
          <p14:tracePt t="17982" x="6899275" y="2897188"/>
          <p14:tracePt t="17990" x="6907213" y="2906713"/>
          <p14:tracePt t="17998" x="6915150" y="2914650"/>
          <p14:tracePt t="18006" x="6932613" y="2922588"/>
          <p14:tracePt t="18014" x="6950075" y="2932113"/>
          <p14:tracePt t="18021" x="7000875" y="2949575"/>
          <p14:tracePt t="18030" x="7094538" y="2965450"/>
          <p14:tracePt t="18037" x="7221538" y="2982913"/>
          <p14:tracePt t="18045" x="7391400" y="2982913"/>
          <p14:tracePt t="18054" x="7596188" y="2982913"/>
          <p14:tracePt t="18062" x="7926388" y="3041650"/>
          <p14:tracePt t="18069" x="8181975" y="3101975"/>
          <p14:tracePt t="18078" x="8513763" y="3135313"/>
          <p14:tracePt t="18085" x="8724900" y="3152775"/>
          <p14:tracePt t="18093" x="8947150" y="3119438"/>
          <p14:tracePt t="18101" x="8963025" y="3119438"/>
          <p14:tracePt t="18246" x="8963025" y="3101975"/>
          <p14:tracePt t="18254" x="8818563" y="3033713"/>
          <p14:tracePt t="18262" x="8605838" y="2940050"/>
          <p14:tracePt t="18270" x="8402638" y="2881313"/>
          <p14:tracePt t="18277" x="8139113" y="2795588"/>
          <p14:tracePt t="18285" x="7994650" y="2778125"/>
          <p14:tracePt t="18294" x="7867650" y="2727325"/>
          <p14:tracePt t="18302" x="7766050" y="2693988"/>
          <p14:tracePt t="18310" x="7715250" y="2686050"/>
          <p14:tracePt t="18318" x="7672388" y="2676525"/>
          <p14:tracePt t="18325" x="7629525" y="2668588"/>
          <p14:tracePt t="18334" x="7586663" y="2651125"/>
          <p14:tracePt t="18349" x="7570788" y="2651125"/>
          <p14:tracePt t="18382" x="7535863" y="2651125"/>
          <p14:tracePt t="18390" x="7510463" y="2651125"/>
          <p14:tracePt t="18398" x="7426325" y="2651125"/>
          <p14:tracePt t="18406" x="7315200" y="2651125"/>
          <p14:tracePt t="18414" x="7188200" y="2651125"/>
          <p14:tracePt t="18421" x="7051675" y="2651125"/>
          <p14:tracePt t="18430" x="6889750" y="2668588"/>
          <p14:tracePt t="18438" x="6729413" y="2701925"/>
          <p14:tracePt t="18445" x="6575425" y="2711450"/>
          <p14:tracePt t="18454" x="6415088" y="2736850"/>
          <p14:tracePt t="18462" x="6253163" y="2762250"/>
          <p14:tracePt t="18469" x="6108700" y="2787650"/>
          <p14:tracePt t="18479" x="5981700" y="2795588"/>
          <p14:tracePt t="18486" x="5870575" y="2820988"/>
          <p14:tracePt t="18494" x="5768975" y="2830513"/>
          <p14:tracePt t="18502" x="5708650" y="2846388"/>
          <p14:tracePt t="18509" x="5649913" y="2855913"/>
          <p14:tracePt t="18518" x="5624513" y="2855913"/>
          <p14:tracePt t="18525" x="5599113" y="2855913"/>
          <p14:tracePt t="18590" x="5591175" y="2863850"/>
          <p14:tracePt t="18605" x="5581650" y="2871788"/>
          <p14:tracePt t="18614" x="5581650" y="2881313"/>
          <p14:tracePt t="18630" x="5565775" y="2889250"/>
          <p14:tracePt t="18646" x="5565775" y="2897188"/>
          <p14:tracePt t="18653" x="5565775" y="2906713"/>
          <p14:tracePt t="18662" x="5556250" y="2906713"/>
          <p14:tracePt t="18670" x="5556250" y="2922588"/>
          <p14:tracePt t="18678" x="5556250" y="2932113"/>
          <p14:tracePt t="19246" x="5548313" y="2922588"/>
          <p14:tracePt t="19254" x="5538788" y="2889250"/>
          <p14:tracePt t="19262" x="5522913" y="2863850"/>
          <p14:tracePt t="19269" x="5513388" y="2855913"/>
          <p14:tracePt t="19278" x="5505450" y="2830513"/>
          <p14:tracePt t="19286" x="5497513" y="2805113"/>
          <p14:tracePt t="19295" x="5472113" y="2770188"/>
          <p14:tracePt t="19301" x="5429250" y="2719388"/>
          <p14:tracePt t="19310" x="5394325" y="2668588"/>
          <p14:tracePt t="19317" x="5327650" y="2600325"/>
          <p14:tracePt t="19326" x="5284788" y="2566988"/>
          <p14:tracePt t="19334" x="5224463" y="2532063"/>
          <p14:tracePt t="19342" x="5183188" y="2498725"/>
          <p14:tracePt t="19350" x="5122863" y="2463800"/>
          <p14:tracePt t="19357" x="5080000" y="2455863"/>
          <p14:tracePt t="19366" x="5021263" y="2447925"/>
          <p14:tracePt t="19374" x="4945063" y="2422525"/>
          <p14:tracePt t="19382" x="4884738" y="2422525"/>
          <p14:tracePt t="19390" x="4843463" y="2422525"/>
          <p14:tracePt t="19398" x="4800600" y="2422525"/>
          <p14:tracePt t="19405" x="4765675" y="2422525"/>
          <p14:tracePt t="19414" x="4714875" y="2422525"/>
          <p14:tracePt t="19422" x="4673600" y="2422525"/>
          <p14:tracePt t="19431" x="4638675" y="2422525"/>
          <p14:tracePt t="19438" x="4595813" y="2422525"/>
          <p14:tracePt t="19447" x="4570413" y="2422525"/>
          <p14:tracePt t="19453" x="4529138" y="2422525"/>
          <p14:tracePt t="19462" x="4503738" y="2422525"/>
          <p14:tracePt t="19470" x="4476750" y="2430463"/>
          <p14:tracePt t="19479" x="4460875" y="2438400"/>
          <p14:tracePt t="19495" x="4451350" y="2438400"/>
          <p14:tracePt t="19501" x="4443413" y="2447925"/>
          <p14:tracePt t="19519" x="4443413" y="2455863"/>
          <p14:tracePt t="19527" x="4435475" y="2463800"/>
          <p14:tracePt t="19535" x="4435475" y="2481263"/>
          <p14:tracePt t="19543" x="4435475" y="2498725"/>
          <p14:tracePt t="19550" x="4425950" y="2516188"/>
          <p14:tracePt t="19558" x="4425950" y="2524125"/>
          <p14:tracePt t="19566" x="4425950" y="2541588"/>
          <p14:tracePt t="19573" x="4425950" y="2557463"/>
          <p14:tracePt t="19581" x="4425950" y="2592388"/>
          <p14:tracePt t="19589" x="4425950" y="2625725"/>
          <p14:tracePt t="19598" x="4425950" y="2643188"/>
          <p14:tracePt t="19606" x="4435475" y="2676525"/>
          <p14:tracePt t="19614" x="4443413" y="2727325"/>
          <p14:tracePt t="19621" x="4476750" y="2770188"/>
          <p14:tracePt t="19630" x="4476750" y="2795588"/>
          <p14:tracePt t="19637" x="4494213" y="2820988"/>
          <p14:tracePt t="19646" x="4503738" y="2855913"/>
          <p14:tracePt t="19654" x="4519613" y="2871788"/>
          <p14:tracePt t="19663" x="4529138" y="2881313"/>
          <p14:tracePt t="19670" x="4537075" y="2897188"/>
          <p14:tracePt t="19678" x="4562475" y="2922588"/>
          <p14:tracePt t="19685" x="4562475" y="2932113"/>
          <p14:tracePt t="19694" x="4570413" y="2932113"/>
          <p14:tracePt t="19701" x="4579938" y="2940050"/>
          <p14:tracePt t="19718" x="4605338" y="2957513"/>
          <p14:tracePt t="19726" x="4621213" y="2957513"/>
          <p14:tracePt t="19733" x="4630738" y="2957513"/>
          <p14:tracePt t="19741" x="4664075" y="2965450"/>
          <p14:tracePt t="19750" x="4699000" y="2974975"/>
          <p14:tracePt t="19758" x="4724400" y="2982913"/>
          <p14:tracePt t="19766" x="4732338" y="2990850"/>
          <p14:tracePt t="19774" x="4749800" y="3000375"/>
          <p14:tracePt t="19781" x="4775200" y="3000375"/>
          <p14:tracePt t="19789" x="4783138" y="3008313"/>
          <p14:tracePt t="19814" x="4808538" y="3008313"/>
          <p14:tracePt t="19821" x="4818063" y="3016250"/>
          <p14:tracePt t="19837" x="4833938" y="3016250"/>
          <p14:tracePt t="19846" x="4843463" y="3016250"/>
          <p14:tracePt t="19863" x="4851400" y="3016250"/>
          <p14:tracePt t="19869" x="4868863" y="3016250"/>
          <p14:tracePt t="19877" x="4876800" y="3016250"/>
          <p14:tracePt t="19898" x="4902200" y="3025775"/>
          <p14:tracePt t="19910" x="4902200" y="3033713"/>
          <p14:tracePt t="21910" x="4919663" y="3025775"/>
          <p14:tracePt t="21918" x="4945063" y="3025775"/>
          <p14:tracePt t="21925" x="4945063" y="3016250"/>
          <p14:tracePt t="21933" x="4970463" y="3000375"/>
          <p14:tracePt t="21942" x="4995863" y="2982913"/>
          <p14:tracePt t="21950" x="5013325" y="2974975"/>
          <p14:tracePt t="21958" x="5064125" y="2949575"/>
          <p14:tracePt t="21966" x="5089525" y="2932113"/>
          <p14:tracePt t="21973" x="5122863" y="2906713"/>
          <p14:tracePt t="21981" x="5157788" y="2881313"/>
          <p14:tracePt t="21990" x="5173663" y="2855913"/>
          <p14:tracePt t="21998" x="5199063" y="2820988"/>
          <p14:tracePt t="22006" x="5233988" y="2762250"/>
          <p14:tracePt t="22014" x="5259388" y="2711450"/>
          <p14:tracePt t="22021" x="5276850" y="2676525"/>
          <p14:tracePt t="22029" x="5310188" y="2625725"/>
          <p14:tracePt t="22038" x="5318125" y="2600325"/>
          <p14:tracePt t="22046" x="5335588" y="2557463"/>
          <p14:tracePt t="22054" x="5335588" y="2532063"/>
          <p14:tracePt t="22062" x="5353050" y="2489200"/>
          <p14:tracePt t="22069" x="5353050" y="2422525"/>
          <p14:tracePt t="22078" x="5353050" y="2371725"/>
          <p14:tracePt t="22085" x="5360988" y="2328863"/>
          <p14:tracePt t="22094" x="5360988" y="2303463"/>
          <p14:tracePt t="22103" x="5360988" y="2278063"/>
          <p14:tracePt t="22110" x="5360988" y="2252663"/>
          <p14:tracePt t="22118" x="5360988" y="2243138"/>
          <p14:tracePt t="22126" x="5360988" y="2235200"/>
          <p14:tracePt t="22133" x="5360988" y="2209800"/>
          <p14:tracePt t="22143" x="5360988" y="2192338"/>
          <p14:tracePt t="22158" x="5360988" y="2184400"/>
          <p14:tracePt t="23381" x="5360988" y="2192338"/>
          <p14:tracePt t="23398" x="5378450" y="2209800"/>
          <p14:tracePt t="23406" x="5386388" y="2209800"/>
          <p14:tracePt t="23429" x="5386388" y="2217738"/>
          <p14:tracePt t="35206" x="5394325" y="2235200"/>
          <p14:tracePt t="35214" x="5394325" y="2278063"/>
          <p14:tracePt t="35221" x="5394325" y="2336800"/>
          <p14:tracePt t="35230" x="5394325" y="2387600"/>
          <p14:tracePt t="35238" x="5394325" y="2430463"/>
          <p14:tracePt t="35245" x="5394325" y="2481263"/>
          <p14:tracePt t="35254" x="5394325" y="2524125"/>
          <p14:tracePt t="35262" x="5411788" y="2557463"/>
          <p14:tracePt t="35269" x="5421313" y="2600325"/>
          <p14:tracePt t="35278" x="5454650" y="2651125"/>
          <p14:tracePt t="35285" x="5480050" y="2693988"/>
          <p14:tracePt t="35293" x="5505450" y="2711450"/>
          <p14:tracePt t="35301" x="5522913" y="2752725"/>
          <p14:tracePt t="35310" x="5530850" y="2762250"/>
          <p14:tracePt t="35318" x="5548313" y="2778125"/>
          <p14:tracePt t="35325" x="5548313" y="2787650"/>
          <p14:tracePt t="35334" x="5556250" y="2795588"/>
          <p14:tracePt t="35341" x="5565775" y="2805113"/>
          <p14:tracePt t="35350" x="5573713" y="2820988"/>
          <p14:tracePt t="35470" x="5573713" y="2813050"/>
          <p14:tracePt t="35478" x="5573713" y="2805113"/>
          <p14:tracePt t="35534" x="5573713" y="2787650"/>
          <p14:tracePt t="35542" x="5573713" y="2778125"/>
          <p14:tracePt t="35574" x="5565775" y="2770188"/>
          <p14:tracePt t="35694" x="5565775" y="2762250"/>
          <p14:tracePt t="35702" x="5556250" y="2752725"/>
          <p14:tracePt t="35838" x="5556250" y="2744788"/>
          <p14:tracePt t="35870" x="5548313" y="2736850"/>
          <p14:tracePt t="36398" x="5548313" y="2727325"/>
          <p14:tracePt t="36406" x="5548313" y="2719388"/>
          <p14:tracePt t="36421" x="5556250" y="2719388"/>
          <p14:tracePt t="36429" x="5573713" y="2719388"/>
          <p14:tracePt t="36509" x="5581650" y="2719388"/>
          <p14:tracePt t="36829" x="5591175" y="2719388"/>
          <p14:tracePt t="36853" x="5591175" y="2736850"/>
          <p14:tracePt t="36862" x="5591175" y="2762250"/>
          <p14:tracePt t="36870" x="5591175" y="2795588"/>
          <p14:tracePt t="36878" x="5591175" y="2830513"/>
          <p14:tracePt t="36885" x="5607050" y="2871788"/>
          <p14:tracePt t="36893" x="5624513" y="2914650"/>
          <p14:tracePt t="36902" x="5649913" y="2990850"/>
          <p14:tracePt t="36910" x="5675313" y="3067050"/>
          <p14:tracePt t="36918" x="5700713" y="3127375"/>
          <p14:tracePt t="36926" x="5743575" y="3195638"/>
          <p14:tracePt t="36933" x="5776913" y="3254375"/>
          <p14:tracePt t="36941" x="5786438" y="3305175"/>
          <p14:tracePt t="36949" x="5827713" y="3382963"/>
          <p14:tracePt t="36958" x="5845175" y="3424238"/>
          <p14:tracePt t="36967" x="5870575" y="3449638"/>
          <p14:tracePt t="36974" x="5888038" y="3484563"/>
          <p14:tracePt t="36982" x="5905500" y="3535363"/>
          <p14:tracePt t="36990" x="5921375" y="3560763"/>
          <p14:tracePt t="36998" x="5946775" y="3578225"/>
          <p14:tracePt t="37006" x="5972175" y="3603625"/>
          <p14:tracePt t="37014" x="5989638" y="3611563"/>
          <p14:tracePt t="37022" x="5997575" y="3619500"/>
          <p14:tracePt t="37029" x="6032500" y="3629025"/>
          <p14:tracePt t="37038" x="6049963" y="3646488"/>
          <p14:tracePt t="37046" x="6065838" y="3646488"/>
          <p14:tracePt t="37054" x="6065838" y="3654425"/>
          <p14:tracePt t="37062" x="6075363" y="3654425"/>
          <p14:tracePt t="37070" x="6091238" y="3654425"/>
          <p14:tracePt t="37078" x="6100763" y="3654425"/>
          <p14:tracePt t="37085" x="6108700" y="3654425"/>
          <p14:tracePt t="37094" x="6126163" y="3654425"/>
          <p14:tracePt t="37110" x="6134100" y="3654425"/>
          <p14:tracePt t="37125" x="6142038" y="3654425"/>
          <p14:tracePt t="37134" x="6151563" y="3646488"/>
          <p14:tracePt t="37141" x="6159500" y="3636963"/>
          <p14:tracePt t="37150" x="6167438" y="3619500"/>
          <p14:tracePt t="37158" x="6176963" y="3578225"/>
          <p14:tracePt t="37165" x="6176963" y="3543300"/>
          <p14:tracePt t="37173" x="6176963" y="3517900"/>
          <p14:tracePt t="37182" x="6176963" y="3492500"/>
          <p14:tracePt t="37190" x="6176963" y="3449638"/>
          <p14:tracePt t="37199" x="6176963" y="3408363"/>
          <p14:tracePt t="37206" x="6176963" y="3373438"/>
          <p14:tracePt t="37214" x="6159500" y="3322638"/>
          <p14:tracePt t="37221" x="6142038" y="3279775"/>
          <p14:tracePt t="37232" x="6108700" y="3238500"/>
          <p14:tracePt t="37238" x="6065838" y="3186113"/>
          <p14:tracePt t="37246" x="6032500" y="3152775"/>
          <p14:tracePt t="37254" x="5981700" y="3109913"/>
          <p14:tracePt t="37262" x="5905500" y="3067050"/>
          <p14:tracePt t="37269" x="5853113" y="3051175"/>
          <p14:tracePt t="37279" x="5802313" y="3025775"/>
          <p14:tracePt t="37286" x="5735638" y="3016250"/>
          <p14:tracePt t="37294" x="5683250" y="3008313"/>
          <p14:tracePt t="37302" x="5624513" y="3000375"/>
          <p14:tracePt t="37310" x="5581650" y="2982913"/>
          <p14:tracePt t="37317" x="5530850" y="2982913"/>
          <p14:tracePt t="37326" x="5487988" y="2982913"/>
          <p14:tracePt t="37334" x="5454650" y="2982913"/>
          <p14:tracePt t="37342" x="5446713" y="2982913"/>
          <p14:tracePt t="37350" x="5411788" y="2982913"/>
          <p14:tracePt t="37357" x="5403850" y="2982913"/>
          <p14:tracePt t="37365" x="5386388" y="2990850"/>
          <p14:tracePt t="37374" x="5368925" y="3008313"/>
          <p14:tracePt t="37382" x="5343525" y="3025775"/>
          <p14:tracePt t="37390" x="5335588" y="3041650"/>
          <p14:tracePt t="37398" x="5318125" y="3051175"/>
          <p14:tracePt t="37405" x="5292725" y="3076575"/>
          <p14:tracePt t="37414" x="5284788" y="3101975"/>
          <p14:tracePt t="37421" x="5276850" y="3178175"/>
          <p14:tracePt t="37430" x="5276850" y="3254375"/>
          <p14:tracePt t="37438" x="5249863" y="3340100"/>
          <p14:tracePt t="37447" x="5249863" y="3408363"/>
          <p14:tracePt t="37454" x="5249863" y="3492500"/>
          <p14:tracePt t="37463" x="5276850" y="3586163"/>
          <p14:tracePt t="37470" x="5318125" y="3662363"/>
          <p14:tracePt t="37480" x="5386388" y="3756025"/>
          <p14:tracePt t="37486" x="5446713" y="3832225"/>
          <p14:tracePt t="37496" x="5497513" y="3883025"/>
          <p14:tracePt t="37501" x="5565775" y="3951288"/>
          <p14:tracePt t="37509" x="5657850" y="4019550"/>
          <p14:tracePt t="37518" x="5743575" y="4062413"/>
          <p14:tracePt t="37526" x="5862638" y="4121150"/>
          <p14:tracePt t="37534" x="5964238" y="4146550"/>
          <p14:tracePt t="37541" x="6057900" y="4189413"/>
          <p14:tracePt t="37549" x="6167438" y="4206875"/>
          <p14:tracePt t="37558" x="6286500" y="4206875"/>
          <p14:tracePt t="37566" x="6397625" y="4206875"/>
          <p14:tracePt t="37574" x="6508750" y="4206875"/>
          <p14:tracePt t="37581" x="6584950" y="4206875"/>
          <p14:tracePt t="37590" x="6669088" y="4206875"/>
          <p14:tracePt t="37598" x="6719888" y="4171950"/>
          <p14:tracePt t="37605" x="6780213" y="4164013"/>
          <p14:tracePt t="37614" x="6813550" y="4146550"/>
          <p14:tracePt t="37621" x="6823075" y="4130675"/>
          <p14:tracePt t="37631" x="6848475" y="4070350"/>
          <p14:tracePt t="37637" x="6856413" y="4002088"/>
          <p14:tracePt t="37646" x="6864350" y="3925888"/>
          <p14:tracePt t="37654" x="6864350" y="3841750"/>
          <p14:tracePt t="37662" x="6864350" y="3756025"/>
          <p14:tracePt t="37670" x="6864350" y="3671888"/>
          <p14:tracePt t="37678" x="6864350" y="3594100"/>
          <p14:tracePt t="37685" x="6831013" y="3509963"/>
          <p14:tracePt t="37693" x="6813550" y="3449638"/>
          <p14:tracePt t="37701" x="6754813" y="3355975"/>
          <p14:tracePt t="37710" x="6711950" y="3289300"/>
          <p14:tracePt t="37718" x="6669088" y="3238500"/>
          <p14:tracePt t="37726" x="6618288" y="3186113"/>
          <p14:tracePt t="37733" x="6575425" y="3135313"/>
          <p14:tracePt t="37741" x="6524625" y="3094038"/>
          <p14:tracePt t="37749" x="6491288" y="3059113"/>
          <p14:tracePt t="37759" x="6405563" y="3000375"/>
          <p14:tracePt t="37765" x="6346825" y="2957513"/>
          <p14:tracePt t="37774" x="6270625" y="2914650"/>
          <p14:tracePt t="37782" x="6219825" y="2897188"/>
          <p14:tracePt t="37789" x="6159500" y="2855913"/>
          <p14:tracePt t="37798" x="6091238" y="2820988"/>
          <p14:tracePt t="37806" x="6057900" y="2813050"/>
          <p14:tracePt t="37814" x="6032500" y="2805113"/>
          <p14:tracePt t="37821" x="6007100" y="2805113"/>
          <p14:tracePt t="37830" x="5972175" y="2795588"/>
          <p14:tracePt t="37838" x="5964238" y="2795588"/>
          <p14:tracePt t="37846" x="5956300" y="2795588"/>
          <p14:tracePt t="37854" x="5938838" y="2795588"/>
          <p14:tracePt t="37882" x="5913438" y="2795588"/>
          <p14:tracePt t="37885" x="5905500" y="2795588"/>
          <p14:tracePt t="37894" x="5880100" y="2795588"/>
          <p14:tracePt t="37901" x="5870575" y="2795588"/>
          <p14:tracePt t="37910" x="5853113" y="2813050"/>
          <p14:tracePt t="37917" x="5827713" y="2820988"/>
          <p14:tracePt t="37925" x="5802313" y="2830513"/>
          <p14:tracePt t="37941" x="5768975" y="2846388"/>
          <p14:tracePt t="37950" x="5751513" y="2863850"/>
          <p14:tracePt t="37958" x="5743575" y="2871788"/>
          <p14:tracePt t="37965" x="5726113" y="2889250"/>
          <p14:tracePt t="37981" x="5726113" y="2914650"/>
          <p14:tracePt t="37990" x="5718175" y="2922588"/>
          <p14:tracePt t="37998" x="5718175" y="2932113"/>
          <p14:tracePt t="38006" x="5718175" y="2949575"/>
          <p14:tracePt t="38021" x="5718175" y="2965450"/>
          <p14:tracePt t="38030" x="5718175" y="2982913"/>
          <p14:tracePt t="38038" x="5718175" y="3008313"/>
          <p14:tracePt t="38046" x="5735638" y="3041650"/>
          <p14:tracePt t="38054" x="5776913" y="3084513"/>
          <p14:tracePt t="38062" x="5827713" y="3109913"/>
          <p14:tracePt t="38069" x="5870575" y="3135313"/>
          <p14:tracePt t="38078" x="5888038" y="3135313"/>
          <p14:tracePt t="38086" x="5913438" y="3144838"/>
          <p14:tracePt t="38093" x="5938838" y="3144838"/>
          <p14:tracePt t="38101" x="5956300" y="3144838"/>
          <p14:tracePt t="38109" x="5964238" y="3144838"/>
          <p14:tracePt t="38117" x="5972175" y="3144838"/>
          <p14:tracePt t="38126" x="5981700" y="3144838"/>
          <p14:tracePt t="38134" x="5989638" y="3144838"/>
          <p14:tracePt t="38142" x="6007100" y="3144838"/>
          <p14:tracePt t="38150" x="6015038" y="3144838"/>
          <p14:tracePt t="38157" x="6024563" y="3144838"/>
          <p14:tracePt t="38166" x="6040438" y="3127375"/>
          <p14:tracePt t="38174" x="6057900" y="3094038"/>
          <p14:tracePt t="38182" x="6065838" y="3059113"/>
          <p14:tracePt t="38190" x="6075363" y="3000375"/>
          <p14:tracePt t="38198" x="6100763" y="2940050"/>
          <p14:tracePt t="38205" x="6100763" y="2881313"/>
          <p14:tracePt t="38214" x="6100763" y="2795588"/>
          <p14:tracePt t="38221" x="6100763" y="2693988"/>
          <p14:tracePt t="38230" x="6100763" y="2625725"/>
          <p14:tracePt t="38238" x="6091238" y="2541588"/>
          <p14:tracePt t="38246" x="6075363" y="2463800"/>
          <p14:tracePt t="38254" x="6040438" y="2413000"/>
          <p14:tracePt t="38261" x="6024563" y="2379663"/>
          <p14:tracePt t="38270" x="5989638" y="2328863"/>
          <p14:tracePt t="38278" x="5946775" y="2278063"/>
          <p14:tracePt t="38286" x="5921375" y="2252663"/>
          <p14:tracePt t="38293" x="5888038" y="2227263"/>
          <p14:tracePt t="38301" x="5845175" y="2209800"/>
          <p14:tracePt t="38309" x="5802313" y="2184400"/>
          <p14:tracePt t="38318" x="5768975" y="2166938"/>
          <p14:tracePt t="38326" x="5708650" y="2159000"/>
          <p14:tracePt t="38334" x="5692775" y="2159000"/>
          <p14:tracePt t="38342" x="5667375" y="2159000"/>
          <p14:tracePt t="38350" x="5649913" y="2159000"/>
          <p14:tracePt t="38358" x="5641975" y="2159000"/>
          <p14:tracePt t="38365" x="5624513" y="2159000"/>
          <p14:tracePt t="38373" x="5599113" y="2159000"/>
          <p14:tracePt t="38382" x="5565775" y="2159000"/>
          <p14:tracePt t="38389" x="5538788" y="2159000"/>
          <p14:tracePt t="38398" x="5522913" y="2159000"/>
          <p14:tracePt t="38405" x="5480050" y="2166938"/>
          <p14:tracePt t="38414" x="5454650" y="2192338"/>
          <p14:tracePt t="38421" x="5429250" y="2209800"/>
          <p14:tracePt t="38430" x="5403850" y="2243138"/>
          <p14:tracePt t="38437" x="5386388" y="2278063"/>
          <p14:tracePt t="38446" x="5353050" y="2371725"/>
          <p14:tracePt t="38454" x="5343525" y="2430463"/>
          <p14:tracePt t="38462" x="5343525" y="2524125"/>
          <p14:tracePt t="38470" x="5343525" y="2625725"/>
          <p14:tracePt t="38478" x="5353050" y="2744788"/>
          <p14:tracePt t="38485" x="5411788" y="2855913"/>
          <p14:tracePt t="38493" x="5487988" y="2990850"/>
          <p14:tracePt t="38501" x="5556250" y="3084513"/>
          <p14:tracePt t="38510" x="5624513" y="3178175"/>
          <p14:tracePt t="38518" x="5692775" y="3246438"/>
          <p14:tracePt t="38526" x="5768975" y="3297238"/>
          <p14:tracePt t="38533" x="5837238" y="3340100"/>
          <p14:tracePt t="38541" x="5880100" y="3348038"/>
          <p14:tracePt t="38550" x="5921375" y="3365500"/>
          <p14:tracePt t="38558" x="5972175" y="3382963"/>
          <p14:tracePt t="38566" x="6007100" y="3382963"/>
          <p14:tracePt t="38573" x="6040438" y="3382963"/>
          <p14:tracePt t="38581" x="6065838" y="3382963"/>
          <p14:tracePt t="38589" x="6091238" y="3373438"/>
          <p14:tracePt t="38598" x="6116638" y="3355975"/>
          <p14:tracePt t="38606" x="6134100" y="3340100"/>
          <p14:tracePt t="38614" x="6142038" y="3297238"/>
          <p14:tracePt t="38621" x="6159500" y="3246438"/>
          <p14:tracePt t="38630" x="6159500" y="3203575"/>
          <p14:tracePt t="38638" x="6167438" y="3144838"/>
          <p14:tracePt t="38647" x="6167438" y="3101975"/>
          <p14:tracePt t="38654" x="6167438" y="3033713"/>
          <p14:tracePt t="38663" x="6167438" y="2974975"/>
          <p14:tracePt t="38669" x="6159500" y="2897188"/>
          <p14:tracePt t="38678" x="6134100" y="2855913"/>
          <p14:tracePt t="38686" x="6108700" y="2787650"/>
          <p14:tracePt t="38696" x="6083300" y="2727325"/>
          <p14:tracePt t="38702" x="6040438" y="2660650"/>
          <p14:tracePt t="38710" x="6007100" y="2608263"/>
          <p14:tracePt t="38717" x="5997575" y="2582863"/>
          <p14:tracePt t="38726" x="5956300" y="2541588"/>
          <p14:tracePt t="38734" x="5921375" y="2506663"/>
          <p14:tracePt t="38742" x="5905500" y="2489200"/>
          <p14:tracePt t="38750" x="5880100" y="2463800"/>
          <p14:tracePt t="38758" x="5853113" y="2438400"/>
          <p14:tracePt t="38765" x="5827713" y="2430463"/>
          <p14:tracePt t="38774" x="5802313" y="2413000"/>
          <p14:tracePt t="38781" x="5786438" y="2387600"/>
          <p14:tracePt t="38789" x="5735638" y="2371725"/>
          <p14:tracePt t="38797" x="5657850" y="2328863"/>
          <p14:tracePt t="38805" x="5591175" y="2293938"/>
          <p14:tracePt t="38814" x="5548313" y="2278063"/>
          <p14:tracePt t="38821" x="5497513" y="2268538"/>
          <p14:tracePt t="38830" x="5454650" y="2235200"/>
          <p14:tracePt t="38838" x="5403850" y="2227263"/>
          <p14:tracePt t="38846" x="5360988" y="2217738"/>
          <p14:tracePt t="38853" x="5343525" y="2200275"/>
          <p14:tracePt t="38863" x="5318125" y="2192338"/>
          <p14:tracePt t="38870" x="5284788" y="2192338"/>
          <p14:tracePt t="39022" x="5276850" y="2184400"/>
          <p14:tracePt t="39150" x="5302250" y="2184400"/>
          <p14:tracePt t="39158" x="5353050" y="2184400"/>
          <p14:tracePt t="39166" x="5360988" y="2184400"/>
          <p14:tracePt t="39189" x="5368925" y="2184400"/>
          <p14:tracePt t="39214" x="5378450" y="2184400"/>
          <p14:tracePt t="39221" x="5386388" y="2184400"/>
          <p14:tracePt t="39238" x="5394325" y="2184400"/>
          <p14:tracePt t="39246" x="5421313" y="2174875"/>
          <p14:tracePt t="39253" x="5429250" y="2159000"/>
          <p14:tracePt t="39262" x="5437188" y="2159000"/>
          <p14:tracePt t="39269" x="5437188" y="2149475"/>
          <p14:tracePt t="39278" x="5437188" y="2141538"/>
          <p14:tracePt t="39310" x="5437188" y="2133600"/>
          <p14:tracePt t="39317" x="5437188" y="2124075"/>
          <p14:tracePt t="39334" x="5437188" y="2108200"/>
          <p14:tracePt t="39342" x="5429250" y="2098675"/>
          <p14:tracePt t="39350" x="5403850" y="2082800"/>
          <p14:tracePt t="39358" x="5368925" y="2065338"/>
          <p14:tracePt t="39365" x="5353050" y="2055813"/>
          <p14:tracePt t="39373" x="5343525" y="2047875"/>
          <p14:tracePt t="39381" x="5318125" y="2022475"/>
          <p14:tracePt t="39390" x="5302250" y="2022475"/>
          <p14:tracePt t="39398" x="5284788" y="2022475"/>
          <p14:tracePt t="39405" x="5267325" y="2014538"/>
          <p14:tracePt t="39414" x="5241925" y="2005013"/>
          <p14:tracePt t="39421" x="5233988" y="2005013"/>
          <p14:tracePt t="39430" x="5224463" y="1989138"/>
          <p14:tracePt t="39463" x="5208588" y="1989138"/>
          <p14:tracePt t="39486" x="5199063" y="1989138"/>
          <p14:tracePt t="39502" x="5191125" y="1989138"/>
          <p14:tracePt t="39510" x="5183188" y="1989138"/>
          <p14:tracePt t="39518" x="5173663" y="1989138"/>
          <p14:tracePt t="39525" x="5165725" y="1989138"/>
          <p14:tracePt t="39533" x="5140325" y="1989138"/>
          <p14:tracePt t="39542" x="5122863" y="1989138"/>
          <p14:tracePt t="39550" x="5114925" y="1989138"/>
          <p14:tracePt t="39557" x="5089525" y="1989138"/>
          <p14:tracePt t="39565" x="5054600" y="1989138"/>
          <p14:tracePt t="39574" x="5029200" y="1997075"/>
          <p14:tracePt t="39581" x="4987925" y="2005013"/>
          <p14:tracePt t="39590" x="4970463" y="2022475"/>
          <p14:tracePt t="39597" x="4945063" y="2030413"/>
          <p14:tracePt t="39605" x="4919663" y="2047875"/>
          <p14:tracePt t="39614" x="4894263" y="2065338"/>
          <p14:tracePt t="39622" x="4868863" y="2082800"/>
          <p14:tracePt t="39630" x="4851400" y="2090738"/>
          <p14:tracePt t="39638" x="4851400" y="2098675"/>
          <p14:tracePt t="39646" x="4843463" y="2116138"/>
          <p14:tracePt t="39654" x="4826000" y="2133600"/>
          <p14:tracePt t="39662" x="4826000" y="2166938"/>
          <p14:tracePt t="39670" x="4818063" y="2192338"/>
          <p14:tracePt t="39678" x="4818063" y="2235200"/>
          <p14:tracePt t="39686" x="4818063" y="2293938"/>
          <p14:tracePt t="39693" x="4843463" y="2371725"/>
          <p14:tracePt t="39701" x="4894263" y="2430463"/>
          <p14:tracePt t="39710" x="4953000" y="2506663"/>
          <p14:tracePt t="39718" x="5021263" y="2600325"/>
          <p14:tracePt t="39726" x="5114925" y="2668588"/>
          <p14:tracePt t="39734" x="5216525" y="2727325"/>
          <p14:tracePt t="39741" x="5292725" y="2787650"/>
          <p14:tracePt t="39749" x="5403850" y="2830513"/>
          <p14:tracePt t="39757" x="5513388" y="2855913"/>
          <p14:tracePt t="39765" x="5632450" y="2881313"/>
          <p14:tracePt t="39774" x="5743575" y="2889250"/>
          <p14:tracePt t="39781" x="5870575" y="2889250"/>
          <p14:tracePt t="39789" x="5981700" y="2889250"/>
          <p14:tracePt t="39798" x="6100763" y="2889250"/>
          <p14:tracePt t="39806" x="6245225" y="2846388"/>
          <p14:tracePt t="39814" x="6364288" y="2805113"/>
          <p14:tracePt t="39821" x="6465888" y="2744788"/>
          <p14:tracePt t="39830" x="6559550" y="2686050"/>
          <p14:tracePt t="39837" x="6635750" y="2617788"/>
          <p14:tracePt t="39846" x="6678613" y="2566988"/>
          <p14:tracePt t="39854" x="6686550" y="2506663"/>
          <p14:tracePt t="39863" x="6704013" y="2447925"/>
          <p14:tracePt t="39870" x="6704013" y="2387600"/>
          <p14:tracePt t="39880" x="6704013" y="2303463"/>
          <p14:tracePt t="39885" x="6704013" y="2235200"/>
          <p14:tracePt t="39894" x="6694488" y="2141538"/>
          <p14:tracePt t="39901" x="6661150" y="2065338"/>
          <p14:tracePt t="39910" x="6626225" y="1963738"/>
          <p14:tracePt t="39918" x="6584950" y="1885950"/>
          <p14:tracePt t="39926" x="6524625" y="1809750"/>
          <p14:tracePt t="39933" x="6491288" y="1751013"/>
          <p14:tracePt t="39941" x="6448425" y="1682750"/>
          <p14:tracePt t="39950" x="6389688" y="1614488"/>
          <p14:tracePt t="39958" x="6321425" y="1555750"/>
          <p14:tracePt t="39966" x="6270625" y="1520825"/>
          <p14:tracePt t="39973" x="6194425" y="1477963"/>
          <p14:tracePt t="39981" x="6134100" y="1444625"/>
          <p14:tracePt t="39990" x="6065838" y="1419225"/>
          <p14:tracePt t="39998" x="6007100" y="1393825"/>
          <p14:tracePt t="40006" x="5946775" y="1360488"/>
          <p14:tracePt t="40014" x="5853113" y="1350963"/>
          <p14:tracePt t="40021" x="5794375" y="1343025"/>
          <p14:tracePt t="40030" x="5726113" y="1317625"/>
          <p14:tracePt t="40038" x="5649913" y="1317625"/>
          <p14:tracePt t="40045" x="5565775" y="1317625"/>
          <p14:tracePt t="40054" x="5480050" y="1317625"/>
          <p14:tracePt t="40063" x="5386388" y="1317625"/>
          <p14:tracePt t="40069" x="5310188" y="1317625"/>
          <p14:tracePt t="40079" x="5224463" y="1317625"/>
          <p14:tracePt t="40086" x="5157788" y="1317625"/>
          <p14:tracePt t="40095" x="5072063" y="1325563"/>
          <p14:tracePt t="40101" x="5021263" y="1325563"/>
          <p14:tracePt t="40110" x="4978400" y="1333500"/>
          <p14:tracePt t="40117" x="4919663" y="1343025"/>
          <p14:tracePt t="40126" x="4868863" y="1360488"/>
          <p14:tracePt t="40134" x="4851400" y="1368425"/>
          <p14:tracePt t="40142" x="4833938" y="1376363"/>
          <p14:tracePt t="40150" x="4808538" y="1385888"/>
          <p14:tracePt t="40157" x="4783138" y="1401763"/>
          <p14:tracePt t="40166" x="4783138" y="1411288"/>
          <p14:tracePt t="40174" x="4765675" y="1419225"/>
          <p14:tracePt t="40182" x="4749800" y="1436688"/>
          <p14:tracePt t="40190" x="4724400" y="1477963"/>
          <p14:tracePt t="40198" x="4706938" y="1512888"/>
          <p14:tracePt t="40205" x="4699000" y="1563688"/>
          <p14:tracePt t="40214" x="4673600" y="1622425"/>
          <p14:tracePt t="40222" x="4664075" y="1682750"/>
          <p14:tracePt t="40230" x="4664075" y="1751013"/>
          <p14:tracePt t="40238" x="4664075" y="1827213"/>
          <p14:tracePt t="40246" x="4664075" y="1911350"/>
          <p14:tracePt t="40253" x="4673600" y="1997075"/>
          <p14:tracePt t="40262" x="4681538" y="2055813"/>
          <p14:tracePt t="40269" x="4699000" y="2149475"/>
          <p14:tracePt t="40278" x="4740275" y="2227263"/>
          <p14:tracePt t="40286" x="4775200" y="2268538"/>
          <p14:tracePt t="40294" x="4791075" y="2311400"/>
          <p14:tracePt t="40301" x="4808538" y="2344738"/>
          <p14:tracePt t="40309" x="4826000" y="2354263"/>
          <p14:tracePt t="40318" x="4833938" y="2362200"/>
          <p14:tracePt t="40328" x="4843463" y="2379663"/>
          <p14:tracePt t="40334" x="4851400" y="2379663"/>
          <p14:tracePt t="40445" x="4859338" y="2379663"/>
          <p14:tracePt t="42902" x="4859338" y="2387600"/>
          <p14:tracePt t="42910" x="4859338" y="2413000"/>
          <p14:tracePt t="42918" x="4859338" y="2438400"/>
          <p14:tracePt t="42926" x="4859338" y="2463800"/>
          <p14:tracePt t="42934" x="4859338" y="2498725"/>
          <p14:tracePt t="42942" x="4859338" y="2541588"/>
          <p14:tracePt t="42950" x="4859338" y="2566988"/>
          <p14:tracePt t="42958" x="4859338" y="2600325"/>
          <p14:tracePt t="42965" x="4859338" y="2625725"/>
          <p14:tracePt t="42973" x="4859338" y="2651125"/>
          <p14:tracePt t="42981" x="4859338" y="2660650"/>
          <p14:tracePt t="42990" x="4859338" y="2686050"/>
          <p14:tracePt t="42998" x="4868863" y="2693988"/>
          <p14:tracePt t="46358" x="4884738" y="2676525"/>
          <p14:tracePt t="46374" x="4884738" y="2651125"/>
          <p14:tracePt t="46382" x="4884738" y="2643188"/>
          <p14:tracePt t="46391" x="4884738" y="2608263"/>
          <p14:tracePt t="46398" x="4894263" y="2557463"/>
          <p14:tracePt t="46406" x="4902200" y="2498725"/>
          <p14:tracePt t="46414" x="4910138" y="2438400"/>
          <p14:tracePt t="46421" x="4927600" y="2387600"/>
          <p14:tracePt t="46430" x="4935538" y="2336800"/>
          <p14:tracePt t="46438" x="4953000" y="2278063"/>
          <p14:tracePt t="46445" x="4953000" y="2235200"/>
          <p14:tracePt t="46454" x="4962525" y="2174875"/>
          <p14:tracePt t="46470" x="4987925" y="2133600"/>
          <p14:tracePt t="46478" x="4987925" y="2098675"/>
          <p14:tracePt t="46485" x="4987925" y="2073275"/>
          <p14:tracePt t="46493" x="4987925" y="2065338"/>
          <p14:tracePt t="46501" x="4987925" y="2030413"/>
          <p14:tracePt t="46510" x="4995863" y="2014538"/>
          <p14:tracePt t="46518" x="5013325" y="1979613"/>
          <p14:tracePt t="46526" x="5021263" y="1946275"/>
          <p14:tracePt t="46533" x="5046663" y="1903413"/>
          <p14:tracePt t="46541" x="5054600" y="1878013"/>
          <p14:tracePt t="46550" x="5072063" y="1844675"/>
          <p14:tracePt t="46558" x="5080000" y="1809750"/>
          <p14:tracePt t="46565" x="5114925" y="1758950"/>
          <p14:tracePt t="46574" x="5122863" y="1758950"/>
          <p14:tracePt t="46581" x="5122863" y="1725613"/>
          <p14:tracePt t="46590" x="5132388" y="1690688"/>
          <p14:tracePt t="46598" x="5140325" y="1690688"/>
          <p14:tracePt t="46606" x="5148263" y="1682750"/>
          <p14:tracePt t="46638" x="5148263" y="1674813"/>
          <p14:tracePt t="46766" x="5148263" y="1682750"/>
          <p14:tracePt t="46798" x="5148263" y="1690688"/>
          <p14:tracePt t="46813" x="5148263" y="1700213"/>
          <p14:tracePt t="46822" x="5148263" y="1708150"/>
          <p14:tracePt t="46829" x="5148263" y="1716088"/>
          <p14:tracePt t="46838" x="5148263" y="1733550"/>
          <p14:tracePt t="46846" x="5148263" y="1741488"/>
          <p14:tracePt t="46855" x="5148263" y="1758950"/>
          <p14:tracePt t="46861" x="5148263" y="1793875"/>
          <p14:tracePt t="46891" x="5148263" y="1827213"/>
          <p14:tracePt t="46909" x="5157788" y="1835150"/>
          <p14:tracePt t="47966" x="5157788" y="1844675"/>
          <p14:tracePt t="47973" x="5157788" y="1852613"/>
          <p14:tracePt t="47997" x="5157788" y="1860550"/>
          <p14:tracePt t="48022" x="5157788" y="1870075"/>
          <p14:tracePt t="48045" x="5157788" y="1878013"/>
          <p14:tracePt t="48054" x="5157788" y="1885950"/>
          <p14:tracePt t="48061" x="5157788" y="1895475"/>
          <p14:tracePt t="48077" x="5157788" y="1928813"/>
          <p14:tracePt t="48086" x="5157788" y="1946275"/>
          <p14:tracePt t="48094" x="5157788" y="1963738"/>
          <p14:tracePt t="48102" x="5157788" y="1979613"/>
          <p14:tracePt t="48110" x="5157788" y="1997075"/>
          <p14:tracePt t="48118" x="5157788" y="2022475"/>
          <p14:tracePt t="48133" x="5157788" y="2030413"/>
          <p14:tracePt t="48141" x="5157788" y="2055813"/>
          <p14:tracePt t="48150" x="5157788" y="2065338"/>
          <p14:tracePt t="48246" x="5157788" y="2073275"/>
          <p14:tracePt t="48613" x="5148263" y="2073275"/>
          <p14:tracePt t="48630" x="5140325" y="2073275"/>
          <p14:tracePt t="48638" x="5140325" y="2065338"/>
          <p14:tracePt t="48894" x="5157788" y="2065338"/>
          <p14:tracePt t="48902" x="5173663" y="2065338"/>
          <p14:tracePt t="48910" x="5183188" y="2065338"/>
          <p14:tracePt t="48918" x="5208588" y="2065338"/>
          <p14:tracePt t="48941" x="5216525" y="2065338"/>
          <p14:tracePt t="49094" x="5208588" y="2065338"/>
          <p14:tracePt t="49102" x="5191125" y="2065338"/>
          <p14:tracePt t="49109" x="5183188" y="2065338"/>
          <p14:tracePt t="49117" x="5157788" y="2065338"/>
          <p14:tracePt t="49126" x="5132388" y="2065338"/>
          <p14:tracePt t="49134" x="5106988" y="2065338"/>
          <p14:tracePt t="49142" x="5097463" y="2065338"/>
          <p14:tracePt t="49150" x="5080000" y="2065338"/>
          <p14:tracePt t="49182" x="5072063" y="2065338"/>
          <p14:tracePt t="49190" x="5064125" y="2073275"/>
          <p14:tracePt t="49205" x="5064125" y="2082800"/>
          <p14:tracePt t="49213" x="5054600" y="2098675"/>
          <p14:tracePt t="49222" x="5054600" y="2124075"/>
          <p14:tracePt t="49230" x="5054600" y="2149475"/>
          <p14:tracePt t="49238" x="5054600" y="2184400"/>
          <p14:tracePt t="49246" x="5054600" y="2227263"/>
          <p14:tracePt t="49254" x="5054600" y="2260600"/>
          <p14:tracePt t="49261" x="5072063" y="2303463"/>
          <p14:tracePt t="49270" x="5097463" y="2328863"/>
          <p14:tracePt t="49278" x="5140325" y="2371725"/>
          <p14:tracePt t="49286" x="5216525" y="2413000"/>
          <p14:tracePt t="49294" x="5292725" y="2455863"/>
          <p14:tracePt t="49301" x="5394325" y="2516188"/>
          <p14:tracePt t="49310" x="5454650" y="2532063"/>
          <p14:tracePt t="49318" x="5522913" y="2566988"/>
          <p14:tracePt t="49326" x="5591175" y="2582863"/>
          <p14:tracePt t="49334" x="5657850" y="2608263"/>
          <p14:tracePt t="49342" x="5675313" y="2617788"/>
          <p14:tracePt t="49349" x="5700713" y="2617788"/>
          <p14:tracePt t="49358" x="5708650" y="2617788"/>
          <p14:tracePt t="49366" x="5718175" y="2617788"/>
          <p14:tracePt t="49406" x="5726113" y="2617788"/>
          <p14:tracePt t="49414" x="5726113" y="2608263"/>
          <p14:tracePt t="49430" x="5726113" y="2574925"/>
          <p14:tracePt t="49438" x="5718175" y="2541588"/>
          <p14:tracePt t="49445" x="5700713" y="2532063"/>
          <p14:tracePt t="49454" x="5675313" y="2506663"/>
          <p14:tracePt t="49462" x="5649913" y="2481263"/>
          <p14:tracePt t="49470" x="5616575" y="2455863"/>
          <p14:tracePt t="49478" x="5565775" y="2430463"/>
          <p14:tracePt t="49487" x="5548313" y="2405063"/>
          <p14:tracePt t="49493" x="5513388" y="2397125"/>
          <p14:tracePt t="49502" x="5472113" y="2371725"/>
          <p14:tracePt t="49510" x="5472113" y="2362200"/>
          <p14:tracePt t="49518" x="5446713" y="2362200"/>
          <p14:tracePt t="49598" x="5429250" y="2362200"/>
          <p14:tracePt t="49606" x="5403850" y="2362200"/>
          <p14:tracePt t="49614" x="5394325" y="2354263"/>
          <p14:tracePt t="49621" x="5360988" y="2336800"/>
          <p14:tracePt t="49645" x="5343525" y="2328863"/>
          <p14:tracePt t="49654" x="5335588" y="2328863"/>
          <p14:tracePt t="49661" x="5327650" y="2328863"/>
          <p14:tracePt t="49846" x="5327650" y="2319338"/>
          <p14:tracePt t="49862" x="5318125" y="2319338"/>
          <p14:tracePt t="49878" x="5310188" y="2319338"/>
          <p14:tracePt t="52014" x="5302250" y="2319338"/>
          <p14:tracePt t="52046" x="5302250" y="2303463"/>
          <p14:tracePt t="52061" x="5318125" y="2303463"/>
          <p14:tracePt t="55022" x="5327650" y="2303463"/>
          <p14:tracePt t="55038" x="5335588" y="2303463"/>
          <p14:tracePt t="55062" x="5360988" y="2311400"/>
          <p14:tracePt t="55078" x="5394325" y="2336800"/>
          <p14:tracePt t="55086" x="5446713" y="2371725"/>
          <p14:tracePt t="55093" x="5480050" y="2397125"/>
          <p14:tracePt t="55101" x="5530850" y="2422525"/>
          <p14:tracePt t="55110" x="5581650" y="2447925"/>
          <p14:tracePt t="55118" x="5624513" y="2473325"/>
          <p14:tracePt t="55126" x="5649913" y="2481263"/>
          <p14:tracePt t="55134" x="5692775" y="2498725"/>
          <p14:tracePt t="55141" x="5735638" y="2524125"/>
          <p14:tracePt t="55150" x="5794375" y="2557463"/>
          <p14:tracePt t="55158" x="5862638" y="2592388"/>
          <p14:tracePt t="55166" x="5921375" y="2643188"/>
          <p14:tracePt t="55174" x="5972175" y="2686050"/>
          <p14:tracePt t="55183" x="6024563" y="2727325"/>
          <p14:tracePt t="55189" x="6040438" y="2736850"/>
          <p14:tracePt t="55198" x="6049963" y="2736850"/>
          <p14:tracePt t="55206" x="6065838" y="2752725"/>
          <p14:tracePt t="55215" x="6083300" y="2770188"/>
          <p14:tracePt t="55222" x="6100763" y="2778125"/>
          <p14:tracePt t="55230" x="6134100" y="2805113"/>
          <p14:tracePt t="55237" x="6159500" y="2820988"/>
          <p14:tracePt t="55245" x="6176963" y="2838450"/>
          <p14:tracePt t="55254" x="6202363" y="2855913"/>
          <p14:tracePt t="55261" x="6235700" y="2871788"/>
          <p14:tracePt t="55270" x="6245225" y="2881313"/>
          <p14:tracePt t="55277" x="6253163" y="2889250"/>
          <p14:tracePt t="55325" x="6261100" y="2897188"/>
          <p14:tracePt t="55358" x="6261100" y="2906713"/>
          <p14:tracePt t="64461" x="6261100" y="2897188"/>
          <p14:tracePt t="64470" x="6261100" y="2889250"/>
          <p14:tracePt t="64478" x="6261100" y="2881313"/>
          <p14:tracePt t="64486" x="6261100" y="2871788"/>
          <p14:tracePt t="64494" x="6261100" y="2846388"/>
          <p14:tracePt t="64501" x="6270625" y="2813050"/>
          <p14:tracePt t="64509" x="6278563" y="2770188"/>
          <p14:tracePt t="64518" x="6286500" y="2719388"/>
          <p14:tracePt t="64526" x="6311900" y="2676525"/>
          <p14:tracePt t="64534" x="6311900" y="2625725"/>
          <p14:tracePt t="64542" x="6311900" y="2582863"/>
          <p14:tracePt t="64550" x="6311900" y="2541588"/>
          <p14:tracePt t="64558" x="6311900" y="2481263"/>
          <p14:tracePt t="64565" x="6311900" y="2397125"/>
          <p14:tracePt t="64574" x="6311900" y="2328863"/>
          <p14:tracePt t="64582" x="6303963" y="2252663"/>
          <p14:tracePt t="64592" x="6296025" y="2166938"/>
          <p14:tracePt t="64598" x="6286500" y="2065338"/>
          <p14:tracePt t="64607" x="6245225" y="1989138"/>
          <p14:tracePt t="64614" x="6210300" y="1928813"/>
          <p14:tracePt t="64623" x="6184900" y="1885950"/>
          <p14:tracePt t="64630" x="6176963" y="1844675"/>
          <p14:tracePt t="64638" x="6134100" y="1809750"/>
          <p14:tracePt t="64645" x="6065838" y="1751013"/>
          <p14:tracePt t="64653" x="5989638" y="1708150"/>
          <p14:tracePt t="64661" x="5930900" y="1690688"/>
          <p14:tracePt t="64670" x="5845175" y="1639888"/>
          <p14:tracePt t="64678" x="5768975" y="1622425"/>
          <p14:tracePt t="64685" x="5624513" y="1589088"/>
          <p14:tracePt t="64693" x="5497513" y="1571625"/>
          <p14:tracePt t="64701" x="5343525" y="1563688"/>
          <p14:tracePt t="64710" x="5165725" y="1563688"/>
          <p14:tracePt t="64718" x="4962525" y="1563688"/>
          <p14:tracePt t="64726" x="4706938" y="1563688"/>
          <p14:tracePt t="64733" x="4443413" y="1563688"/>
          <p14:tracePt t="64741" x="4179888" y="1563688"/>
          <p14:tracePt t="64750" x="3890963" y="1563688"/>
          <p14:tracePt t="64758" x="3576638" y="1563688"/>
          <p14:tracePt t="64766" x="3254375" y="1563688"/>
          <p14:tracePt t="64775" x="2998788" y="1563688"/>
          <p14:tracePt t="64781" x="2760663" y="1563688"/>
          <p14:tracePt t="64790" x="2557463" y="1563688"/>
          <p14:tracePt t="64798" x="2387600" y="1563688"/>
          <p14:tracePt t="64807" x="2286000" y="1563688"/>
          <p14:tracePt t="64814" x="2217738" y="1563688"/>
          <p14:tracePt t="64823" x="2141538" y="1563688"/>
          <p14:tracePt t="64829" x="2098675" y="1563688"/>
          <p14:tracePt t="64838" x="2090738" y="1571625"/>
          <p14:tracePt t="64846" x="2081213" y="1571625"/>
          <p14:tracePt t="64862" x="2081213" y="1581150"/>
          <p14:tracePt t="64891" x="2047875" y="1614488"/>
          <p14:tracePt t="64894" x="2022475" y="1631950"/>
          <p14:tracePt t="64902" x="1997075" y="1657350"/>
          <p14:tracePt t="64910" x="1962150" y="1708150"/>
          <p14:tracePt t="64918" x="1928813" y="1751013"/>
          <p14:tracePt t="64925" x="1903413" y="1776413"/>
          <p14:tracePt t="64934" x="1878013" y="1809750"/>
          <p14:tracePt t="64942" x="1868488" y="1819275"/>
          <p14:tracePt t="64950" x="1868488" y="1835150"/>
          <p14:tracePt t="64958" x="1868488" y="1844675"/>
          <p14:tracePt t="64965" x="1860550" y="1860550"/>
          <p14:tracePt t="64974" x="1835150" y="1911350"/>
          <p14:tracePt t="64981" x="1835150" y="1938338"/>
          <p14:tracePt t="64990" x="1835150" y="1979613"/>
          <p14:tracePt t="64998" x="1835150" y="2055813"/>
          <p14:tracePt t="65006" x="1835150" y="2108200"/>
          <p14:tracePt t="65013" x="1835150" y="2209800"/>
          <p14:tracePt t="65022" x="1835150" y="2311400"/>
          <p14:tracePt t="65030" x="1835150" y="2422525"/>
          <p14:tracePt t="65038" x="1835150" y="2481263"/>
          <p14:tracePt t="65045" x="1843088" y="2541588"/>
          <p14:tracePt t="65053" x="1852613" y="2574925"/>
          <p14:tracePt t="65061" x="1860550" y="2617788"/>
          <p14:tracePt t="65069" x="1885950" y="2660650"/>
          <p14:tracePt t="65077" x="1893888" y="2668588"/>
          <p14:tracePt t="65086" x="1936750" y="2727325"/>
          <p14:tracePt t="65094" x="1971675" y="2770188"/>
          <p14:tracePt t="65101" x="2022475" y="2820988"/>
          <p14:tracePt t="65110" x="2065338" y="2855913"/>
          <p14:tracePt t="65118" x="2141538" y="2906713"/>
          <p14:tracePt t="65126" x="2200275" y="2949575"/>
          <p14:tracePt t="65134" x="2276475" y="2974975"/>
          <p14:tracePt t="65142" x="2370138" y="3025775"/>
          <p14:tracePt t="65150" x="2471738" y="3041650"/>
          <p14:tracePt t="65158" x="2574925" y="3076575"/>
          <p14:tracePt t="65165" x="2693988" y="3101975"/>
          <p14:tracePt t="65174" x="2795588" y="3135313"/>
          <p14:tracePt t="65182" x="2879725" y="3160713"/>
          <p14:tracePt t="65190" x="2998788" y="3195638"/>
          <p14:tracePt t="65198" x="3100388" y="3203575"/>
          <p14:tracePt t="65207" x="3186113" y="3203575"/>
          <p14:tracePt t="65214" x="3254375" y="3211513"/>
          <p14:tracePt t="65222" x="3297238" y="3211513"/>
          <p14:tracePt t="65229" x="3338513" y="3211513"/>
          <p14:tracePt t="65240" x="3398838" y="3211513"/>
          <p14:tracePt t="65245" x="3441700" y="3211513"/>
          <p14:tracePt t="65253" x="3492500" y="3211513"/>
          <p14:tracePt t="65261" x="3533775" y="3211513"/>
          <p14:tracePt t="65270" x="3576638" y="3211513"/>
          <p14:tracePt t="65277" x="3636963" y="3203575"/>
          <p14:tracePt t="65286" x="3670300" y="3186113"/>
          <p14:tracePt t="65293" x="3729038" y="3160713"/>
          <p14:tracePt t="65301" x="3771900" y="3144838"/>
          <p14:tracePt t="65310" x="3806825" y="3127375"/>
          <p14:tracePt t="65318" x="3865563" y="3101975"/>
          <p14:tracePt t="65326" x="3916363" y="3076575"/>
          <p14:tracePt t="65334" x="3976688" y="3051175"/>
          <p14:tracePt t="65341" x="4002088" y="3033713"/>
          <p14:tracePt t="65349" x="4044950" y="3016250"/>
          <p14:tracePt t="65358" x="4078288" y="2982913"/>
          <p14:tracePt t="65366" x="4095750" y="2974975"/>
          <p14:tracePt t="65374" x="4129088" y="2949575"/>
          <p14:tracePt t="65381" x="4137025" y="2940050"/>
          <p14:tracePt t="65390" x="4162425" y="2914650"/>
          <p14:tracePt t="65422" x="4162425" y="2897188"/>
          <p14:tracePt t="65430" x="4162425" y="2889250"/>
          <p14:tracePt t="65445" x="4162425" y="2881313"/>
          <p14:tracePt t="65454" x="4162425" y="2871788"/>
          <p14:tracePt t="65462" x="4162425" y="2855913"/>
          <p14:tracePt t="65470" x="4162425" y="2846388"/>
          <p14:tracePt t="65478" x="4162425" y="2830513"/>
          <p14:tracePt t="65494" x="4162425" y="2820988"/>
          <p14:tracePt t="65501" x="4162425" y="2813050"/>
          <p14:tracePt t="65534" x="4162425" y="2805113"/>
          <p14:tracePt t="65541" x="4162425" y="2795588"/>
          <p14:tracePt t="65550" x="4154488" y="2787650"/>
          <p14:tracePt t="65557" x="4146550" y="2762250"/>
          <p14:tracePt t="65566" x="4121150" y="2736850"/>
          <p14:tracePt t="65575" x="4111625" y="2719388"/>
          <p14:tracePt t="65590" x="4095750" y="2693988"/>
          <p14:tracePt t="65598" x="4086225" y="2686050"/>
          <p14:tracePt t="65607" x="4086225" y="2676525"/>
          <p14:tracePt t="65622" x="4078288" y="2660650"/>
          <p14:tracePt t="65629" x="4070350" y="2651125"/>
          <p14:tracePt t="65637" x="4052888" y="2643188"/>
          <p14:tracePt t="65646" x="4052888" y="2633663"/>
          <p14:tracePt t="65655" x="4035425" y="2617788"/>
          <p14:tracePt t="65661" x="4017963" y="2600325"/>
          <p14:tracePt t="65669" x="3984625" y="2566988"/>
          <p14:tracePt t="65677" x="3959225" y="2524125"/>
          <p14:tracePt t="65686" x="3908425" y="2481263"/>
          <p14:tracePt t="65694" x="3883025" y="2463800"/>
          <p14:tracePt t="65701" x="3832225" y="2422525"/>
          <p14:tracePt t="65710" x="3781425" y="2379663"/>
          <p14:tracePt t="65717" x="3738563" y="2354263"/>
          <p14:tracePt t="65725" x="3703638" y="2319338"/>
          <p14:tracePt t="65733" x="3670300" y="2286000"/>
          <p14:tracePt t="65741" x="3627438" y="2243138"/>
          <p14:tracePt t="65750" x="3594100" y="2217738"/>
          <p14:tracePt t="65758" x="3559175" y="2200275"/>
          <p14:tracePt t="65765" x="3533775" y="2174875"/>
          <p14:tracePt t="65774" x="3500438" y="2159000"/>
          <p14:tracePt t="65781" x="3475038" y="2141538"/>
          <p14:tracePt t="65790" x="3449638" y="2133600"/>
          <p14:tracePt t="65798" x="3414713" y="2108200"/>
          <p14:tracePt t="65806" x="3389313" y="2090738"/>
          <p14:tracePt t="65813" x="3355975" y="2073275"/>
          <p14:tracePt t="65823" x="3297238" y="2055813"/>
          <p14:tracePt t="65830" x="3236913" y="2039938"/>
          <p14:tracePt t="65838" x="3186113" y="2014538"/>
          <p14:tracePt t="65846" x="3127375" y="2005013"/>
          <p14:tracePt t="65854" x="3067050" y="1989138"/>
          <p14:tracePt t="65861" x="3041650" y="1979613"/>
          <p14:tracePt t="65870" x="3008313" y="1971675"/>
          <p14:tracePt t="65878" x="2990850" y="1963738"/>
          <p14:tracePt t="65891" x="2982913" y="1963738"/>
          <p14:tracePt t="65894" x="2973388" y="1963738"/>
          <p14:tracePt t="65983" x="2947988" y="1963738"/>
          <p14:tracePt t="65991" x="2897188" y="1963738"/>
          <p14:tracePt t="65999" x="2838450" y="1963738"/>
          <p14:tracePt t="66007" x="2744788" y="1979613"/>
          <p14:tracePt t="66014" x="2684463" y="1989138"/>
          <p14:tracePt t="66023" x="2625725" y="2005013"/>
          <p14:tracePt t="66030" x="2574925" y="2039938"/>
          <p14:tracePt t="66039" x="2514600" y="2055813"/>
          <p14:tracePt t="66045" x="2438400" y="2090738"/>
          <p14:tracePt t="66054" x="2352675" y="2133600"/>
          <p14:tracePt t="66061" x="2311400" y="2149475"/>
          <p14:tracePt t="66070" x="2251075" y="2159000"/>
          <p14:tracePt t="66078" x="2217738" y="2192338"/>
          <p14:tracePt t="66086" x="2182813" y="2200275"/>
          <p14:tracePt t="66101" x="2157413" y="2217738"/>
          <p14:tracePt t="66110" x="2141538" y="2235200"/>
          <p14:tracePt t="66118" x="2124075" y="2243138"/>
          <p14:tracePt t="66126" x="2098675" y="2260600"/>
          <p14:tracePt t="66134" x="2073275" y="2260600"/>
          <p14:tracePt t="66141" x="2055813" y="2278063"/>
          <p14:tracePt t="66149" x="2038350" y="2293938"/>
          <p14:tracePt t="66158" x="2022475" y="2303463"/>
          <p14:tracePt t="66166" x="1997075" y="2311400"/>
          <p14:tracePt t="66173" x="1979613" y="2319338"/>
          <p14:tracePt t="66182" x="1962150" y="2328863"/>
          <p14:tracePt t="66190" x="1946275" y="2336800"/>
          <p14:tracePt t="66197" x="1936750" y="2344738"/>
          <p14:tracePt t="66206" x="1928813" y="2344738"/>
          <p14:tracePt t="66229" x="1928813" y="2354263"/>
          <p14:tracePt t="66246" x="1928813" y="2362200"/>
          <p14:tracePt t="66270" x="1928813" y="2397125"/>
          <p14:tracePt t="66277" x="1928813" y="2438400"/>
          <p14:tracePt t="66286" x="1928813" y="2481263"/>
          <p14:tracePt t="66294" x="1928813" y="2524125"/>
          <p14:tracePt t="66301" x="1928813" y="2582863"/>
          <p14:tracePt t="66310" x="1928813" y="2633663"/>
          <p14:tracePt t="66318" x="1946275" y="2727325"/>
          <p14:tracePt t="66325" x="1979613" y="2805113"/>
          <p14:tracePt t="66333" x="2030413" y="2889250"/>
          <p14:tracePt t="66341" x="2073275" y="2957513"/>
          <p14:tracePt t="66350" x="2106613" y="3008313"/>
          <p14:tracePt t="66357" x="2166938" y="3076575"/>
          <p14:tracePt t="66366" x="2217738" y="3127375"/>
          <p14:tracePt t="66374" x="2286000" y="3178175"/>
          <p14:tracePt t="66382" x="2344738" y="3238500"/>
          <p14:tracePt t="66390" x="2420938" y="3289300"/>
          <p14:tracePt t="66398" x="2540000" y="3348038"/>
          <p14:tracePt t="66406" x="2659063" y="3398838"/>
          <p14:tracePt t="66414" x="2786063" y="3441700"/>
          <p14:tracePt t="66422" x="2922588" y="3492500"/>
          <p14:tracePt t="66430" x="3067050" y="3535363"/>
          <p14:tracePt t="66438" x="3211513" y="3578225"/>
          <p14:tracePt t="66447" x="3373438" y="3611563"/>
          <p14:tracePt t="66456" x="3576638" y="3671888"/>
          <p14:tracePt t="66462" x="3729038" y="3722688"/>
          <p14:tracePt t="66471" x="3883025" y="3730625"/>
          <p14:tracePt t="66478" x="4010025" y="3748088"/>
          <p14:tracePt t="66486" x="4137025" y="3748088"/>
          <p14:tracePt t="66494" x="4248150" y="3748088"/>
          <p14:tracePt t="66502" x="4392613" y="3748088"/>
          <p14:tracePt t="66510" x="4494213" y="3748088"/>
          <p14:tracePt t="66517" x="4595813" y="3722688"/>
          <p14:tracePt t="66525" x="4732338" y="3679825"/>
          <p14:tracePt t="66534" x="4826000" y="3646488"/>
          <p14:tracePt t="66542" x="4927600" y="3594100"/>
          <p14:tracePt t="66550" x="5021263" y="3543300"/>
          <p14:tracePt t="66558" x="5080000" y="3517900"/>
          <p14:tracePt t="66565" x="5122863" y="3475038"/>
          <p14:tracePt t="66573" x="5148263" y="3449638"/>
          <p14:tracePt t="66581" x="5157788" y="3408363"/>
          <p14:tracePt t="66589" x="5183188" y="3355975"/>
          <p14:tracePt t="66598" x="5183188" y="3297238"/>
          <p14:tracePt t="66606" x="5183188" y="3238500"/>
          <p14:tracePt t="66613" x="5183188" y="3186113"/>
          <p14:tracePt t="66622" x="5183188" y="3127375"/>
          <p14:tracePt t="66630" x="5183188" y="3067050"/>
          <p14:tracePt t="66638" x="5183188" y="3008313"/>
          <p14:tracePt t="66646" x="5183188" y="2940050"/>
          <p14:tracePt t="66654" x="5173663" y="2838450"/>
          <p14:tracePt t="66661" x="5157788" y="2762250"/>
          <p14:tracePt t="66670" x="5114925" y="2686050"/>
          <p14:tracePt t="66678" x="5072063" y="2600325"/>
          <p14:tracePt t="66686" x="5046663" y="2532063"/>
          <p14:tracePt t="66694" x="5003800" y="2473325"/>
          <p14:tracePt t="66701" x="4962525" y="2405063"/>
          <p14:tracePt t="66709" x="4919663" y="2344738"/>
          <p14:tracePt t="66718" x="4868863" y="2293938"/>
          <p14:tracePt t="66726" x="4808538" y="2235200"/>
          <p14:tracePt t="66734" x="4732338" y="2192338"/>
          <p14:tracePt t="66742" x="4656138" y="2149475"/>
          <p14:tracePt t="66750" x="4562475" y="2108200"/>
          <p14:tracePt t="66757" x="4468813" y="2073275"/>
          <p14:tracePt t="66766" x="4392613" y="2039938"/>
          <p14:tracePt t="66774" x="4306888" y="2014538"/>
          <p14:tracePt t="66781" x="4230688" y="1997075"/>
          <p14:tracePt t="66790" x="4129088" y="1971675"/>
          <p14:tracePt t="66797" x="4035425" y="1963738"/>
          <p14:tracePt t="66806" x="3916363" y="1946275"/>
          <p14:tracePt t="66814" x="3848100" y="1938338"/>
          <p14:tracePt t="66822" x="3746500" y="1938338"/>
          <p14:tracePt t="66830" x="3662363" y="1938338"/>
          <p14:tracePt t="66839" x="3586163" y="1938338"/>
          <p14:tracePt t="66845" x="3533775" y="1938338"/>
          <p14:tracePt t="66854" x="3467100" y="1954213"/>
          <p14:tracePt t="66861" x="3398838" y="1963738"/>
          <p14:tracePt t="66871" x="3330575" y="1997075"/>
          <p14:tracePt t="66877" x="3244850" y="2014538"/>
          <p14:tracePt t="66885" x="3186113" y="2039938"/>
          <p14:tracePt t="66893" x="3127375" y="2055813"/>
          <p14:tracePt t="66901" x="3059113" y="2098675"/>
          <p14:tracePt t="66910" x="3016250" y="2108200"/>
          <p14:tracePt t="66918" x="2965450" y="2141538"/>
          <p14:tracePt t="66926" x="2940050" y="2149475"/>
          <p14:tracePt t="66933" x="2905125" y="2184400"/>
          <p14:tracePt t="66941" x="2871788" y="2209800"/>
          <p14:tracePt t="66950" x="2820988" y="2235200"/>
          <p14:tracePt t="66958" x="2778125" y="2278063"/>
          <p14:tracePt t="66966" x="2752725" y="2303463"/>
          <p14:tracePt t="66974" x="2719388" y="2328863"/>
          <p14:tracePt t="66981" x="2684463" y="2354263"/>
          <p14:tracePt t="66989" x="2641600" y="2397125"/>
          <p14:tracePt t="66998" x="2616200" y="2422525"/>
          <p14:tracePt t="67006" x="2582863" y="2455863"/>
          <p14:tracePt t="67014" x="2557463" y="2481263"/>
          <p14:tracePt t="67022" x="2532063" y="2516188"/>
          <p14:tracePt t="67029" x="2514600" y="2532063"/>
          <p14:tracePt t="67039" x="2514600" y="2549525"/>
          <p14:tracePt t="67045" x="2506663" y="2566988"/>
          <p14:tracePt t="67054" x="2489200" y="2592388"/>
          <p14:tracePt t="67062" x="2481263" y="2617788"/>
          <p14:tracePt t="67070" x="2481263" y="2651125"/>
          <p14:tracePt t="67077" x="2481263" y="2660650"/>
          <p14:tracePt t="67086" x="2481263" y="2686050"/>
          <p14:tracePt t="67094" x="2481263" y="2711450"/>
          <p14:tracePt t="67102" x="2481263" y="2736850"/>
          <p14:tracePt t="67110" x="2481263" y="2770188"/>
          <p14:tracePt t="67118" x="2481263" y="2805113"/>
          <p14:tracePt t="67125" x="2481263" y="2820988"/>
          <p14:tracePt t="67133" x="2481263" y="2838450"/>
          <p14:tracePt t="67142" x="2481263" y="2863850"/>
          <p14:tracePt t="67150" x="2489200" y="2881313"/>
          <p14:tracePt t="67157" x="2497138" y="2897188"/>
          <p14:tracePt t="67166" x="2497138" y="2914650"/>
          <p14:tracePt t="67173" x="2524125" y="2949575"/>
          <p14:tracePt t="67181" x="2532063" y="2974975"/>
          <p14:tracePt t="67190" x="2549525" y="3008313"/>
          <p14:tracePt t="67198" x="2574925" y="3059113"/>
          <p14:tracePt t="67206" x="2590800" y="3084513"/>
          <p14:tracePt t="67213" x="2633663" y="3127375"/>
          <p14:tracePt t="67222" x="2668588" y="3170238"/>
          <p14:tracePt t="67229" x="2701925" y="3211513"/>
          <p14:tracePt t="67238" x="2727325" y="3238500"/>
          <p14:tracePt t="67246" x="2744788" y="3263900"/>
          <p14:tracePt t="67254" x="2770188" y="3289300"/>
          <p14:tracePt t="67261" x="2795588" y="3314700"/>
          <p14:tracePt t="67269" x="2811463" y="3330575"/>
          <p14:tracePt t="67279" x="2846388" y="3355975"/>
          <p14:tracePt t="67289" x="2871788" y="3382963"/>
          <p14:tracePt t="67295" x="2889250" y="3390900"/>
          <p14:tracePt t="67304" x="2922588" y="3424238"/>
          <p14:tracePt t="67312" x="2973388" y="3449638"/>
          <p14:tracePt t="67318" x="3008313" y="3475038"/>
          <p14:tracePt t="67326" x="3059113" y="3509963"/>
          <p14:tracePt t="67334" x="3135313" y="3552825"/>
          <p14:tracePt t="67341" x="3168650" y="3568700"/>
          <p14:tracePt t="67350" x="3219450" y="3603625"/>
          <p14:tracePt t="67358" x="3279775" y="3629025"/>
          <p14:tracePt t="67365" x="3373438" y="3679825"/>
          <p14:tracePt t="67374" x="3449638" y="3722688"/>
          <p14:tracePt t="67381" x="3551238" y="3738563"/>
          <p14:tracePt t="67390" x="3636963" y="3773488"/>
          <p14:tracePt t="67398" x="3756025" y="3824288"/>
          <p14:tracePt t="67405" x="3857625" y="3832225"/>
          <p14:tracePt t="67414" x="3959225" y="3841750"/>
          <p14:tracePt t="67422" x="4060825" y="3857625"/>
          <p14:tracePt t="67430" x="4162425" y="3875088"/>
          <p14:tracePt t="67438" x="4273550" y="3892550"/>
          <p14:tracePt t="67446" x="4375150" y="3892550"/>
          <p14:tracePt t="67454" x="4468813" y="3892550"/>
          <p14:tracePt t="67461" x="4570413" y="3892550"/>
          <p14:tracePt t="67470" x="4681538" y="3883025"/>
          <p14:tracePt t="67478" x="4800600" y="3867150"/>
          <p14:tracePt t="67486" x="4919663" y="3832225"/>
          <p14:tracePt t="67493" x="5029200" y="3781425"/>
          <p14:tracePt t="67502" x="5148263" y="3738563"/>
          <p14:tracePt t="67510" x="5267325" y="3662363"/>
          <p14:tracePt t="67518" x="5368925" y="3603625"/>
          <p14:tracePt t="67526" x="5454650" y="3552825"/>
          <p14:tracePt t="67534" x="5505450" y="3509963"/>
          <p14:tracePt t="67541" x="5538788" y="3459163"/>
          <p14:tracePt t="67549" x="5581650" y="3424238"/>
          <p14:tracePt t="67558" x="5599113" y="3373438"/>
          <p14:tracePt t="67566" x="5616575" y="3322638"/>
          <p14:tracePt t="67574" x="5624513" y="3289300"/>
          <p14:tracePt t="67581" x="5624513" y="3246438"/>
          <p14:tracePt t="67589" x="5624513" y="3203575"/>
          <p14:tracePt t="67597" x="5624513" y="3144838"/>
          <p14:tracePt t="67605" x="5624513" y="3076575"/>
          <p14:tracePt t="67614" x="5624513" y="3025775"/>
          <p14:tracePt t="67622" x="5607050" y="2957513"/>
          <p14:tracePt t="67630" x="5573713" y="2889250"/>
          <p14:tracePt t="67638" x="5538788" y="2813050"/>
          <p14:tracePt t="67645" x="5497513" y="2752725"/>
          <p14:tracePt t="67654" x="5454650" y="2676525"/>
          <p14:tracePt t="67661" x="5403850" y="2608263"/>
          <p14:tracePt t="67670" x="5343525" y="2532063"/>
          <p14:tracePt t="67678" x="5292725" y="2455863"/>
          <p14:tracePt t="67686" x="5208588" y="2371725"/>
          <p14:tracePt t="67693" x="5132388" y="2303463"/>
          <p14:tracePt t="67702" x="5038725" y="2235200"/>
          <p14:tracePt t="67710" x="4962525" y="2192338"/>
          <p14:tracePt t="67718" x="4868863" y="2149475"/>
          <p14:tracePt t="67725" x="4783138" y="2116138"/>
          <p14:tracePt t="67733" x="4681538" y="2082800"/>
          <p14:tracePt t="67742" x="4605338" y="2055813"/>
          <p14:tracePt t="67750" x="4503738" y="2022475"/>
          <p14:tracePt t="67758" x="4384675" y="2005013"/>
          <p14:tracePt t="67766" x="4248150" y="1989138"/>
          <p14:tracePt t="67773" x="4129088" y="1963738"/>
          <p14:tracePt t="67781" x="4027488" y="1954213"/>
          <p14:tracePt t="67789" x="3916363" y="1946275"/>
          <p14:tracePt t="67798" x="3814763" y="1946275"/>
          <p14:tracePt t="67806" x="3729038" y="1946275"/>
          <p14:tracePt t="67814" x="3662363" y="1946275"/>
          <p14:tracePt t="67822" x="3594100" y="1946275"/>
          <p14:tracePt t="67829" x="3517900" y="1946275"/>
          <p14:tracePt t="67838" x="3449638" y="1946275"/>
          <p14:tracePt t="67846" x="3373438" y="1971675"/>
          <p14:tracePt t="67854" x="3297238" y="1989138"/>
          <p14:tracePt t="67861" x="3244850" y="2005013"/>
          <p14:tracePt t="67870" x="3203575" y="2014538"/>
          <p14:tracePt t="67877" x="3178175" y="2022475"/>
          <p14:tracePt t="67889" x="3143250" y="2030413"/>
          <p14:tracePt t="67894" x="3127375" y="2047875"/>
          <p14:tracePt t="67902" x="3109913" y="2055813"/>
          <p14:tracePt t="67910" x="3084513" y="2065338"/>
          <p14:tracePt t="67918" x="3067050" y="2073275"/>
          <p14:tracePt t="67925" x="3049588" y="2090738"/>
          <p14:tracePt t="67934" x="3041650" y="2090738"/>
          <p14:tracePt t="67941" x="3024188" y="2098675"/>
          <p14:tracePt t="67950" x="3016250" y="2108200"/>
          <p14:tracePt t="67958" x="3008313" y="2124075"/>
          <p14:tracePt t="67965" x="2982913" y="2149475"/>
          <p14:tracePt t="67974" x="2965450" y="2184400"/>
          <p14:tracePt t="67981" x="2930525" y="2243138"/>
          <p14:tracePt t="67990" x="2863850" y="2336800"/>
          <p14:tracePt t="67998" x="2838450" y="2413000"/>
          <p14:tracePt t="68006" x="2811463" y="2447925"/>
          <p14:tracePt t="68013" x="2795588" y="2532063"/>
          <p14:tracePt t="68022" x="2778125" y="2574925"/>
          <p14:tracePt t="68030" x="2752725" y="2617788"/>
          <p14:tracePt t="68038" x="2744788" y="2643188"/>
          <p14:tracePt t="68046" x="2744788" y="2668588"/>
          <p14:tracePt t="68055" x="2744788" y="2693988"/>
          <p14:tracePt t="68061" x="2727325" y="2727325"/>
          <p14:tracePt t="68071" x="2727325" y="2762250"/>
          <p14:tracePt t="68078" x="2719388" y="2795588"/>
          <p14:tracePt t="68086" x="2719388" y="2838450"/>
          <p14:tracePt t="68094" x="2719388" y="2871788"/>
          <p14:tracePt t="68102" x="2719388" y="2906713"/>
          <p14:tracePt t="68109" x="2719388" y="2922588"/>
          <p14:tracePt t="68118" x="2719388" y="2965450"/>
          <p14:tracePt t="68126" x="2719388" y="3008313"/>
          <p14:tracePt t="68134" x="2719388" y="3041650"/>
          <p14:tracePt t="68142" x="2744788" y="3101975"/>
          <p14:tracePt t="68149" x="2752725" y="3135313"/>
          <p14:tracePt t="68157" x="2760663" y="3170238"/>
          <p14:tracePt t="68166" x="2778125" y="3203575"/>
          <p14:tracePt t="68174" x="2786063" y="3228975"/>
          <p14:tracePt t="68181" x="2811463" y="3271838"/>
          <p14:tracePt t="68190" x="2820988" y="3305175"/>
          <p14:tracePt t="68197" x="2838450" y="3340100"/>
          <p14:tracePt t="68205" x="2863850" y="3382963"/>
          <p14:tracePt t="68214" x="2879725" y="3408363"/>
          <p14:tracePt t="68222" x="2905125" y="3441700"/>
          <p14:tracePt t="68230" x="2947988" y="3492500"/>
          <p14:tracePt t="68238" x="2965450" y="3509963"/>
          <p14:tracePt t="68245" x="2990850" y="3535363"/>
          <p14:tracePt t="68255" x="3016250" y="3560763"/>
          <p14:tracePt t="68261" x="3024188" y="3578225"/>
          <p14:tracePt t="68270" x="3074988" y="3594100"/>
          <p14:tracePt t="68278" x="3084513" y="3611563"/>
          <p14:tracePt t="68285" x="3100388" y="3619500"/>
          <p14:tracePt t="68293" x="3127375" y="3629025"/>
          <p14:tracePt t="68302" x="3152775" y="3646488"/>
          <p14:tracePt t="68310" x="3160713" y="3646488"/>
          <p14:tracePt t="68326" x="3178175" y="3646488"/>
          <p14:tracePt t="68373" x="3186113" y="3646488"/>
          <p14:tracePt t="68397" x="3194050" y="3646488"/>
          <p14:tracePt t="68406" x="3211513" y="3646488"/>
          <p14:tracePt t="68422" x="3219450" y="3646488"/>
          <p14:tracePt t="68430" x="3228975" y="3636963"/>
          <p14:tracePt t="68438" x="3228975" y="3619500"/>
          <p14:tracePt t="68445" x="3236913" y="3611563"/>
          <p14:tracePt t="68454" x="3254375" y="3586163"/>
          <p14:tracePt t="68462" x="3262313" y="3560763"/>
          <p14:tracePt t="68471" x="3262313" y="3527425"/>
          <p14:tracePt t="68477" x="3270250" y="3509963"/>
          <p14:tracePt t="68486" x="3270250" y="3484563"/>
          <p14:tracePt t="68494" x="3297238" y="3441700"/>
          <p14:tracePt t="68502" x="3305175" y="3408363"/>
          <p14:tracePt t="68510" x="3305175" y="3365500"/>
          <p14:tracePt t="68519" x="3313113" y="3330575"/>
          <p14:tracePt t="68526" x="3313113" y="3289300"/>
          <p14:tracePt t="68534" x="3322638" y="3254375"/>
          <p14:tracePt t="68541" x="3322638" y="3211513"/>
          <p14:tracePt t="68550" x="3338513" y="3186113"/>
          <p14:tracePt t="68558" x="3348038" y="3144838"/>
          <p14:tracePt t="68566" x="3348038" y="3119438"/>
          <p14:tracePt t="68573" x="3348038" y="3101975"/>
          <p14:tracePt t="68581" x="3348038" y="3084513"/>
          <p14:tracePt t="68590" x="3348038" y="3076575"/>
          <p14:tracePt t="68678" x="3348038" y="3067050"/>
          <p14:tracePt t="68862" x="3363913" y="3059113"/>
          <p14:tracePt t="68941" x="3355975" y="3059113"/>
          <p14:tracePt t="68949" x="3338513" y="3059113"/>
          <p14:tracePt t="68958" x="3322638" y="3059113"/>
          <p14:tracePt t="68966" x="3297238" y="3059113"/>
          <p14:tracePt t="68974" x="3270250" y="3059113"/>
          <p14:tracePt t="68982" x="3236913" y="3059113"/>
          <p14:tracePt t="68989" x="3219450" y="3059113"/>
          <p14:tracePt t="68997" x="3186113" y="3059113"/>
          <p14:tracePt t="69005" x="3152775" y="3059113"/>
          <p14:tracePt t="69014" x="3109913" y="3059113"/>
          <p14:tracePt t="69022" x="3067050" y="3059113"/>
          <p14:tracePt t="69030" x="2998788" y="3067050"/>
          <p14:tracePt t="69037" x="2922588" y="3084513"/>
          <p14:tracePt t="69045" x="2828925" y="3109913"/>
          <p14:tracePt t="69054" x="2727325" y="3144838"/>
          <p14:tracePt t="69062" x="2625725" y="3160713"/>
          <p14:tracePt t="69070" x="2514600" y="3211513"/>
          <p14:tracePt t="69078" x="2413000" y="3238500"/>
          <p14:tracePt t="69087" x="2293938" y="3271838"/>
          <p14:tracePt t="69093" x="2192338" y="3330575"/>
          <p14:tracePt t="69102" x="2073275" y="3373438"/>
          <p14:tracePt t="69110" x="1997075" y="3408363"/>
          <p14:tracePt t="69118" x="1893888" y="3449638"/>
          <p14:tracePt t="69125" x="1801813" y="3502025"/>
          <p14:tracePt t="69133" x="1741488" y="3517900"/>
          <p14:tracePt t="69141" x="1690688" y="3552825"/>
          <p14:tracePt t="69150" x="1657350" y="3568700"/>
          <p14:tracePt t="69158" x="1622425" y="3594100"/>
          <p14:tracePt t="69166" x="1597025" y="3603625"/>
          <p14:tracePt t="69310" x="1589088" y="3603625"/>
          <p14:tracePt t="69342" x="1579563" y="3603625"/>
          <p14:tracePt t="69358" x="1571625" y="3603625"/>
          <p14:tracePt t="69381" x="1571625" y="3594100"/>
          <p14:tracePt t="69390" x="1554163" y="3586163"/>
          <p14:tracePt t="69405" x="1554163" y="3568700"/>
          <p14:tracePt t="69413" x="1554163" y="3560763"/>
          <p14:tracePt t="69421" x="1554163" y="3552825"/>
          <p14:tracePt t="69430" x="1554163" y="3527425"/>
          <p14:tracePt t="69446" x="1554163" y="3517900"/>
          <p14:tracePt t="69454" x="1554163" y="3492500"/>
          <p14:tracePt t="69461" x="1554163" y="3467100"/>
          <p14:tracePt t="69470" x="1554163" y="3424238"/>
          <p14:tracePt t="69477" x="1554163" y="3382963"/>
          <p14:tracePt t="69486" x="1546225" y="3330575"/>
          <p14:tracePt t="69494" x="1528763" y="3289300"/>
          <p14:tracePt t="69503" x="1528763" y="3263900"/>
          <p14:tracePt t="69509" x="1528763" y="3246438"/>
          <p14:tracePt t="69517" x="1528763" y="3228975"/>
          <p14:tracePt t="69526" x="1528763" y="3203575"/>
          <p14:tracePt t="69535" x="1528763" y="3195638"/>
          <p14:tracePt t="69541" x="1528763" y="3178175"/>
          <p14:tracePt t="69581" x="1528763" y="3170238"/>
          <p14:tracePt t="69590" x="1528763" y="3160713"/>
          <p14:tracePt t="69605" x="1528763" y="3144838"/>
          <p14:tracePt t="69613" x="1528763" y="3127375"/>
          <p14:tracePt t="69622" x="1546225" y="3101975"/>
          <p14:tracePt t="69630" x="1554163" y="3094038"/>
          <p14:tracePt t="69637" x="1563688" y="3076575"/>
          <p14:tracePt t="69645" x="1571625" y="3059113"/>
          <p14:tracePt t="69654" x="1571625" y="3051175"/>
          <p14:tracePt t="69662" x="1589088" y="3041650"/>
          <p14:tracePt t="69678" x="1589088" y="3033713"/>
          <p14:tracePt t="69693" x="1597025" y="3025775"/>
          <p14:tracePt t="69758" x="1606550" y="3025775"/>
          <p14:tracePt t="69765" x="1614488" y="3025775"/>
          <p14:tracePt t="69781" x="1631950" y="3025775"/>
          <p14:tracePt t="69862" x="1639888" y="3025775"/>
          <p14:tracePt t="69877" x="1647825" y="3025775"/>
          <p14:tracePt t="69886" x="1657350" y="3025775"/>
          <p14:tracePt t="69893" x="1657350" y="3016250"/>
          <p14:tracePt t="69902" x="1682750" y="3016250"/>
          <p14:tracePt t="69911" x="1690688" y="3016250"/>
          <p14:tracePt t="69921" x="1716088" y="3016250"/>
          <p14:tracePt t="69926" x="1749425" y="3000375"/>
          <p14:tracePt t="69935" x="1776413" y="3000375"/>
          <p14:tracePt t="69942" x="1792288" y="2990850"/>
          <p14:tracePt t="69950" x="1827213" y="2990850"/>
          <p14:tracePt t="69958" x="1852613" y="2990850"/>
          <p14:tracePt t="69965" x="1868488" y="2982913"/>
          <p14:tracePt t="69973" x="1903413" y="2982913"/>
          <p14:tracePt t="69982" x="1920875" y="2974975"/>
          <p14:tracePt t="70101" x="1928813" y="2974975"/>
          <p14:tracePt t="70109" x="1936750" y="2974975"/>
          <p14:tracePt t="70118" x="1962150" y="2974975"/>
          <p14:tracePt t="70126" x="1971675" y="2974975"/>
          <p14:tracePt t="70135" x="1979613" y="2974975"/>
          <p14:tracePt t="70141" x="1987550" y="2974975"/>
          <p14:tracePt t="70151" x="2005013" y="2974975"/>
          <p14:tracePt t="70157" x="2030413" y="2974975"/>
          <p14:tracePt t="70165" x="2065338" y="2974975"/>
          <p14:tracePt t="70174" x="2081213" y="2974975"/>
          <p14:tracePt t="70181" x="2106613" y="2974975"/>
          <p14:tracePt t="70190" x="2132013" y="2974975"/>
          <p14:tracePt t="70198" x="2157413" y="2974975"/>
          <p14:tracePt t="70205" x="2174875" y="2974975"/>
          <p14:tracePt t="70214" x="2208213" y="2974975"/>
          <p14:tracePt t="70221" x="2235200" y="2974975"/>
          <p14:tracePt t="70230" x="2260600" y="2974975"/>
          <p14:tracePt t="70238" x="2293938" y="2974975"/>
          <p14:tracePt t="70245" x="2327275" y="2974975"/>
          <p14:tracePt t="70253" x="2352675" y="2974975"/>
          <p14:tracePt t="70261" x="2395538" y="2974975"/>
          <p14:tracePt t="70270" x="2455863" y="2974975"/>
          <p14:tracePt t="70278" x="2497138" y="2974975"/>
          <p14:tracePt t="70286" x="2557463" y="2974975"/>
          <p14:tracePt t="70293" x="2641600" y="2974975"/>
          <p14:tracePt t="70303" x="2719388" y="2974975"/>
          <p14:tracePt t="70310" x="2811463" y="2974975"/>
          <p14:tracePt t="70318" x="2914650" y="2982913"/>
          <p14:tracePt t="70326" x="2998788" y="3000375"/>
          <p14:tracePt t="70334" x="3127375" y="3025775"/>
          <p14:tracePt t="70341" x="3228975" y="3033713"/>
          <p14:tracePt t="70350" x="3330575" y="3059113"/>
          <p14:tracePt t="70358" x="3414713" y="3059113"/>
          <p14:tracePt t="70366" x="3492500" y="3067050"/>
          <p14:tracePt t="70374" x="3533775" y="3067050"/>
          <p14:tracePt t="70382" x="3594100" y="3067050"/>
          <p14:tracePt t="70389" x="3636963" y="3067050"/>
          <p14:tracePt t="70398" x="3695700" y="3067050"/>
          <p14:tracePt t="70406" x="3756025" y="3067050"/>
          <p14:tracePt t="70414" x="3771900" y="3067050"/>
          <p14:tracePt t="70421" x="3806825" y="3067050"/>
          <p14:tracePt t="70430" x="3832225" y="3067050"/>
          <p14:tracePt t="70437" x="3840163" y="3067050"/>
          <p14:tracePt t="70446" x="3873500" y="3067050"/>
          <p14:tracePt t="70453" x="3908425" y="3067050"/>
          <p14:tracePt t="70461" x="3925888" y="3067050"/>
          <p14:tracePt t="70470" x="3951288" y="3067050"/>
          <p14:tracePt t="70478" x="3984625" y="3076575"/>
          <p14:tracePt t="70486" x="4010025" y="3076575"/>
          <p14:tracePt t="70494" x="4035425" y="3076575"/>
          <p14:tracePt t="70502" x="4078288" y="3076575"/>
          <p14:tracePt t="70509" x="4111625" y="3076575"/>
          <p14:tracePt t="70518" x="4154488" y="3076575"/>
          <p14:tracePt t="70526" x="4197350" y="3076575"/>
          <p14:tracePt t="70534" x="4230688" y="3076575"/>
          <p14:tracePt t="70541" x="4265613" y="3076575"/>
          <p14:tracePt t="70550" x="4291013" y="3076575"/>
          <p14:tracePt t="70558" x="4332288" y="3076575"/>
          <p14:tracePt t="70567" x="4392613" y="3076575"/>
          <p14:tracePt t="70573" x="4468813" y="3076575"/>
          <p14:tracePt t="70581" x="4511675" y="3076575"/>
          <p14:tracePt t="70589" x="4562475" y="3076575"/>
          <p14:tracePt t="70598" x="4656138" y="3076575"/>
          <p14:tracePt t="70605" x="4724400" y="3076575"/>
          <p14:tracePt t="70614" x="4783138" y="3076575"/>
          <p14:tracePt t="70621" x="4851400" y="3076575"/>
          <p14:tracePt t="70629" x="4894263" y="3076575"/>
          <p14:tracePt t="70638" x="4953000" y="3076575"/>
          <p14:tracePt t="70646" x="4995863" y="3076575"/>
          <p14:tracePt t="70654" x="5054600" y="3076575"/>
          <p14:tracePt t="70661" x="5114925" y="3067050"/>
          <p14:tracePt t="70669" x="5165725" y="3059113"/>
          <p14:tracePt t="70677" x="5249863" y="3059113"/>
          <p14:tracePt t="70686" x="5318125" y="3041650"/>
          <p14:tracePt t="70694" x="5437188" y="3041650"/>
          <p14:tracePt t="70703" x="5548313" y="3041650"/>
          <p14:tracePt t="70710" x="5657850" y="3033713"/>
          <p14:tracePt t="70719" x="5819775" y="3008313"/>
          <p14:tracePt t="70725" x="5946775" y="2982913"/>
          <p14:tracePt t="70734" x="6075363" y="2974975"/>
          <p14:tracePt t="70742" x="6202363" y="2949575"/>
          <p14:tracePt t="70751" x="6364288" y="2922588"/>
          <p14:tracePt t="70758" x="6550025" y="2914650"/>
          <p14:tracePt t="70767" x="6686550" y="2889250"/>
          <p14:tracePt t="70773" x="6831013" y="2863850"/>
          <p14:tracePt t="70781" x="6975475" y="2855913"/>
          <p14:tracePt t="70790" x="7119938" y="2820988"/>
          <p14:tracePt t="70798" x="7246938" y="2805113"/>
          <p14:tracePt t="70806" x="7373938" y="2795588"/>
          <p14:tracePt t="70814" x="7451725" y="2770188"/>
          <p14:tracePt t="70821" x="7561263" y="2762250"/>
          <p14:tracePt t="70830" x="7672388" y="2752725"/>
          <p14:tracePt t="70837" x="7773988" y="2736850"/>
          <p14:tracePt t="70846" x="7867650" y="2719388"/>
          <p14:tracePt t="70854" x="7935913" y="2711450"/>
          <p14:tracePt t="70861" x="8012113" y="2711450"/>
          <p14:tracePt t="70869" x="8080375" y="2693988"/>
          <p14:tracePt t="70878" x="8131175" y="2686050"/>
          <p14:tracePt t="70886" x="8181975" y="2686050"/>
          <p14:tracePt t="70894" x="8232775" y="2686050"/>
          <p14:tracePt t="70902" x="8275638" y="2686050"/>
          <p14:tracePt t="70909" x="8301038" y="2686050"/>
          <p14:tracePt t="70918" x="8343900" y="2686050"/>
          <p14:tracePt t="70926" x="8394700" y="2686050"/>
          <p14:tracePt t="70934" x="8420100" y="2686050"/>
          <p14:tracePt t="70942" x="8445500" y="2686050"/>
          <p14:tracePt t="70951" x="8470900" y="2686050"/>
          <p14:tracePt t="71318" x="8478838" y="2686050"/>
          <p14:tracePt t="71341" x="8478838" y="2693988"/>
          <p14:tracePt t="71350" x="8470900" y="2693988"/>
          <p14:tracePt t="71398" x="8462963" y="2701925"/>
          <p14:tracePt t="71414" x="8453438" y="2711450"/>
          <p14:tracePt t="71429" x="8428038" y="2727325"/>
          <p14:tracePt t="71438" x="8428038" y="2736850"/>
          <p14:tracePt t="71446" x="8420100" y="2736850"/>
          <p14:tracePt t="71454" x="8410575" y="2744788"/>
          <p14:tracePt t="71461" x="8402638" y="2744788"/>
          <p14:tracePt t="71469" x="8402638" y="2752725"/>
          <p14:tracePt t="71477" x="8402638" y="2762250"/>
          <p14:tracePt t="71582" x="8394700" y="2762250"/>
          <p14:tracePt t="71590" x="8377238" y="2778125"/>
          <p14:tracePt t="71598" x="8369300" y="2787650"/>
          <p14:tracePt t="71606" x="8359775" y="2795588"/>
          <p14:tracePt t="71614" x="8343900" y="2813050"/>
          <p14:tracePt t="71621" x="8334375" y="2830513"/>
          <p14:tracePt t="71629" x="8318500" y="2855913"/>
          <p14:tracePt t="71638" x="8291513" y="2881313"/>
          <p14:tracePt t="71646" x="8250238" y="2932113"/>
          <p14:tracePt t="71653" x="8232775" y="2940050"/>
          <p14:tracePt t="71662" x="8207375" y="2974975"/>
          <p14:tracePt t="71669" x="8189913" y="3000375"/>
          <p14:tracePt t="71678" x="8174038" y="3016250"/>
          <p14:tracePt t="71685" x="8156575" y="3041650"/>
          <p14:tracePt t="71694" x="8147050" y="3051175"/>
          <p14:tracePt t="71702" x="8131175" y="3059113"/>
          <p14:tracePt t="71709" x="8131175" y="3067050"/>
          <p14:tracePt t="71718" x="8121650" y="3084513"/>
          <p14:tracePt t="71726" x="8105775" y="3084513"/>
          <p14:tracePt t="71734" x="8096250" y="3094038"/>
          <p14:tracePt t="71741" x="8088313" y="3109913"/>
          <p14:tracePt t="71750" x="8062913" y="3135313"/>
          <p14:tracePt t="71757" x="8054975" y="3135313"/>
          <p14:tracePt t="71766" x="8045450" y="3144838"/>
          <p14:tracePt t="71773" x="8029575" y="3160713"/>
          <p14:tracePt t="71782" x="8012113" y="3178175"/>
          <p14:tracePt t="71789" x="7986713" y="3203575"/>
          <p14:tracePt t="71798" x="7961313" y="3228975"/>
          <p14:tracePt t="71805" x="7943850" y="3246438"/>
          <p14:tracePt t="71814" x="7918450" y="3271838"/>
          <p14:tracePt t="71821" x="7900988" y="3289300"/>
          <p14:tracePt t="71830" x="7875588" y="3305175"/>
          <p14:tracePt t="71838" x="7842250" y="3322638"/>
          <p14:tracePt t="71845" x="7824788" y="3348038"/>
          <p14:tracePt t="71853" x="7816850" y="3355975"/>
          <p14:tracePt t="71862" x="7791450" y="3382963"/>
          <p14:tracePt t="71870" x="7773988" y="3390900"/>
          <p14:tracePt t="71884" x="7756525" y="3408363"/>
          <p14:tracePt t="71885" x="7740650" y="3433763"/>
          <p14:tracePt t="71893" x="7723188" y="3467100"/>
          <p14:tracePt t="71902" x="7697788" y="3492500"/>
          <p14:tracePt t="71910" x="7688263" y="3517900"/>
          <p14:tracePt t="71918" x="7662863" y="3543300"/>
          <p14:tracePt t="71926" x="7637463" y="3568700"/>
          <p14:tracePt t="71936" x="7621588" y="3586163"/>
          <p14:tracePt t="71941" x="7596188" y="3611563"/>
          <p14:tracePt t="71951" x="7578725" y="3629025"/>
          <p14:tracePt t="71958" x="7561263" y="3671888"/>
          <p14:tracePt t="71967" x="7545388" y="3687763"/>
          <p14:tracePt t="71974" x="7518400" y="3722688"/>
          <p14:tracePt t="71982" x="7493000" y="3756025"/>
          <p14:tracePt t="71989" x="7477125" y="3798888"/>
          <p14:tracePt t="71997" x="7459663" y="3806825"/>
          <p14:tracePt t="72006" x="7442200" y="3824288"/>
          <p14:tracePt t="72014" x="7434263" y="3841750"/>
          <p14:tracePt t="72021" x="7416800" y="3867150"/>
          <p14:tracePt t="72029" x="7408863" y="3867150"/>
          <p14:tracePt t="72037" x="7391400" y="3883025"/>
          <p14:tracePt t="72054" x="7383463" y="3892550"/>
          <p14:tracePt t="72061" x="7366000" y="3908425"/>
          <p14:tracePt t="72070" x="7358063" y="3908425"/>
          <p14:tracePt t="72077" x="7348538" y="3908425"/>
          <p14:tracePt t="72086" x="7332663" y="3908425"/>
          <p14:tracePt t="72093" x="7323138" y="3908425"/>
          <p14:tracePt t="72110" x="7297738" y="3908425"/>
          <p14:tracePt t="72118" x="7289800" y="3917950"/>
          <p14:tracePt t="72125" x="7229475" y="3917950"/>
          <p14:tracePt t="72134" x="7188200" y="3925888"/>
          <p14:tracePt t="72141" x="7085013" y="3951288"/>
          <p14:tracePt t="72150" x="7000875" y="3960813"/>
          <p14:tracePt t="72158" x="6881813" y="3976688"/>
          <p14:tracePt t="72167" x="6745288" y="3986213"/>
          <p14:tracePt t="72173" x="6600825" y="4019550"/>
          <p14:tracePt t="72182" x="6456363" y="4037013"/>
          <p14:tracePt t="72189" x="6270625" y="4070350"/>
          <p14:tracePt t="72199" x="6116638" y="4087813"/>
          <p14:tracePt t="72206" x="5921375" y="4113213"/>
          <p14:tracePt t="72215" x="5718175" y="4171950"/>
          <p14:tracePt t="72221" x="5513388" y="4232275"/>
          <p14:tracePt t="72230" x="5378450" y="4275138"/>
          <p14:tracePt t="72238" x="5249863" y="4308475"/>
          <p14:tracePt t="72245" x="5106988" y="4359275"/>
          <p14:tracePt t="72254" x="4987925" y="4394200"/>
          <p14:tracePt t="72261" x="4902200" y="4419600"/>
          <p14:tracePt t="72269" x="4808538" y="4460875"/>
          <p14:tracePt t="72277" x="4757738" y="4478338"/>
          <p14:tracePt t="72285" x="4740275" y="4495800"/>
          <p14:tracePt t="72293" x="4732338" y="4503738"/>
          <p14:tracePt t="72301" x="4724400" y="4513263"/>
          <p14:tracePt t="72318" x="4724400" y="4521200"/>
          <p14:tracePt t="72326" x="4724400" y="4538663"/>
          <p14:tracePt t="72334" x="4724400" y="4572000"/>
          <p14:tracePt t="72341" x="4749800" y="4579938"/>
          <p14:tracePt t="72350" x="4775200" y="4589463"/>
          <p14:tracePt t="72357" x="4800600" y="4605338"/>
          <p14:tracePt t="72366" x="4826000" y="4614863"/>
          <p14:tracePt t="72373" x="4859338" y="4622800"/>
          <p14:tracePt t="72382" x="4919663" y="4622800"/>
          <p14:tracePt t="72390" x="4995863" y="4657725"/>
          <p14:tracePt t="72399" x="5054600" y="4657725"/>
          <p14:tracePt t="72405" x="5122863" y="4657725"/>
          <p14:tracePt t="72413" x="5183188" y="4657725"/>
          <p14:tracePt t="72421" x="5249863" y="4657725"/>
          <p14:tracePt t="72430" x="5335588" y="4657725"/>
          <p14:tracePt t="72438" x="5411788" y="4657725"/>
          <p14:tracePt t="72446" x="5513388" y="4630738"/>
          <p14:tracePt t="72453" x="5632450" y="4597400"/>
          <p14:tracePt t="72461" x="5743575" y="4546600"/>
          <p14:tracePt t="72470" x="5845175" y="4529138"/>
          <p14:tracePt t="72478" x="5946775" y="4495800"/>
          <p14:tracePt t="72485" x="6057900" y="4445000"/>
          <p14:tracePt t="72494" x="6159500" y="4402138"/>
          <p14:tracePt t="72501" x="6235700" y="4368800"/>
          <p14:tracePt t="72510" x="6311900" y="4333875"/>
          <p14:tracePt t="72518" x="6364288" y="4291013"/>
          <p14:tracePt t="72526" x="6405563" y="4265613"/>
          <p14:tracePt t="72534" x="6473825" y="4232275"/>
          <p14:tracePt t="72542" x="6499225" y="4206875"/>
          <p14:tracePt t="72550" x="6516688" y="4189413"/>
          <p14:tracePt t="72910" x="6516688" y="4181475"/>
          <p14:tracePt t="72918" x="6508750" y="4181475"/>
          <p14:tracePt t="72950" x="6499225" y="4189413"/>
          <p14:tracePt t="72966" x="6491288" y="4197350"/>
          <p14:tracePt t="72973" x="6483350" y="4197350"/>
          <p14:tracePt t="72990" x="6473825" y="4197350"/>
          <p14:tracePt t="73005" x="6456363" y="4214813"/>
          <p14:tracePt t="73021" x="6440488" y="4224338"/>
          <p14:tracePt t="73029" x="6430963" y="4232275"/>
          <p14:tracePt t="73038" x="6397625" y="4249738"/>
          <p14:tracePt t="73046" x="6380163" y="4265613"/>
          <p14:tracePt t="73054" x="6354763" y="4283075"/>
          <p14:tracePt t="73061" x="6338888" y="4291013"/>
          <p14:tracePt t="73070" x="6329363" y="4300538"/>
          <p14:tracePt t="73086" x="6321425" y="4300538"/>
          <p14:tracePt t="73117" x="6303963" y="4300538"/>
          <p14:tracePt t="73150" x="6296025" y="4300538"/>
          <p14:tracePt t="73157" x="6278563" y="4300538"/>
          <p14:tracePt t="73166" x="6253163" y="4308475"/>
          <p14:tracePt t="73173" x="6227763" y="4316413"/>
          <p14:tracePt t="73182" x="6210300" y="4325938"/>
          <p14:tracePt t="73190" x="6184900" y="4333875"/>
          <p14:tracePt t="73198" x="6134100" y="4341813"/>
          <p14:tracePt t="73205" x="6100763" y="4359275"/>
          <p14:tracePt t="73214" x="6065838" y="4368800"/>
          <p14:tracePt t="73221" x="6040438" y="4376738"/>
          <p14:tracePt t="73230" x="5997575" y="4384675"/>
          <p14:tracePt t="73238" x="5989638" y="4384675"/>
          <p14:tracePt t="73245" x="5964238" y="4402138"/>
          <p14:tracePt t="73261" x="5946775" y="4402138"/>
          <p14:tracePt t="73301" x="5938838" y="4402138"/>
          <p14:tracePt t="73310" x="5930900" y="4402138"/>
          <p14:tracePt t="73326" x="5913438" y="4402138"/>
          <p14:tracePt t="73334" x="5905500" y="4410075"/>
          <p14:tracePt t="73341" x="5870575" y="4419600"/>
          <p14:tracePt t="73350" x="5837238" y="4427538"/>
          <p14:tracePt t="73358" x="5768975" y="4452938"/>
          <p14:tracePt t="73366" x="5735638" y="4460875"/>
          <p14:tracePt t="73374" x="5692775" y="4478338"/>
          <p14:tracePt t="73381" x="5667375" y="4495800"/>
          <p14:tracePt t="73389" x="5624513" y="4529138"/>
          <p14:tracePt t="73398" x="5599113" y="4546600"/>
          <p14:tracePt t="73406" x="5556250" y="4589463"/>
          <p14:tracePt t="73414" x="5522913" y="4630738"/>
          <p14:tracePt t="73421" x="5497513" y="4648200"/>
          <p14:tracePt t="73431" x="5487988" y="4673600"/>
          <p14:tracePt t="73437" x="5487988" y="4699000"/>
          <p14:tracePt t="73445" x="5487988" y="4708525"/>
          <p14:tracePt t="73454" x="5487988" y="4733925"/>
          <p14:tracePt t="73462" x="5487988" y="4749800"/>
          <p14:tracePt t="73470" x="5497513" y="4784725"/>
          <p14:tracePt t="73477" x="5530850" y="4802188"/>
          <p14:tracePt t="73485" x="5565775" y="4810125"/>
          <p14:tracePt t="73493" x="5607050" y="4827588"/>
          <p14:tracePt t="73502" x="5641975" y="4835525"/>
          <p14:tracePt t="73510" x="5700713" y="4843463"/>
          <p14:tracePt t="73517" x="5735638" y="4852988"/>
          <p14:tracePt t="73525" x="5786438" y="4868863"/>
          <p14:tracePt t="73533" x="5819775" y="4878388"/>
          <p14:tracePt t="73542" x="5827713" y="4878388"/>
          <p14:tracePt t="73550" x="5853113" y="4878388"/>
          <p14:tracePt t="73558" x="5862638" y="4878388"/>
          <p14:tracePt t="73573" x="5880100" y="4878388"/>
          <p14:tracePt t="73582" x="5888038" y="4878388"/>
          <p14:tracePt t="73613" x="5913438" y="4878388"/>
          <p14:tracePt t="73621" x="5921375" y="4878388"/>
          <p14:tracePt t="73630" x="5938838" y="4860925"/>
          <p14:tracePt t="73638" x="5956300" y="4827588"/>
          <p14:tracePt t="73646" x="5972175" y="4792663"/>
          <p14:tracePt t="73654" x="5981700" y="4741863"/>
          <p14:tracePt t="73662" x="6015038" y="4691063"/>
          <p14:tracePt t="73669" x="6024563" y="4630738"/>
          <p14:tracePt t="73677" x="6024563" y="4614863"/>
          <p14:tracePt t="73686" x="6032500" y="4579938"/>
          <p14:tracePt t="73694" x="6032500" y="4554538"/>
          <p14:tracePt t="73701" x="6032500" y="4529138"/>
          <p14:tracePt t="73710" x="6032500" y="4486275"/>
          <p14:tracePt t="73717" x="6032500" y="4478338"/>
          <p14:tracePt t="73725" x="6032500" y="4445000"/>
          <p14:tracePt t="73734" x="6032500" y="4410075"/>
          <p14:tracePt t="73741" x="6015038" y="4394200"/>
          <p14:tracePt t="73750" x="6007100" y="4376738"/>
          <p14:tracePt t="73758" x="5997575" y="4359275"/>
          <p14:tracePt t="73766" x="5981700" y="4325938"/>
          <p14:tracePt t="73773" x="5964238" y="4308475"/>
          <p14:tracePt t="73782" x="5946775" y="4283075"/>
          <p14:tracePt t="73790" x="5930900" y="4275138"/>
          <p14:tracePt t="73797" x="5921375" y="4257675"/>
          <p14:tracePt t="73805" x="5913438" y="4240213"/>
          <p14:tracePt t="73814" x="5895975" y="4232275"/>
          <p14:tracePt t="73831" x="5888038" y="4232275"/>
          <p14:tracePt t="73838" x="5870575" y="4214813"/>
          <p14:tracePt t="73846" x="5862638" y="4214813"/>
          <p14:tracePt t="73853" x="5845175" y="4206875"/>
          <p14:tracePt t="73861" x="5827713" y="4197350"/>
          <p14:tracePt t="73884" x="5811838" y="4181475"/>
          <p14:tracePt t="74086" x="5811838" y="4171950"/>
          <p14:tracePt t="74102" x="5811838" y="4164013"/>
          <p14:tracePt t="74109" x="5819775" y="4156075"/>
          <p14:tracePt t="74126" x="5837238" y="4156075"/>
          <p14:tracePt t="74133" x="5853113" y="4156075"/>
          <p14:tracePt t="74141" x="5870575" y="4156075"/>
          <p14:tracePt t="74150" x="5895975" y="4156075"/>
          <p14:tracePt t="74158" x="5938838" y="4156075"/>
          <p14:tracePt t="74174" x="5972175" y="4156075"/>
          <p14:tracePt t="74189" x="5997575" y="4156075"/>
          <p14:tracePt t="74198" x="6007100" y="4156075"/>
          <p14:tracePt t="74206" x="6032500" y="4156075"/>
          <p14:tracePt t="74214" x="6049963" y="4156075"/>
          <p14:tracePt t="74230" x="6075363" y="4156075"/>
          <p14:tracePt t="74237" x="6108700" y="4156075"/>
          <p14:tracePt t="74246" x="6126163" y="4156075"/>
          <p14:tracePt t="74254" x="6167438" y="4146550"/>
          <p14:tracePt t="74262" x="6219825" y="4146550"/>
          <p14:tracePt t="74270" x="6303963" y="4146550"/>
          <p14:tracePt t="74277" x="6372225" y="4146550"/>
          <p14:tracePt t="74285" x="6456363" y="4146550"/>
          <p14:tracePt t="74294" x="6524625" y="4146550"/>
          <p14:tracePt t="74301" x="6610350" y="4146550"/>
          <p14:tracePt t="74310" x="6669088" y="4146550"/>
          <p14:tracePt t="74318" x="6754813" y="4146550"/>
          <p14:tracePt t="74325" x="6797675" y="4146550"/>
          <p14:tracePt t="74333" x="6856413" y="4146550"/>
          <p14:tracePt t="74341" x="6915150" y="4146550"/>
          <p14:tracePt t="74349" x="6958013" y="4146550"/>
          <p14:tracePt t="74358" x="6983413" y="4138613"/>
          <p14:tracePt t="74366" x="7008813" y="4138613"/>
          <p14:tracePt t="74373" x="7034213" y="4138613"/>
          <p14:tracePt t="74382" x="7059613" y="4130675"/>
          <p14:tracePt t="74390" x="7077075" y="4121150"/>
          <p14:tracePt t="74399" x="7077075" y="4113213"/>
          <p14:tracePt t="74406" x="7102475" y="4113213"/>
          <p14:tracePt t="74414" x="7112000" y="4113213"/>
          <p14:tracePt t="74421" x="7127875" y="4105275"/>
          <p14:tracePt t="74430" x="7137400" y="4105275"/>
          <p14:tracePt t="74438" x="7145338" y="4105275"/>
          <p14:tracePt t="74448" x="7162800" y="4105275"/>
          <p14:tracePt t="74454" x="7170738" y="4095750"/>
          <p14:tracePt t="74461" x="7178675" y="4095750"/>
          <p14:tracePt t="74469" x="7204075" y="4095750"/>
          <p14:tracePt t="74486" x="7221538" y="4079875"/>
          <p14:tracePt t="74494" x="7239000" y="4079875"/>
          <p14:tracePt t="74509" x="7246938" y="4079875"/>
          <p14:tracePt t="74517" x="7264400" y="4079875"/>
          <p14:tracePt t="74525" x="7272338" y="4070350"/>
          <p14:tracePt t="74541" x="7281863" y="4062413"/>
          <p14:tracePt t="74573" x="7297738" y="4052888"/>
          <p14:tracePt t="74590" x="7307263" y="4044950"/>
          <p14:tracePt t="74605" x="7315200" y="4037013"/>
          <p14:tracePt t="74629" x="7332663" y="4027488"/>
          <p14:tracePt t="74653" x="7340600" y="4027488"/>
          <p14:tracePt t="74661" x="7348538" y="4019550"/>
          <p14:tracePt t="74670" x="7358063" y="4011613"/>
          <p14:tracePt t="74686" x="7373938" y="4002088"/>
          <p14:tracePt t="74710" x="7391400" y="4002088"/>
          <p14:tracePt t="74766" x="7400925" y="4002088"/>
          <p14:tracePt t="74822" x="7408863" y="4002088"/>
          <p14:tracePt t="80238" x="7434263" y="4002088"/>
          <p14:tracePt t="80246" x="7442200" y="4002088"/>
          <p14:tracePt t="80254" x="7477125" y="4002088"/>
          <p14:tracePt t="80262" x="7502525" y="4002088"/>
          <p14:tracePt t="80269" x="7545388" y="4019550"/>
          <p14:tracePt t="80278" x="7570788" y="4027488"/>
          <p14:tracePt t="80286" x="7612063" y="4037013"/>
          <p14:tracePt t="80294" x="7680325" y="4044950"/>
          <p14:tracePt t="80301" x="7756525" y="4079875"/>
          <p14:tracePt t="80310" x="7816850" y="4087813"/>
          <p14:tracePt t="80317" x="7910513" y="4095750"/>
          <p14:tracePt t="80327" x="7977188" y="4105275"/>
          <p14:tracePt t="80334" x="8062913" y="4121150"/>
          <p14:tracePt t="80342" x="8139113" y="4130675"/>
          <p14:tracePt t="80350" x="8207375" y="4130675"/>
          <p14:tracePt t="80358" x="8291513" y="4130675"/>
          <p14:tracePt t="80365" x="8394700" y="4130675"/>
          <p14:tracePt t="80373" x="8478838" y="4146550"/>
          <p14:tracePt t="80381" x="8572500" y="4146550"/>
          <p14:tracePt t="80390" x="8674100" y="4181475"/>
          <p14:tracePt t="80398" x="8759825" y="4181475"/>
          <p14:tracePt t="80405" x="8843963" y="4206875"/>
          <p14:tracePt t="80413" x="8929688" y="4206875"/>
          <p14:tracePt t="80421" x="9031288" y="4232275"/>
          <p14:tracePt t="80430" x="9117013" y="4240213"/>
          <p14:tracePt t="80438" x="9218613" y="4240213"/>
          <p14:tracePt t="80446" x="9328150" y="4240213"/>
          <p14:tracePt t="80453" x="9456738" y="4240213"/>
          <p14:tracePt t="80461" x="9583738" y="4240213"/>
          <p14:tracePt t="80470" x="9720263" y="4240213"/>
          <p14:tracePt t="80478" x="9847263" y="4240213"/>
          <p14:tracePt t="80486" x="9966325" y="4240213"/>
          <p14:tracePt t="80494" x="10067925" y="4214813"/>
          <p14:tracePt t="80501" x="10153650" y="4181475"/>
          <p14:tracePt t="80510" x="10245725" y="4146550"/>
          <p14:tracePt t="80518" x="10298113" y="4121150"/>
          <p14:tracePt t="80526" x="10356850" y="4095750"/>
          <p14:tracePt t="80534" x="10407650" y="4070350"/>
          <p14:tracePt t="80541" x="10467975" y="4044950"/>
          <p14:tracePt t="80549" x="10501313" y="4027488"/>
          <p14:tracePt t="80557" x="10552113" y="4011613"/>
          <p14:tracePt t="80565" x="10569575" y="4002088"/>
          <p14:tracePt t="80575" x="10602913" y="3976688"/>
          <p14:tracePt t="80582" x="10653713" y="3968750"/>
          <p14:tracePt t="80590" x="10696575" y="3960813"/>
          <p14:tracePt t="80597" x="10739438" y="3960813"/>
          <p14:tracePt t="80605" x="10764838" y="3960813"/>
          <p14:tracePt t="80613" x="10772775" y="3960813"/>
          <p14:tracePt t="80623" x="10756900" y="4019550"/>
          <p14:tracePt t="80631" x="10756900" y="4027488"/>
          <p14:tracePt t="80797" x="10696575" y="4027488"/>
          <p14:tracePt t="80806" x="10637838" y="4027488"/>
          <p14:tracePt t="80814" x="10560050" y="4002088"/>
          <p14:tracePt t="80821" x="10534650" y="3976688"/>
          <p14:tracePt t="80829" x="10534650" y="3968750"/>
          <p14:tracePt t="80837" x="10526713" y="3968750"/>
          <p14:tracePt t="80846" x="10518775" y="3968750"/>
          <p14:tracePt t="80877" x="10518775" y="3960813"/>
          <p14:tracePt t="80958" x="10526713" y="3960813"/>
          <p14:tracePt t="80981" x="10544175" y="3960813"/>
          <p14:tracePt t="80990" x="10552113" y="3960813"/>
          <p14:tracePt t="80998" x="10560050" y="3960813"/>
          <p14:tracePt t="81005" x="10585450" y="3960813"/>
          <p14:tracePt t="81013" x="10594975" y="3960813"/>
          <p14:tracePt t="81021" x="10628313" y="3960813"/>
          <p14:tracePt t="81029" x="10671175" y="3960813"/>
          <p14:tracePt t="81038" x="10729913" y="3960813"/>
          <p14:tracePt t="81045" x="10798175" y="3960813"/>
          <p14:tracePt t="81054" x="10874375" y="3960813"/>
          <p14:tracePt t="81061" x="10968038" y="3960813"/>
          <p14:tracePt t="81069" x="11071225" y="3960813"/>
          <p14:tracePt t="81077" x="11172825" y="3951288"/>
          <p14:tracePt t="81086" x="11256963" y="3925888"/>
          <p14:tracePt t="81094" x="11360150" y="3917950"/>
          <p14:tracePt t="81101" x="11436350" y="3908425"/>
          <p14:tracePt t="81110" x="11537950" y="3883025"/>
          <p14:tracePt t="81117" x="11588750" y="3883025"/>
          <p14:tracePt t="81126" x="11690350" y="3875088"/>
          <p14:tracePt t="81134" x="11750675" y="3857625"/>
          <p14:tracePt t="81142" x="11826875" y="3849688"/>
          <p14:tracePt t="81149" x="11895138" y="3849688"/>
          <p14:tracePt t="81158" x="11953875" y="3832225"/>
          <p14:tracePt t="81165" x="12004675" y="3824288"/>
          <p14:tracePt t="81174" x="12047538" y="3824288"/>
          <p14:tracePt t="81181" x="12080875" y="3816350"/>
          <p14:tracePt t="81191" x="12123738" y="3806825"/>
          <p14:tracePt t="81198" x="12149138" y="3806825"/>
          <p14:tracePt t="81205" x="12158663" y="3806825"/>
          <p14:tracePt t="81213" x="12184063" y="3806825"/>
          <p14:tracePt t="82206" x="11147425" y="1751013"/>
          <p14:tracePt t="82214" x="10186988" y="1300163"/>
          <p14:tracePt t="82222" x="9056688" y="833438"/>
          <p14:tracePt t="82229" x="7885113" y="544513"/>
          <p14:tracePt t="82237" x="6823075" y="203200"/>
          <p14:tracePt t="82918" x="314325" y="1538288"/>
          <p14:tracePt t="82918" x="552450" y="1700213"/>
          <p14:tracePt t="82918" x="831850" y="1878013"/>
          <p14:tracePt t="82918" x="1173163" y="2065338"/>
          <p14:tracePt t="82918" x="1477963" y="2209800"/>
          <p14:tracePt t="82918" x="1827213" y="2336800"/>
          <p14:tracePt t="82918" x="2132013" y="2481263"/>
          <p14:tracePt t="82918" x="2455863" y="2592388"/>
          <p14:tracePt t="82918" x="2719388" y="2676525"/>
          <p14:tracePt t="82918" x="2947988" y="2736850"/>
          <p14:tracePt t="82918" x="3143250" y="2778125"/>
          <p14:tracePt t="82918" x="3287713" y="2805113"/>
          <p14:tracePt t="82918" x="3441700" y="2813050"/>
          <p14:tracePt t="82918" x="3619500" y="2838450"/>
          <p14:tracePt t="82918" x="3781425" y="2863850"/>
          <p14:tracePt t="82918" x="4002088" y="2889250"/>
          <p14:tracePt t="82918" x="4179888" y="2889250"/>
          <p14:tracePt t="82918" x="4410075" y="2889250"/>
          <p14:tracePt t="82918" x="4613275" y="2889250"/>
          <p14:tracePt t="82918" x="4843463" y="2889250"/>
          <p14:tracePt t="82918" x="5080000" y="2889250"/>
          <p14:tracePt t="82918" x="5249863" y="2889250"/>
          <p14:tracePt t="82918" x="5429250" y="2889250"/>
          <p14:tracePt t="82918" x="5581650" y="2889250"/>
          <p14:tracePt t="82918" x="5708650" y="2889250"/>
          <p14:tracePt t="82918" x="5845175" y="2889250"/>
          <p14:tracePt t="82918" x="5989638" y="2889250"/>
          <p14:tracePt t="82918" x="6134100" y="2889250"/>
          <p14:tracePt t="82918" x="6245225" y="2889250"/>
          <p14:tracePt t="82918" x="6338888" y="2889250"/>
          <p14:tracePt t="82918" x="6389688" y="2889250"/>
          <p14:tracePt t="82918" x="6430963" y="2889250"/>
          <p14:tracePt t="82918" x="6473825" y="2881313"/>
          <p14:tracePt t="82918" x="6483350" y="2871788"/>
          <p14:tracePt t="82918" x="6491288" y="2871788"/>
          <p14:tracePt t="82918" x="6499225" y="2889250"/>
          <p14:tracePt t="82918" x="6499225" y="2897188"/>
          <p14:tracePt t="82918" x="6508750" y="2914650"/>
          <p14:tracePt t="82918" x="6516688" y="2940050"/>
          <p14:tracePt t="82918" x="6524625" y="2949575"/>
          <p14:tracePt t="82918" x="6542088" y="2974975"/>
          <p14:tracePt t="82918" x="6550025" y="3000375"/>
          <p14:tracePt t="82918" x="6559550" y="3008313"/>
          <p14:tracePt t="82918" x="6559550" y="3016250"/>
          <p14:tracePt t="82918" x="6575425" y="3041650"/>
          <p14:tracePt t="82918" x="6592888" y="3067050"/>
          <p14:tracePt t="82918" x="6635750" y="3109913"/>
          <p14:tracePt t="82918" x="6661150" y="3152775"/>
          <p14:tracePt t="82918" x="6694488" y="3186113"/>
          <p14:tracePt t="82918" x="6737350" y="3211513"/>
          <p14:tracePt t="82918" x="6788150" y="3254375"/>
          <p14:tracePt t="82918" x="6838950" y="3305175"/>
          <p14:tracePt t="82918" x="6873875" y="3322638"/>
          <p14:tracePt t="82918" x="6924675" y="3365500"/>
          <p14:tracePt t="82918" x="6975475" y="3398838"/>
          <p14:tracePt t="82918" x="7000875" y="3408363"/>
          <p14:tracePt t="82918" x="7034213" y="3424238"/>
          <p14:tracePt t="82918" x="7059613" y="3441700"/>
          <p14:tracePt t="82918" x="7094538" y="3449638"/>
          <p14:tracePt t="82918" x="7119938" y="3459163"/>
          <p14:tracePt t="82918" x="7137400" y="3475038"/>
          <p14:tracePt t="82918" x="7178675" y="3484563"/>
          <p14:tracePt t="82918" x="7229475" y="3492500"/>
          <p14:tracePt t="82918" x="7272338" y="3492500"/>
          <p14:tracePt t="82918" x="7307263" y="3492500"/>
          <p14:tracePt t="82918" x="7348538" y="3502025"/>
          <p14:tracePt t="82918" x="7373938" y="3502025"/>
          <p14:tracePt t="82918" x="7383463" y="3509963"/>
          <p14:tracePt t="82918" x="7383463" y="3517900"/>
          <p14:tracePt t="82918" x="7373938" y="3517900"/>
          <p14:tracePt t="82918" x="7358063" y="3517900"/>
          <p14:tracePt t="82918" x="7340600" y="3517900"/>
          <p14:tracePt t="82918" x="7307263" y="3527425"/>
          <p14:tracePt t="82918" x="7272338" y="3527425"/>
          <p14:tracePt t="82918" x="7239000" y="3535363"/>
          <p14:tracePt t="82918" x="7213600" y="3535363"/>
          <p14:tracePt t="82918" x="7188200" y="3535363"/>
          <p14:tracePt t="82918" x="7162800" y="3535363"/>
          <p14:tracePt t="82918" x="7145338" y="3552825"/>
          <p14:tracePt t="82918" x="7127875" y="3552825"/>
          <p14:tracePt t="82918" x="7119938" y="3552825"/>
          <p14:tracePt t="82918" x="7094538" y="3552825"/>
          <p14:tracePt t="82918" x="7077075" y="3560763"/>
          <p14:tracePt t="82918" x="7051675" y="3560763"/>
          <p14:tracePt t="82918" x="7018338" y="3568700"/>
          <p14:tracePt t="82918" x="6992938" y="3568700"/>
          <p14:tracePt t="82918" x="6958013" y="3568700"/>
          <p14:tracePt t="82918" x="6932613" y="3568700"/>
          <p14:tracePt t="82918" x="6899275" y="3568700"/>
          <p14:tracePt t="82918" x="6856413" y="3568700"/>
          <p14:tracePt t="82918" x="6813550" y="3568700"/>
          <p14:tracePt t="82918" x="6780213" y="3568700"/>
          <p14:tracePt t="82918" x="6745288" y="3568700"/>
          <p14:tracePt t="82918" x="6719888" y="3568700"/>
          <p14:tracePt t="82918" x="6686550" y="3568700"/>
          <p14:tracePt t="82918" x="6643688" y="3568700"/>
          <p14:tracePt t="82918" x="6618288" y="3568700"/>
          <p14:tracePt t="82918" x="6575425" y="3568700"/>
          <p14:tracePt t="82918" x="6559550" y="3568700"/>
          <p14:tracePt t="82918" x="6524625" y="3560763"/>
          <p14:tracePt t="82918" x="6499225" y="3552825"/>
          <p14:tracePt t="82918" x="6473825" y="3552825"/>
          <p14:tracePt t="82918" x="6440488" y="3543300"/>
          <p14:tracePt t="82918" x="6415088" y="3535363"/>
          <p14:tracePt t="82918" x="6372225" y="3517900"/>
          <p14:tracePt t="82918" x="6354763" y="3509963"/>
          <p14:tracePt t="82918" x="6303963" y="3502025"/>
          <p14:tracePt t="82918" x="6245225" y="3492500"/>
          <p14:tracePt t="82918" x="6176963" y="3459163"/>
          <p14:tracePt t="82918" x="6075363" y="3449638"/>
          <p14:tracePt t="82918" x="5997575" y="3449638"/>
          <p14:tracePt t="82918" x="5905500" y="3433763"/>
          <p14:tracePt t="82918" x="5802313" y="3416300"/>
          <p14:tracePt t="82918" x="5708650" y="3398838"/>
          <p14:tracePt t="82918" x="5616575" y="3390900"/>
          <p14:tracePt t="82918" x="5522913" y="3382963"/>
          <p14:tracePt t="82918" x="5437188" y="3355975"/>
          <p14:tracePt t="82918" x="5394325" y="3355975"/>
          <p14:tracePt t="82918" x="5318125" y="3355975"/>
          <p14:tracePt t="82918" x="5302250" y="3355975"/>
          <p14:tracePt t="82918" x="5259388" y="3355975"/>
          <p14:tracePt t="82918" x="5224463" y="3355975"/>
          <p14:tracePt t="82918" x="5191125" y="3355975"/>
          <p14:tracePt t="82918" x="5173663" y="3355975"/>
          <p14:tracePt t="82918" x="5157788" y="3355975"/>
          <p14:tracePt t="82918" x="5148263" y="3355975"/>
          <p14:tracePt t="82918" x="5140325" y="3355975"/>
          <p14:tracePt t="82918" x="5140325" y="3365500"/>
          <p14:tracePt t="82918" x="5140325" y="3373438"/>
          <p14:tracePt t="82918" x="5140325" y="3382963"/>
          <p14:tracePt t="82918" x="5140325" y="3390900"/>
          <p14:tracePt t="82918" x="5148263" y="3398838"/>
          <p14:tracePt t="82918" x="5165725" y="3424238"/>
          <p14:tracePt t="82918" x="5216525" y="3475038"/>
          <p14:tracePt t="82918" x="5249863" y="3492500"/>
          <p14:tracePt t="82918" x="5302250" y="3527425"/>
          <p14:tracePt t="82918" x="5394325" y="3586163"/>
          <p14:tracePt t="82918" x="5472113" y="3629025"/>
          <p14:tracePt t="82918" x="5573713" y="3679825"/>
          <p14:tracePt t="82918" x="5632450" y="3697288"/>
          <p14:tracePt t="82918" x="5718175" y="3730625"/>
          <p14:tracePt t="82918" x="5853113" y="3763963"/>
          <p14:tracePt t="82918" x="5930900" y="3798888"/>
          <p14:tracePt t="82918" x="6032500" y="3824288"/>
          <p14:tracePt t="82918" x="6159500" y="3857625"/>
          <p14:tracePt t="82918" x="6270625" y="3883025"/>
          <p14:tracePt t="82918" x="6380163" y="3917950"/>
          <p14:tracePt t="82918" x="6491288" y="3925888"/>
          <p14:tracePt t="82918" x="6600825" y="3935413"/>
          <p14:tracePt t="82918" x="6704013" y="3960813"/>
          <p14:tracePt t="82918" x="6805613" y="3968750"/>
          <p14:tracePt t="82918" x="6864350" y="3968750"/>
          <p14:tracePt t="82918" x="6924675" y="3968750"/>
          <p14:tracePt t="82918" x="6975475" y="3968750"/>
          <p14:tracePt t="82918" x="7008813" y="3968750"/>
          <p14:tracePt t="82918" x="7043738" y="3968750"/>
          <p14:tracePt t="82918" x="7051675" y="3968750"/>
          <p14:tracePt t="82918" x="7069138" y="3968750"/>
          <p14:tracePt t="82918" x="7077075" y="3968750"/>
          <p14:tracePt t="82918" x="7085013" y="3968750"/>
          <p14:tracePt t="82918" x="7102475" y="3960813"/>
          <p14:tracePt t="82918" x="7112000" y="3951288"/>
          <p14:tracePt t="82918" x="7119938" y="3951288"/>
          <p14:tracePt t="82918" x="7119938" y="3943350"/>
          <p14:tracePt t="82918" x="7127875" y="3935413"/>
          <p14:tracePt t="82918" x="7137400" y="3935413"/>
          <p14:tracePt t="82918" x="7145338" y="3917950"/>
          <p14:tracePt t="82918" x="7145338" y="3900488"/>
          <p14:tracePt t="82918" x="7153275" y="3883025"/>
          <p14:tracePt t="82918" x="7178675" y="3857625"/>
          <p14:tracePt t="82918" x="7188200" y="3841750"/>
          <p14:tracePt t="82918" x="7204075" y="3816350"/>
          <p14:tracePt t="82918" x="7221538" y="3798888"/>
          <p14:tracePt t="82918" x="7239000" y="3790950"/>
          <p14:tracePt t="82918" x="7239000" y="3773488"/>
          <p14:tracePt t="82918" x="7256463" y="3756025"/>
          <p14:tracePt t="82918" x="7256463" y="3748088"/>
          <p14:tracePt t="82918" x="7256463" y="3730625"/>
          <p14:tracePt t="82918" x="7256463" y="3713163"/>
          <p14:tracePt t="82918" x="7256463" y="3697288"/>
          <p14:tracePt t="82918" x="7256463" y="3687763"/>
          <p14:tracePt t="82918" x="7256463" y="3662363"/>
          <p14:tracePt t="82918" x="7246938" y="3646488"/>
          <p14:tracePt t="82918" x="7229475" y="3611563"/>
          <p14:tracePt t="82918" x="7204075" y="3560763"/>
          <p14:tracePt t="82918" x="7162800" y="3527425"/>
          <p14:tracePt t="82918" x="7112000" y="3467100"/>
          <p14:tracePt t="82918" x="7043738" y="3408363"/>
          <p14:tracePt t="82918" x="6983413" y="3340100"/>
          <p14:tracePt t="82918" x="6889750" y="3271838"/>
          <p14:tracePt t="82918" x="6770688" y="3195638"/>
          <p14:tracePt t="82918" x="6643688" y="3101975"/>
          <p14:tracePt t="82918" x="6508750" y="3008313"/>
          <p14:tracePt t="82918" x="6354763" y="2897188"/>
          <p14:tracePt t="82918" x="6235700" y="2813050"/>
          <p14:tracePt t="82918" x="6091238" y="2711450"/>
          <p14:tracePt t="82918" x="5930900" y="2633663"/>
          <p14:tracePt t="82918" x="5683250" y="2498725"/>
          <p14:tracePt t="82918" x="5394325" y="2336800"/>
          <p14:tracePt t="82918" x="5072063" y="2192338"/>
          <p14:tracePt t="82918" x="4706938" y="2005013"/>
          <p14:tracePt t="82918" x="4349750" y="1852613"/>
          <p14:tracePt t="82918" x="4044950" y="1725613"/>
          <p14:tracePt t="82918" x="3781425" y="1631950"/>
          <p14:tracePt t="82918" x="3559175" y="1520825"/>
          <p14:tracePt t="82918" x="3381375" y="1462088"/>
          <p14:tracePt t="82918" x="3254375" y="1427163"/>
          <p14:tracePt t="82918" x="3178175" y="1393825"/>
          <p14:tracePt t="82918" x="3117850" y="1376363"/>
          <p14:tracePt t="82918" x="3067050" y="1343025"/>
          <p14:tracePt t="82918" x="3041650" y="1333500"/>
          <p14:tracePt t="82918" x="3033713" y="1333500"/>
          <p14:tracePt t="82918" x="3024188" y="1343025"/>
          <p14:tracePt t="82918" x="3024188" y="1376363"/>
          <p14:tracePt t="82918" x="3016250" y="1419225"/>
          <p14:tracePt t="82918" x="3016250" y="1477963"/>
          <p14:tracePt t="82918" x="3016250" y="1538288"/>
          <p14:tracePt t="82918" x="3016250" y="1563688"/>
          <p14:tracePt t="82918" x="3016250" y="1571625"/>
          <p14:tracePt t="82918" x="3016250" y="1597025"/>
          <p14:tracePt t="82918" x="3033713" y="1622425"/>
          <p14:tracePt t="82918" x="3049588" y="1665288"/>
          <p14:tracePt t="82918" x="3059113" y="1690688"/>
          <p14:tracePt t="82918" x="3074988" y="1733550"/>
          <p14:tracePt t="82918" x="3100388" y="1784350"/>
          <p14:tracePt t="82918" x="3143250" y="1835150"/>
          <p14:tracePt t="82918" x="3203575" y="1903413"/>
          <p14:tracePt t="82918" x="3262313" y="1971675"/>
          <p14:tracePt t="82918" x="3348038" y="2047875"/>
          <p14:tracePt t="82918" x="3398838" y="2098675"/>
          <p14:tracePt t="82918" x="3467100" y="2159000"/>
          <p14:tracePt t="82918" x="3551238" y="2227263"/>
          <p14:tracePt t="82918" x="3644900" y="2268538"/>
          <p14:tracePt t="82918" x="3746500" y="2328863"/>
          <p14:tracePt t="82918" x="3865563" y="2371725"/>
          <p14:tracePt t="82918" x="3967163" y="2405063"/>
          <p14:tracePt t="82918" x="4086225" y="2455863"/>
          <p14:tracePt t="82918" x="4214813" y="2506663"/>
          <p14:tracePt t="82918" x="4332288" y="2541588"/>
          <p14:tracePt t="82918" x="4451350" y="2574925"/>
          <p14:tracePt t="82918" x="4579938" y="2608263"/>
          <p14:tracePt t="82918" x="4724400" y="2633663"/>
          <p14:tracePt t="82918" x="4859338" y="2643188"/>
          <p14:tracePt t="82918" x="4995863" y="2676525"/>
          <p14:tracePt t="82918" x="5132388" y="2701925"/>
          <p14:tracePt t="82918" x="5259388" y="2727325"/>
          <p14:tracePt t="82918" x="5394325" y="2752725"/>
          <p14:tracePt t="82918" x="5487988" y="2762250"/>
          <p14:tracePt t="82918" x="5591175" y="2787650"/>
          <p14:tracePt t="82918" x="5667375" y="2795588"/>
          <p14:tracePt t="82918" x="5768975" y="2805113"/>
          <p14:tracePt t="82918" x="5880100" y="2805113"/>
          <p14:tracePt t="82918" x="5981700" y="2838450"/>
          <p14:tracePt t="82918" x="6065838" y="2846388"/>
          <p14:tracePt t="82918" x="6167438" y="2871788"/>
          <p14:tracePt t="82918" x="6270625" y="2906713"/>
          <p14:tracePt t="82918" x="6372225" y="2932113"/>
          <p14:tracePt t="82918" x="6448425" y="2965450"/>
          <p14:tracePt t="82918" x="6542088" y="2982913"/>
          <p14:tracePt t="82918" x="6626225" y="3008313"/>
          <p14:tracePt t="82918" x="6711950" y="3025775"/>
          <p14:tracePt t="82918" x="6813550" y="3041650"/>
          <p14:tracePt t="82918" x="6932613" y="3076575"/>
          <p14:tracePt t="82918" x="7034213" y="3094038"/>
          <p14:tracePt t="82918" x="7162800" y="3094038"/>
          <p14:tracePt t="82918" x="7289800" y="3135313"/>
          <p14:tracePt t="82918" x="7416800" y="3144838"/>
          <p14:tracePt t="82918" x="7545388" y="3144838"/>
          <p14:tracePt t="82918" x="7688263" y="3152775"/>
          <p14:tracePt t="82918" x="7807325" y="3152775"/>
          <p14:tracePt t="82918" x="7926388" y="3178175"/>
          <p14:tracePt t="82918" x="8037513" y="3186113"/>
          <p14:tracePt t="82918" x="8156575" y="3186113"/>
          <p14:tracePt t="82918" x="8240713" y="3203575"/>
          <p14:tracePt t="82918" x="8343900" y="3211513"/>
          <p14:tracePt t="82918" x="8428038" y="3211513"/>
          <p14:tracePt t="82918" x="8513763" y="3211513"/>
          <p14:tracePt t="82918" x="8597900" y="3211513"/>
          <p14:tracePt t="82918" x="8658225" y="3211513"/>
          <p14:tracePt t="82918" x="8724900" y="3211513"/>
          <p14:tracePt t="82918" x="8785225" y="3211513"/>
          <p14:tracePt t="82918" x="8843963" y="3211513"/>
          <p14:tracePt t="82918" x="8886825" y="3211513"/>
          <p14:tracePt t="82918" x="8929688" y="3211513"/>
          <p14:tracePt t="82918" x="8988425" y="3211513"/>
          <p14:tracePt t="82918" x="9031288" y="3211513"/>
          <p14:tracePt t="82918" x="9099550" y="3211513"/>
          <p14:tracePt t="82918" x="9142413" y="3211513"/>
          <p14:tracePt t="82918" x="9201150" y="3211513"/>
          <p14:tracePt t="82918" x="9236075" y="3211513"/>
          <p14:tracePt t="82918" x="9269413" y="3211513"/>
          <p14:tracePt t="82918" x="9294813" y="3211513"/>
          <p14:tracePt t="82918" x="9328150" y="3211513"/>
          <p14:tracePt t="82918" x="9363075" y="3211513"/>
          <p14:tracePt t="82918" x="9405938" y="3228975"/>
          <p14:tracePt t="82918" x="9421813" y="3238500"/>
          <p14:tracePt t="82918" x="9447213" y="3238500"/>
          <p14:tracePt t="82918" x="9456738" y="3238500"/>
          <p14:tracePt t="82918" x="9498013" y="3254375"/>
          <p14:tracePt t="82918" x="9566275" y="3289300"/>
          <p14:tracePt t="82918" x="9601200" y="3297238"/>
          <p14:tracePt t="82918" x="9685338" y="3305175"/>
          <p14:tracePt t="82918" x="9761538" y="3340100"/>
          <p14:tracePt t="82918" x="9864725" y="3348038"/>
          <p14:tracePt t="82918" x="9948863" y="3348038"/>
          <p14:tracePt t="82918" x="10059988" y="3382963"/>
          <p14:tracePt t="82918" x="10179050" y="3382963"/>
          <p14:tracePt t="82918" x="10288588" y="3382963"/>
          <p14:tracePt t="82918" x="10374313" y="3382963"/>
          <p14:tracePt t="82918" x="10475913" y="3382963"/>
          <p14:tracePt t="82918" x="10560050" y="3382963"/>
          <p14:tracePt t="82918" x="10612438" y="3382963"/>
          <p14:tracePt t="82918" x="10671175" y="3382963"/>
          <p14:tracePt t="82918" x="10704513" y="3382963"/>
          <p14:tracePt t="82918" x="10714038" y="3382963"/>
          <p14:tracePt t="82918" x="10747375" y="3382963"/>
          <p14:tracePt t="82918" x="10772775" y="3382963"/>
          <p14:tracePt t="82918" x="10790238" y="3382963"/>
          <p14:tracePt t="82918" x="10815638" y="3373438"/>
          <p14:tracePt t="82918" x="10823575" y="3373438"/>
          <p14:tracePt t="82918" x="10841038" y="3373438"/>
          <p14:tracePt t="82918" x="10858500" y="3373438"/>
          <p14:tracePt t="82918" x="10874375" y="3373438"/>
          <p14:tracePt t="82918" x="10883900" y="3373438"/>
          <p14:tracePt t="82918" x="10891838" y="3373438"/>
          <p14:tracePt t="82918" x="10917238" y="3373438"/>
          <p14:tracePt t="82918" x="10952163" y="3373438"/>
          <p14:tracePt t="82918" x="10977563" y="3373438"/>
          <p14:tracePt t="82918" x="10993438" y="3373438"/>
          <p14:tracePt t="82918" x="11010900" y="3373438"/>
          <p14:tracePt t="82918" x="11044238" y="3373438"/>
          <p14:tracePt t="82918" x="11071225" y="3373438"/>
          <p14:tracePt t="82918" x="11104563" y="3373438"/>
          <p14:tracePt t="82918" x="11122025" y="3373438"/>
          <p14:tracePt t="82918" x="11147425" y="3373438"/>
          <p14:tracePt t="82918" x="11188700" y="3373438"/>
          <p14:tracePt t="82918" x="11223625" y="3373438"/>
          <p14:tracePt t="82918" x="11266488" y="3373438"/>
          <p14:tracePt t="82918" x="11307763" y="3373438"/>
          <p14:tracePt t="82918" x="11350625" y="3373438"/>
          <p14:tracePt t="82918" x="11401425" y="3373438"/>
          <p14:tracePt t="82918" x="11444288" y="3373438"/>
          <p14:tracePt t="82918" x="11495088" y="3373438"/>
          <p14:tracePt t="82918" x="11555413" y="3373438"/>
          <p14:tracePt t="82918" x="11614150" y="3373438"/>
          <p14:tracePt t="82918" x="11715750" y="3390900"/>
          <p14:tracePt t="82918" x="11758613" y="3390900"/>
          <p14:tracePt t="82918" x="11844338" y="3390900"/>
          <p14:tracePt t="82918" x="11920538" y="3390900"/>
          <p14:tracePt t="82918" x="11971338" y="3390900"/>
          <p14:tracePt t="82918" x="12072938" y="3390900"/>
          <p14:tracePt t="82918" x="12174538" y="3390900"/>
          <p14:tracePt t="82918" x="11256963" y="2805113"/>
          <p14:tracePt t="82918" x="10714038" y="2651125"/>
          <p14:tracePt t="82918" x="10059988" y="2481263"/>
          <p14:tracePt t="82918" x="9405938" y="2328863"/>
          <p14:tracePt t="82918" x="8777288" y="2149475"/>
          <p14:tracePt t="82918" x="8096250" y="2065338"/>
          <p14:tracePt t="82918" x="7340600" y="1954213"/>
          <p14:tracePt t="82918" x="6600825" y="1844675"/>
          <p14:tracePt t="82918" x="5786438" y="1725613"/>
          <p14:tracePt t="82918" x="5029200" y="1614488"/>
          <p14:tracePt t="82918" x="4179888" y="1504950"/>
          <p14:tracePt t="82918" x="3305175" y="1360488"/>
          <p14:tracePt t="82918" x="2600325" y="1249363"/>
          <p14:tracePt t="82918" x="1868488" y="1138238"/>
          <p14:tracePt t="82918" x="1223963" y="1054100"/>
          <p14:tracePt t="82918" x="704850" y="935038"/>
          <p14:tracePt t="82918" x="280988" y="815975"/>
          <p14:tracePt t="82918" x="144463" y="458788"/>
          <p14:tracePt t="82918" x="177800" y="484188"/>
          <p14:tracePt t="82918" x="195263" y="492125"/>
          <p14:tracePt t="82918" x="212725" y="492125"/>
          <p14:tracePt t="82918" x="220663" y="492125"/>
          <p14:tracePt t="82918" x="220663" y="476250"/>
          <p14:tracePt t="82918" x="220663" y="450850"/>
          <p14:tracePt t="82918" x="220663" y="407988"/>
          <p14:tracePt t="82918" x="195263" y="347663"/>
          <p14:tracePt t="82918" x="136525" y="271463"/>
          <p14:tracePt t="82918" x="42863" y="144463"/>
          <p14:tracePt t="82918" x="415925" y="415925"/>
          <p14:tracePt t="82918" x="755650" y="611188"/>
          <p14:tracePt t="82918" x="1138238" y="765175"/>
          <p14:tracePt t="82918" x="1554163" y="935038"/>
          <p14:tracePt t="82918" x="1962150" y="1112838"/>
          <p14:tracePt t="82918" x="2471738" y="1343025"/>
          <p14:tracePt t="82918" x="2914650" y="1530350"/>
          <p14:tracePt t="82918" x="3381375" y="1708150"/>
          <p14:tracePt t="82918" x="3806825" y="1827213"/>
          <p14:tracePt t="82918" x="4240213" y="1928813"/>
          <p14:tracePt t="82918" x="4638675" y="2039938"/>
          <p14:tracePt t="82918" x="5029200" y="2116138"/>
          <p14:tracePt t="82918" x="5429250" y="2192338"/>
          <p14:tracePt t="82918" x="5761038" y="2227263"/>
          <p14:tracePt t="82918" x="6091238" y="2278063"/>
          <p14:tracePt t="82918" x="6423025" y="2311400"/>
          <p14:tracePt t="82918" x="6719888" y="2344738"/>
          <p14:tracePt t="82918" x="6958013" y="2344738"/>
          <p14:tracePt t="82918" x="7213600" y="2344738"/>
          <p14:tracePt t="82918" x="7416800" y="2344738"/>
          <p14:tracePt t="82918" x="7596188" y="2344738"/>
          <p14:tracePt t="82918" x="7731125" y="2344738"/>
          <p14:tracePt t="82918" x="7850188" y="2344738"/>
          <p14:tracePt t="82918" x="7986713" y="2362200"/>
          <p14:tracePt t="82918" x="8105775" y="2362200"/>
          <p14:tracePt t="82918" x="8215313" y="2362200"/>
          <p14:tracePt t="82918" x="8301038" y="2362200"/>
          <p14:tracePt t="82918" x="8410575" y="2362200"/>
          <p14:tracePt t="82918" x="8513763" y="2371725"/>
          <p14:tracePt t="82918" x="8615363" y="2371725"/>
          <p14:tracePt t="82918" x="8683625" y="2371725"/>
          <p14:tracePt t="82918" x="8767763" y="2371725"/>
          <p14:tracePt t="82918" x="8828088" y="2371725"/>
          <p14:tracePt t="82918" x="8886825" y="2371725"/>
          <p14:tracePt t="82918" x="8972550" y="2371725"/>
          <p14:tracePt t="82918" x="9056688" y="2371725"/>
          <p14:tracePt t="82918" x="9150350" y="2371725"/>
          <p14:tracePt t="82918" x="9269413" y="2371725"/>
          <p14:tracePt t="82918" x="9396413" y="2371725"/>
          <p14:tracePt t="82918" x="9532938" y="2371725"/>
          <p14:tracePt t="82918" x="9677400" y="2371725"/>
          <p14:tracePt t="82918" x="9829800" y="2371725"/>
          <p14:tracePt t="82918" x="9966325" y="2371725"/>
          <p14:tracePt t="82918" x="10118725" y="2371725"/>
          <p14:tracePt t="82918" x="10245725" y="2379663"/>
          <p14:tracePt t="82918" x="10364788" y="2405063"/>
          <p14:tracePt t="82918" x="10475913" y="2413000"/>
          <p14:tracePt t="82918" x="10577513" y="2430463"/>
          <p14:tracePt t="82918" x="10645775" y="2455863"/>
          <p14:tracePt t="82918" x="10729913" y="2481263"/>
          <p14:tracePt t="82918" x="10807700" y="2524125"/>
          <p14:tracePt t="82918" x="10926763" y="2574925"/>
          <p14:tracePt t="82918" x="11010900" y="2600325"/>
          <p14:tracePt t="82918" x="11104563" y="2651125"/>
          <p14:tracePt t="82918" x="11206163" y="2711450"/>
          <p14:tracePt t="82918" x="11282363" y="2762250"/>
          <p14:tracePt t="82918" x="11368088" y="2820988"/>
          <p14:tracePt t="82918" x="11444288" y="2871788"/>
          <p14:tracePt t="82918" x="11545888" y="2932113"/>
          <p14:tracePt t="82918" x="11664950" y="3008313"/>
          <p14:tracePt t="82918" x="11766550" y="3059113"/>
          <p14:tracePt t="82918" x="11885613" y="3119438"/>
          <p14:tracePt t="82918" x="12004675" y="3178175"/>
          <p14:tracePt t="82918" x="12141200" y="3238500"/>
          <p14:tracePt t="82918" x="12055475" y="3492500"/>
          <p14:tracePt t="82918" x="11988800" y="3492500"/>
          <p14:tracePt t="82918" x="11869738" y="3475038"/>
          <p14:tracePt t="82918" x="11758613" y="3459163"/>
          <p14:tracePt t="82918" x="11639550" y="3441700"/>
          <p14:tracePt t="82918" x="11512550" y="3416300"/>
          <p14:tracePt t="82918" x="11368088" y="3408363"/>
          <p14:tracePt t="82918" x="11231563" y="3382963"/>
          <p14:tracePt t="82918" x="11044238" y="3355975"/>
          <p14:tracePt t="82918" x="10833100" y="3322638"/>
          <p14:tracePt t="82918" x="10577513" y="3279775"/>
          <p14:tracePt t="82918" x="10306050" y="3246438"/>
          <p14:tracePt t="82918" x="10050463" y="3195638"/>
          <p14:tracePt t="82918" x="9812338" y="3186113"/>
          <p14:tracePt t="82918" x="9601200" y="3152775"/>
          <p14:tracePt t="82918" x="9405938" y="3127375"/>
          <p14:tracePt t="82918" x="9218613" y="3101975"/>
          <p14:tracePt t="82918" x="9074150" y="3067050"/>
          <p14:tracePt t="82918" x="8947150" y="3067050"/>
          <p14:tracePt t="82918" x="8785225" y="3041650"/>
          <p14:tracePt t="82918" x="8658225" y="3025775"/>
          <p14:tracePt t="82918" x="8529638" y="3008313"/>
          <p14:tracePt t="82918" x="8369300" y="2982913"/>
          <p14:tracePt t="82918" x="8283575" y="2949575"/>
          <p14:tracePt t="82918" x="8156575" y="2922588"/>
          <p14:tracePt t="82918" x="7969250" y="2881313"/>
          <p14:tracePt t="82918" x="7781925" y="2855913"/>
          <p14:tracePt t="82918" x="7493000" y="2787650"/>
          <p14:tracePt t="82918" x="7204075" y="2701925"/>
          <p14:tracePt t="82918" x="6924675" y="2660650"/>
          <p14:tracePt t="82918" x="6653213" y="2608263"/>
          <p14:tracePt t="82918" x="6405563" y="2592388"/>
          <p14:tracePt t="82918" x="6134100" y="2541588"/>
          <p14:tracePt t="82918" x="5913438" y="2516188"/>
          <p14:tracePt t="82918" x="5624513" y="2447925"/>
          <p14:tracePt t="82918" x="5353050" y="2397125"/>
          <p14:tracePt t="82918" x="5046663" y="2362200"/>
          <p14:tracePt t="82918" x="4765675" y="2311400"/>
          <p14:tracePt t="82918" x="4468813" y="2278063"/>
          <p14:tracePt t="82918" x="4179888" y="2217738"/>
          <p14:tracePt t="82918" x="3908425" y="2184400"/>
          <p14:tracePt t="82918" x="3721100" y="2159000"/>
          <p14:tracePt t="82918" x="3559175" y="2133600"/>
          <p14:tracePt t="82918" x="3432175" y="2133600"/>
          <p14:tracePt t="82918" x="3313113" y="2133600"/>
          <p14:tracePt t="82918" x="3219450" y="2133600"/>
          <p14:tracePt t="82918" x="3160713" y="2133600"/>
          <p14:tracePt t="82918" x="3127375" y="2133600"/>
          <p14:tracePt t="82918" x="3109913" y="2133600"/>
          <p14:tracePt t="82918" x="3100388" y="2133600"/>
          <p14:tracePt t="82918" x="3092450" y="2133600"/>
          <p14:tracePt t="82918" x="3117850" y="2141538"/>
          <p14:tracePt t="82918" x="3203575" y="2200275"/>
          <p14:tracePt t="82918" x="3338513" y="2260600"/>
          <p14:tracePt t="82918" x="3508375" y="2328863"/>
          <p14:tracePt t="82918" x="3662363" y="2387600"/>
          <p14:tracePt t="82918" x="3908425" y="2489200"/>
          <p14:tracePt t="82918" x="4171950" y="2592388"/>
          <p14:tracePt t="82918" x="4519613" y="2701925"/>
          <p14:tracePt t="82918" x="4868863" y="2813050"/>
          <p14:tracePt t="82918" x="5233988" y="2863850"/>
          <p14:tracePt t="82918" x="5761038" y="2922588"/>
          <p14:tracePt t="82918" x="6286500" y="2965450"/>
          <p14:tracePt t="82918" x="6889750" y="2965450"/>
          <p14:tracePt t="82918" x="7493000" y="2965450"/>
          <p14:tracePt t="82918" x="8054975" y="3008313"/>
          <p14:tracePt t="82918" x="8539163" y="3008313"/>
          <p14:tracePt t="82918" x="9082088" y="3008313"/>
          <p14:tracePt t="82918" x="9634538" y="3025775"/>
          <p14:tracePt t="82918" x="10153650" y="3025775"/>
          <p14:tracePt t="82918" x="10696575" y="3025775"/>
          <p14:tracePt t="82918" x="11188700" y="3025775"/>
          <p14:tracePt t="82918" x="11588750" y="3025775"/>
          <p14:tracePt t="82918" x="11936413" y="3025775"/>
          <p14:tracePt t="82918" x="12141200" y="3025775"/>
          <p14:tracePt t="82918" x="12039600" y="3416300"/>
          <p14:tracePt t="82918" x="11903075" y="3416300"/>
          <p14:tracePt t="82918" x="11791950" y="3416300"/>
          <p14:tracePt t="82918" x="11664950" y="3416300"/>
          <p14:tracePt t="82918" x="11545888" y="3416300"/>
          <p14:tracePt t="82918" x="11436350" y="3416300"/>
          <p14:tracePt t="82918" x="11342688" y="3416300"/>
          <p14:tracePt t="82918" x="11223625" y="3416300"/>
          <p14:tracePt t="82918" x="11112500" y="3416300"/>
          <p14:tracePt t="82918" x="10985500" y="3416300"/>
          <p14:tracePt t="82918" x="10874375" y="3416300"/>
          <p14:tracePt t="82918" x="10747375" y="3416300"/>
          <p14:tracePt t="82918" x="10602913" y="3416300"/>
          <p14:tracePt t="82918" x="10467975" y="3416300"/>
          <p14:tracePt t="82918" x="10339388" y="3408363"/>
          <p14:tracePt t="82918" x="10194925" y="3390900"/>
          <p14:tracePt t="82918" x="10034588" y="3365500"/>
          <p14:tracePt t="82918" x="9821863" y="3340100"/>
          <p14:tracePt t="82918" x="9558338" y="3271838"/>
          <p14:tracePt t="82918" x="9183688" y="3160713"/>
          <p14:tracePt t="82918" x="8750300" y="3041650"/>
          <p14:tracePt t="82918" x="8326438" y="2949575"/>
          <p14:tracePt t="82918" x="7842250" y="2830513"/>
          <p14:tracePt t="82918" x="7323138" y="2660650"/>
          <p14:tracePt t="82918" x="6805613" y="2516188"/>
          <p14:tracePt t="82918" x="6227763" y="2344738"/>
          <p14:tracePt t="82918" x="5599113" y="2149475"/>
          <p14:tracePt t="82918" x="4970463" y="1997075"/>
          <p14:tracePt t="82918" x="4281488" y="1776413"/>
          <p14:tracePt t="82918" x="3619500" y="1597025"/>
          <p14:tracePt t="82918" x="3024188" y="1444625"/>
          <p14:tracePt t="82918" x="2471738" y="1257300"/>
          <p14:tracePt t="82918" x="1928813" y="1112838"/>
          <p14:tracePt t="82918" x="1435100" y="942975"/>
          <p14:tracePt t="82918" x="942975" y="808038"/>
          <p14:tracePt t="82918" x="509588" y="646113"/>
          <p14:tracePt t="82918" x="187325" y="534988"/>
          <p14:tracePt t="83110" x="322263" y="1003300"/>
          <p14:tracePt t="83118" x="781050" y="1138238"/>
          <p14:tracePt t="83126" x="1300163" y="1266825"/>
          <p14:tracePt t="83134" x="1801813" y="1368425"/>
          <p14:tracePt t="83142" x="2336800" y="1452563"/>
          <p14:tracePt t="83150" x="2871788" y="1512888"/>
          <p14:tracePt t="83158" x="3492500" y="1614488"/>
          <p14:tracePt t="83166" x="4052888" y="1700213"/>
          <p14:tracePt t="83174" x="4613275" y="1784350"/>
          <p14:tracePt t="83182" x="5148263" y="1870075"/>
          <p14:tracePt t="83190" x="5700713" y="1928813"/>
          <p14:tracePt t="83198" x="6210300" y="2005013"/>
          <p14:tracePt t="83206" x="6770688" y="2073275"/>
          <p14:tracePt t="83214" x="7213600" y="2133600"/>
          <p14:tracePt t="83222" x="7662863" y="2209800"/>
          <p14:tracePt t="83231" x="8080375" y="2260600"/>
          <p14:tracePt t="83238" x="8580438" y="2303463"/>
          <p14:tracePt t="83247" x="8980488" y="2303463"/>
          <p14:tracePt t="83254" x="9353550" y="2303463"/>
          <p14:tracePt t="83264" x="9652000" y="2303463"/>
          <p14:tracePt t="83270" x="9906000" y="2303463"/>
          <p14:tracePt t="83279" x="10144125" y="2303463"/>
          <p14:tracePt t="83286" x="10339388" y="2268538"/>
          <p14:tracePt t="83297" x="10518775" y="2260600"/>
          <p14:tracePt t="83302" x="10679113" y="2235200"/>
          <p14:tracePt t="83310" x="10823575" y="2209800"/>
          <p14:tracePt t="83318" x="10942638" y="2200275"/>
          <p14:tracePt t="83326" x="11036300" y="2184400"/>
          <p14:tracePt t="83334" x="11129963" y="2166938"/>
          <p14:tracePt t="83342" x="11198225" y="2149475"/>
          <p14:tracePt t="83350" x="11256963" y="2141538"/>
          <p14:tracePt t="83358" x="11342688" y="2141538"/>
          <p14:tracePt t="83366" x="11436350" y="2133600"/>
          <p14:tracePt t="83374" x="11520488" y="2133600"/>
          <p14:tracePt t="83382" x="11571288" y="2133600"/>
          <p14:tracePt t="83390" x="11647488" y="2133600"/>
          <p14:tracePt t="83398" x="11715750" y="2133600"/>
          <p14:tracePt t="83406" x="11791950" y="2133600"/>
          <p14:tracePt t="83414" x="11834813" y="2133600"/>
          <p14:tracePt t="83422" x="11895138" y="2133600"/>
          <p14:tracePt t="83430" x="11961813" y="2133600"/>
          <p14:tracePt t="83438" x="12022138" y="2159000"/>
          <p14:tracePt t="83446" x="12072938" y="2166938"/>
          <p14:tracePt t="83454" x="12123738" y="2184400"/>
          <p14:tracePt t="83463" x="12174538" y="2227263"/>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B553B3-FC9C-487B-9C1D-A8EC305F94CC}"/>
              </a:ext>
            </a:extLst>
          </p:cNvPr>
          <p:cNvSpPr txBox="1">
            <a:spLocks noChangeArrowheads="1"/>
          </p:cNvSpPr>
          <p:nvPr/>
        </p:nvSpPr>
        <p:spPr>
          <a:xfrm>
            <a:off x="4115" y="-155541"/>
            <a:ext cx="12191999" cy="908720"/>
          </a:xfrm>
          <a:prstGeom prst="rect">
            <a:avLst/>
          </a:prstGeom>
          <a:solidFill>
            <a:srgbClr val="C00000"/>
          </a:solidFill>
        </p:spPr>
        <p:txBody>
          <a:bodyPr/>
          <a:lstStyle/>
          <a:p>
            <a:pPr lvl="0" algn="ctr">
              <a:lnSpc>
                <a:spcPct val="90000"/>
              </a:lnSpc>
              <a:spcBef>
                <a:spcPct val="0"/>
              </a:spcBef>
              <a:defRPr/>
            </a:pP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pic>
        <p:nvPicPr>
          <p:cNvPr id="2" name="Picture 1">
            <a:extLst>
              <a:ext uri="{FF2B5EF4-FFF2-40B4-BE49-F238E27FC236}">
                <a16:creationId xmlns:a16="http://schemas.microsoft.com/office/drawing/2014/main" id="{E3216041-2094-4226-8F82-3C90BA3D027B}"/>
              </a:ext>
            </a:extLst>
          </p:cNvPr>
          <p:cNvPicPr>
            <a:picLocks noChangeAspect="1"/>
          </p:cNvPicPr>
          <p:nvPr/>
        </p:nvPicPr>
        <p:blipFill>
          <a:blip r:embed="rId2"/>
          <a:stretch>
            <a:fillRect/>
          </a:stretch>
        </p:blipFill>
        <p:spPr>
          <a:xfrm>
            <a:off x="0" y="-189154"/>
            <a:ext cx="1504949" cy="942333"/>
          </a:xfrm>
          <a:prstGeom prst="rect">
            <a:avLst/>
          </a:prstGeom>
        </p:spPr>
      </p:pic>
      <p:sp>
        <p:nvSpPr>
          <p:cNvPr id="9" name="Title 1">
            <a:extLst>
              <a:ext uri="{FF2B5EF4-FFF2-40B4-BE49-F238E27FC236}">
                <a16:creationId xmlns:a16="http://schemas.microsoft.com/office/drawing/2014/main" id="{6CB8B1E8-C800-463F-B5EC-64531116ED73}"/>
              </a:ext>
            </a:extLst>
          </p:cNvPr>
          <p:cNvSpPr txBox="1">
            <a:spLocks noChangeArrowheads="1"/>
          </p:cNvSpPr>
          <p:nvPr/>
        </p:nvSpPr>
        <p:spPr>
          <a:xfrm>
            <a:off x="4115" y="6420156"/>
            <a:ext cx="12191997" cy="441960"/>
          </a:xfrm>
          <a:prstGeom prst="rect">
            <a:avLst/>
          </a:prstGeom>
          <a:solidFill>
            <a:srgbClr val="C00000"/>
          </a:solidFill>
        </p:spPr>
        <p:txBody>
          <a:bodyPr/>
          <a:lstStyle/>
          <a:p>
            <a:pPr algn="r">
              <a:lnSpc>
                <a:spcPct val="90000"/>
              </a:lnSpc>
              <a:defRPr/>
            </a:pPr>
            <a:r>
              <a:rPr lang="en-US" altLang="zh-CN" sz="1800" b="1">
                <a:solidFill>
                  <a:schemeClr val="bg1"/>
                </a:solidFill>
                <a:latin typeface="Book Antiqua" panose="02040602050305030304" pitchFamily="18" charset="0"/>
              </a:rPr>
              <a:t>Program Name: B.Tech (CSE)</a:t>
            </a:r>
            <a:endParaRPr lang="en-IN" altLang="zh-CN" sz="1800" dirty="0">
              <a:solidFill>
                <a:schemeClr val="bg1"/>
              </a:solidFill>
              <a:latin typeface="Book Antiqua" panose="02040602050305030304" pitchFamily="18" charset="0"/>
              <a:ea typeface="+mj-ea"/>
              <a:cs typeface="+mj-cs"/>
            </a:endParaRPr>
          </a:p>
        </p:txBody>
      </p:sp>
      <p:pic>
        <p:nvPicPr>
          <p:cNvPr id="7" name="Picture 6">
            <a:extLst>
              <a:ext uri="{FF2B5EF4-FFF2-40B4-BE49-F238E27FC236}">
                <a16:creationId xmlns:a16="http://schemas.microsoft.com/office/drawing/2014/main" id="{2DB9CDE4-EB32-4EF2-A168-5C30D5956422}"/>
              </a:ext>
            </a:extLst>
          </p:cNvPr>
          <p:cNvPicPr>
            <a:picLocks noChangeAspect="1"/>
          </p:cNvPicPr>
          <p:nvPr/>
        </p:nvPicPr>
        <p:blipFill>
          <a:blip r:embed="rId2"/>
          <a:stretch>
            <a:fillRect/>
          </a:stretch>
        </p:blipFill>
        <p:spPr>
          <a:xfrm>
            <a:off x="10682936" y="-155541"/>
            <a:ext cx="1504949" cy="942333"/>
          </a:xfrm>
          <a:prstGeom prst="rect">
            <a:avLst/>
          </a:prstGeom>
        </p:spPr>
      </p:pic>
      <p:sp>
        <p:nvSpPr>
          <p:cNvPr id="4" name="AutoShape 2" descr="https://www.investopedia.com/thmb/YwHGilMXF2cj25yu_Wrp_CqQN_Y=/660x0/filters:no_upscale():max_bytes(150000):strip_icc():format(webp)/corr_ex2-5bfd884046e0fb005158c709">
            <a:extLst>
              <a:ext uri="{FF2B5EF4-FFF2-40B4-BE49-F238E27FC236}">
                <a16:creationId xmlns:a16="http://schemas.microsoft.com/office/drawing/2014/main" id="{D93F8BAB-B91B-4811-A7C4-AA5A6B828E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Title 4">
            <a:extLst>
              <a:ext uri="{FF2B5EF4-FFF2-40B4-BE49-F238E27FC236}">
                <a16:creationId xmlns:a16="http://schemas.microsoft.com/office/drawing/2014/main" id="{248B5614-83A0-445D-A77D-5F68ADDB07A9}"/>
              </a:ext>
            </a:extLst>
          </p:cNvPr>
          <p:cNvSpPr>
            <a:spLocks noGrp="1"/>
          </p:cNvSpPr>
          <p:nvPr>
            <p:ph type="title"/>
          </p:nvPr>
        </p:nvSpPr>
        <p:spPr>
          <a:xfrm>
            <a:off x="990600" y="2923886"/>
            <a:ext cx="10515600" cy="1325563"/>
          </a:xfrm>
        </p:spPr>
        <p:txBody>
          <a:bodyPr>
            <a:noAutofit/>
          </a:bodyPr>
          <a:lstStyle/>
          <a:p>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2000 – Indian parliament passed information technology act. Also popular companies like Yahoo! started their Indian branches.</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2001 – Indian railway started the online booking through internet website.</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2002 – Internet telecom companies got approval from government for establishing under ocean network cables.</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2003 – First Indian online flight booking was started.</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2004 – BSNL started broadband services and broadband policy was release by Indian telecom ministry.</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2005 – Google launched its </a:t>
            </a:r>
            <a:r>
              <a:rPr lang="en-US" sz="1600" b="1" i="0" u="none" strike="noStrike" dirty="0">
                <a:solidFill>
                  <a:schemeClr val="accent5">
                    <a:lumMod val="75000"/>
                  </a:schemeClr>
                </a:solidFill>
                <a:effectLst/>
                <a:latin typeface="Sanskrit Text" panose="02020503050405020304" pitchFamily="18" charset="0"/>
                <a:cs typeface="Sanskrit Text" panose="02020503050405020304" pitchFamily="18" charset="0"/>
                <a:hlinkClick r:id="rId3">
                  <a:extLst>
                    <a:ext uri="{A12FA001-AC4F-418D-AE19-62706E023703}">
                      <ahyp:hlinkClr xmlns:ahyp="http://schemas.microsoft.com/office/drawing/2018/hyperlinkcolor" val="tx"/>
                    </a:ext>
                  </a:extLst>
                </a:hlinkClick>
              </a:rPr>
              <a:t>social networking</a:t>
            </a: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 site Orkut.</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2006 – Facebook started services to Indian users.</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2008 – Apple’s iPhone was introduced in India.</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2010 – 3G spectrum was offered on auction.</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2011 – Government introduced the service to switch internet connection without changing the phone number.</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2012 – Number of worldwide internet users reached 250 crores (2.5 billion).</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2012– Introduction to 4G in form of Dongle and Modems through TD-LTE by Airtel.</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2013 – There were 161 companies offering internet services during mid of the year.</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2014 – India became the third largest internet users community with around 20 crore users.</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2015 – Facebook started internet.org scheme partnered with Reliance Communications. Later the internet.org scheme was banned by Telecom Regulatory Authority of India (TRAI).</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t>2016 – TRAI decided to continue net neutrality by rejecting the proposal of Charing different amount for accessing different sites and services.</a:t>
            </a:r>
            <a:br>
              <a:rPr lang="en-US" sz="1600" b="1" i="0" dirty="0">
                <a:solidFill>
                  <a:schemeClr val="accent5">
                    <a:lumMod val="75000"/>
                  </a:schemeClr>
                </a:solidFill>
                <a:effectLst/>
                <a:latin typeface="Sanskrit Text" panose="02020503050405020304" pitchFamily="18" charset="0"/>
                <a:cs typeface="Sanskrit Text" panose="02020503050405020304" pitchFamily="18" charset="0"/>
              </a:rPr>
            </a:br>
            <a:r>
              <a:rPr lang="en-IN" sz="1600" b="1" dirty="0">
                <a:solidFill>
                  <a:schemeClr val="accent5">
                    <a:lumMod val="75000"/>
                  </a:schemeClr>
                </a:solidFill>
                <a:latin typeface="Sanskrit Text" panose="02020503050405020304" pitchFamily="18" charset="0"/>
                <a:cs typeface="Sanskrit Text" panose="02020503050405020304" pitchFamily="18" charset="0"/>
              </a:rPr>
              <a:t>5 Sep 2016:- Finally India got Introduced to 4G in the form of jio and then after it continues………….</a:t>
            </a:r>
            <a:br>
              <a:rPr lang="en-IN" sz="1600" b="1" dirty="0">
                <a:solidFill>
                  <a:schemeClr val="accent5">
                    <a:lumMod val="75000"/>
                  </a:schemeClr>
                </a:solidFill>
                <a:latin typeface="Sanskrit Text" panose="02020503050405020304" pitchFamily="18" charset="0"/>
                <a:cs typeface="Sanskrit Text" panose="02020503050405020304" pitchFamily="18" charset="0"/>
              </a:rPr>
            </a:br>
            <a:br>
              <a:rPr lang="en-US" sz="1600" b="0" i="0" dirty="0">
                <a:solidFill>
                  <a:schemeClr val="accent5">
                    <a:lumMod val="75000"/>
                  </a:schemeClr>
                </a:solidFill>
                <a:effectLst/>
                <a:latin typeface="Sanskrit Text" panose="02020503050405020304" pitchFamily="18" charset="0"/>
                <a:cs typeface="Sanskrit Text" panose="02020503050405020304" pitchFamily="18" charset="0"/>
              </a:rPr>
            </a:br>
            <a:endParaRPr lang="en-IN" sz="1600" dirty="0">
              <a:solidFill>
                <a:schemeClr val="accent5">
                  <a:lumMod val="75000"/>
                </a:schemeClr>
              </a:solidFill>
              <a:latin typeface="Sanskrit Text" panose="02020503050405020304" pitchFamily="18" charset="0"/>
              <a:cs typeface="Sanskrit Text" panose="02020503050405020304" pitchFamily="18" charset="0"/>
            </a:endParaRPr>
          </a:p>
        </p:txBody>
      </p:sp>
    </p:spTree>
    <p:extLst>
      <p:ext uri="{BB962C8B-B14F-4D97-AF65-F5344CB8AC3E}">
        <p14:creationId xmlns:p14="http://schemas.microsoft.com/office/powerpoint/2010/main" val="1698443898"/>
      </p:ext>
    </p:extLst>
  </p:cSld>
  <p:clrMapOvr>
    <a:masterClrMapping/>
  </p:clrMapOvr>
  <p:transition spd="med" advTm="84948">
    <p:pull/>
  </p:transition>
  <p:extLst>
    <p:ext uri="{3A86A75C-4F4B-4683-9AE1-C65F6400EC91}">
      <p14:laserTraceLst xmlns:p14="http://schemas.microsoft.com/office/powerpoint/2010/main">
        <p14:tracePtLst>
          <p14:tracePt t="701" x="11895138" y="3509963"/>
          <p14:tracePt t="710" x="11664950" y="3467100"/>
          <p14:tracePt t="718" x="11487150" y="3449638"/>
          <p14:tracePt t="725" x="11231563" y="3408363"/>
          <p14:tracePt t="733" x="11018838" y="3373438"/>
          <p14:tracePt t="741" x="10790238" y="3330575"/>
          <p14:tracePt t="750" x="10628313" y="3305175"/>
          <p14:tracePt t="758" x="10475913" y="3297238"/>
          <p14:tracePt t="766" x="10356850" y="3271838"/>
          <p14:tracePt t="773" x="10245725" y="3263900"/>
          <p14:tracePt t="781" x="10126663" y="3238500"/>
          <p14:tracePt t="790" x="10017125" y="3211513"/>
          <p14:tracePt t="798" x="9956800" y="3211513"/>
          <p14:tracePt t="806" x="9898063" y="3211513"/>
          <p14:tracePt t="814" x="9864725" y="3211513"/>
          <p14:tracePt t="822" x="9839325" y="3203575"/>
          <p14:tracePt t="831" x="9821863" y="3203575"/>
          <p14:tracePt t="1134" x="9812338" y="3203575"/>
          <p14:tracePt t="1246" x="9804400" y="3203575"/>
          <p14:tracePt t="1270" x="9796463" y="3203575"/>
          <p14:tracePt t="1278" x="9779000" y="3203575"/>
          <p14:tracePt t="1326" x="9771063" y="3203575"/>
          <p14:tracePt t="1334" x="9761538" y="3211513"/>
          <p14:tracePt t="1342" x="9753600" y="3221038"/>
          <p14:tracePt t="1350" x="9728200" y="3238500"/>
          <p14:tracePt t="1358" x="9720263" y="3246438"/>
          <p14:tracePt t="1366" x="9694863" y="3263900"/>
          <p14:tracePt t="1375" x="9677400" y="3279775"/>
          <p14:tracePt t="1381" x="9659938" y="3289300"/>
          <p14:tracePt t="1390" x="9642475" y="3289300"/>
          <p14:tracePt t="1405" x="9642475" y="3297238"/>
          <p14:tracePt t="1550" x="9634538" y="3297238"/>
          <p14:tracePt t="1918" x="9626600" y="3297238"/>
          <p14:tracePt t="2038" x="9617075" y="3297238"/>
          <p14:tracePt t="2047" x="9601200" y="3297238"/>
          <p14:tracePt t="2062" x="9591675" y="3297238"/>
          <p14:tracePt t="2070" x="9583738" y="3297238"/>
          <p14:tracePt t="2366" x="9575800" y="3322638"/>
          <p14:tracePt t="2374" x="9575800" y="3340100"/>
          <p14:tracePt t="2382" x="9575800" y="3355975"/>
          <p14:tracePt t="2390" x="9575800" y="3390900"/>
          <p14:tracePt t="2398" x="9575800" y="3433763"/>
          <p14:tracePt t="2406" x="9609138" y="3484563"/>
          <p14:tracePt t="2413" x="9617075" y="3502025"/>
          <p14:tracePt t="2421" x="9617075" y="3527425"/>
          <p14:tracePt t="2429" x="9626600" y="3560763"/>
          <p14:tracePt t="2438" x="9652000" y="3594100"/>
          <p14:tracePt t="2445" x="9652000" y="3603625"/>
          <p14:tracePt t="2453" x="9659938" y="3611563"/>
          <p14:tracePt t="2462" x="9659938" y="3629025"/>
          <p14:tracePt t="2470" x="9659938" y="3636963"/>
          <p14:tracePt t="2486" x="9667875" y="3654425"/>
          <p14:tracePt t="2494" x="9685338" y="3671888"/>
          <p14:tracePt t="2501" x="9702800" y="3687763"/>
          <p14:tracePt t="2510" x="9728200" y="3705225"/>
          <p14:tracePt t="2518" x="9745663" y="3722688"/>
          <p14:tracePt t="2527" x="9771063" y="3748088"/>
          <p14:tracePt t="2534" x="9779000" y="3763963"/>
          <p14:tracePt t="2542" x="9786938" y="3773488"/>
          <p14:tracePt t="2549" x="9804400" y="3773488"/>
          <p14:tracePt t="2935" x="9804400" y="3763963"/>
          <p14:tracePt t="3094" x="9804400" y="3756025"/>
          <p14:tracePt t="3102" x="9804400" y="3748088"/>
          <p14:tracePt t="10406" x="9804400" y="3738563"/>
          <p14:tracePt t="10414" x="9804400" y="3730625"/>
          <p14:tracePt t="10429" x="9786938" y="3713163"/>
          <p14:tracePt t="10438" x="9779000" y="3705225"/>
          <p14:tracePt t="10446" x="9761538" y="3705225"/>
          <p14:tracePt t="10455" x="9761538" y="3697288"/>
          <p14:tracePt t="10461" x="9761538" y="3679825"/>
          <p14:tracePt t="10471" x="9761538" y="3646488"/>
          <p14:tracePt t="10477" x="9761538" y="3611563"/>
          <p14:tracePt t="10487" x="9761538" y="3578225"/>
          <p14:tracePt t="10494" x="9761538" y="3552825"/>
          <p14:tracePt t="10503" x="9753600" y="3535363"/>
          <p14:tracePt t="10782" x="9736138" y="3527425"/>
          <p14:tracePt t="10798" x="9694863" y="3527425"/>
          <p14:tracePt t="10806" x="9667875" y="3560763"/>
          <p14:tracePt t="10814" x="9626600" y="3629025"/>
          <p14:tracePt t="10821" x="9591675" y="3679825"/>
          <p14:tracePt t="10830" x="9575800" y="3722688"/>
          <p14:tracePt t="10838" x="9566275" y="3781425"/>
          <p14:tracePt t="10846" x="9566275" y="3816350"/>
          <p14:tracePt t="10854" x="9566275" y="3841750"/>
          <p14:tracePt t="10862" x="9566275" y="3883025"/>
          <p14:tracePt t="10870" x="9566275" y="3925888"/>
          <p14:tracePt t="10889" x="9566275" y="4052888"/>
          <p14:tracePt t="10893" x="9566275" y="4121150"/>
          <p14:tracePt t="10902" x="9566275" y="4197350"/>
          <p14:tracePt t="10910" x="9566275" y="4240213"/>
          <p14:tracePt t="10919" x="9566275" y="4265613"/>
          <p14:tracePt t="10925" x="9566275" y="4291013"/>
          <p14:tracePt t="10933" x="9550400" y="4341813"/>
          <p14:tracePt t="10942" x="9550400" y="4359275"/>
          <p14:tracePt t="10950" x="9540875" y="4376738"/>
          <p14:tracePt t="10958" x="9532938" y="4402138"/>
          <p14:tracePt t="10966" x="9523413" y="4427538"/>
          <p14:tracePt t="10973" x="9507538" y="4435475"/>
          <p14:tracePt t="10982" x="9507538" y="4452938"/>
          <p14:tracePt t="10990" x="9507538" y="4460875"/>
          <p14:tracePt t="11006" x="9507538" y="4470400"/>
          <p14:tracePt t="11078" x="9507538" y="4478338"/>
          <p14:tracePt t="14798" x="9498013" y="4478338"/>
          <p14:tracePt t="14806" x="9482138" y="4478338"/>
          <p14:tracePt t="14814" x="9472613" y="4478338"/>
          <p14:tracePt t="14822" x="9431338" y="4460875"/>
          <p14:tracePt t="14838" x="9413875" y="4460875"/>
          <p14:tracePt t="14854" x="9405938" y="4460875"/>
          <p14:tracePt t="14870" x="9396413" y="4460875"/>
          <p14:tracePt t="14885" x="9388475" y="4460875"/>
          <p14:tracePt t="14885" x="9380538" y="4460875"/>
          <p14:tracePt t="14894" x="9371013" y="4460875"/>
          <p14:tracePt t="14902" x="9363075" y="4478338"/>
          <p14:tracePt t="14909" x="9353550" y="4495800"/>
          <p14:tracePt t="14918" x="9337675" y="4529138"/>
          <p14:tracePt t="14926" x="9328150" y="4554538"/>
          <p14:tracePt t="14935" x="9320213" y="4572000"/>
          <p14:tracePt t="14942" x="9312275" y="4597400"/>
          <p14:tracePt t="14950" x="9312275" y="4605338"/>
          <p14:tracePt t="14957" x="9302750" y="4614863"/>
          <p14:tracePt t="15254" x="9286875" y="4630738"/>
          <p14:tracePt t="15270" x="9261475" y="4648200"/>
          <p14:tracePt t="15278" x="9244013" y="4665663"/>
          <p14:tracePt t="15294" x="9236075" y="4673600"/>
          <p14:tracePt t="15309" x="9226550" y="4683125"/>
          <p14:tracePt t="15317" x="9226550" y="4691063"/>
          <p14:tracePt t="15334" x="9226550" y="4699000"/>
          <p14:tracePt t="15398" x="9226550" y="4708525"/>
          <p14:tracePt t="15406" x="9226550" y="4716463"/>
          <p14:tracePt t="15421" x="9226550" y="4724400"/>
          <p14:tracePt t="17222" x="9218613" y="4733925"/>
          <p14:tracePt t="17310" x="9209088" y="4733925"/>
          <p14:tracePt t="17414" x="9201150" y="4733925"/>
          <p14:tracePt t="17422" x="9201150" y="4724400"/>
          <p14:tracePt t="17430" x="9201150" y="4716463"/>
          <p14:tracePt t="17437" x="9201150" y="4699000"/>
          <p14:tracePt t="17446" x="9201150" y="4691063"/>
          <p14:tracePt t="17454" x="9201150" y="4673600"/>
          <p14:tracePt t="17463" x="9201150" y="4648200"/>
          <p14:tracePt t="17470" x="9201150" y="4622800"/>
          <p14:tracePt t="17477" x="9201150" y="4579938"/>
          <p14:tracePt t="17485" x="9201150" y="4529138"/>
          <p14:tracePt t="17494" x="9201150" y="4478338"/>
          <p14:tracePt t="17501" x="9201150" y="4427538"/>
          <p14:tracePt t="17510" x="9201150" y="4341813"/>
          <p14:tracePt t="17518" x="9201150" y="4275138"/>
          <p14:tracePt t="17526" x="9209088" y="4189413"/>
          <p14:tracePt t="17534" x="9218613" y="4113213"/>
          <p14:tracePt t="17541" x="9218613" y="4044950"/>
          <p14:tracePt t="17550" x="9218613" y="3968750"/>
          <p14:tracePt t="17558" x="9218613" y="3917950"/>
          <p14:tracePt t="17566" x="9218613" y="3832225"/>
          <p14:tracePt t="17573" x="9218613" y="3730625"/>
          <p14:tracePt t="17582" x="9209088" y="3646488"/>
          <p14:tracePt t="17590" x="9175750" y="3543300"/>
          <p14:tracePt t="17598" x="9142413" y="3441700"/>
          <p14:tracePt t="17606" x="9132888" y="3365500"/>
          <p14:tracePt t="17614" x="9124950" y="3289300"/>
          <p14:tracePt t="17621" x="9091613" y="3211513"/>
          <p14:tracePt t="17630" x="9074150" y="3178175"/>
          <p14:tracePt t="17638" x="9064625" y="3144838"/>
          <p14:tracePt t="17646" x="9039225" y="3127375"/>
          <p14:tracePt t="17654" x="9023350" y="3076575"/>
          <p14:tracePt t="17662" x="8980488" y="3033713"/>
          <p14:tracePt t="17669" x="8929688" y="2982913"/>
          <p14:tracePt t="17677" x="8836025" y="2914650"/>
          <p14:tracePt t="17686" x="8777288" y="2881313"/>
          <p14:tracePt t="17694" x="8674100" y="2846388"/>
          <p14:tracePt t="17702" x="8572500" y="2813050"/>
          <p14:tracePt t="17709" x="8470900" y="2795588"/>
          <p14:tracePt t="17717" x="8343900" y="2770188"/>
          <p14:tracePt t="17725" x="8224838" y="2762250"/>
          <p14:tracePt t="17734" x="8096250" y="2744788"/>
          <p14:tracePt t="17742" x="7969250" y="2736850"/>
          <p14:tracePt t="17750" x="7832725" y="2711450"/>
          <p14:tracePt t="17757" x="7688263" y="2711450"/>
          <p14:tracePt t="17766" x="7561263" y="2711450"/>
          <p14:tracePt t="17774" x="7434263" y="2711450"/>
          <p14:tracePt t="17782" x="7323138" y="2711450"/>
          <p14:tracePt t="17790" x="7239000" y="2711450"/>
          <p14:tracePt t="17798" x="7178675" y="2711450"/>
          <p14:tracePt t="17805" x="7137400" y="2711450"/>
          <p14:tracePt t="17814" x="7112000" y="2711450"/>
          <p14:tracePt t="17821" x="7094538" y="2711450"/>
          <p14:tracePt t="17831" x="7085013" y="2719388"/>
          <p14:tracePt t="17838" x="7077075" y="2719388"/>
          <p14:tracePt t="17846" x="7069138" y="2719388"/>
          <p14:tracePt t="17894" x="7059613" y="2719388"/>
          <p14:tracePt t="17901" x="7034213" y="2719388"/>
          <p14:tracePt t="17909" x="6992938" y="2752725"/>
          <p14:tracePt t="17918" x="6958013" y="2762250"/>
          <p14:tracePt t="17926" x="6924675" y="2787650"/>
          <p14:tracePt t="17934" x="6907213" y="2795588"/>
          <p14:tracePt t="17942" x="6899275" y="2795588"/>
          <p14:tracePt t="17957" x="6899275" y="2813050"/>
          <p14:tracePt t="17966" x="6899275" y="2838450"/>
          <p14:tracePt t="17974" x="6899275" y="2863850"/>
          <p14:tracePt t="17982" x="6899275" y="2897188"/>
          <p14:tracePt t="17990" x="6907213" y="2906713"/>
          <p14:tracePt t="17998" x="6915150" y="2914650"/>
          <p14:tracePt t="18006" x="6932613" y="2922588"/>
          <p14:tracePt t="18014" x="6950075" y="2932113"/>
          <p14:tracePt t="18021" x="7000875" y="2949575"/>
          <p14:tracePt t="18030" x="7094538" y="2965450"/>
          <p14:tracePt t="18037" x="7221538" y="2982913"/>
          <p14:tracePt t="18045" x="7391400" y="2982913"/>
          <p14:tracePt t="18054" x="7596188" y="2982913"/>
          <p14:tracePt t="18062" x="7926388" y="3041650"/>
          <p14:tracePt t="18069" x="8181975" y="3101975"/>
          <p14:tracePt t="18078" x="8513763" y="3135313"/>
          <p14:tracePt t="18085" x="8724900" y="3152775"/>
          <p14:tracePt t="18093" x="8947150" y="3119438"/>
          <p14:tracePt t="18101" x="8963025" y="3119438"/>
          <p14:tracePt t="18246" x="8963025" y="3101975"/>
          <p14:tracePt t="18254" x="8818563" y="3033713"/>
          <p14:tracePt t="18262" x="8605838" y="2940050"/>
          <p14:tracePt t="18270" x="8402638" y="2881313"/>
          <p14:tracePt t="18277" x="8139113" y="2795588"/>
          <p14:tracePt t="18285" x="7994650" y="2778125"/>
          <p14:tracePt t="18294" x="7867650" y="2727325"/>
          <p14:tracePt t="18302" x="7766050" y="2693988"/>
          <p14:tracePt t="18310" x="7715250" y="2686050"/>
          <p14:tracePt t="18318" x="7672388" y="2676525"/>
          <p14:tracePt t="18325" x="7629525" y="2668588"/>
          <p14:tracePt t="18334" x="7586663" y="2651125"/>
          <p14:tracePt t="18349" x="7570788" y="2651125"/>
          <p14:tracePt t="18382" x="7535863" y="2651125"/>
          <p14:tracePt t="18390" x="7510463" y="2651125"/>
          <p14:tracePt t="18398" x="7426325" y="2651125"/>
          <p14:tracePt t="18406" x="7315200" y="2651125"/>
          <p14:tracePt t="18414" x="7188200" y="2651125"/>
          <p14:tracePt t="18421" x="7051675" y="2651125"/>
          <p14:tracePt t="18430" x="6889750" y="2668588"/>
          <p14:tracePt t="18438" x="6729413" y="2701925"/>
          <p14:tracePt t="18445" x="6575425" y="2711450"/>
          <p14:tracePt t="18454" x="6415088" y="2736850"/>
          <p14:tracePt t="18462" x="6253163" y="2762250"/>
          <p14:tracePt t="18469" x="6108700" y="2787650"/>
          <p14:tracePt t="18479" x="5981700" y="2795588"/>
          <p14:tracePt t="18486" x="5870575" y="2820988"/>
          <p14:tracePt t="18494" x="5768975" y="2830513"/>
          <p14:tracePt t="18502" x="5708650" y="2846388"/>
          <p14:tracePt t="18509" x="5649913" y="2855913"/>
          <p14:tracePt t="18518" x="5624513" y="2855913"/>
          <p14:tracePt t="18525" x="5599113" y="2855913"/>
          <p14:tracePt t="18590" x="5591175" y="2863850"/>
          <p14:tracePt t="18605" x="5581650" y="2871788"/>
          <p14:tracePt t="18614" x="5581650" y="2881313"/>
          <p14:tracePt t="18630" x="5565775" y="2889250"/>
          <p14:tracePt t="18646" x="5565775" y="2897188"/>
          <p14:tracePt t="18653" x="5565775" y="2906713"/>
          <p14:tracePt t="18662" x="5556250" y="2906713"/>
          <p14:tracePt t="18670" x="5556250" y="2922588"/>
          <p14:tracePt t="18678" x="5556250" y="2932113"/>
          <p14:tracePt t="19246" x="5548313" y="2922588"/>
          <p14:tracePt t="19254" x="5538788" y="2889250"/>
          <p14:tracePt t="19262" x="5522913" y="2863850"/>
          <p14:tracePt t="19269" x="5513388" y="2855913"/>
          <p14:tracePt t="19278" x="5505450" y="2830513"/>
          <p14:tracePt t="19286" x="5497513" y="2805113"/>
          <p14:tracePt t="19295" x="5472113" y="2770188"/>
          <p14:tracePt t="19301" x="5429250" y="2719388"/>
          <p14:tracePt t="19310" x="5394325" y="2668588"/>
          <p14:tracePt t="19317" x="5327650" y="2600325"/>
          <p14:tracePt t="19326" x="5284788" y="2566988"/>
          <p14:tracePt t="19334" x="5224463" y="2532063"/>
          <p14:tracePt t="19342" x="5183188" y="2498725"/>
          <p14:tracePt t="19350" x="5122863" y="2463800"/>
          <p14:tracePt t="19357" x="5080000" y="2455863"/>
          <p14:tracePt t="19366" x="5021263" y="2447925"/>
          <p14:tracePt t="19374" x="4945063" y="2422525"/>
          <p14:tracePt t="19382" x="4884738" y="2422525"/>
          <p14:tracePt t="19390" x="4843463" y="2422525"/>
          <p14:tracePt t="19398" x="4800600" y="2422525"/>
          <p14:tracePt t="19405" x="4765675" y="2422525"/>
          <p14:tracePt t="19414" x="4714875" y="2422525"/>
          <p14:tracePt t="19422" x="4673600" y="2422525"/>
          <p14:tracePt t="19431" x="4638675" y="2422525"/>
          <p14:tracePt t="19438" x="4595813" y="2422525"/>
          <p14:tracePt t="19447" x="4570413" y="2422525"/>
          <p14:tracePt t="19453" x="4529138" y="2422525"/>
          <p14:tracePt t="19462" x="4503738" y="2422525"/>
          <p14:tracePt t="19470" x="4476750" y="2430463"/>
          <p14:tracePt t="19479" x="4460875" y="2438400"/>
          <p14:tracePt t="19495" x="4451350" y="2438400"/>
          <p14:tracePt t="19501" x="4443413" y="2447925"/>
          <p14:tracePt t="19519" x="4443413" y="2455863"/>
          <p14:tracePt t="19527" x="4435475" y="2463800"/>
          <p14:tracePt t="19535" x="4435475" y="2481263"/>
          <p14:tracePt t="19543" x="4435475" y="2498725"/>
          <p14:tracePt t="19550" x="4425950" y="2516188"/>
          <p14:tracePt t="19558" x="4425950" y="2524125"/>
          <p14:tracePt t="19566" x="4425950" y="2541588"/>
          <p14:tracePt t="19573" x="4425950" y="2557463"/>
          <p14:tracePt t="19581" x="4425950" y="2592388"/>
          <p14:tracePt t="19589" x="4425950" y="2625725"/>
          <p14:tracePt t="19598" x="4425950" y="2643188"/>
          <p14:tracePt t="19606" x="4435475" y="2676525"/>
          <p14:tracePt t="19614" x="4443413" y="2727325"/>
          <p14:tracePt t="19621" x="4476750" y="2770188"/>
          <p14:tracePt t="19630" x="4476750" y="2795588"/>
          <p14:tracePt t="19637" x="4494213" y="2820988"/>
          <p14:tracePt t="19646" x="4503738" y="2855913"/>
          <p14:tracePt t="19654" x="4519613" y="2871788"/>
          <p14:tracePt t="19663" x="4529138" y="2881313"/>
          <p14:tracePt t="19670" x="4537075" y="2897188"/>
          <p14:tracePt t="19678" x="4562475" y="2922588"/>
          <p14:tracePt t="19685" x="4562475" y="2932113"/>
          <p14:tracePt t="19694" x="4570413" y="2932113"/>
          <p14:tracePt t="19701" x="4579938" y="2940050"/>
          <p14:tracePt t="19718" x="4605338" y="2957513"/>
          <p14:tracePt t="19726" x="4621213" y="2957513"/>
          <p14:tracePt t="19733" x="4630738" y="2957513"/>
          <p14:tracePt t="19741" x="4664075" y="2965450"/>
          <p14:tracePt t="19750" x="4699000" y="2974975"/>
          <p14:tracePt t="19758" x="4724400" y="2982913"/>
          <p14:tracePt t="19766" x="4732338" y="2990850"/>
          <p14:tracePt t="19774" x="4749800" y="3000375"/>
          <p14:tracePt t="19781" x="4775200" y="3000375"/>
          <p14:tracePt t="19789" x="4783138" y="3008313"/>
          <p14:tracePt t="19814" x="4808538" y="3008313"/>
          <p14:tracePt t="19821" x="4818063" y="3016250"/>
          <p14:tracePt t="19837" x="4833938" y="3016250"/>
          <p14:tracePt t="19846" x="4843463" y="3016250"/>
          <p14:tracePt t="19863" x="4851400" y="3016250"/>
          <p14:tracePt t="19869" x="4868863" y="3016250"/>
          <p14:tracePt t="19877" x="4876800" y="3016250"/>
          <p14:tracePt t="19898" x="4902200" y="3025775"/>
          <p14:tracePt t="19910" x="4902200" y="3033713"/>
          <p14:tracePt t="21910" x="4919663" y="3025775"/>
          <p14:tracePt t="21918" x="4945063" y="3025775"/>
          <p14:tracePt t="21925" x="4945063" y="3016250"/>
          <p14:tracePt t="21933" x="4970463" y="3000375"/>
          <p14:tracePt t="21942" x="4995863" y="2982913"/>
          <p14:tracePt t="21950" x="5013325" y="2974975"/>
          <p14:tracePt t="21958" x="5064125" y="2949575"/>
          <p14:tracePt t="21966" x="5089525" y="2932113"/>
          <p14:tracePt t="21973" x="5122863" y="2906713"/>
          <p14:tracePt t="21981" x="5157788" y="2881313"/>
          <p14:tracePt t="21990" x="5173663" y="2855913"/>
          <p14:tracePt t="21998" x="5199063" y="2820988"/>
          <p14:tracePt t="22006" x="5233988" y="2762250"/>
          <p14:tracePt t="22014" x="5259388" y="2711450"/>
          <p14:tracePt t="22021" x="5276850" y="2676525"/>
          <p14:tracePt t="22029" x="5310188" y="2625725"/>
          <p14:tracePt t="22038" x="5318125" y="2600325"/>
          <p14:tracePt t="22046" x="5335588" y="2557463"/>
          <p14:tracePt t="22054" x="5335588" y="2532063"/>
          <p14:tracePt t="22062" x="5353050" y="2489200"/>
          <p14:tracePt t="22069" x="5353050" y="2422525"/>
          <p14:tracePt t="22078" x="5353050" y="2371725"/>
          <p14:tracePt t="22085" x="5360988" y="2328863"/>
          <p14:tracePt t="22094" x="5360988" y="2303463"/>
          <p14:tracePt t="22103" x="5360988" y="2278063"/>
          <p14:tracePt t="22110" x="5360988" y="2252663"/>
          <p14:tracePt t="22118" x="5360988" y="2243138"/>
          <p14:tracePt t="22126" x="5360988" y="2235200"/>
          <p14:tracePt t="22133" x="5360988" y="2209800"/>
          <p14:tracePt t="22143" x="5360988" y="2192338"/>
          <p14:tracePt t="22158" x="5360988" y="2184400"/>
          <p14:tracePt t="23381" x="5360988" y="2192338"/>
          <p14:tracePt t="23398" x="5378450" y="2209800"/>
          <p14:tracePt t="23406" x="5386388" y="2209800"/>
          <p14:tracePt t="23429" x="5386388" y="2217738"/>
          <p14:tracePt t="35206" x="5394325" y="2235200"/>
          <p14:tracePt t="35214" x="5394325" y="2278063"/>
          <p14:tracePt t="35221" x="5394325" y="2336800"/>
          <p14:tracePt t="35230" x="5394325" y="2387600"/>
          <p14:tracePt t="35238" x="5394325" y="2430463"/>
          <p14:tracePt t="35245" x="5394325" y="2481263"/>
          <p14:tracePt t="35254" x="5394325" y="2524125"/>
          <p14:tracePt t="35262" x="5411788" y="2557463"/>
          <p14:tracePt t="35269" x="5421313" y="2600325"/>
          <p14:tracePt t="35278" x="5454650" y="2651125"/>
          <p14:tracePt t="35285" x="5480050" y="2693988"/>
          <p14:tracePt t="35293" x="5505450" y="2711450"/>
          <p14:tracePt t="35301" x="5522913" y="2752725"/>
          <p14:tracePt t="35310" x="5530850" y="2762250"/>
          <p14:tracePt t="35318" x="5548313" y="2778125"/>
          <p14:tracePt t="35325" x="5548313" y="2787650"/>
          <p14:tracePt t="35334" x="5556250" y="2795588"/>
          <p14:tracePt t="35341" x="5565775" y="2805113"/>
          <p14:tracePt t="35350" x="5573713" y="2820988"/>
          <p14:tracePt t="35470" x="5573713" y="2813050"/>
          <p14:tracePt t="35478" x="5573713" y="2805113"/>
          <p14:tracePt t="35534" x="5573713" y="2787650"/>
          <p14:tracePt t="35542" x="5573713" y="2778125"/>
          <p14:tracePt t="35574" x="5565775" y="2770188"/>
          <p14:tracePt t="35694" x="5565775" y="2762250"/>
          <p14:tracePt t="35702" x="5556250" y="2752725"/>
          <p14:tracePt t="35838" x="5556250" y="2744788"/>
          <p14:tracePt t="35870" x="5548313" y="2736850"/>
          <p14:tracePt t="36398" x="5548313" y="2727325"/>
          <p14:tracePt t="36406" x="5548313" y="2719388"/>
          <p14:tracePt t="36421" x="5556250" y="2719388"/>
          <p14:tracePt t="36429" x="5573713" y="2719388"/>
          <p14:tracePt t="36509" x="5581650" y="2719388"/>
          <p14:tracePt t="36829" x="5591175" y="2719388"/>
          <p14:tracePt t="36853" x="5591175" y="2736850"/>
          <p14:tracePt t="36862" x="5591175" y="2762250"/>
          <p14:tracePt t="36870" x="5591175" y="2795588"/>
          <p14:tracePt t="36878" x="5591175" y="2830513"/>
          <p14:tracePt t="36885" x="5607050" y="2871788"/>
          <p14:tracePt t="36893" x="5624513" y="2914650"/>
          <p14:tracePt t="36902" x="5649913" y="2990850"/>
          <p14:tracePt t="36910" x="5675313" y="3067050"/>
          <p14:tracePt t="36918" x="5700713" y="3127375"/>
          <p14:tracePt t="36926" x="5743575" y="3195638"/>
          <p14:tracePt t="36933" x="5776913" y="3254375"/>
          <p14:tracePt t="36941" x="5786438" y="3305175"/>
          <p14:tracePt t="36949" x="5827713" y="3382963"/>
          <p14:tracePt t="36958" x="5845175" y="3424238"/>
          <p14:tracePt t="36967" x="5870575" y="3449638"/>
          <p14:tracePt t="36974" x="5888038" y="3484563"/>
          <p14:tracePt t="36982" x="5905500" y="3535363"/>
          <p14:tracePt t="36990" x="5921375" y="3560763"/>
          <p14:tracePt t="36998" x="5946775" y="3578225"/>
          <p14:tracePt t="37006" x="5972175" y="3603625"/>
          <p14:tracePt t="37014" x="5989638" y="3611563"/>
          <p14:tracePt t="37022" x="5997575" y="3619500"/>
          <p14:tracePt t="37029" x="6032500" y="3629025"/>
          <p14:tracePt t="37038" x="6049963" y="3646488"/>
          <p14:tracePt t="37046" x="6065838" y="3646488"/>
          <p14:tracePt t="37054" x="6065838" y="3654425"/>
          <p14:tracePt t="37062" x="6075363" y="3654425"/>
          <p14:tracePt t="37070" x="6091238" y="3654425"/>
          <p14:tracePt t="37078" x="6100763" y="3654425"/>
          <p14:tracePt t="37085" x="6108700" y="3654425"/>
          <p14:tracePt t="37094" x="6126163" y="3654425"/>
          <p14:tracePt t="37110" x="6134100" y="3654425"/>
          <p14:tracePt t="37125" x="6142038" y="3654425"/>
          <p14:tracePt t="37134" x="6151563" y="3646488"/>
          <p14:tracePt t="37141" x="6159500" y="3636963"/>
          <p14:tracePt t="37150" x="6167438" y="3619500"/>
          <p14:tracePt t="37158" x="6176963" y="3578225"/>
          <p14:tracePt t="37165" x="6176963" y="3543300"/>
          <p14:tracePt t="37173" x="6176963" y="3517900"/>
          <p14:tracePt t="37182" x="6176963" y="3492500"/>
          <p14:tracePt t="37190" x="6176963" y="3449638"/>
          <p14:tracePt t="37199" x="6176963" y="3408363"/>
          <p14:tracePt t="37206" x="6176963" y="3373438"/>
          <p14:tracePt t="37214" x="6159500" y="3322638"/>
          <p14:tracePt t="37221" x="6142038" y="3279775"/>
          <p14:tracePt t="37232" x="6108700" y="3238500"/>
          <p14:tracePt t="37238" x="6065838" y="3186113"/>
          <p14:tracePt t="37246" x="6032500" y="3152775"/>
          <p14:tracePt t="37254" x="5981700" y="3109913"/>
          <p14:tracePt t="37262" x="5905500" y="3067050"/>
          <p14:tracePt t="37269" x="5853113" y="3051175"/>
          <p14:tracePt t="37279" x="5802313" y="3025775"/>
          <p14:tracePt t="37286" x="5735638" y="3016250"/>
          <p14:tracePt t="37294" x="5683250" y="3008313"/>
          <p14:tracePt t="37302" x="5624513" y="3000375"/>
          <p14:tracePt t="37310" x="5581650" y="2982913"/>
          <p14:tracePt t="37317" x="5530850" y="2982913"/>
          <p14:tracePt t="37326" x="5487988" y="2982913"/>
          <p14:tracePt t="37334" x="5454650" y="2982913"/>
          <p14:tracePt t="37342" x="5446713" y="2982913"/>
          <p14:tracePt t="37350" x="5411788" y="2982913"/>
          <p14:tracePt t="37357" x="5403850" y="2982913"/>
          <p14:tracePt t="37365" x="5386388" y="2990850"/>
          <p14:tracePt t="37374" x="5368925" y="3008313"/>
          <p14:tracePt t="37382" x="5343525" y="3025775"/>
          <p14:tracePt t="37390" x="5335588" y="3041650"/>
          <p14:tracePt t="37398" x="5318125" y="3051175"/>
          <p14:tracePt t="37405" x="5292725" y="3076575"/>
          <p14:tracePt t="37414" x="5284788" y="3101975"/>
          <p14:tracePt t="37421" x="5276850" y="3178175"/>
          <p14:tracePt t="37430" x="5276850" y="3254375"/>
          <p14:tracePt t="37438" x="5249863" y="3340100"/>
          <p14:tracePt t="37447" x="5249863" y="3408363"/>
          <p14:tracePt t="37454" x="5249863" y="3492500"/>
          <p14:tracePt t="37463" x="5276850" y="3586163"/>
          <p14:tracePt t="37470" x="5318125" y="3662363"/>
          <p14:tracePt t="37480" x="5386388" y="3756025"/>
          <p14:tracePt t="37486" x="5446713" y="3832225"/>
          <p14:tracePt t="37496" x="5497513" y="3883025"/>
          <p14:tracePt t="37501" x="5565775" y="3951288"/>
          <p14:tracePt t="37509" x="5657850" y="4019550"/>
          <p14:tracePt t="37518" x="5743575" y="4062413"/>
          <p14:tracePt t="37526" x="5862638" y="4121150"/>
          <p14:tracePt t="37534" x="5964238" y="4146550"/>
          <p14:tracePt t="37541" x="6057900" y="4189413"/>
          <p14:tracePt t="37549" x="6167438" y="4206875"/>
          <p14:tracePt t="37558" x="6286500" y="4206875"/>
          <p14:tracePt t="37566" x="6397625" y="4206875"/>
          <p14:tracePt t="37574" x="6508750" y="4206875"/>
          <p14:tracePt t="37581" x="6584950" y="4206875"/>
          <p14:tracePt t="37590" x="6669088" y="4206875"/>
          <p14:tracePt t="37598" x="6719888" y="4171950"/>
          <p14:tracePt t="37605" x="6780213" y="4164013"/>
          <p14:tracePt t="37614" x="6813550" y="4146550"/>
          <p14:tracePt t="37621" x="6823075" y="4130675"/>
          <p14:tracePt t="37631" x="6848475" y="4070350"/>
          <p14:tracePt t="37637" x="6856413" y="4002088"/>
          <p14:tracePt t="37646" x="6864350" y="3925888"/>
          <p14:tracePt t="37654" x="6864350" y="3841750"/>
          <p14:tracePt t="37662" x="6864350" y="3756025"/>
          <p14:tracePt t="37670" x="6864350" y="3671888"/>
          <p14:tracePt t="37678" x="6864350" y="3594100"/>
          <p14:tracePt t="37685" x="6831013" y="3509963"/>
          <p14:tracePt t="37693" x="6813550" y="3449638"/>
          <p14:tracePt t="37701" x="6754813" y="3355975"/>
          <p14:tracePt t="37710" x="6711950" y="3289300"/>
          <p14:tracePt t="37718" x="6669088" y="3238500"/>
          <p14:tracePt t="37726" x="6618288" y="3186113"/>
          <p14:tracePt t="37733" x="6575425" y="3135313"/>
          <p14:tracePt t="37741" x="6524625" y="3094038"/>
          <p14:tracePt t="37749" x="6491288" y="3059113"/>
          <p14:tracePt t="37759" x="6405563" y="3000375"/>
          <p14:tracePt t="37765" x="6346825" y="2957513"/>
          <p14:tracePt t="37774" x="6270625" y="2914650"/>
          <p14:tracePt t="37782" x="6219825" y="2897188"/>
          <p14:tracePt t="37789" x="6159500" y="2855913"/>
          <p14:tracePt t="37798" x="6091238" y="2820988"/>
          <p14:tracePt t="37806" x="6057900" y="2813050"/>
          <p14:tracePt t="37814" x="6032500" y="2805113"/>
          <p14:tracePt t="37821" x="6007100" y="2805113"/>
          <p14:tracePt t="37830" x="5972175" y="2795588"/>
          <p14:tracePt t="37838" x="5964238" y="2795588"/>
          <p14:tracePt t="37846" x="5956300" y="2795588"/>
          <p14:tracePt t="37854" x="5938838" y="2795588"/>
          <p14:tracePt t="37882" x="5913438" y="2795588"/>
          <p14:tracePt t="37885" x="5905500" y="2795588"/>
          <p14:tracePt t="37894" x="5880100" y="2795588"/>
          <p14:tracePt t="37901" x="5870575" y="2795588"/>
          <p14:tracePt t="37910" x="5853113" y="2813050"/>
          <p14:tracePt t="37917" x="5827713" y="2820988"/>
          <p14:tracePt t="37925" x="5802313" y="2830513"/>
          <p14:tracePt t="37941" x="5768975" y="2846388"/>
          <p14:tracePt t="37950" x="5751513" y="2863850"/>
          <p14:tracePt t="37958" x="5743575" y="2871788"/>
          <p14:tracePt t="37965" x="5726113" y="2889250"/>
          <p14:tracePt t="37981" x="5726113" y="2914650"/>
          <p14:tracePt t="37990" x="5718175" y="2922588"/>
          <p14:tracePt t="37998" x="5718175" y="2932113"/>
          <p14:tracePt t="38006" x="5718175" y="2949575"/>
          <p14:tracePt t="38021" x="5718175" y="2965450"/>
          <p14:tracePt t="38030" x="5718175" y="2982913"/>
          <p14:tracePt t="38038" x="5718175" y="3008313"/>
          <p14:tracePt t="38046" x="5735638" y="3041650"/>
          <p14:tracePt t="38054" x="5776913" y="3084513"/>
          <p14:tracePt t="38062" x="5827713" y="3109913"/>
          <p14:tracePt t="38069" x="5870575" y="3135313"/>
          <p14:tracePt t="38078" x="5888038" y="3135313"/>
          <p14:tracePt t="38086" x="5913438" y="3144838"/>
          <p14:tracePt t="38093" x="5938838" y="3144838"/>
          <p14:tracePt t="38101" x="5956300" y="3144838"/>
          <p14:tracePt t="38109" x="5964238" y="3144838"/>
          <p14:tracePt t="38117" x="5972175" y="3144838"/>
          <p14:tracePt t="38126" x="5981700" y="3144838"/>
          <p14:tracePt t="38134" x="5989638" y="3144838"/>
          <p14:tracePt t="38142" x="6007100" y="3144838"/>
          <p14:tracePt t="38150" x="6015038" y="3144838"/>
          <p14:tracePt t="38157" x="6024563" y="3144838"/>
          <p14:tracePt t="38166" x="6040438" y="3127375"/>
          <p14:tracePt t="38174" x="6057900" y="3094038"/>
          <p14:tracePt t="38182" x="6065838" y="3059113"/>
          <p14:tracePt t="38190" x="6075363" y="3000375"/>
          <p14:tracePt t="38198" x="6100763" y="2940050"/>
          <p14:tracePt t="38205" x="6100763" y="2881313"/>
          <p14:tracePt t="38214" x="6100763" y="2795588"/>
          <p14:tracePt t="38221" x="6100763" y="2693988"/>
          <p14:tracePt t="38230" x="6100763" y="2625725"/>
          <p14:tracePt t="38238" x="6091238" y="2541588"/>
          <p14:tracePt t="38246" x="6075363" y="2463800"/>
          <p14:tracePt t="38254" x="6040438" y="2413000"/>
          <p14:tracePt t="38261" x="6024563" y="2379663"/>
          <p14:tracePt t="38270" x="5989638" y="2328863"/>
          <p14:tracePt t="38278" x="5946775" y="2278063"/>
          <p14:tracePt t="38286" x="5921375" y="2252663"/>
          <p14:tracePt t="38293" x="5888038" y="2227263"/>
          <p14:tracePt t="38301" x="5845175" y="2209800"/>
          <p14:tracePt t="38309" x="5802313" y="2184400"/>
          <p14:tracePt t="38318" x="5768975" y="2166938"/>
          <p14:tracePt t="38326" x="5708650" y="2159000"/>
          <p14:tracePt t="38334" x="5692775" y="2159000"/>
          <p14:tracePt t="38342" x="5667375" y="2159000"/>
          <p14:tracePt t="38350" x="5649913" y="2159000"/>
          <p14:tracePt t="38358" x="5641975" y="2159000"/>
          <p14:tracePt t="38365" x="5624513" y="2159000"/>
          <p14:tracePt t="38373" x="5599113" y="2159000"/>
          <p14:tracePt t="38382" x="5565775" y="2159000"/>
          <p14:tracePt t="38389" x="5538788" y="2159000"/>
          <p14:tracePt t="38398" x="5522913" y="2159000"/>
          <p14:tracePt t="38405" x="5480050" y="2166938"/>
          <p14:tracePt t="38414" x="5454650" y="2192338"/>
          <p14:tracePt t="38421" x="5429250" y="2209800"/>
          <p14:tracePt t="38430" x="5403850" y="2243138"/>
          <p14:tracePt t="38437" x="5386388" y="2278063"/>
          <p14:tracePt t="38446" x="5353050" y="2371725"/>
          <p14:tracePt t="38454" x="5343525" y="2430463"/>
          <p14:tracePt t="38462" x="5343525" y="2524125"/>
          <p14:tracePt t="38470" x="5343525" y="2625725"/>
          <p14:tracePt t="38478" x="5353050" y="2744788"/>
          <p14:tracePt t="38485" x="5411788" y="2855913"/>
          <p14:tracePt t="38493" x="5487988" y="2990850"/>
          <p14:tracePt t="38501" x="5556250" y="3084513"/>
          <p14:tracePt t="38510" x="5624513" y="3178175"/>
          <p14:tracePt t="38518" x="5692775" y="3246438"/>
          <p14:tracePt t="38526" x="5768975" y="3297238"/>
          <p14:tracePt t="38533" x="5837238" y="3340100"/>
          <p14:tracePt t="38541" x="5880100" y="3348038"/>
          <p14:tracePt t="38550" x="5921375" y="3365500"/>
          <p14:tracePt t="38558" x="5972175" y="3382963"/>
          <p14:tracePt t="38566" x="6007100" y="3382963"/>
          <p14:tracePt t="38573" x="6040438" y="3382963"/>
          <p14:tracePt t="38581" x="6065838" y="3382963"/>
          <p14:tracePt t="38589" x="6091238" y="3373438"/>
          <p14:tracePt t="38598" x="6116638" y="3355975"/>
          <p14:tracePt t="38606" x="6134100" y="3340100"/>
          <p14:tracePt t="38614" x="6142038" y="3297238"/>
          <p14:tracePt t="38621" x="6159500" y="3246438"/>
          <p14:tracePt t="38630" x="6159500" y="3203575"/>
          <p14:tracePt t="38638" x="6167438" y="3144838"/>
          <p14:tracePt t="38647" x="6167438" y="3101975"/>
          <p14:tracePt t="38654" x="6167438" y="3033713"/>
          <p14:tracePt t="38663" x="6167438" y="2974975"/>
          <p14:tracePt t="38669" x="6159500" y="2897188"/>
          <p14:tracePt t="38678" x="6134100" y="2855913"/>
          <p14:tracePt t="38686" x="6108700" y="2787650"/>
          <p14:tracePt t="38696" x="6083300" y="2727325"/>
          <p14:tracePt t="38702" x="6040438" y="2660650"/>
          <p14:tracePt t="38710" x="6007100" y="2608263"/>
          <p14:tracePt t="38717" x="5997575" y="2582863"/>
          <p14:tracePt t="38726" x="5956300" y="2541588"/>
          <p14:tracePt t="38734" x="5921375" y="2506663"/>
          <p14:tracePt t="38742" x="5905500" y="2489200"/>
          <p14:tracePt t="38750" x="5880100" y="2463800"/>
          <p14:tracePt t="38758" x="5853113" y="2438400"/>
          <p14:tracePt t="38765" x="5827713" y="2430463"/>
          <p14:tracePt t="38774" x="5802313" y="2413000"/>
          <p14:tracePt t="38781" x="5786438" y="2387600"/>
          <p14:tracePt t="38789" x="5735638" y="2371725"/>
          <p14:tracePt t="38797" x="5657850" y="2328863"/>
          <p14:tracePt t="38805" x="5591175" y="2293938"/>
          <p14:tracePt t="38814" x="5548313" y="2278063"/>
          <p14:tracePt t="38821" x="5497513" y="2268538"/>
          <p14:tracePt t="38830" x="5454650" y="2235200"/>
          <p14:tracePt t="38838" x="5403850" y="2227263"/>
          <p14:tracePt t="38846" x="5360988" y="2217738"/>
          <p14:tracePt t="38853" x="5343525" y="2200275"/>
          <p14:tracePt t="38863" x="5318125" y="2192338"/>
          <p14:tracePt t="38870" x="5284788" y="2192338"/>
          <p14:tracePt t="39022" x="5276850" y="2184400"/>
          <p14:tracePt t="39150" x="5302250" y="2184400"/>
          <p14:tracePt t="39158" x="5353050" y="2184400"/>
          <p14:tracePt t="39166" x="5360988" y="2184400"/>
          <p14:tracePt t="39189" x="5368925" y="2184400"/>
          <p14:tracePt t="39214" x="5378450" y="2184400"/>
          <p14:tracePt t="39221" x="5386388" y="2184400"/>
          <p14:tracePt t="39238" x="5394325" y="2184400"/>
          <p14:tracePt t="39246" x="5421313" y="2174875"/>
          <p14:tracePt t="39253" x="5429250" y="2159000"/>
          <p14:tracePt t="39262" x="5437188" y="2159000"/>
          <p14:tracePt t="39269" x="5437188" y="2149475"/>
          <p14:tracePt t="39278" x="5437188" y="2141538"/>
          <p14:tracePt t="39310" x="5437188" y="2133600"/>
          <p14:tracePt t="39317" x="5437188" y="2124075"/>
          <p14:tracePt t="39334" x="5437188" y="2108200"/>
          <p14:tracePt t="39342" x="5429250" y="2098675"/>
          <p14:tracePt t="39350" x="5403850" y="2082800"/>
          <p14:tracePt t="39358" x="5368925" y="2065338"/>
          <p14:tracePt t="39365" x="5353050" y="2055813"/>
          <p14:tracePt t="39373" x="5343525" y="2047875"/>
          <p14:tracePt t="39381" x="5318125" y="2022475"/>
          <p14:tracePt t="39390" x="5302250" y="2022475"/>
          <p14:tracePt t="39398" x="5284788" y="2022475"/>
          <p14:tracePt t="39405" x="5267325" y="2014538"/>
          <p14:tracePt t="39414" x="5241925" y="2005013"/>
          <p14:tracePt t="39421" x="5233988" y="2005013"/>
          <p14:tracePt t="39430" x="5224463" y="1989138"/>
          <p14:tracePt t="39463" x="5208588" y="1989138"/>
          <p14:tracePt t="39486" x="5199063" y="1989138"/>
          <p14:tracePt t="39502" x="5191125" y="1989138"/>
          <p14:tracePt t="39510" x="5183188" y="1989138"/>
          <p14:tracePt t="39518" x="5173663" y="1989138"/>
          <p14:tracePt t="39525" x="5165725" y="1989138"/>
          <p14:tracePt t="39533" x="5140325" y="1989138"/>
          <p14:tracePt t="39542" x="5122863" y="1989138"/>
          <p14:tracePt t="39550" x="5114925" y="1989138"/>
          <p14:tracePt t="39557" x="5089525" y="1989138"/>
          <p14:tracePt t="39565" x="5054600" y="1989138"/>
          <p14:tracePt t="39574" x="5029200" y="1997075"/>
          <p14:tracePt t="39581" x="4987925" y="2005013"/>
          <p14:tracePt t="39590" x="4970463" y="2022475"/>
          <p14:tracePt t="39597" x="4945063" y="2030413"/>
          <p14:tracePt t="39605" x="4919663" y="2047875"/>
          <p14:tracePt t="39614" x="4894263" y="2065338"/>
          <p14:tracePt t="39622" x="4868863" y="2082800"/>
          <p14:tracePt t="39630" x="4851400" y="2090738"/>
          <p14:tracePt t="39638" x="4851400" y="2098675"/>
          <p14:tracePt t="39646" x="4843463" y="2116138"/>
          <p14:tracePt t="39654" x="4826000" y="2133600"/>
          <p14:tracePt t="39662" x="4826000" y="2166938"/>
          <p14:tracePt t="39670" x="4818063" y="2192338"/>
          <p14:tracePt t="39678" x="4818063" y="2235200"/>
          <p14:tracePt t="39686" x="4818063" y="2293938"/>
          <p14:tracePt t="39693" x="4843463" y="2371725"/>
          <p14:tracePt t="39701" x="4894263" y="2430463"/>
          <p14:tracePt t="39710" x="4953000" y="2506663"/>
          <p14:tracePt t="39718" x="5021263" y="2600325"/>
          <p14:tracePt t="39726" x="5114925" y="2668588"/>
          <p14:tracePt t="39734" x="5216525" y="2727325"/>
          <p14:tracePt t="39741" x="5292725" y="2787650"/>
          <p14:tracePt t="39749" x="5403850" y="2830513"/>
          <p14:tracePt t="39757" x="5513388" y="2855913"/>
          <p14:tracePt t="39765" x="5632450" y="2881313"/>
          <p14:tracePt t="39774" x="5743575" y="2889250"/>
          <p14:tracePt t="39781" x="5870575" y="2889250"/>
          <p14:tracePt t="39789" x="5981700" y="2889250"/>
          <p14:tracePt t="39798" x="6100763" y="2889250"/>
          <p14:tracePt t="39806" x="6245225" y="2846388"/>
          <p14:tracePt t="39814" x="6364288" y="2805113"/>
          <p14:tracePt t="39821" x="6465888" y="2744788"/>
          <p14:tracePt t="39830" x="6559550" y="2686050"/>
          <p14:tracePt t="39837" x="6635750" y="2617788"/>
          <p14:tracePt t="39846" x="6678613" y="2566988"/>
          <p14:tracePt t="39854" x="6686550" y="2506663"/>
          <p14:tracePt t="39863" x="6704013" y="2447925"/>
          <p14:tracePt t="39870" x="6704013" y="2387600"/>
          <p14:tracePt t="39880" x="6704013" y="2303463"/>
          <p14:tracePt t="39885" x="6704013" y="2235200"/>
          <p14:tracePt t="39894" x="6694488" y="2141538"/>
          <p14:tracePt t="39901" x="6661150" y="2065338"/>
          <p14:tracePt t="39910" x="6626225" y="1963738"/>
          <p14:tracePt t="39918" x="6584950" y="1885950"/>
          <p14:tracePt t="39926" x="6524625" y="1809750"/>
          <p14:tracePt t="39933" x="6491288" y="1751013"/>
          <p14:tracePt t="39941" x="6448425" y="1682750"/>
          <p14:tracePt t="39950" x="6389688" y="1614488"/>
          <p14:tracePt t="39958" x="6321425" y="1555750"/>
          <p14:tracePt t="39966" x="6270625" y="1520825"/>
          <p14:tracePt t="39973" x="6194425" y="1477963"/>
          <p14:tracePt t="39981" x="6134100" y="1444625"/>
          <p14:tracePt t="39990" x="6065838" y="1419225"/>
          <p14:tracePt t="39998" x="6007100" y="1393825"/>
          <p14:tracePt t="40006" x="5946775" y="1360488"/>
          <p14:tracePt t="40014" x="5853113" y="1350963"/>
          <p14:tracePt t="40021" x="5794375" y="1343025"/>
          <p14:tracePt t="40030" x="5726113" y="1317625"/>
          <p14:tracePt t="40038" x="5649913" y="1317625"/>
          <p14:tracePt t="40045" x="5565775" y="1317625"/>
          <p14:tracePt t="40054" x="5480050" y="1317625"/>
          <p14:tracePt t="40063" x="5386388" y="1317625"/>
          <p14:tracePt t="40069" x="5310188" y="1317625"/>
          <p14:tracePt t="40079" x="5224463" y="1317625"/>
          <p14:tracePt t="40086" x="5157788" y="1317625"/>
          <p14:tracePt t="40095" x="5072063" y="1325563"/>
          <p14:tracePt t="40101" x="5021263" y="1325563"/>
          <p14:tracePt t="40110" x="4978400" y="1333500"/>
          <p14:tracePt t="40117" x="4919663" y="1343025"/>
          <p14:tracePt t="40126" x="4868863" y="1360488"/>
          <p14:tracePt t="40134" x="4851400" y="1368425"/>
          <p14:tracePt t="40142" x="4833938" y="1376363"/>
          <p14:tracePt t="40150" x="4808538" y="1385888"/>
          <p14:tracePt t="40157" x="4783138" y="1401763"/>
          <p14:tracePt t="40166" x="4783138" y="1411288"/>
          <p14:tracePt t="40174" x="4765675" y="1419225"/>
          <p14:tracePt t="40182" x="4749800" y="1436688"/>
          <p14:tracePt t="40190" x="4724400" y="1477963"/>
          <p14:tracePt t="40198" x="4706938" y="1512888"/>
          <p14:tracePt t="40205" x="4699000" y="1563688"/>
          <p14:tracePt t="40214" x="4673600" y="1622425"/>
          <p14:tracePt t="40222" x="4664075" y="1682750"/>
          <p14:tracePt t="40230" x="4664075" y="1751013"/>
          <p14:tracePt t="40238" x="4664075" y="1827213"/>
          <p14:tracePt t="40246" x="4664075" y="1911350"/>
          <p14:tracePt t="40253" x="4673600" y="1997075"/>
          <p14:tracePt t="40262" x="4681538" y="2055813"/>
          <p14:tracePt t="40269" x="4699000" y="2149475"/>
          <p14:tracePt t="40278" x="4740275" y="2227263"/>
          <p14:tracePt t="40286" x="4775200" y="2268538"/>
          <p14:tracePt t="40294" x="4791075" y="2311400"/>
          <p14:tracePt t="40301" x="4808538" y="2344738"/>
          <p14:tracePt t="40309" x="4826000" y="2354263"/>
          <p14:tracePt t="40318" x="4833938" y="2362200"/>
          <p14:tracePt t="40328" x="4843463" y="2379663"/>
          <p14:tracePt t="40334" x="4851400" y="2379663"/>
          <p14:tracePt t="40445" x="4859338" y="2379663"/>
          <p14:tracePt t="42902" x="4859338" y="2387600"/>
          <p14:tracePt t="42910" x="4859338" y="2413000"/>
          <p14:tracePt t="42918" x="4859338" y="2438400"/>
          <p14:tracePt t="42926" x="4859338" y="2463800"/>
          <p14:tracePt t="42934" x="4859338" y="2498725"/>
          <p14:tracePt t="42942" x="4859338" y="2541588"/>
          <p14:tracePt t="42950" x="4859338" y="2566988"/>
          <p14:tracePt t="42958" x="4859338" y="2600325"/>
          <p14:tracePt t="42965" x="4859338" y="2625725"/>
          <p14:tracePt t="42973" x="4859338" y="2651125"/>
          <p14:tracePt t="42981" x="4859338" y="2660650"/>
          <p14:tracePt t="42990" x="4859338" y="2686050"/>
          <p14:tracePt t="42998" x="4868863" y="2693988"/>
          <p14:tracePt t="46358" x="4884738" y="2676525"/>
          <p14:tracePt t="46374" x="4884738" y="2651125"/>
          <p14:tracePt t="46382" x="4884738" y="2643188"/>
          <p14:tracePt t="46391" x="4884738" y="2608263"/>
          <p14:tracePt t="46398" x="4894263" y="2557463"/>
          <p14:tracePt t="46406" x="4902200" y="2498725"/>
          <p14:tracePt t="46414" x="4910138" y="2438400"/>
          <p14:tracePt t="46421" x="4927600" y="2387600"/>
          <p14:tracePt t="46430" x="4935538" y="2336800"/>
          <p14:tracePt t="46438" x="4953000" y="2278063"/>
          <p14:tracePt t="46445" x="4953000" y="2235200"/>
          <p14:tracePt t="46454" x="4962525" y="2174875"/>
          <p14:tracePt t="46470" x="4987925" y="2133600"/>
          <p14:tracePt t="46478" x="4987925" y="2098675"/>
          <p14:tracePt t="46485" x="4987925" y="2073275"/>
          <p14:tracePt t="46493" x="4987925" y="2065338"/>
          <p14:tracePt t="46501" x="4987925" y="2030413"/>
          <p14:tracePt t="46510" x="4995863" y="2014538"/>
          <p14:tracePt t="46518" x="5013325" y="1979613"/>
          <p14:tracePt t="46526" x="5021263" y="1946275"/>
          <p14:tracePt t="46533" x="5046663" y="1903413"/>
          <p14:tracePt t="46541" x="5054600" y="1878013"/>
          <p14:tracePt t="46550" x="5072063" y="1844675"/>
          <p14:tracePt t="46558" x="5080000" y="1809750"/>
          <p14:tracePt t="46565" x="5114925" y="1758950"/>
          <p14:tracePt t="46574" x="5122863" y="1758950"/>
          <p14:tracePt t="46581" x="5122863" y="1725613"/>
          <p14:tracePt t="46590" x="5132388" y="1690688"/>
          <p14:tracePt t="46598" x="5140325" y="1690688"/>
          <p14:tracePt t="46606" x="5148263" y="1682750"/>
          <p14:tracePt t="46638" x="5148263" y="1674813"/>
          <p14:tracePt t="46766" x="5148263" y="1682750"/>
          <p14:tracePt t="46798" x="5148263" y="1690688"/>
          <p14:tracePt t="46813" x="5148263" y="1700213"/>
          <p14:tracePt t="46822" x="5148263" y="1708150"/>
          <p14:tracePt t="46829" x="5148263" y="1716088"/>
          <p14:tracePt t="46838" x="5148263" y="1733550"/>
          <p14:tracePt t="46846" x="5148263" y="1741488"/>
          <p14:tracePt t="46855" x="5148263" y="1758950"/>
          <p14:tracePt t="46861" x="5148263" y="1793875"/>
          <p14:tracePt t="46891" x="5148263" y="1827213"/>
          <p14:tracePt t="46909" x="5157788" y="1835150"/>
          <p14:tracePt t="47966" x="5157788" y="1844675"/>
          <p14:tracePt t="47973" x="5157788" y="1852613"/>
          <p14:tracePt t="47997" x="5157788" y="1860550"/>
          <p14:tracePt t="48022" x="5157788" y="1870075"/>
          <p14:tracePt t="48045" x="5157788" y="1878013"/>
          <p14:tracePt t="48054" x="5157788" y="1885950"/>
          <p14:tracePt t="48061" x="5157788" y="1895475"/>
          <p14:tracePt t="48077" x="5157788" y="1928813"/>
          <p14:tracePt t="48086" x="5157788" y="1946275"/>
          <p14:tracePt t="48094" x="5157788" y="1963738"/>
          <p14:tracePt t="48102" x="5157788" y="1979613"/>
          <p14:tracePt t="48110" x="5157788" y="1997075"/>
          <p14:tracePt t="48118" x="5157788" y="2022475"/>
          <p14:tracePt t="48133" x="5157788" y="2030413"/>
          <p14:tracePt t="48141" x="5157788" y="2055813"/>
          <p14:tracePt t="48150" x="5157788" y="2065338"/>
          <p14:tracePt t="48246" x="5157788" y="2073275"/>
          <p14:tracePt t="48613" x="5148263" y="2073275"/>
          <p14:tracePt t="48630" x="5140325" y="2073275"/>
          <p14:tracePt t="48638" x="5140325" y="2065338"/>
          <p14:tracePt t="48894" x="5157788" y="2065338"/>
          <p14:tracePt t="48902" x="5173663" y="2065338"/>
          <p14:tracePt t="48910" x="5183188" y="2065338"/>
          <p14:tracePt t="48918" x="5208588" y="2065338"/>
          <p14:tracePt t="48941" x="5216525" y="2065338"/>
          <p14:tracePt t="49094" x="5208588" y="2065338"/>
          <p14:tracePt t="49102" x="5191125" y="2065338"/>
          <p14:tracePt t="49109" x="5183188" y="2065338"/>
          <p14:tracePt t="49117" x="5157788" y="2065338"/>
          <p14:tracePt t="49126" x="5132388" y="2065338"/>
          <p14:tracePt t="49134" x="5106988" y="2065338"/>
          <p14:tracePt t="49142" x="5097463" y="2065338"/>
          <p14:tracePt t="49150" x="5080000" y="2065338"/>
          <p14:tracePt t="49182" x="5072063" y="2065338"/>
          <p14:tracePt t="49190" x="5064125" y="2073275"/>
          <p14:tracePt t="49205" x="5064125" y="2082800"/>
          <p14:tracePt t="49213" x="5054600" y="2098675"/>
          <p14:tracePt t="49222" x="5054600" y="2124075"/>
          <p14:tracePt t="49230" x="5054600" y="2149475"/>
          <p14:tracePt t="49238" x="5054600" y="2184400"/>
          <p14:tracePt t="49246" x="5054600" y="2227263"/>
          <p14:tracePt t="49254" x="5054600" y="2260600"/>
          <p14:tracePt t="49261" x="5072063" y="2303463"/>
          <p14:tracePt t="49270" x="5097463" y="2328863"/>
          <p14:tracePt t="49278" x="5140325" y="2371725"/>
          <p14:tracePt t="49286" x="5216525" y="2413000"/>
          <p14:tracePt t="49294" x="5292725" y="2455863"/>
          <p14:tracePt t="49301" x="5394325" y="2516188"/>
          <p14:tracePt t="49310" x="5454650" y="2532063"/>
          <p14:tracePt t="49318" x="5522913" y="2566988"/>
          <p14:tracePt t="49326" x="5591175" y="2582863"/>
          <p14:tracePt t="49334" x="5657850" y="2608263"/>
          <p14:tracePt t="49342" x="5675313" y="2617788"/>
          <p14:tracePt t="49349" x="5700713" y="2617788"/>
          <p14:tracePt t="49358" x="5708650" y="2617788"/>
          <p14:tracePt t="49366" x="5718175" y="2617788"/>
          <p14:tracePt t="49406" x="5726113" y="2617788"/>
          <p14:tracePt t="49414" x="5726113" y="2608263"/>
          <p14:tracePt t="49430" x="5726113" y="2574925"/>
          <p14:tracePt t="49438" x="5718175" y="2541588"/>
          <p14:tracePt t="49445" x="5700713" y="2532063"/>
          <p14:tracePt t="49454" x="5675313" y="2506663"/>
          <p14:tracePt t="49462" x="5649913" y="2481263"/>
          <p14:tracePt t="49470" x="5616575" y="2455863"/>
          <p14:tracePt t="49478" x="5565775" y="2430463"/>
          <p14:tracePt t="49487" x="5548313" y="2405063"/>
          <p14:tracePt t="49493" x="5513388" y="2397125"/>
          <p14:tracePt t="49502" x="5472113" y="2371725"/>
          <p14:tracePt t="49510" x="5472113" y="2362200"/>
          <p14:tracePt t="49518" x="5446713" y="2362200"/>
          <p14:tracePt t="49598" x="5429250" y="2362200"/>
          <p14:tracePt t="49606" x="5403850" y="2362200"/>
          <p14:tracePt t="49614" x="5394325" y="2354263"/>
          <p14:tracePt t="49621" x="5360988" y="2336800"/>
          <p14:tracePt t="49645" x="5343525" y="2328863"/>
          <p14:tracePt t="49654" x="5335588" y="2328863"/>
          <p14:tracePt t="49661" x="5327650" y="2328863"/>
          <p14:tracePt t="49846" x="5327650" y="2319338"/>
          <p14:tracePt t="49862" x="5318125" y="2319338"/>
          <p14:tracePt t="49878" x="5310188" y="2319338"/>
          <p14:tracePt t="52014" x="5302250" y="2319338"/>
          <p14:tracePt t="52046" x="5302250" y="2303463"/>
          <p14:tracePt t="52061" x="5318125" y="2303463"/>
          <p14:tracePt t="55022" x="5327650" y="2303463"/>
          <p14:tracePt t="55038" x="5335588" y="2303463"/>
          <p14:tracePt t="55062" x="5360988" y="2311400"/>
          <p14:tracePt t="55078" x="5394325" y="2336800"/>
          <p14:tracePt t="55086" x="5446713" y="2371725"/>
          <p14:tracePt t="55093" x="5480050" y="2397125"/>
          <p14:tracePt t="55101" x="5530850" y="2422525"/>
          <p14:tracePt t="55110" x="5581650" y="2447925"/>
          <p14:tracePt t="55118" x="5624513" y="2473325"/>
          <p14:tracePt t="55126" x="5649913" y="2481263"/>
          <p14:tracePt t="55134" x="5692775" y="2498725"/>
          <p14:tracePt t="55141" x="5735638" y="2524125"/>
          <p14:tracePt t="55150" x="5794375" y="2557463"/>
          <p14:tracePt t="55158" x="5862638" y="2592388"/>
          <p14:tracePt t="55166" x="5921375" y="2643188"/>
          <p14:tracePt t="55174" x="5972175" y="2686050"/>
          <p14:tracePt t="55183" x="6024563" y="2727325"/>
          <p14:tracePt t="55189" x="6040438" y="2736850"/>
          <p14:tracePt t="55198" x="6049963" y="2736850"/>
          <p14:tracePt t="55206" x="6065838" y="2752725"/>
          <p14:tracePt t="55215" x="6083300" y="2770188"/>
          <p14:tracePt t="55222" x="6100763" y="2778125"/>
          <p14:tracePt t="55230" x="6134100" y="2805113"/>
          <p14:tracePt t="55237" x="6159500" y="2820988"/>
          <p14:tracePt t="55245" x="6176963" y="2838450"/>
          <p14:tracePt t="55254" x="6202363" y="2855913"/>
          <p14:tracePt t="55261" x="6235700" y="2871788"/>
          <p14:tracePt t="55270" x="6245225" y="2881313"/>
          <p14:tracePt t="55277" x="6253163" y="2889250"/>
          <p14:tracePt t="55325" x="6261100" y="2897188"/>
          <p14:tracePt t="55358" x="6261100" y="2906713"/>
          <p14:tracePt t="64461" x="6261100" y="2897188"/>
          <p14:tracePt t="64470" x="6261100" y="2889250"/>
          <p14:tracePt t="64478" x="6261100" y="2881313"/>
          <p14:tracePt t="64486" x="6261100" y="2871788"/>
          <p14:tracePt t="64494" x="6261100" y="2846388"/>
          <p14:tracePt t="64501" x="6270625" y="2813050"/>
          <p14:tracePt t="64509" x="6278563" y="2770188"/>
          <p14:tracePt t="64518" x="6286500" y="2719388"/>
          <p14:tracePt t="64526" x="6311900" y="2676525"/>
          <p14:tracePt t="64534" x="6311900" y="2625725"/>
          <p14:tracePt t="64542" x="6311900" y="2582863"/>
          <p14:tracePt t="64550" x="6311900" y="2541588"/>
          <p14:tracePt t="64558" x="6311900" y="2481263"/>
          <p14:tracePt t="64565" x="6311900" y="2397125"/>
          <p14:tracePt t="64574" x="6311900" y="2328863"/>
          <p14:tracePt t="64582" x="6303963" y="2252663"/>
          <p14:tracePt t="64592" x="6296025" y="2166938"/>
          <p14:tracePt t="64598" x="6286500" y="2065338"/>
          <p14:tracePt t="64607" x="6245225" y="1989138"/>
          <p14:tracePt t="64614" x="6210300" y="1928813"/>
          <p14:tracePt t="64623" x="6184900" y="1885950"/>
          <p14:tracePt t="64630" x="6176963" y="1844675"/>
          <p14:tracePt t="64638" x="6134100" y="1809750"/>
          <p14:tracePt t="64645" x="6065838" y="1751013"/>
          <p14:tracePt t="64653" x="5989638" y="1708150"/>
          <p14:tracePt t="64661" x="5930900" y="1690688"/>
          <p14:tracePt t="64670" x="5845175" y="1639888"/>
          <p14:tracePt t="64678" x="5768975" y="1622425"/>
          <p14:tracePt t="64685" x="5624513" y="1589088"/>
          <p14:tracePt t="64693" x="5497513" y="1571625"/>
          <p14:tracePt t="64701" x="5343525" y="1563688"/>
          <p14:tracePt t="64710" x="5165725" y="1563688"/>
          <p14:tracePt t="64718" x="4962525" y="1563688"/>
          <p14:tracePt t="64726" x="4706938" y="1563688"/>
          <p14:tracePt t="64733" x="4443413" y="1563688"/>
          <p14:tracePt t="64741" x="4179888" y="1563688"/>
          <p14:tracePt t="64750" x="3890963" y="1563688"/>
          <p14:tracePt t="64758" x="3576638" y="1563688"/>
          <p14:tracePt t="64766" x="3254375" y="1563688"/>
          <p14:tracePt t="64775" x="2998788" y="1563688"/>
          <p14:tracePt t="64781" x="2760663" y="1563688"/>
          <p14:tracePt t="64790" x="2557463" y="1563688"/>
          <p14:tracePt t="64798" x="2387600" y="1563688"/>
          <p14:tracePt t="64807" x="2286000" y="1563688"/>
          <p14:tracePt t="64814" x="2217738" y="1563688"/>
          <p14:tracePt t="64823" x="2141538" y="1563688"/>
          <p14:tracePt t="64829" x="2098675" y="1563688"/>
          <p14:tracePt t="64838" x="2090738" y="1571625"/>
          <p14:tracePt t="64846" x="2081213" y="1571625"/>
          <p14:tracePt t="64862" x="2081213" y="1581150"/>
          <p14:tracePt t="64891" x="2047875" y="1614488"/>
          <p14:tracePt t="64894" x="2022475" y="1631950"/>
          <p14:tracePt t="64902" x="1997075" y="1657350"/>
          <p14:tracePt t="64910" x="1962150" y="1708150"/>
          <p14:tracePt t="64918" x="1928813" y="1751013"/>
          <p14:tracePt t="64925" x="1903413" y="1776413"/>
          <p14:tracePt t="64934" x="1878013" y="1809750"/>
          <p14:tracePt t="64942" x="1868488" y="1819275"/>
          <p14:tracePt t="64950" x="1868488" y="1835150"/>
          <p14:tracePt t="64958" x="1868488" y="1844675"/>
          <p14:tracePt t="64965" x="1860550" y="1860550"/>
          <p14:tracePt t="64974" x="1835150" y="1911350"/>
          <p14:tracePt t="64981" x="1835150" y="1938338"/>
          <p14:tracePt t="64990" x="1835150" y="1979613"/>
          <p14:tracePt t="64998" x="1835150" y="2055813"/>
          <p14:tracePt t="65006" x="1835150" y="2108200"/>
          <p14:tracePt t="65013" x="1835150" y="2209800"/>
          <p14:tracePt t="65022" x="1835150" y="2311400"/>
          <p14:tracePt t="65030" x="1835150" y="2422525"/>
          <p14:tracePt t="65038" x="1835150" y="2481263"/>
          <p14:tracePt t="65045" x="1843088" y="2541588"/>
          <p14:tracePt t="65053" x="1852613" y="2574925"/>
          <p14:tracePt t="65061" x="1860550" y="2617788"/>
          <p14:tracePt t="65069" x="1885950" y="2660650"/>
          <p14:tracePt t="65077" x="1893888" y="2668588"/>
          <p14:tracePt t="65086" x="1936750" y="2727325"/>
          <p14:tracePt t="65094" x="1971675" y="2770188"/>
          <p14:tracePt t="65101" x="2022475" y="2820988"/>
          <p14:tracePt t="65110" x="2065338" y="2855913"/>
          <p14:tracePt t="65118" x="2141538" y="2906713"/>
          <p14:tracePt t="65126" x="2200275" y="2949575"/>
          <p14:tracePt t="65134" x="2276475" y="2974975"/>
          <p14:tracePt t="65142" x="2370138" y="3025775"/>
          <p14:tracePt t="65150" x="2471738" y="3041650"/>
          <p14:tracePt t="65158" x="2574925" y="3076575"/>
          <p14:tracePt t="65165" x="2693988" y="3101975"/>
          <p14:tracePt t="65174" x="2795588" y="3135313"/>
          <p14:tracePt t="65182" x="2879725" y="3160713"/>
          <p14:tracePt t="65190" x="2998788" y="3195638"/>
          <p14:tracePt t="65198" x="3100388" y="3203575"/>
          <p14:tracePt t="65207" x="3186113" y="3203575"/>
          <p14:tracePt t="65214" x="3254375" y="3211513"/>
          <p14:tracePt t="65222" x="3297238" y="3211513"/>
          <p14:tracePt t="65229" x="3338513" y="3211513"/>
          <p14:tracePt t="65240" x="3398838" y="3211513"/>
          <p14:tracePt t="65245" x="3441700" y="3211513"/>
          <p14:tracePt t="65253" x="3492500" y="3211513"/>
          <p14:tracePt t="65261" x="3533775" y="3211513"/>
          <p14:tracePt t="65270" x="3576638" y="3211513"/>
          <p14:tracePt t="65277" x="3636963" y="3203575"/>
          <p14:tracePt t="65286" x="3670300" y="3186113"/>
          <p14:tracePt t="65293" x="3729038" y="3160713"/>
          <p14:tracePt t="65301" x="3771900" y="3144838"/>
          <p14:tracePt t="65310" x="3806825" y="3127375"/>
          <p14:tracePt t="65318" x="3865563" y="3101975"/>
          <p14:tracePt t="65326" x="3916363" y="3076575"/>
          <p14:tracePt t="65334" x="3976688" y="3051175"/>
          <p14:tracePt t="65341" x="4002088" y="3033713"/>
          <p14:tracePt t="65349" x="4044950" y="3016250"/>
          <p14:tracePt t="65358" x="4078288" y="2982913"/>
          <p14:tracePt t="65366" x="4095750" y="2974975"/>
          <p14:tracePt t="65374" x="4129088" y="2949575"/>
          <p14:tracePt t="65381" x="4137025" y="2940050"/>
          <p14:tracePt t="65390" x="4162425" y="2914650"/>
          <p14:tracePt t="65422" x="4162425" y="2897188"/>
          <p14:tracePt t="65430" x="4162425" y="2889250"/>
          <p14:tracePt t="65445" x="4162425" y="2881313"/>
          <p14:tracePt t="65454" x="4162425" y="2871788"/>
          <p14:tracePt t="65462" x="4162425" y="2855913"/>
          <p14:tracePt t="65470" x="4162425" y="2846388"/>
          <p14:tracePt t="65478" x="4162425" y="2830513"/>
          <p14:tracePt t="65494" x="4162425" y="2820988"/>
          <p14:tracePt t="65501" x="4162425" y="2813050"/>
          <p14:tracePt t="65534" x="4162425" y="2805113"/>
          <p14:tracePt t="65541" x="4162425" y="2795588"/>
          <p14:tracePt t="65550" x="4154488" y="2787650"/>
          <p14:tracePt t="65557" x="4146550" y="2762250"/>
          <p14:tracePt t="65566" x="4121150" y="2736850"/>
          <p14:tracePt t="65575" x="4111625" y="2719388"/>
          <p14:tracePt t="65590" x="4095750" y="2693988"/>
          <p14:tracePt t="65598" x="4086225" y="2686050"/>
          <p14:tracePt t="65607" x="4086225" y="2676525"/>
          <p14:tracePt t="65622" x="4078288" y="2660650"/>
          <p14:tracePt t="65629" x="4070350" y="2651125"/>
          <p14:tracePt t="65637" x="4052888" y="2643188"/>
          <p14:tracePt t="65646" x="4052888" y="2633663"/>
          <p14:tracePt t="65655" x="4035425" y="2617788"/>
          <p14:tracePt t="65661" x="4017963" y="2600325"/>
          <p14:tracePt t="65669" x="3984625" y="2566988"/>
          <p14:tracePt t="65677" x="3959225" y="2524125"/>
          <p14:tracePt t="65686" x="3908425" y="2481263"/>
          <p14:tracePt t="65694" x="3883025" y="2463800"/>
          <p14:tracePt t="65701" x="3832225" y="2422525"/>
          <p14:tracePt t="65710" x="3781425" y="2379663"/>
          <p14:tracePt t="65717" x="3738563" y="2354263"/>
          <p14:tracePt t="65725" x="3703638" y="2319338"/>
          <p14:tracePt t="65733" x="3670300" y="2286000"/>
          <p14:tracePt t="65741" x="3627438" y="2243138"/>
          <p14:tracePt t="65750" x="3594100" y="2217738"/>
          <p14:tracePt t="65758" x="3559175" y="2200275"/>
          <p14:tracePt t="65765" x="3533775" y="2174875"/>
          <p14:tracePt t="65774" x="3500438" y="2159000"/>
          <p14:tracePt t="65781" x="3475038" y="2141538"/>
          <p14:tracePt t="65790" x="3449638" y="2133600"/>
          <p14:tracePt t="65798" x="3414713" y="2108200"/>
          <p14:tracePt t="65806" x="3389313" y="2090738"/>
          <p14:tracePt t="65813" x="3355975" y="2073275"/>
          <p14:tracePt t="65823" x="3297238" y="2055813"/>
          <p14:tracePt t="65830" x="3236913" y="2039938"/>
          <p14:tracePt t="65838" x="3186113" y="2014538"/>
          <p14:tracePt t="65846" x="3127375" y="2005013"/>
          <p14:tracePt t="65854" x="3067050" y="1989138"/>
          <p14:tracePt t="65861" x="3041650" y="1979613"/>
          <p14:tracePt t="65870" x="3008313" y="1971675"/>
          <p14:tracePt t="65878" x="2990850" y="1963738"/>
          <p14:tracePt t="65891" x="2982913" y="1963738"/>
          <p14:tracePt t="65894" x="2973388" y="1963738"/>
          <p14:tracePt t="65983" x="2947988" y="1963738"/>
          <p14:tracePt t="65991" x="2897188" y="1963738"/>
          <p14:tracePt t="65999" x="2838450" y="1963738"/>
          <p14:tracePt t="66007" x="2744788" y="1979613"/>
          <p14:tracePt t="66014" x="2684463" y="1989138"/>
          <p14:tracePt t="66023" x="2625725" y="2005013"/>
          <p14:tracePt t="66030" x="2574925" y="2039938"/>
          <p14:tracePt t="66039" x="2514600" y="2055813"/>
          <p14:tracePt t="66045" x="2438400" y="2090738"/>
          <p14:tracePt t="66054" x="2352675" y="2133600"/>
          <p14:tracePt t="66061" x="2311400" y="2149475"/>
          <p14:tracePt t="66070" x="2251075" y="2159000"/>
          <p14:tracePt t="66078" x="2217738" y="2192338"/>
          <p14:tracePt t="66086" x="2182813" y="2200275"/>
          <p14:tracePt t="66101" x="2157413" y="2217738"/>
          <p14:tracePt t="66110" x="2141538" y="2235200"/>
          <p14:tracePt t="66118" x="2124075" y="2243138"/>
          <p14:tracePt t="66126" x="2098675" y="2260600"/>
          <p14:tracePt t="66134" x="2073275" y="2260600"/>
          <p14:tracePt t="66141" x="2055813" y="2278063"/>
          <p14:tracePt t="66149" x="2038350" y="2293938"/>
          <p14:tracePt t="66158" x="2022475" y="2303463"/>
          <p14:tracePt t="66166" x="1997075" y="2311400"/>
          <p14:tracePt t="66173" x="1979613" y="2319338"/>
          <p14:tracePt t="66182" x="1962150" y="2328863"/>
          <p14:tracePt t="66190" x="1946275" y="2336800"/>
          <p14:tracePt t="66197" x="1936750" y="2344738"/>
          <p14:tracePt t="66206" x="1928813" y="2344738"/>
          <p14:tracePt t="66229" x="1928813" y="2354263"/>
          <p14:tracePt t="66246" x="1928813" y="2362200"/>
          <p14:tracePt t="66270" x="1928813" y="2397125"/>
          <p14:tracePt t="66277" x="1928813" y="2438400"/>
          <p14:tracePt t="66286" x="1928813" y="2481263"/>
          <p14:tracePt t="66294" x="1928813" y="2524125"/>
          <p14:tracePt t="66301" x="1928813" y="2582863"/>
          <p14:tracePt t="66310" x="1928813" y="2633663"/>
          <p14:tracePt t="66318" x="1946275" y="2727325"/>
          <p14:tracePt t="66325" x="1979613" y="2805113"/>
          <p14:tracePt t="66333" x="2030413" y="2889250"/>
          <p14:tracePt t="66341" x="2073275" y="2957513"/>
          <p14:tracePt t="66350" x="2106613" y="3008313"/>
          <p14:tracePt t="66357" x="2166938" y="3076575"/>
          <p14:tracePt t="66366" x="2217738" y="3127375"/>
          <p14:tracePt t="66374" x="2286000" y="3178175"/>
          <p14:tracePt t="66382" x="2344738" y="3238500"/>
          <p14:tracePt t="66390" x="2420938" y="3289300"/>
          <p14:tracePt t="66398" x="2540000" y="3348038"/>
          <p14:tracePt t="66406" x="2659063" y="3398838"/>
          <p14:tracePt t="66414" x="2786063" y="3441700"/>
          <p14:tracePt t="66422" x="2922588" y="3492500"/>
          <p14:tracePt t="66430" x="3067050" y="3535363"/>
          <p14:tracePt t="66438" x="3211513" y="3578225"/>
          <p14:tracePt t="66447" x="3373438" y="3611563"/>
          <p14:tracePt t="66456" x="3576638" y="3671888"/>
          <p14:tracePt t="66462" x="3729038" y="3722688"/>
          <p14:tracePt t="66471" x="3883025" y="3730625"/>
          <p14:tracePt t="66478" x="4010025" y="3748088"/>
          <p14:tracePt t="66486" x="4137025" y="3748088"/>
          <p14:tracePt t="66494" x="4248150" y="3748088"/>
          <p14:tracePt t="66502" x="4392613" y="3748088"/>
          <p14:tracePt t="66510" x="4494213" y="3748088"/>
          <p14:tracePt t="66517" x="4595813" y="3722688"/>
          <p14:tracePt t="66525" x="4732338" y="3679825"/>
          <p14:tracePt t="66534" x="4826000" y="3646488"/>
          <p14:tracePt t="66542" x="4927600" y="3594100"/>
          <p14:tracePt t="66550" x="5021263" y="3543300"/>
          <p14:tracePt t="66558" x="5080000" y="3517900"/>
          <p14:tracePt t="66565" x="5122863" y="3475038"/>
          <p14:tracePt t="66573" x="5148263" y="3449638"/>
          <p14:tracePt t="66581" x="5157788" y="3408363"/>
          <p14:tracePt t="66589" x="5183188" y="3355975"/>
          <p14:tracePt t="66598" x="5183188" y="3297238"/>
          <p14:tracePt t="66606" x="5183188" y="3238500"/>
          <p14:tracePt t="66613" x="5183188" y="3186113"/>
          <p14:tracePt t="66622" x="5183188" y="3127375"/>
          <p14:tracePt t="66630" x="5183188" y="3067050"/>
          <p14:tracePt t="66638" x="5183188" y="3008313"/>
          <p14:tracePt t="66646" x="5183188" y="2940050"/>
          <p14:tracePt t="66654" x="5173663" y="2838450"/>
          <p14:tracePt t="66661" x="5157788" y="2762250"/>
          <p14:tracePt t="66670" x="5114925" y="2686050"/>
          <p14:tracePt t="66678" x="5072063" y="2600325"/>
          <p14:tracePt t="66686" x="5046663" y="2532063"/>
          <p14:tracePt t="66694" x="5003800" y="2473325"/>
          <p14:tracePt t="66701" x="4962525" y="2405063"/>
          <p14:tracePt t="66709" x="4919663" y="2344738"/>
          <p14:tracePt t="66718" x="4868863" y="2293938"/>
          <p14:tracePt t="66726" x="4808538" y="2235200"/>
          <p14:tracePt t="66734" x="4732338" y="2192338"/>
          <p14:tracePt t="66742" x="4656138" y="2149475"/>
          <p14:tracePt t="66750" x="4562475" y="2108200"/>
          <p14:tracePt t="66757" x="4468813" y="2073275"/>
          <p14:tracePt t="66766" x="4392613" y="2039938"/>
          <p14:tracePt t="66774" x="4306888" y="2014538"/>
          <p14:tracePt t="66781" x="4230688" y="1997075"/>
          <p14:tracePt t="66790" x="4129088" y="1971675"/>
          <p14:tracePt t="66797" x="4035425" y="1963738"/>
          <p14:tracePt t="66806" x="3916363" y="1946275"/>
          <p14:tracePt t="66814" x="3848100" y="1938338"/>
          <p14:tracePt t="66822" x="3746500" y="1938338"/>
          <p14:tracePt t="66830" x="3662363" y="1938338"/>
          <p14:tracePt t="66839" x="3586163" y="1938338"/>
          <p14:tracePt t="66845" x="3533775" y="1938338"/>
          <p14:tracePt t="66854" x="3467100" y="1954213"/>
          <p14:tracePt t="66861" x="3398838" y="1963738"/>
          <p14:tracePt t="66871" x="3330575" y="1997075"/>
          <p14:tracePt t="66877" x="3244850" y="2014538"/>
          <p14:tracePt t="66885" x="3186113" y="2039938"/>
          <p14:tracePt t="66893" x="3127375" y="2055813"/>
          <p14:tracePt t="66901" x="3059113" y="2098675"/>
          <p14:tracePt t="66910" x="3016250" y="2108200"/>
          <p14:tracePt t="66918" x="2965450" y="2141538"/>
          <p14:tracePt t="66926" x="2940050" y="2149475"/>
          <p14:tracePt t="66933" x="2905125" y="2184400"/>
          <p14:tracePt t="66941" x="2871788" y="2209800"/>
          <p14:tracePt t="66950" x="2820988" y="2235200"/>
          <p14:tracePt t="66958" x="2778125" y="2278063"/>
          <p14:tracePt t="66966" x="2752725" y="2303463"/>
          <p14:tracePt t="66974" x="2719388" y="2328863"/>
          <p14:tracePt t="66981" x="2684463" y="2354263"/>
          <p14:tracePt t="66989" x="2641600" y="2397125"/>
          <p14:tracePt t="66998" x="2616200" y="2422525"/>
          <p14:tracePt t="67006" x="2582863" y="2455863"/>
          <p14:tracePt t="67014" x="2557463" y="2481263"/>
          <p14:tracePt t="67022" x="2532063" y="2516188"/>
          <p14:tracePt t="67029" x="2514600" y="2532063"/>
          <p14:tracePt t="67039" x="2514600" y="2549525"/>
          <p14:tracePt t="67045" x="2506663" y="2566988"/>
          <p14:tracePt t="67054" x="2489200" y="2592388"/>
          <p14:tracePt t="67062" x="2481263" y="2617788"/>
          <p14:tracePt t="67070" x="2481263" y="2651125"/>
          <p14:tracePt t="67077" x="2481263" y="2660650"/>
          <p14:tracePt t="67086" x="2481263" y="2686050"/>
          <p14:tracePt t="67094" x="2481263" y="2711450"/>
          <p14:tracePt t="67102" x="2481263" y="2736850"/>
          <p14:tracePt t="67110" x="2481263" y="2770188"/>
          <p14:tracePt t="67118" x="2481263" y="2805113"/>
          <p14:tracePt t="67125" x="2481263" y="2820988"/>
          <p14:tracePt t="67133" x="2481263" y="2838450"/>
          <p14:tracePt t="67142" x="2481263" y="2863850"/>
          <p14:tracePt t="67150" x="2489200" y="2881313"/>
          <p14:tracePt t="67157" x="2497138" y="2897188"/>
          <p14:tracePt t="67166" x="2497138" y="2914650"/>
          <p14:tracePt t="67173" x="2524125" y="2949575"/>
          <p14:tracePt t="67181" x="2532063" y="2974975"/>
          <p14:tracePt t="67190" x="2549525" y="3008313"/>
          <p14:tracePt t="67198" x="2574925" y="3059113"/>
          <p14:tracePt t="67206" x="2590800" y="3084513"/>
          <p14:tracePt t="67213" x="2633663" y="3127375"/>
          <p14:tracePt t="67222" x="2668588" y="3170238"/>
          <p14:tracePt t="67229" x="2701925" y="3211513"/>
          <p14:tracePt t="67238" x="2727325" y="3238500"/>
          <p14:tracePt t="67246" x="2744788" y="3263900"/>
          <p14:tracePt t="67254" x="2770188" y="3289300"/>
          <p14:tracePt t="67261" x="2795588" y="3314700"/>
          <p14:tracePt t="67269" x="2811463" y="3330575"/>
          <p14:tracePt t="67279" x="2846388" y="3355975"/>
          <p14:tracePt t="67289" x="2871788" y="3382963"/>
          <p14:tracePt t="67295" x="2889250" y="3390900"/>
          <p14:tracePt t="67304" x="2922588" y="3424238"/>
          <p14:tracePt t="67312" x="2973388" y="3449638"/>
          <p14:tracePt t="67318" x="3008313" y="3475038"/>
          <p14:tracePt t="67326" x="3059113" y="3509963"/>
          <p14:tracePt t="67334" x="3135313" y="3552825"/>
          <p14:tracePt t="67341" x="3168650" y="3568700"/>
          <p14:tracePt t="67350" x="3219450" y="3603625"/>
          <p14:tracePt t="67358" x="3279775" y="3629025"/>
          <p14:tracePt t="67365" x="3373438" y="3679825"/>
          <p14:tracePt t="67374" x="3449638" y="3722688"/>
          <p14:tracePt t="67381" x="3551238" y="3738563"/>
          <p14:tracePt t="67390" x="3636963" y="3773488"/>
          <p14:tracePt t="67398" x="3756025" y="3824288"/>
          <p14:tracePt t="67405" x="3857625" y="3832225"/>
          <p14:tracePt t="67414" x="3959225" y="3841750"/>
          <p14:tracePt t="67422" x="4060825" y="3857625"/>
          <p14:tracePt t="67430" x="4162425" y="3875088"/>
          <p14:tracePt t="67438" x="4273550" y="3892550"/>
          <p14:tracePt t="67446" x="4375150" y="3892550"/>
          <p14:tracePt t="67454" x="4468813" y="3892550"/>
          <p14:tracePt t="67461" x="4570413" y="3892550"/>
          <p14:tracePt t="67470" x="4681538" y="3883025"/>
          <p14:tracePt t="67478" x="4800600" y="3867150"/>
          <p14:tracePt t="67486" x="4919663" y="3832225"/>
          <p14:tracePt t="67493" x="5029200" y="3781425"/>
          <p14:tracePt t="67502" x="5148263" y="3738563"/>
          <p14:tracePt t="67510" x="5267325" y="3662363"/>
          <p14:tracePt t="67518" x="5368925" y="3603625"/>
          <p14:tracePt t="67526" x="5454650" y="3552825"/>
          <p14:tracePt t="67534" x="5505450" y="3509963"/>
          <p14:tracePt t="67541" x="5538788" y="3459163"/>
          <p14:tracePt t="67549" x="5581650" y="3424238"/>
          <p14:tracePt t="67558" x="5599113" y="3373438"/>
          <p14:tracePt t="67566" x="5616575" y="3322638"/>
          <p14:tracePt t="67574" x="5624513" y="3289300"/>
          <p14:tracePt t="67581" x="5624513" y="3246438"/>
          <p14:tracePt t="67589" x="5624513" y="3203575"/>
          <p14:tracePt t="67597" x="5624513" y="3144838"/>
          <p14:tracePt t="67605" x="5624513" y="3076575"/>
          <p14:tracePt t="67614" x="5624513" y="3025775"/>
          <p14:tracePt t="67622" x="5607050" y="2957513"/>
          <p14:tracePt t="67630" x="5573713" y="2889250"/>
          <p14:tracePt t="67638" x="5538788" y="2813050"/>
          <p14:tracePt t="67645" x="5497513" y="2752725"/>
          <p14:tracePt t="67654" x="5454650" y="2676525"/>
          <p14:tracePt t="67661" x="5403850" y="2608263"/>
          <p14:tracePt t="67670" x="5343525" y="2532063"/>
          <p14:tracePt t="67678" x="5292725" y="2455863"/>
          <p14:tracePt t="67686" x="5208588" y="2371725"/>
          <p14:tracePt t="67693" x="5132388" y="2303463"/>
          <p14:tracePt t="67702" x="5038725" y="2235200"/>
          <p14:tracePt t="67710" x="4962525" y="2192338"/>
          <p14:tracePt t="67718" x="4868863" y="2149475"/>
          <p14:tracePt t="67725" x="4783138" y="2116138"/>
          <p14:tracePt t="67733" x="4681538" y="2082800"/>
          <p14:tracePt t="67742" x="4605338" y="2055813"/>
          <p14:tracePt t="67750" x="4503738" y="2022475"/>
          <p14:tracePt t="67758" x="4384675" y="2005013"/>
          <p14:tracePt t="67766" x="4248150" y="1989138"/>
          <p14:tracePt t="67773" x="4129088" y="1963738"/>
          <p14:tracePt t="67781" x="4027488" y="1954213"/>
          <p14:tracePt t="67789" x="3916363" y="1946275"/>
          <p14:tracePt t="67798" x="3814763" y="1946275"/>
          <p14:tracePt t="67806" x="3729038" y="1946275"/>
          <p14:tracePt t="67814" x="3662363" y="1946275"/>
          <p14:tracePt t="67822" x="3594100" y="1946275"/>
          <p14:tracePt t="67829" x="3517900" y="1946275"/>
          <p14:tracePt t="67838" x="3449638" y="1946275"/>
          <p14:tracePt t="67846" x="3373438" y="1971675"/>
          <p14:tracePt t="67854" x="3297238" y="1989138"/>
          <p14:tracePt t="67861" x="3244850" y="2005013"/>
          <p14:tracePt t="67870" x="3203575" y="2014538"/>
          <p14:tracePt t="67877" x="3178175" y="2022475"/>
          <p14:tracePt t="67889" x="3143250" y="2030413"/>
          <p14:tracePt t="67894" x="3127375" y="2047875"/>
          <p14:tracePt t="67902" x="3109913" y="2055813"/>
          <p14:tracePt t="67910" x="3084513" y="2065338"/>
          <p14:tracePt t="67918" x="3067050" y="2073275"/>
          <p14:tracePt t="67925" x="3049588" y="2090738"/>
          <p14:tracePt t="67934" x="3041650" y="2090738"/>
          <p14:tracePt t="67941" x="3024188" y="2098675"/>
          <p14:tracePt t="67950" x="3016250" y="2108200"/>
          <p14:tracePt t="67958" x="3008313" y="2124075"/>
          <p14:tracePt t="67965" x="2982913" y="2149475"/>
          <p14:tracePt t="67974" x="2965450" y="2184400"/>
          <p14:tracePt t="67981" x="2930525" y="2243138"/>
          <p14:tracePt t="67990" x="2863850" y="2336800"/>
          <p14:tracePt t="67998" x="2838450" y="2413000"/>
          <p14:tracePt t="68006" x="2811463" y="2447925"/>
          <p14:tracePt t="68013" x="2795588" y="2532063"/>
          <p14:tracePt t="68022" x="2778125" y="2574925"/>
          <p14:tracePt t="68030" x="2752725" y="2617788"/>
          <p14:tracePt t="68038" x="2744788" y="2643188"/>
          <p14:tracePt t="68046" x="2744788" y="2668588"/>
          <p14:tracePt t="68055" x="2744788" y="2693988"/>
          <p14:tracePt t="68061" x="2727325" y="2727325"/>
          <p14:tracePt t="68071" x="2727325" y="2762250"/>
          <p14:tracePt t="68078" x="2719388" y="2795588"/>
          <p14:tracePt t="68086" x="2719388" y="2838450"/>
          <p14:tracePt t="68094" x="2719388" y="2871788"/>
          <p14:tracePt t="68102" x="2719388" y="2906713"/>
          <p14:tracePt t="68109" x="2719388" y="2922588"/>
          <p14:tracePt t="68118" x="2719388" y="2965450"/>
          <p14:tracePt t="68126" x="2719388" y="3008313"/>
          <p14:tracePt t="68134" x="2719388" y="3041650"/>
          <p14:tracePt t="68142" x="2744788" y="3101975"/>
          <p14:tracePt t="68149" x="2752725" y="3135313"/>
          <p14:tracePt t="68157" x="2760663" y="3170238"/>
          <p14:tracePt t="68166" x="2778125" y="3203575"/>
          <p14:tracePt t="68174" x="2786063" y="3228975"/>
          <p14:tracePt t="68181" x="2811463" y="3271838"/>
          <p14:tracePt t="68190" x="2820988" y="3305175"/>
          <p14:tracePt t="68197" x="2838450" y="3340100"/>
          <p14:tracePt t="68205" x="2863850" y="3382963"/>
          <p14:tracePt t="68214" x="2879725" y="3408363"/>
          <p14:tracePt t="68222" x="2905125" y="3441700"/>
          <p14:tracePt t="68230" x="2947988" y="3492500"/>
          <p14:tracePt t="68238" x="2965450" y="3509963"/>
          <p14:tracePt t="68245" x="2990850" y="3535363"/>
          <p14:tracePt t="68255" x="3016250" y="3560763"/>
          <p14:tracePt t="68261" x="3024188" y="3578225"/>
          <p14:tracePt t="68270" x="3074988" y="3594100"/>
          <p14:tracePt t="68278" x="3084513" y="3611563"/>
          <p14:tracePt t="68285" x="3100388" y="3619500"/>
          <p14:tracePt t="68293" x="3127375" y="3629025"/>
          <p14:tracePt t="68302" x="3152775" y="3646488"/>
          <p14:tracePt t="68310" x="3160713" y="3646488"/>
          <p14:tracePt t="68326" x="3178175" y="3646488"/>
          <p14:tracePt t="68373" x="3186113" y="3646488"/>
          <p14:tracePt t="68397" x="3194050" y="3646488"/>
          <p14:tracePt t="68406" x="3211513" y="3646488"/>
          <p14:tracePt t="68422" x="3219450" y="3646488"/>
          <p14:tracePt t="68430" x="3228975" y="3636963"/>
          <p14:tracePt t="68438" x="3228975" y="3619500"/>
          <p14:tracePt t="68445" x="3236913" y="3611563"/>
          <p14:tracePt t="68454" x="3254375" y="3586163"/>
          <p14:tracePt t="68462" x="3262313" y="3560763"/>
          <p14:tracePt t="68471" x="3262313" y="3527425"/>
          <p14:tracePt t="68477" x="3270250" y="3509963"/>
          <p14:tracePt t="68486" x="3270250" y="3484563"/>
          <p14:tracePt t="68494" x="3297238" y="3441700"/>
          <p14:tracePt t="68502" x="3305175" y="3408363"/>
          <p14:tracePt t="68510" x="3305175" y="3365500"/>
          <p14:tracePt t="68519" x="3313113" y="3330575"/>
          <p14:tracePt t="68526" x="3313113" y="3289300"/>
          <p14:tracePt t="68534" x="3322638" y="3254375"/>
          <p14:tracePt t="68541" x="3322638" y="3211513"/>
          <p14:tracePt t="68550" x="3338513" y="3186113"/>
          <p14:tracePt t="68558" x="3348038" y="3144838"/>
          <p14:tracePt t="68566" x="3348038" y="3119438"/>
          <p14:tracePt t="68573" x="3348038" y="3101975"/>
          <p14:tracePt t="68581" x="3348038" y="3084513"/>
          <p14:tracePt t="68590" x="3348038" y="3076575"/>
          <p14:tracePt t="68678" x="3348038" y="3067050"/>
          <p14:tracePt t="68862" x="3363913" y="3059113"/>
          <p14:tracePt t="68941" x="3355975" y="3059113"/>
          <p14:tracePt t="68949" x="3338513" y="3059113"/>
          <p14:tracePt t="68958" x="3322638" y="3059113"/>
          <p14:tracePt t="68966" x="3297238" y="3059113"/>
          <p14:tracePt t="68974" x="3270250" y="3059113"/>
          <p14:tracePt t="68982" x="3236913" y="3059113"/>
          <p14:tracePt t="68989" x="3219450" y="3059113"/>
          <p14:tracePt t="68997" x="3186113" y="3059113"/>
          <p14:tracePt t="69005" x="3152775" y="3059113"/>
          <p14:tracePt t="69014" x="3109913" y="3059113"/>
          <p14:tracePt t="69022" x="3067050" y="3059113"/>
          <p14:tracePt t="69030" x="2998788" y="3067050"/>
          <p14:tracePt t="69037" x="2922588" y="3084513"/>
          <p14:tracePt t="69045" x="2828925" y="3109913"/>
          <p14:tracePt t="69054" x="2727325" y="3144838"/>
          <p14:tracePt t="69062" x="2625725" y="3160713"/>
          <p14:tracePt t="69070" x="2514600" y="3211513"/>
          <p14:tracePt t="69078" x="2413000" y="3238500"/>
          <p14:tracePt t="69087" x="2293938" y="3271838"/>
          <p14:tracePt t="69093" x="2192338" y="3330575"/>
          <p14:tracePt t="69102" x="2073275" y="3373438"/>
          <p14:tracePt t="69110" x="1997075" y="3408363"/>
          <p14:tracePt t="69118" x="1893888" y="3449638"/>
          <p14:tracePt t="69125" x="1801813" y="3502025"/>
          <p14:tracePt t="69133" x="1741488" y="3517900"/>
          <p14:tracePt t="69141" x="1690688" y="3552825"/>
          <p14:tracePt t="69150" x="1657350" y="3568700"/>
          <p14:tracePt t="69158" x="1622425" y="3594100"/>
          <p14:tracePt t="69166" x="1597025" y="3603625"/>
          <p14:tracePt t="69310" x="1589088" y="3603625"/>
          <p14:tracePt t="69342" x="1579563" y="3603625"/>
          <p14:tracePt t="69358" x="1571625" y="3603625"/>
          <p14:tracePt t="69381" x="1571625" y="3594100"/>
          <p14:tracePt t="69390" x="1554163" y="3586163"/>
          <p14:tracePt t="69405" x="1554163" y="3568700"/>
          <p14:tracePt t="69413" x="1554163" y="3560763"/>
          <p14:tracePt t="69421" x="1554163" y="3552825"/>
          <p14:tracePt t="69430" x="1554163" y="3527425"/>
          <p14:tracePt t="69446" x="1554163" y="3517900"/>
          <p14:tracePt t="69454" x="1554163" y="3492500"/>
          <p14:tracePt t="69461" x="1554163" y="3467100"/>
          <p14:tracePt t="69470" x="1554163" y="3424238"/>
          <p14:tracePt t="69477" x="1554163" y="3382963"/>
          <p14:tracePt t="69486" x="1546225" y="3330575"/>
          <p14:tracePt t="69494" x="1528763" y="3289300"/>
          <p14:tracePt t="69503" x="1528763" y="3263900"/>
          <p14:tracePt t="69509" x="1528763" y="3246438"/>
          <p14:tracePt t="69517" x="1528763" y="3228975"/>
          <p14:tracePt t="69526" x="1528763" y="3203575"/>
          <p14:tracePt t="69535" x="1528763" y="3195638"/>
          <p14:tracePt t="69541" x="1528763" y="3178175"/>
          <p14:tracePt t="69581" x="1528763" y="3170238"/>
          <p14:tracePt t="69590" x="1528763" y="3160713"/>
          <p14:tracePt t="69605" x="1528763" y="3144838"/>
          <p14:tracePt t="69613" x="1528763" y="3127375"/>
          <p14:tracePt t="69622" x="1546225" y="3101975"/>
          <p14:tracePt t="69630" x="1554163" y="3094038"/>
          <p14:tracePt t="69637" x="1563688" y="3076575"/>
          <p14:tracePt t="69645" x="1571625" y="3059113"/>
          <p14:tracePt t="69654" x="1571625" y="3051175"/>
          <p14:tracePt t="69662" x="1589088" y="3041650"/>
          <p14:tracePt t="69678" x="1589088" y="3033713"/>
          <p14:tracePt t="69693" x="1597025" y="3025775"/>
          <p14:tracePt t="69758" x="1606550" y="3025775"/>
          <p14:tracePt t="69765" x="1614488" y="3025775"/>
          <p14:tracePt t="69781" x="1631950" y="3025775"/>
          <p14:tracePt t="69862" x="1639888" y="3025775"/>
          <p14:tracePt t="69877" x="1647825" y="3025775"/>
          <p14:tracePt t="69886" x="1657350" y="3025775"/>
          <p14:tracePt t="69893" x="1657350" y="3016250"/>
          <p14:tracePt t="69902" x="1682750" y="3016250"/>
          <p14:tracePt t="69911" x="1690688" y="3016250"/>
          <p14:tracePt t="69921" x="1716088" y="3016250"/>
          <p14:tracePt t="69926" x="1749425" y="3000375"/>
          <p14:tracePt t="69935" x="1776413" y="3000375"/>
          <p14:tracePt t="69942" x="1792288" y="2990850"/>
          <p14:tracePt t="69950" x="1827213" y="2990850"/>
          <p14:tracePt t="69958" x="1852613" y="2990850"/>
          <p14:tracePt t="69965" x="1868488" y="2982913"/>
          <p14:tracePt t="69973" x="1903413" y="2982913"/>
          <p14:tracePt t="69982" x="1920875" y="2974975"/>
          <p14:tracePt t="70101" x="1928813" y="2974975"/>
          <p14:tracePt t="70109" x="1936750" y="2974975"/>
          <p14:tracePt t="70118" x="1962150" y="2974975"/>
          <p14:tracePt t="70126" x="1971675" y="2974975"/>
          <p14:tracePt t="70135" x="1979613" y="2974975"/>
          <p14:tracePt t="70141" x="1987550" y="2974975"/>
          <p14:tracePt t="70151" x="2005013" y="2974975"/>
          <p14:tracePt t="70157" x="2030413" y="2974975"/>
          <p14:tracePt t="70165" x="2065338" y="2974975"/>
          <p14:tracePt t="70174" x="2081213" y="2974975"/>
          <p14:tracePt t="70181" x="2106613" y="2974975"/>
          <p14:tracePt t="70190" x="2132013" y="2974975"/>
          <p14:tracePt t="70198" x="2157413" y="2974975"/>
          <p14:tracePt t="70205" x="2174875" y="2974975"/>
          <p14:tracePt t="70214" x="2208213" y="2974975"/>
          <p14:tracePt t="70221" x="2235200" y="2974975"/>
          <p14:tracePt t="70230" x="2260600" y="2974975"/>
          <p14:tracePt t="70238" x="2293938" y="2974975"/>
          <p14:tracePt t="70245" x="2327275" y="2974975"/>
          <p14:tracePt t="70253" x="2352675" y="2974975"/>
          <p14:tracePt t="70261" x="2395538" y="2974975"/>
          <p14:tracePt t="70270" x="2455863" y="2974975"/>
          <p14:tracePt t="70278" x="2497138" y="2974975"/>
          <p14:tracePt t="70286" x="2557463" y="2974975"/>
          <p14:tracePt t="70293" x="2641600" y="2974975"/>
          <p14:tracePt t="70303" x="2719388" y="2974975"/>
          <p14:tracePt t="70310" x="2811463" y="2974975"/>
          <p14:tracePt t="70318" x="2914650" y="2982913"/>
          <p14:tracePt t="70326" x="2998788" y="3000375"/>
          <p14:tracePt t="70334" x="3127375" y="3025775"/>
          <p14:tracePt t="70341" x="3228975" y="3033713"/>
          <p14:tracePt t="70350" x="3330575" y="3059113"/>
          <p14:tracePt t="70358" x="3414713" y="3059113"/>
          <p14:tracePt t="70366" x="3492500" y="3067050"/>
          <p14:tracePt t="70374" x="3533775" y="3067050"/>
          <p14:tracePt t="70382" x="3594100" y="3067050"/>
          <p14:tracePt t="70389" x="3636963" y="3067050"/>
          <p14:tracePt t="70398" x="3695700" y="3067050"/>
          <p14:tracePt t="70406" x="3756025" y="3067050"/>
          <p14:tracePt t="70414" x="3771900" y="3067050"/>
          <p14:tracePt t="70421" x="3806825" y="3067050"/>
          <p14:tracePt t="70430" x="3832225" y="3067050"/>
          <p14:tracePt t="70437" x="3840163" y="3067050"/>
          <p14:tracePt t="70446" x="3873500" y="3067050"/>
          <p14:tracePt t="70453" x="3908425" y="3067050"/>
          <p14:tracePt t="70461" x="3925888" y="3067050"/>
          <p14:tracePt t="70470" x="3951288" y="3067050"/>
          <p14:tracePt t="70478" x="3984625" y="3076575"/>
          <p14:tracePt t="70486" x="4010025" y="3076575"/>
          <p14:tracePt t="70494" x="4035425" y="3076575"/>
          <p14:tracePt t="70502" x="4078288" y="3076575"/>
          <p14:tracePt t="70509" x="4111625" y="3076575"/>
          <p14:tracePt t="70518" x="4154488" y="3076575"/>
          <p14:tracePt t="70526" x="4197350" y="3076575"/>
          <p14:tracePt t="70534" x="4230688" y="3076575"/>
          <p14:tracePt t="70541" x="4265613" y="3076575"/>
          <p14:tracePt t="70550" x="4291013" y="3076575"/>
          <p14:tracePt t="70558" x="4332288" y="3076575"/>
          <p14:tracePt t="70567" x="4392613" y="3076575"/>
          <p14:tracePt t="70573" x="4468813" y="3076575"/>
          <p14:tracePt t="70581" x="4511675" y="3076575"/>
          <p14:tracePt t="70589" x="4562475" y="3076575"/>
          <p14:tracePt t="70598" x="4656138" y="3076575"/>
          <p14:tracePt t="70605" x="4724400" y="3076575"/>
          <p14:tracePt t="70614" x="4783138" y="3076575"/>
          <p14:tracePt t="70621" x="4851400" y="3076575"/>
          <p14:tracePt t="70629" x="4894263" y="3076575"/>
          <p14:tracePt t="70638" x="4953000" y="3076575"/>
          <p14:tracePt t="70646" x="4995863" y="3076575"/>
          <p14:tracePt t="70654" x="5054600" y="3076575"/>
          <p14:tracePt t="70661" x="5114925" y="3067050"/>
          <p14:tracePt t="70669" x="5165725" y="3059113"/>
          <p14:tracePt t="70677" x="5249863" y="3059113"/>
          <p14:tracePt t="70686" x="5318125" y="3041650"/>
          <p14:tracePt t="70694" x="5437188" y="3041650"/>
          <p14:tracePt t="70703" x="5548313" y="3041650"/>
          <p14:tracePt t="70710" x="5657850" y="3033713"/>
          <p14:tracePt t="70719" x="5819775" y="3008313"/>
          <p14:tracePt t="70725" x="5946775" y="2982913"/>
          <p14:tracePt t="70734" x="6075363" y="2974975"/>
          <p14:tracePt t="70742" x="6202363" y="2949575"/>
          <p14:tracePt t="70751" x="6364288" y="2922588"/>
          <p14:tracePt t="70758" x="6550025" y="2914650"/>
          <p14:tracePt t="70767" x="6686550" y="2889250"/>
          <p14:tracePt t="70773" x="6831013" y="2863850"/>
          <p14:tracePt t="70781" x="6975475" y="2855913"/>
          <p14:tracePt t="70790" x="7119938" y="2820988"/>
          <p14:tracePt t="70798" x="7246938" y="2805113"/>
          <p14:tracePt t="70806" x="7373938" y="2795588"/>
          <p14:tracePt t="70814" x="7451725" y="2770188"/>
          <p14:tracePt t="70821" x="7561263" y="2762250"/>
          <p14:tracePt t="70830" x="7672388" y="2752725"/>
          <p14:tracePt t="70837" x="7773988" y="2736850"/>
          <p14:tracePt t="70846" x="7867650" y="2719388"/>
          <p14:tracePt t="70854" x="7935913" y="2711450"/>
          <p14:tracePt t="70861" x="8012113" y="2711450"/>
          <p14:tracePt t="70869" x="8080375" y="2693988"/>
          <p14:tracePt t="70878" x="8131175" y="2686050"/>
          <p14:tracePt t="70886" x="8181975" y="2686050"/>
          <p14:tracePt t="70894" x="8232775" y="2686050"/>
          <p14:tracePt t="70902" x="8275638" y="2686050"/>
          <p14:tracePt t="70909" x="8301038" y="2686050"/>
          <p14:tracePt t="70918" x="8343900" y="2686050"/>
          <p14:tracePt t="70926" x="8394700" y="2686050"/>
          <p14:tracePt t="70934" x="8420100" y="2686050"/>
          <p14:tracePt t="70942" x="8445500" y="2686050"/>
          <p14:tracePt t="70951" x="8470900" y="2686050"/>
          <p14:tracePt t="71318" x="8478838" y="2686050"/>
          <p14:tracePt t="71341" x="8478838" y="2693988"/>
          <p14:tracePt t="71350" x="8470900" y="2693988"/>
          <p14:tracePt t="71398" x="8462963" y="2701925"/>
          <p14:tracePt t="71414" x="8453438" y="2711450"/>
          <p14:tracePt t="71429" x="8428038" y="2727325"/>
          <p14:tracePt t="71438" x="8428038" y="2736850"/>
          <p14:tracePt t="71446" x="8420100" y="2736850"/>
          <p14:tracePt t="71454" x="8410575" y="2744788"/>
          <p14:tracePt t="71461" x="8402638" y="2744788"/>
          <p14:tracePt t="71469" x="8402638" y="2752725"/>
          <p14:tracePt t="71477" x="8402638" y="2762250"/>
          <p14:tracePt t="71582" x="8394700" y="2762250"/>
          <p14:tracePt t="71590" x="8377238" y="2778125"/>
          <p14:tracePt t="71598" x="8369300" y="2787650"/>
          <p14:tracePt t="71606" x="8359775" y="2795588"/>
          <p14:tracePt t="71614" x="8343900" y="2813050"/>
          <p14:tracePt t="71621" x="8334375" y="2830513"/>
          <p14:tracePt t="71629" x="8318500" y="2855913"/>
          <p14:tracePt t="71638" x="8291513" y="2881313"/>
          <p14:tracePt t="71646" x="8250238" y="2932113"/>
          <p14:tracePt t="71653" x="8232775" y="2940050"/>
          <p14:tracePt t="71662" x="8207375" y="2974975"/>
          <p14:tracePt t="71669" x="8189913" y="3000375"/>
          <p14:tracePt t="71678" x="8174038" y="3016250"/>
          <p14:tracePt t="71685" x="8156575" y="3041650"/>
          <p14:tracePt t="71694" x="8147050" y="3051175"/>
          <p14:tracePt t="71702" x="8131175" y="3059113"/>
          <p14:tracePt t="71709" x="8131175" y="3067050"/>
          <p14:tracePt t="71718" x="8121650" y="3084513"/>
          <p14:tracePt t="71726" x="8105775" y="3084513"/>
          <p14:tracePt t="71734" x="8096250" y="3094038"/>
          <p14:tracePt t="71741" x="8088313" y="3109913"/>
          <p14:tracePt t="71750" x="8062913" y="3135313"/>
          <p14:tracePt t="71757" x="8054975" y="3135313"/>
          <p14:tracePt t="71766" x="8045450" y="3144838"/>
          <p14:tracePt t="71773" x="8029575" y="3160713"/>
          <p14:tracePt t="71782" x="8012113" y="3178175"/>
          <p14:tracePt t="71789" x="7986713" y="3203575"/>
          <p14:tracePt t="71798" x="7961313" y="3228975"/>
          <p14:tracePt t="71805" x="7943850" y="3246438"/>
          <p14:tracePt t="71814" x="7918450" y="3271838"/>
          <p14:tracePt t="71821" x="7900988" y="3289300"/>
          <p14:tracePt t="71830" x="7875588" y="3305175"/>
          <p14:tracePt t="71838" x="7842250" y="3322638"/>
          <p14:tracePt t="71845" x="7824788" y="3348038"/>
          <p14:tracePt t="71853" x="7816850" y="3355975"/>
          <p14:tracePt t="71862" x="7791450" y="3382963"/>
          <p14:tracePt t="71870" x="7773988" y="3390900"/>
          <p14:tracePt t="71884" x="7756525" y="3408363"/>
          <p14:tracePt t="71885" x="7740650" y="3433763"/>
          <p14:tracePt t="71893" x="7723188" y="3467100"/>
          <p14:tracePt t="71902" x="7697788" y="3492500"/>
          <p14:tracePt t="71910" x="7688263" y="3517900"/>
          <p14:tracePt t="71918" x="7662863" y="3543300"/>
          <p14:tracePt t="71926" x="7637463" y="3568700"/>
          <p14:tracePt t="71936" x="7621588" y="3586163"/>
          <p14:tracePt t="71941" x="7596188" y="3611563"/>
          <p14:tracePt t="71951" x="7578725" y="3629025"/>
          <p14:tracePt t="71958" x="7561263" y="3671888"/>
          <p14:tracePt t="71967" x="7545388" y="3687763"/>
          <p14:tracePt t="71974" x="7518400" y="3722688"/>
          <p14:tracePt t="71982" x="7493000" y="3756025"/>
          <p14:tracePt t="71989" x="7477125" y="3798888"/>
          <p14:tracePt t="71997" x="7459663" y="3806825"/>
          <p14:tracePt t="72006" x="7442200" y="3824288"/>
          <p14:tracePt t="72014" x="7434263" y="3841750"/>
          <p14:tracePt t="72021" x="7416800" y="3867150"/>
          <p14:tracePt t="72029" x="7408863" y="3867150"/>
          <p14:tracePt t="72037" x="7391400" y="3883025"/>
          <p14:tracePt t="72054" x="7383463" y="3892550"/>
          <p14:tracePt t="72061" x="7366000" y="3908425"/>
          <p14:tracePt t="72070" x="7358063" y="3908425"/>
          <p14:tracePt t="72077" x="7348538" y="3908425"/>
          <p14:tracePt t="72086" x="7332663" y="3908425"/>
          <p14:tracePt t="72093" x="7323138" y="3908425"/>
          <p14:tracePt t="72110" x="7297738" y="3908425"/>
          <p14:tracePt t="72118" x="7289800" y="3917950"/>
          <p14:tracePt t="72125" x="7229475" y="3917950"/>
          <p14:tracePt t="72134" x="7188200" y="3925888"/>
          <p14:tracePt t="72141" x="7085013" y="3951288"/>
          <p14:tracePt t="72150" x="7000875" y="3960813"/>
          <p14:tracePt t="72158" x="6881813" y="3976688"/>
          <p14:tracePt t="72167" x="6745288" y="3986213"/>
          <p14:tracePt t="72173" x="6600825" y="4019550"/>
          <p14:tracePt t="72182" x="6456363" y="4037013"/>
          <p14:tracePt t="72189" x="6270625" y="4070350"/>
          <p14:tracePt t="72199" x="6116638" y="4087813"/>
          <p14:tracePt t="72206" x="5921375" y="4113213"/>
          <p14:tracePt t="72215" x="5718175" y="4171950"/>
          <p14:tracePt t="72221" x="5513388" y="4232275"/>
          <p14:tracePt t="72230" x="5378450" y="4275138"/>
          <p14:tracePt t="72238" x="5249863" y="4308475"/>
          <p14:tracePt t="72245" x="5106988" y="4359275"/>
          <p14:tracePt t="72254" x="4987925" y="4394200"/>
          <p14:tracePt t="72261" x="4902200" y="4419600"/>
          <p14:tracePt t="72269" x="4808538" y="4460875"/>
          <p14:tracePt t="72277" x="4757738" y="4478338"/>
          <p14:tracePt t="72285" x="4740275" y="4495800"/>
          <p14:tracePt t="72293" x="4732338" y="4503738"/>
          <p14:tracePt t="72301" x="4724400" y="4513263"/>
          <p14:tracePt t="72318" x="4724400" y="4521200"/>
          <p14:tracePt t="72326" x="4724400" y="4538663"/>
          <p14:tracePt t="72334" x="4724400" y="4572000"/>
          <p14:tracePt t="72341" x="4749800" y="4579938"/>
          <p14:tracePt t="72350" x="4775200" y="4589463"/>
          <p14:tracePt t="72357" x="4800600" y="4605338"/>
          <p14:tracePt t="72366" x="4826000" y="4614863"/>
          <p14:tracePt t="72373" x="4859338" y="4622800"/>
          <p14:tracePt t="72382" x="4919663" y="4622800"/>
          <p14:tracePt t="72390" x="4995863" y="4657725"/>
          <p14:tracePt t="72399" x="5054600" y="4657725"/>
          <p14:tracePt t="72405" x="5122863" y="4657725"/>
          <p14:tracePt t="72413" x="5183188" y="4657725"/>
          <p14:tracePt t="72421" x="5249863" y="4657725"/>
          <p14:tracePt t="72430" x="5335588" y="4657725"/>
          <p14:tracePt t="72438" x="5411788" y="4657725"/>
          <p14:tracePt t="72446" x="5513388" y="4630738"/>
          <p14:tracePt t="72453" x="5632450" y="4597400"/>
          <p14:tracePt t="72461" x="5743575" y="4546600"/>
          <p14:tracePt t="72470" x="5845175" y="4529138"/>
          <p14:tracePt t="72478" x="5946775" y="4495800"/>
          <p14:tracePt t="72485" x="6057900" y="4445000"/>
          <p14:tracePt t="72494" x="6159500" y="4402138"/>
          <p14:tracePt t="72501" x="6235700" y="4368800"/>
          <p14:tracePt t="72510" x="6311900" y="4333875"/>
          <p14:tracePt t="72518" x="6364288" y="4291013"/>
          <p14:tracePt t="72526" x="6405563" y="4265613"/>
          <p14:tracePt t="72534" x="6473825" y="4232275"/>
          <p14:tracePt t="72542" x="6499225" y="4206875"/>
          <p14:tracePt t="72550" x="6516688" y="4189413"/>
          <p14:tracePt t="72910" x="6516688" y="4181475"/>
          <p14:tracePt t="72918" x="6508750" y="4181475"/>
          <p14:tracePt t="72950" x="6499225" y="4189413"/>
          <p14:tracePt t="72966" x="6491288" y="4197350"/>
          <p14:tracePt t="72973" x="6483350" y="4197350"/>
          <p14:tracePt t="72990" x="6473825" y="4197350"/>
          <p14:tracePt t="73005" x="6456363" y="4214813"/>
          <p14:tracePt t="73021" x="6440488" y="4224338"/>
          <p14:tracePt t="73029" x="6430963" y="4232275"/>
          <p14:tracePt t="73038" x="6397625" y="4249738"/>
          <p14:tracePt t="73046" x="6380163" y="4265613"/>
          <p14:tracePt t="73054" x="6354763" y="4283075"/>
          <p14:tracePt t="73061" x="6338888" y="4291013"/>
          <p14:tracePt t="73070" x="6329363" y="4300538"/>
          <p14:tracePt t="73086" x="6321425" y="4300538"/>
          <p14:tracePt t="73117" x="6303963" y="4300538"/>
          <p14:tracePt t="73150" x="6296025" y="4300538"/>
          <p14:tracePt t="73157" x="6278563" y="4300538"/>
          <p14:tracePt t="73166" x="6253163" y="4308475"/>
          <p14:tracePt t="73173" x="6227763" y="4316413"/>
          <p14:tracePt t="73182" x="6210300" y="4325938"/>
          <p14:tracePt t="73190" x="6184900" y="4333875"/>
          <p14:tracePt t="73198" x="6134100" y="4341813"/>
          <p14:tracePt t="73205" x="6100763" y="4359275"/>
          <p14:tracePt t="73214" x="6065838" y="4368800"/>
          <p14:tracePt t="73221" x="6040438" y="4376738"/>
          <p14:tracePt t="73230" x="5997575" y="4384675"/>
          <p14:tracePt t="73238" x="5989638" y="4384675"/>
          <p14:tracePt t="73245" x="5964238" y="4402138"/>
          <p14:tracePt t="73261" x="5946775" y="4402138"/>
          <p14:tracePt t="73301" x="5938838" y="4402138"/>
          <p14:tracePt t="73310" x="5930900" y="4402138"/>
          <p14:tracePt t="73326" x="5913438" y="4402138"/>
          <p14:tracePt t="73334" x="5905500" y="4410075"/>
          <p14:tracePt t="73341" x="5870575" y="4419600"/>
          <p14:tracePt t="73350" x="5837238" y="4427538"/>
          <p14:tracePt t="73358" x="5768975" y="4452938"/>
          <p14:tracePt t="73366" x="5735638" y="4460875"/>
          <p14:tracePt t="73374" x="5692775" y="4478338"/>
          <p14:tracePt t="73381" x="5667375" y="4495800"/>
          <p14:tracePt t="73389" x="5624513" y="4529138"/>
          <p14:tracePt t="73398" x="5599113" y="4546600"/>
          <p14:tracePt t="73406" x="5556250" y="4589463"/>
          <p14:tracePt t="73414" x="5522913" y="4630738"/>
          <p14:tracePt t="73421" x="5497513" y="4648200"/>
          <p14:tracePt t="73431" x="5487988" y="4673600"/>
          <p14:tracePt t="73437" x="5487988" y="4699000"/>
          <p14:tracePt t="73445" x="5487988" y="4708525"/>
          <p14:tracePt t="73454" x="5487988" y="4733925"/>
          <p14:tracePt t="73462" x="5487988" y="4749800"/>
          <p14:tracePt t="73470" x="5497513" y="4784725"/>
          <p14:tracePt t="73477" x="5530850" y="4802188"/>
          <p14:tracePt t="73485" x="5565775" y="4810125"/>
          <p14:tracePt t="73493" x="5607050" y="4827588"/>
          <p14:tracePt t="73502" x="5641975" y="4835525"/>
          <p14:tracePt t="73510" x="5700713" y="4843463"/>
          <p14:tracePt t="73517" x="5735638" y="4852988"/>
          <p14:tracePt t="73525" x="5786438" y="4868863"/>
          <p14:tracePt t="73533" x="5819775" y="4878388"/>
          <p14:tracePt t="73542" x="5827713" y="4878388"/>
          <p14:tracePt t="73550" x="5853113" y="4878388"/>
          <p14:tracePt t="73558" x="5862638" y="4878388"/>
          <p14:tracePt t="73573" x="5880100" y="4878388"/>
          <p14:tracePt t="73582" x="5888038" y="4878388"/>
          <p14:tracePt t="73613" x="5913438" y="4878388"/>
          <p14:tracePt t="73621" x="5921375" y="4878388"/>
          <p14:tracePt t="73630" x="5938838" y="4860925"/>
          <p14:tracePt t="73638" x="5956300" y="4827588"/>
          <p14:tracePt t="73646" x="5972175" y="4792663"/>
          <p14:tracePt t="73654" x="5981700" y="4741863"/>
          <p14:tracePt t="73662" x="6015038" y="4691063"/>
          <p14:tracePt t="73669" x="6024563" y="4630738"/>
          <p14:tracePt t="73677" x="6024563" y="4614863"/>
          <p14:tracePt t="73686" x="6032500" y="4579938"/>
          <p14:tracePt t="73694" x="6032500" y="4554538"/>
          <p14:tracePt t="73701" x="6032500" y="4529138"/>
          <p14:tracePt t="73710" x="6032500" y="4486275"/>
          <p14:tracePt t="73717" x="6032500" y="4478338"/>
          <p14:tracePt t="73725" x="6032500" y="4445000"/>
          <p14:tracePt t="73734" x="6032500" y="4410075"/>
          <p14:tracePt t="73741" x="6015038" y="4394200"/>
          <p14:tracePt t="73750" x="6007100" y="4376738"/>
          <p14:tracePt t="73758" x="5997575" y="4359275"/>
          <p14:tracePt t="73766" x="5981700" y="4325938"/>
          <p14:tracePt t="73773" x="5964238" y="4308475"/>
          <p14:tracePt t="73782" x="5946775" y="4283075"/>
          <p14:tracePt t="73790" x="5930900" y="4275138"/>
          <p14:tracePt t="73797" x="5921375" y="4257675"/>
          <p14:tracePt t="73805" x="5913438" y="4240213"/>
          <p14:tracePt t="73814" x="5895975" y="4232275"/>
          <p14:tracePt t="73831" x="5888038" y="4232275"/>
          <p14:tracePt t="73838" x="5870575" y="4214813"/>
          <p14:tracePt t="73846" x="5862638" y="4214813"/>
          <p14:tracePt t="73853" x="5845175" y="4206875"/>
          <p14:tracePt t="73861" x="5827713" y="4197350"/>
          <p14:tracePt t="73884" x="5811838" y="4181475"/>
          <p14:tracePt t="74086" x="5811838" y="4171950"/>
          <p14:tracePt t="74102" x="5811838" y="4164013"/>
          <p14:tracePt t="74109" x="5819775" y="4156075"/>
          <p14:tracePt t="74126" x="5837238" y="4156075"/>
          <p14:tracePt t="74133" x="5853113" y="4156075"/>
          <p14:tracePt t="74141" x="5870575" y="4156075"/>
          <p14:tracePt t="74150" x="5895975" y="4156075"/>
          <p14:tracePt t="74158" x="5938838" y="4156075"/>
          <p14:tracePt t="74174" x="5972175" y="4156075"/>
          <p14:tracePt t="74189" x="5997575" y="4156075"/>
          <p14:tracePt t="74198" x="6007100" y="4156075"/>
          <p14:tracePt t="74206" x="6032500" y="4156075"/>
          <p14:tracePt t="74214" x="6049963" y="4156075"/>
          <p14:tracePt t="74230" x="6075363" y="4156075"/>
          <p14:tracePt t="74237" x="6108700" y="4156075"/>
          <p14:tracePt t="74246" x="6126163" y="4156075"/>
          <p14:tracePt t="74254" x="6167438" y="4146550"/>
          <p14:tracePt t="74262" x="6219825" y="4146550"/>
          <p14:tracePt t="74270" x="6303963" y="4146550"/>
          <p14:tracePt t="74277" x="6372225" y="4146550"/>
          <p14:tracePt t="74285" x="6456363" y="4146550"/>
          <p14:tracePt t="74294" x="6524625" y="4146550"/>
          <p14:tracePt t="74301" x="6610350" y="4146550"/>
          <p14:tracePt t="74310" x="6669088" y="4146550"/>
          <p14:tracePt t="74318" x="6754813" y="4146550"/>
          <p14:tracePt t="74325" x="6797675" y="4146550"/>
          <p14:tracePt t="74333" x="6856413" y="4146550"/>
          <p14:tracePt t="74341" x="6915150" y="4146550"/>
          <p14:tracePt t="74349" x="6958013" y="4146550"/>
          <p14:tracePt t="74358" x="6983413" y="4138613"/>
          <p14:tracePt t="74366" x="7008813" y="4138613"/>
          <p14:tracePt t="74373" x="7034213" y="4138613"/>
          <p14:tracePt t="74382" x="7059613" y="4130675"/>
          <p14:tracePt t="74390" x="7077075" y="4121150"/>
          <p14:tracePt t="74399" x="7077075" y="4113213"/>
          <p14:tracePt t="74406" x="7102475" y="4113213"/>
          <p14:tracePt t="74414" x="7112000" y="4113213"/>
          <p14:tracePt t="74421" x="7127875" y="4105275"/>
          <p14:tracePt t="74430" x="7137400" y="4105275"/>
          <p14:tracePt t="74438" x="7145338" y="4105275"/>
          <p14:tracePt t="74448" x="7162800" y="4105275"/>
          <p14:tracePt t="74454" x="7170738" y="4095750"/>
          <p14:tracePt t="74461" x="7178675" y="4095750"/>
          <p14:tracePt t="74469" x="7204075" y="4095750"/>
          <p14:tracePt t="74486" x="7221538" y="4079875"/>
          <p14:tracePt t="74494" x="7239000" y="4079875"/>
          <p14:tracePt t="74509" x="7246938" y="4079875"/>
          <p14:tracePt t="74517" x="7264400" y="4079875"/>
          <p14:tracePt t="74525" x="7272338" y="4070350"/>
          <p14:tracePt t="74541" x="7281863" y="4062413"/>
          <p14:tracePt t="74573" x="7297738" y="4052888"/>
          <p14:tracePt t="74590" x="7307263" y="4044950"/>
          <p14:tracePt t="74605" x="7315200" y="4037013"/>
          <p14:tracePt t="74629" x="7332663" y="4027488"/>
          <p14:tracePt t="74653" x="7340600" y="4027488"/>
          <p14:tracePt t="74661" x="7348538" y="4019550"/>
          <p14:tracePt t="74670" x="7358063" y="4011613"/>
          <p14:tracePt t="74686" x="7373938" y="4002088"/>
          <p14:tracePt t="74710" x="7391400" y="4002088"/>
          <p14:tracePt t="74766" x="7400925" y="4002088"/>
          <p14:tracePt t="74822" x="7408863" y="4002088"/>
          <p14:tracePt t="80238" x="7434263" y="4002088"/>
          <p14:tracePt t="80246" x="7442200" y="4002088"/>
          <p14:tracePt t="80254" x="7477125" y="4002088"/>
          <p14:tracePt t="80262" x="7502525" y="4002088"/>
          <p14:tracePt t="80269" x="7545388" y="4019550"/>
          <p14:tracePt t="80278" x="7570788" y="4027488"/>
          <p14:tracePt t="80286" x="7612063" y="4037013"/>
          <p14:tracePt t="80294" x="7680325" y="4044950"/>
          <p14:tracePt t="80301" x="7756525" y="4079875"/>
          <p14:tracePt t="80310" x="7816850" y="4087813"/>
          <p14:tracePt t="80317" x="7910513" y="4095750"/>
          <p14:tracePt t="80327" x="7977188" y="4105275"/>
          <p14:tracePt t="80334" x="8062913" y="4121150"/>
          <p14:tracePt t="80342" x="8139113" y="4130675"/>
          <p14:tracePt t="80350" x="8207375" y="4130675"/>
          <p14:tracePt t="80358" x="8291513" y="4130675"/>
          <p14:tracePt t="80365" x="8394700" y="4130675"/>
          <p14:tracePt t="80373" x="8478838" y="4146550"/>
          <p14:tracePt t="80381" x="8572500" y="4146550"/>
          <p14:tracePt t="80390" x="8674100" y="4181475"/>
          <p14:tracePt t="80398" x="8759825" y="4181475"/>
          <p14:tracePt t="80405" x="8843963" y="4206875"/>
          <p14:tracePt t="80413" x="8929688" y="4206875"/>
          <p14:tracePt t="80421" x="9031288" y="4232275"/>
          <p14:tracePt t="80430" x="9117013" y="4240213"/>
          <p14:tracePt t="80438" x="9218613" y="4240213"/>
          <p14:tracePt t="80446" x="9328150" y="4240213"/>
          <p14:tracePt t="80453" x="9456738" y="4240213"/>
          <p14:tracePt t="80461" x="9583738" y="4240213"/>
          <p14:tracePt t="80470" x="9720263" y="4240213"/>
          <p14:tracePt t="80478" x="9847263" y="4240213"/>
          <p14:tracePt t="80486" x="9966325" y="4240213"/>
          <p14:tracePt t="80494" x="10067925" y="4214813"/>
          <p14:tracePt t="80501" x="10153650" y="4181475"/>
          <p14:tracePt t="80510" x="10245725" y="4146550"/>
          <p14:tracePt t="80518" x="10298113" y="4121150"/>
          <p14:tracePt t="80526" x="10356850" y="4095750"/>
          <p14:tracePt t="80534" x="10407650" y="4070350"/>
          <p14:tracePt t="80541" x="10467975" y="4044950"/>
          <p14:tracePt t="80549" x="10501313" y="4027488"/>
          <p14:tracePt t="80557" x="10552113" y="4011613"/>
          <p14:tracePt t="80565" x="10569575" y="4002088"/>
          <p14:tracePt t="80575" x="10602913" y="3976688"/>
          <p14:tracePt t="80582" x="10653713" y="3968750"/>
          <p14:tracePt t="80590" x="10696575" y="3960813"/>
          <p14:tracePt t="80597" x="10739438" y="3960813"/>
          <p14:tracePt t="80605" x="10764838" y="3960813"/>
          <p14:tracePt t="80613" x="10772775" y="3960813"/>
          <p14:tracePt t="80623" x="10756900" y="4019550"/>
          <p14:tracePt t="80631" x="10756900" y="4027488"/>
          <p14:tracePt t="80797" x="10696575" y="4027488"/>
          <p14:tracePt t="80806" x="10637838" y="4027488"/>
          <p14:tracePt t="80814" x="10560050" y="4002088"/>
          <p14:tracePt t="80821" x="10534650" y="3976688"/>
          <p14:tracePt t="80829" x="10534650" y="3968750"/>
          <p14:tracePt t="80837" x="10526713" y="3968750"/>
          <p14:tracePt t="80846" x="10518775" y="3968750"/>
          <p14:tracePt t="80877" x="10518775" y="3960813"/>
          <p14:tracePt t="80958" x="10526713" y="3960813"/>
          <p14:tracePt t="80981" x="10544175" y="3960813"/>
          <p14:tracePt t="80990" x="10552113" y="3960813"/>
          <p14:tracePt t="80998" x="10560050" y="3960813"/>
          <p14:tracePt t="81005" x="10585450" y="3960813"/>
          <p14:tracePt t="81013" x="10594975" y="3960813"/>
          <p14:tracePt t="81021" x="10628313" y="3960813"/>
          <p14:tracePt t="81029" x="10671175" y="3960813"/>
          <p14:tracePt t="81038" x="10729913" y="3960813"/>
          <p14:tracePt t="81045" x="10798175" y="3960813"/>
          <p14:tracePt t="81054" x="10874375" y="3960813"/>
          <p14:tracePt t="81061" x="10968038" y="3960813"/>
          <p14:tracePt t="81069" x="11071225" y="3960813"/>
          <p14:tracePt t="81077" x="11172825" y="3951288"/>
          <p14:tracePt t="81086" x="11256963" y="3925888"/>
          <p14:tracePt t="81094" x="11360150" y="3917950"/>
          <p14:tracePt t="81101" x="11436350" y="3908425"/>
          <p14:tracePt t="81110" x="11537950" y="3883025"/>
          <p14:tracePt t="81117" x="11588750" y="3883025"/>
          <p14:tracePt t="81126" x="11690350" y="3875088"/>
          <p14:tracePt t="81134" x="11750675" y="3857625"/>
          <p14:tracePt t="81142" x="11826875" y="3849688"/>
          <p14:tracePt t="81149" x="11895138" y="3849688"/>
          <p14:tracePt t="81158" x="11953875" y="3832225"/>
          <p14:tracePt t="81165" x="12004675" y="3824288"/>
          <p14:tracePt t="81174" x="12047538" y="3824288"/>
          <p14:tracePt t="81181" x="12080875" y="3816350"/>
          <p14:tracePt t="81191" x="12123738" y="3806825"/>
          <p14:tracePt t="81198" x="12149138" y="3806825"/>
          <p14:tracePt t="81205" x="12158663" y="3806825"/>
          <p14:tracePt t="81213" x="12184063" y="3806825"/>
          <p14:tracePt t="82206" x="11147425" y="1751013"/>
          <p14:tracePt t="82214" x="10186988" y="1300163"/>
          <p14:tracePt t="82222" x="9056688" y="833438"/>
          <p14:tracePt t="82229" x="7885113" y="544513"/>
          <p14:tracePt t="82237" x="6823075" y="203200"/>
          <p14:tracePt t="82918" x="314325" y="1538288"/>
          <p14:tracePt t="82918" x="552450" y="1700213"/>
          <p14:tracePt t="82918" x="831850" y="1878013"/>
          <p14:tracePt t="82918" x="1173163" y="2065338"/>
          <p14:tracePt t="82918" x="1477963" y="2209800"/>
          <p14:tracePt t="82918" x="1827213" y="2336800"/>
          <p14:tracePt t="82918" x="2132013" y="2481263"/>
          <p14:tracePt t="82918" x="2455863" y="2592388"/>
          <p14:tracePt t="82918" x="2719388" y="2676525"/>
          <p14:tracePt t="82918" x="2947988" y="2736850"/>
          <p14:tracePt t="82918" x="3143250" y="2778125"/>
          <p14:tracePt t="82918" x="3287713" y="2805113"/>
          <p14:tracePt t="82918" x="3441700" y="2813050"/>
          <p14:tracePt t="82918" x="3619500" y="2838450"/>
          <p14:tracePt t="82918" x="3781425" y="2863850"/>
          <p14:tracePt t="82918" x="4002088" y="2889250"/>
          <p14:tracePt t="82918" x="4179888" y="2889250"/>
          <p14:tracePt t="82918" x="4410075" y="2889250"/>
          <p14:tracePt t="82918" x="4613275" y="2889250"/>
          <p14:tracePt t="82918" x="4843463" y="2889250"/>
          <p14:tracePt t="82918" x="5080000" y="2889250"/>
          <p14:tracePt t="82918" x="5249863" y="2889250"/>
          <p14:tracePt t="82918" x="5429250" y="2889250"/>
          <p14:tracePt t="82918" x="5581650" y="2889250"/>
          <p14:tracePt t="82918" x="5708650" y="2889250"/>
          <p14:tracePt t="82918" x="5845175" y="2889250"/>
          <p14:tracePt t="82918" x="5989638" y="2889250"/>
          <p14:tracePt t="82918" x="6134100" y="2889250"/>
          <p14:tracePt t="82918" x="6245225" y="2889250"/>
          <p14:tracePt t="82918" x="6338888" y="2889250"/>
          <p14:tracePt t="82918" x="6389688" y="2889250"/>
          <p14:tracePt t="82918" x="6430963" y="2889250"/>
          <p14:tracePt t="82918" x="6473825" y="2881313"/>
          <p14:tracePt t="82918" x="6483350" y="2871788"/>
          <p14:tracePt t="82918" x="6491288" y="2871788"/>
          <p14:tracePt t="82918" x="6499225" y="2889250"/>
          <p14:tracePt t="82918" x="6499225" y="2897188"/>
          <p14:tracePt t="82918" x="6508750" y="2914650"/>
          <p14:tracePt t="82918" x="6516688" y="2940050"/>
          <p14:tracePt t="82918" x="6524625" y="2949575"/>
          <p14:tracePt t="82918" x="6542088" y="2974975"/>
          <p14:tracePt t="82918" x="6550025" y="3000375"/>
          <p14:tracePt t="82918" x="6559550" y="3008313"/>
          <p14:tracePt t="82918" x="6559550" y="3016250"/>
          <p14:tracePt t="82918" x="6575425" y="3041650"/>
          <p14:tracePt t="82918" x="6592888" y="3067050"/>
          <p14:tracePt t="82918" x="6635750" y="3109913"/>
          <p14:tracePt t="82918" x="6661150" y="3152775"/>
          <p14:tracePt t="82918" x="6694488" y="3186113"/>
          <p14:tracePt t="82918" x="6737350" y="3211513"/>
          <p14:tracePt t="82918" x="6788150" y="3254375"/>
          <p14:tracePt t="82918" x="6838950" y="3305175"/>
          <p14:tracePt t="82918" x="6873875" y="3322638"/>
          <p14:tracePt t="82918" x="6924675" y="3365500"/>
          <p14:tracePt t="82918" x="6975475" y="3398838"/>
          <p14:tracePt t="82918" x="7000875" y="3408363"/>
          <p14:tracePt t="82918" x="7034213" y="3424238"/>
          <p14:tracePt t="82918" x="7059613" y="3441700"/>
          <p14:tracePt t="82918" x="7094538" y="3449638"/>
          <p14:tracePt t="82918" x="7119938" y="3459163"/>
          <p14:tracePt t="82918" x="7137400" y="3475038"/>
          <p14:tracePt t="82918" x="7178675" y="3484563"/>
          <p14:tracePt t="82918" x="7229475" y="3492500"/>
          <p14:tracePt t="82918" x="7272338" y="3492500"/>
          <p14:tracePt t="82918" x="7307263" y="3492500"/>
          <p14:tracePt t="82918" x="7348538" y="3502025"/>
          <p14:tracePt t="82918" x="7373938" y="3502025"/>
          <p14:tracePt t="82918" x="7383463" y="3509963"/>
          <p14:tracePt t="82918" x="7383463" y="3517900"/>
          <p14:tracePt t="82918" x="7373938" y="3517900"/>
          <p14:tracePt t="82918" x="7358063" y="3517900"/>
          <p14:tracePt t="82918" x="7340600" y="3517900"/>
          <p14:tracePt t="82918" x="7307263" y="3527425"/>
          <p14:tracePt t="82918" x="7272338" y="3527425"/>
          <p14:tracePt t="82918" x="7239000" y="3535363"/>
          <p14:tracePt t="82918" x="7213600" y="3535363"/>
          <p14:tracePt t="82918" x="7188200" y="3535363"/>
          <p14:tracePt t="82918" x="7162800" y="3535363"/>
          <p14:tracePt t="82918" x="7145338" y="3552825"/>
          <p14:tracePt t="82918" x="7127875" y="3552825"/>
          <p14:tracePt t="82918" x="7119938" y="3552825"/>
          <p14:tracePt t="82918" x="7094538" y="3552825"/>
          <p14:tracePt t="82918" x="7077075" y="3560763"/>
          <p14:tracePt t="82918" x="7051675" y="3560763"/>
          <p14:tracePt t="82918" x="7018338" y="3568700"/>
          <p14:tracePt t="82918" x="6992938" y="3568700"/>
          <p14:tracePt t="82918" x="6958013" y="3568700"/>
          <p14:tracePt t="82918" x="6932613" y="3568700"/>
          <p14:tracePt t="82918" x="6899275" y="3568700"/>
          <p14:tracePt t="82918" x="6856413" y="3568700"/>
          <p14:tracePt t="82918" x="6813550" y="3568700"/>
          <p14:tracePt t="82918" x="6780213" y="3568700"/>
          <p14:tracePt t="82918" x="6745288" y="3568700"/>
          <p14:tracePt t="82918" x="6719888" y="3568700"/>
          <p14:tracePt t="82918" x="6686550" y="3568700"/>
          <p14:tracePt t="82918" x="6643688" y="3568700"/>
          <p14:tracePt t="82918" x="6618288" y="3568700"/>
          <p14:tracePt t="82918" x="6575425" y="3568700"/>
          <p14:tracePt t="82918" x="6559550" y="3568700"/>
          <p14:tracePt t="82918" x="6524625" y="3560763"/>
          <p14:tracePt t="82918" x="6499225" y="3552825"/>
          <p14:tracePt t="82918" x="6473825" y="3552825"/>
          <p14:tracePt t="82918" x="6440488" y="3543300"/>
          <p14:tracePt t="82918" x="6415088" y="3535363"/>
          <p14:tracePt t="82918" x="6372225" y="3517900"/>
          <p14:tracePt t="82918" x="6354763" y="3509963"/>
          <p14:tracePt t="82918" x="6303963" y="3502025"/>
          <p14:tracePt t="82918" x="6245225" y="3492500"/>
          <p14:tracePt t="82918" x="6176963" y="3459163"/>
          <p14:tracePt t="82918" x="6075363" y="3449638"/>
          <p14:tracePt t="82918" x="5997575" y="3449638"/>
          <p14:tracePt t="82918" x="5905500" y="3433763"/>
          <p14:tracePt t="82918" x="5802313" y="3416300"/>
          <p14:tracePt t="82918" x="5708650" y="3398838"/>
          <p14:tracePt t="82918" x="5616575" y="3390900"/>
          <p14:tracePt t="82918" x="5522913" y="3382963"/>
          <p14:tracePt t="82918" x="5437188" y="3355975"/>
          <p14:tracePt t="82918" x="5394325" y="3355975"/>
          <p14:tracePt t="82918" x="5318125" y="3355975"/>
          <p14:tracePt t="82918" x="5302250" y="3355975"/>
          <p14:tracePt t="82918" x="5259388" y="3355975"/>
          <p14:tracePt t="82918" x="5224463" y="3355975"/>
          <p14:tracePt t="82918" x="5191125" y="3355975"/>
          <p14:tracePt t="82918" x="5173663" y="3355975"/>
          <p14:tracePt t="82918" x="5157788" y="3355975"/>
          <p14:tracePt t="82918" x="5148263" y="3355975"/>
          <p14:tracePt t="82918" x="5140325" y="3355975"/>
          <p14:tracePt t="82918" x="5140325" y="3365500"/>
          <p14:tracePt t="82918" x="5140325" y="3373438"/>
          <p14:tracePt t="82918" x="5140325" y="3382963"/>
          <p14:tracePt t="82918" x="5140325" y="3390900"/>
          <p14:tracePt t="82918" x="5148263" y="3398838"/>
          <p14:tracePt t="82918" x="5165725" y="3424238"/>
          <p14:tracePt t="82918" x="5216525" y="3475038"/>
          <p14:tracePt t="82918" x="5249863" y="3492500"/>
          <p14:tracePt t="82918" x="5302250" y="3527425"/>
          <p14:tracePt t="82918" x="5394325" y="3586163"/>
          <p14:tracePt t="82918" x="5472113" y="3629025"/>
          <p14:tracePt t="82918" x="5573713" y="3679825"/>
          <p14:tracePt t="82918" x="5632450" y="3697288"/>
          <p14:tracePt t="82918" x="5718175" y="3730625"/>
          <p14:tracePt t="82918" x="5853113" y="3763963"/>
          <p14:tracePt t="82918" x="5930900" y="3798888"/>
          <p14:tracePt t="82918" x="6032500" y="3824288"/>
          <p14:tracePt t="82918" x="6159500" y="3857625"/>
          <p14:tracePt t="82918" x="6270625" y="3883025"/>
          <p14:tracePt t="82918" x="6380163" y="3917950"/>
          <p14:tracePt t="82918" x="6491288" y="3925888"/>
          <p14:tracePt t="82918" x="6600825" y="3935413"/>
          <p14:tracePt t="82918" x="6704013" y="3960813"/>
          <p14:tracePt t="82918" x="6805613" y="3968750"/>
          <p14:tracePt t="82918" x="6864350" y="3968750"/>
          <p14:tracePt t="82918" x="6924675" y="3968750"/>
          <p14:tracePt t="82918" x="6975475" y="3968750"/>
          <p14:tracePt t="82918" x="7008813" y="3968750"/>
          <p14:tracePt t="82918" x="7043738" y="3968750"/>
          <p14:tracePt t="82918" x="7051675" y="3968750"/>
          <p14:tracePt t="82918" x="7069138" y="3968750"/>
          <p14:tracePt t="82918" x="7077075" y="3968750"/>
          <p14:tracePt t="82918" x="7085013" y="3968750"/>
          <p14:tracePt t="82918" x="7102475" y="3960813"/>
          <p14:tracePt t="82918" x="7112000" y="3951288"/>
          <p14:tracePt t="82918" x="7119938" y="3951288"/>
          <p14:tracePt t="82918" x="7119938" y="3943350"/>
          <p14:tracePt t="82918" x="7127875" y="3935413"/>
          <p14:tracePt t="82918" x="7137400" y="3935413"/>
          <p14:tracePt t="82918" x="7145338" y="3917950"/>
          <p14:tracePt t="82918" x="7145338" y="3900488"/>
          <p14:tracePt t="82918" x="7153275" y="3883025"/>
          <p14:tracePt t="82918" x="7178675" y="3857625"/>
          <p14:tracePt t="82918" x="7188200" y="3841750"/>
          <p14:tracePt t="82918" x="7204075" y="3816350"/>
          <p14:tracePt t="82918" x="7221538" y="3798888"/>
          <p14:tracePt t="82918" x="7239000" y="3790950"/>
          <p14:tracePt t="82918" x="7239000" y="3773488"/>
          <p14:tracePt t="82918" x="7256463" y="3756025"/>
          <p14:tracePt t="82918" x="7256463" y="3748088"/>
          <p14:tracePt t="82918" x="7256463" y="3730625"/>
          <p14:tracePt t="82918" x="7256463" y="3713163"/>
          <p14:tracePt t="82918" x="7256463" y="3697288"/>
          <p14:tracePt t="82918" x="7256463" y="3687763"/>
          <p14:tracePt t="82918" x="7256463" y="3662363"/>
          <p14:tracePt t="82918" x="7246938" y="3646488"/>
          <p14:tracePt t="82918" x="7229475" y="3611563"/>
          <p14:tracePt t="82918" x="7204075" y="3560763"/>
          <p14:tracePt t="82918" x="7162800" y="3527425"/>
          <p14:tracePt t="82918" x="7112000" y="3467100"/>
          <p14:tracePt t="82918" x="7043738" y="3408363"/>
          <p14:tracePt t="82918" x="6983413" y="3340100"/>
          <p14:tracePt t="82918" x="6889750" y="3271838"/>
          <p14:tracePt t="82918" x="6770688" y="3195638"/>
          <p14:tracePt t="82918" x="6643688" y="3101975"/>
          <p14:tracePt t="82918" x="6508750" y="3008313"/>
          <p14:tracePt t="82918" x="6354763" y="2897188"/>
          <p14:tracePt t="82918" x="6235700" y="2813050"/>
          <p14:tracePt t="82918" x="6091238" y="2711450"/>
          <p14:tracePt t="82918" x="5930900" y="2633663"/>
          <p14:tracePt t="82918" x="5683250" y="2498725"/>
          <p14:tracePt t="82918" x="5394325" y="2336800"/>
          <p14:tracePt t="82918" x="5072063" y="2192338"/>
          <p14:tracePt t="82918" x="4706938" y="2005013"/>
          <p14:tracePt t="82918" x="4349750" y="1852613"/>
          <p14:tracePt t="82918" x="4044950" y="1725613"/>
          <p14:tracePt t="82918" x="3781425" y="1631950"/>
          <p14:tracePt t="82918" x="3559175" y="1520825"/>
          <p14:tracePt t="82918" x="3381375" y="1462088"/>
          <p14:tracePt t="82918" x="3254375" y="1427163"/>
          <p14:tracePt t="82918" x="3178175" y="1393825"/>
          <p14:tracePt t="82918" x="3117850" y="1376363"/>
          <p14:tracePt t="82918" x="3067050" y="1343025"/>
          <p14:tracePt t="82918" x="3041650" y="1333500"/>
          <p14:tracePt t="82918" x="3033713" y="1333500"/>
          <p14:tracePt t="82918" x="3024188" y="1343025"/>
          <p14:tracePt t="82918" x="3024188" y="1376363"/>
          <p14:tracePt t="82918" x="3016250" y="1419225"/>
          <p14:tracePt t="82918" x="3016250" y="1477963"/>
          <p14:tracePt t="82918" x="3016250" y="1538288"/>
          <p14:tracePt t="82918" x="3016250" y="1563688"/>
          <p14:tracePt t="82918" x="3016250" y="1571625"/>
          <p14:tracePt t="82918" x="3016250" y="1597025"/>
          <p14:tracePt t="82918" x="3033713" y="1622425"/>
          <p14:tracePt t="82918" x="3049588" y="1665288"/>
          <p14:tracePt t="82918" x="3059113" y="1690688"/>
          <p14:tracePt t="82918" x="3074988" y="1733550"/>
          <p14:tracePt t="82918" x="3100388" y="1784350"/>
          <p14:tracePt t="82918" x="3143250" y="1835150"/>
          <p14:tracePt t="82918" x="3203575" y="1903413"/>
          <p14:tracePt t="82918" x="3262313" y="1971675"/>
          <p14:tracePt t="82918" x="3348038" y="2047875"/>
          <p14:tracePt t="82918" x="3398838" y="2098675"/>
          <p14:tracePt t="82918" x="3467100" y="2159000"/>
          <p14:tracePt t="82918" x="3551238" y="2227263"/>
          <p14:tracePt t="82918" x="3644900" y="2268538"/>
          <p14:tracePt t="82918" x="3746500" y="2328863"/>
          <p14:tracePt t="82918" x="3865563" y="2371725"/>
          <p14:tracePt t="82918" x="3967163" y="2405063"/>
          <p14:tracePt t="82918" x="4086225" y="2455863"/>
          <p14:tracePt t="82918" x="4214813" y="2506663"/>
          <p14:tracePt t="82918" x="4332288" y="2541588"/>
          <p14:tracePt t="82918" x="4451350" y="2574925"/>
          <p14:tracePt t="82918" x="4579938" y="2608263"/>
          <p14:tracePt t="82918" x="4724400" y="2633663"/>
          <p14:tracePt t="82918" x="4859338" y="2643188"/>
          <p14:tracePt t="82918" x="4995863" y="2676525"/>
          <p14:tracePt t="82918" x="5132388" y="2701925"/>
          <p14:tracePt t="82918" x="5259388" y="2727325"/>
          <p14:tracePt t="82918" x="5394325" y="2752725"/>
          <p14:tracePt t="82918" x="5487988" y="2762250"/>
          <p14:tracePt t="82918" x="5591175" y="2787650"/>
          <p14:tracePt t="82918" x="5667375" y="2795588"/>
          <p14:tracePt t="82918" x="5768975" y="2805113"/>
          <p14:tracePt t="82918" x="5880100" y="2805113"/>
          <p14:tracePt t="82918" x="5981700" y="2838450"/>
          <p14:tracePt t="82918" x="6065838" y="2846388"/>
          <p14:tracePt t="82918" x="6167438" y="2871788"/>
          <p14:tracePt t="82918" x="6270625" y="2906713"/>
          <p14:tracePt t="82918" x="6372225" y="2932113"/>
          <p14:tracePt t="82918" x="6448425" y="2965450"/>
          <p14:tracePt t="82918" x="6542088" y="2982913"/>
          <p14:tracePt t="82918" x="6626225" y="3008313"/>
          <p14:tracePt t="82918" x="6711950" y="3025775"/>
          <p14:tracePt t="82918" x="6813550" y="3041650"/>
          <p14:tracePt t="82918" x="6932613" y="3076575"/>
          <p14:tracePt t="82918" x="7034213" y="3094038"/>
          <p14:tracePt t="82918" x="7162800" y="3094038"/>
          <p14:tracePt t="82918" x="7289800" y="3135313"/>
          <p14:tracePt t="82918" x="7416800" y="3144838"/>
          <p14:tracePt t="82918" x="7545388" y="3144838"/>
          <p14:tracePt t="82918" x="7688263" y="3152775"/>
          <p14:tracePt t="82918" x="7807325" y="3152775"/>
          <p14:tracePt t="82918" x="7926388" y="3178175"/>
          <p14:tracePt t="82918" x="8037513" y="3186113"/>
          <p14:tracePt t="82918" x="8156575" y="3186113"/>
          <p14:tracePt t="82918" x="8240713" y="3203575"/>
          <p14:tracePt t="82918" x="8343900" y="3211513"/>
          <p14:tracePt t="82918" x="8428038" y="3211513"/>
          <p14:tracePt t="82918" x="8513763" y="3211513"/>
          <p14:tracePt t="82918" x="8597900" y="3211513"/>
          <p14:tracePt t="82918" x="8658225" y="3211513"/>
          <p14:tracePt t="82918" x="8724900" y="3211513"/>
          <p14:tracePt t="82918" x="8785225" y="3211513"/>
          <p14:tracePt t="82918" x="8843963" y="3211513"/>
          <p14:tracePt t="82918" x="8886825" y="3211513"/>
          <p14:tracePt t="82918" x="8929688" y="3211513"/>
          <p14:tracePt t="82918" x="8988425" y="3211513"/>
          <p14:tracePt t="82918" x="9031288" y="3211513"/>
          <p14:tracePt t="82918" x="9099550" y="3211513"/>
          <p14:tracePt t="82918" x="9142413" y="3211513"/>
          <p14:tracePt t="82918" x="9201150" y="3211513"/>
          <p14:tracePt t="82918" x="9236075" y="3211513"/>
          <p14:tracePt t="82918" x="9269413" y="3211513"/>
          <p14:tracePt t="82918" x="9294813" y="3211513"/>
          <p14:tracePt t="82918" x="9328150" y="3211513"/>
          <p14:tracePt t="82918" x="9363075" y="3211513"/>
          <p14:tracePt t="82918" x="9405938" y="3228975"/>
          <p14:tracePt t="82918" x="9421813" y="3238500"/>
          <p14:tracePt t="82918" x="9447213" y="3238500"/>
          <p14:tracePt t="82918" x="9456738" y="3238500"/>
          <p14:tracePt t="82918" x="9498013" y="3254375"/>
          <p14:tracePt t="82918" x="9566275" y="3289300"/>
          <p14:tracePt t="82918" x="9601200" y="3297238"/>
          <p14:tracePt t="82918" x="9685338" y="3305175"/>
          <p14:tracePt t="82918" x="9761538" y="3340100"/>
          <p14:tracePt t="82918" x="9864725" y="3348038"/>
          <p14:tracePt t="82918" x="9948863" y="3348038"/>
          <p14:tracePt t="82918" x="10059988" y="3382963"/>
          <p14:tracePt t="82918" x="10179050" y="3382963"/>
          <p14:tracePt t="82918" x="10288588" y="3382963"/>
          <p14:tracePt t="82918" x="10374313" y="3382963"/>
          <p14:tracePt t="82918" x="10475913" y="3382963"/>
          <p14:tracePt t="82918" x="10560050" y="3382963"/>
          <p14:tracePt t="82918" x="10612438" y="3382963"/>
          <p14:tracePt t="82918" x="10671175" y="3382963"/>
          <p14:tracePt t="82918" x="10704513" y="3382963"/>
          <p14:tracePt t="82918" x="10714038" y="3382963"/>
          <p14:tracePt t="82918" x="10747375" y="3382963"/>
          <p14:tracePt t="82918" x="10772775" y="3382963"/>
          <p14:tracePt t="82918" x="10790238" y="3382963"/>
          <p14:tracePt t="82918" x="10815638" y="3373438"/>
          <p14:tracePt t="82918" x="10823575" y="3373438"/>
          <p14:tracePt t="82918" x="10841038" y="3373438"/>
          <p14:tracePt t="82918" x="10858500" y="3373438"/>
          <p14:tracePt t="82918" x="10874375" y="3373438"/>
          <p14:tracePt t="82918" x="10883900" y="3373438"/>
          <p14:tracePt t="82918" x="10891838" y="3373438"/>
          <p14:tracePt t="82918" x="10917238" y="3373438"/>
          <p14:tracePt t="82918" x="10952163" y="3373438"/>
          <p14:tracePt t="82918" x="10977563" y="3373438"/>
          <p14:tracePt t="82918" x="10993438" y="3373438"/>
          <p14:tracePt t="82918" x="11010900" y="3373438"/>
          <p14:tracePt t="82918" x="11044238" y="3373438"/>
          <p14:tracePt t="82918" x="11071225" y="3373438"/>
          <p14:tracePt t="82918" x="11104563" y="3373438"/>
          <p14:tracePt t="82918" x="11122025" y="3373438"/>
          <p14:tracePt t="82918" x="11147425" y="3373438"/>
          <p14:tracePt t="82918" x="11188700" y="3373438"/>
          <p14:tracePt t="82918" x="11223625" y="3373438"/>
          <p14:tracePt t="82918" x="11266488" y="3373438"/>
          <p14:tracePt t="82918" x="11307763" y="3373438"/>
          <p14:tracePt t="82918" x="11350625" y="3373438"/>
          <p14:tracePt t="82918" x="11401425" y="3373438"/>
          <p14:tracePt t="82918" x="11444288" y="3373438"/>
          <p14:tracePt t="82918" x="11495088" y="3373438"/>
          <p14:tracePt t="82918" x="11555413" y="3373438"/>
          <p14:tracePt t="82918" x="11614150" y="3373438"/>
          <p14:tracePt t="82918" x="11715750" y="3390900"/>
          <p14:tracePt t="82918" x="11758613" y="3390900"/>
          <p14:tracePt t="82918" x="11844338" y="3390900"/>
          <p14:tracePt t="82918" x="11920538" y="3390900"/>
          <p14:tracePt t="82918" x="11971338" y="3390900"/>
          <p14:tracePt t="82918" x="12072938" y="3390900"/>
          <p14:tracePt t="82918" x="12174538" y="3390900"/>
          <p14:tracePt t="82918" x="11256963" y="2805113"/>
          <p14:tracePt t="82918" x="10714038" y="2651125"/>
          <p14:tracePt t="82918" x="10059988" y="2481263"/>
          <p14:tracePt t="82918" x="9405938" y="2328863"/>
          <p14:tracePt t="82918" x="8777288" y="2149475"/>
          <p14:tracePt t="82918" x="8096250" y="2065338"/>
          <p14:tracePt t="82918" x="7340600" y="1954213"/>
          <p14:tracePt t="82918" x="6600825" y="1844675"/>
          <p14:tracePt t="82918" x="5786438" y="1725613"/>
          <p14:tracePt t="82918" x="5029200" y="1614488"/>
          <p14:tracePt t="82918" x="4179888" y="1504950"/>
          <p14:tracePt t="82918" x="3305175" y="1360488"/>
          <p14:tracePt t="82918" x="2600325" y="1249363"/>
          <p14:tracePt t="82918" x="1868488" y="1138238"/>
          <p14:tracePt t="82918" x="1223963" y="1054100"/>
          <p14:tracePt t="82918" x="704850" y="935038"/>
          <p14:tracePt t="82918" x="280988" y="815975"/>
          <p14:tracePt t="82918" x="144463" y="458788"/>
          <p14:tracePt t="82918" x="177800" y="484188"/>
          <p14:tracePt t="82918" x="195263" y="492125"/>
          <p14:tracePt t="82918" x="212725" y="492125"/>
          <p14:tracePt t="82918" x="220663" y="492125"/>
          <p14:tracePt t="82918" x="220663" y="476250"/>
          <p14:tracePt t="82918" x="220663" y="450850"/>
          <p14:tracePt t="82918" x="220663" y="407988"/>
          <p14:tracePt t="82918" x="195263" y="347663"/>
          <p14:tracePt t="82918" x="136525" y="271463"/>
          <p14:tracePt t="82918" x="42863" y="144463"/>
          <p14:tracePt t="82918" x="415925" y="415925"/>
          <p14:tracePt t="82918" x="755650" y="611188"/>
          <p14:tracePt t="82918" x="1138238" y="765175"/>
          <p14:tracePt t="82918" x="1554163" y="935038"/>
          <p14:tracePt t="82918" x="1962150" y="1112838"/>
          <p14:tracePt t="82918" x="2471738" y="1343025"/>
          <p14:tracePt t="82918" x="2914650" y="1530350"/>
          <p14:tracePt t="82918" x="3381375" y="1708150"/>
          <p14:tracePt t="82918" x="3806825" y="1827213"/>
          <p14:tracePt t="82918" x="4240213" y="1928813"/>
          <p14:tracePt t="82918" x="4638675" y="2039938"/>
          <p14:tracePt t="82918" x="5029200" y="2116138"/>
          <p14:tracePt t="82918" x="5429250" y="2192338"/>
          <p14:tracePt t="82918" x="5761038" y="2227263"/>
          <p14:tracePt t="82918" x="6091238" y="2278063"/>
          <p14:tracePt t="82918" x="6423025" y="2311400"/>
          <p14:tracePt t="82918" x="6719888" y="2344738"/>
          <p14:tracePt t="82918" x="6958013" y="2344738"/>
          <p14:tracePt t="82918" x="7213600" y="2344738"/>
          <p14:tracePt t="82918" x="7416800" y="2344738"/>
          <p14:tracePt t="82918" x="7596188" y="2344738"/>
          <p14:tracePt t="82918" x="7731125" y="2344738"/>
          <p14:tracePt t="82918" x="7850188" y="2344738"/>
          <p14:tracePt t="82918" x="7986713" y="2362200"/>
          <p14:tracePt t="82918" x="8105775" y="2362200"/>
          <p14:tracePt t="82918" x="8215313" y="2362200"/>
          <p14:tracePt t="82918" x="8301038" y="2362200"/>
          <p14:tracePt t="82918" x="8410575" y="2362200"/>
          <p14:tracePt t="82918" x="8513763" y="2371725"/>
          <p14:tracePt t="82918" x="8615363" y="2371725"/>
          <p14:tracePt t="82918" x="8683625" y="2371725"/>
          <p14:tracePt t="82918" x="8767763" y="2371725"/>
          <p14:tracePt t="82918" x="8828088" y="2371725"/>
          <p14:tracePt t="82918" x="8886825" y="2371725"/>
          <p14:tracePt t="82918" x="8972550" y="2371725"/>
          <p14:tracePt t="82918" x="9056688" y="2371725"/>
          <p14:tracePt t="82918" x="9150350" y="2371725"/>
          <p14:tracePt t="82918" x="9269413" y="2371725"/>
          <p14:tracePt t="82918" x="9396413" y="2371725"/>
          <p14:tracePt t="82918" x="9532938" y="2371725"/>
          <p14:tracePt t="82918" x="9677400" y="2371725"/>
          <p14:tracePt t="82918" x="9829800" y="2371725"/>
          <p14:tracePt t="82918" x="9966325" y="2371725"/>
          <p14:tracePt t="82918" x="10118725" y="2371725"/>
          <p14:tracePt t="82918" x="10245725" y="2379663"/>
          <p14:tracePt t="82918" x="10364788" y="2405063"/>
          <p14:tracePt t="82918" x="10475913" y="2413000"/>
          <p14:tracePt t="82918" x="10577513" y="2430463"/>
          <p14:tracePt t="82918" x="10645775" y="2455863"/>
          <p14:tracePt t="82918" x="10729913" y="2481263"/>
          <p14:tracePt t="82918" x="10807700" y="2524125"/>
          <p14:tracePt t="82918" x="10926763" y="2574925"/>
          <p14:tracePt t="82918" x="11010900" y="2600325"/>
          <p14:tracePt t="82918" x="11104563" y="2651125"/>
          <p14:tracePt t="82918" x="11206163" y="2711450"/>
          <p14:tracePt t="82918" x="11282363" y="2762250"/>
          <p14:tracePt t="82918" x="11368088" y="2820988"/>
          <p14:tracePt t="82918" x="11444288" y="2871788"/>
          <p14:tracePt t="82918" x="11545888" y="2932113"/>
          <p14:tracePt t="82918" x="11664950" y="3008313"/>
          <p14:tracePt t="82918" x="11766550" y="3059113"/>
          <p14:tracePt t="82918" x="11885613" y="3119438"/>
          <p14:tracePt t="82918" x="12004675" y="3178175"/>
          <p14:tracePt t="82918" x="12141200" y="3238500"/>
          <p14:tracePt t="82918" x="12055475" y="3492500"/>
          <p14:tracePt t="82918" x="11988800" y="3492500"/>
          <p14:tracePt t="82918" x="11869738" y="3475038"/>
          <p14:tracePt t="82918" x="11758613" y="3459163"/>
          <p14:tracePt t="82918" x="11639550" y="3441700"/>
          <p14:tracePt t="82918" x="11512550" y="3416300"/>
          <p14:tracePt t="82918" x="11368088" y="3408363"/>
          <p14:tracePt t="82918" x="11231563" y="3382963"/>
          <p14:tracePt t="82918" x="11044238" y="3355975"/>
          <p14:tracePt t="82918" x="10833100" y="3322638"/>
          <p14:tracePt t="82918" x="10577513" y="3279775"/>
          <p14:tracePt t="82918" x="10306050" y="3246438"/>
          <p14:tracePt t="82918" x="10050463" y="3195638"/>
          <p14:tracePt t="82918" x="9812338" y="3186113"/>
          <p14:tracePt t="82918" x="9601200" y="3152775"/>
          <p14:tracePt t="82918" x="9405938" y="3127375"/>
          <p14:tracePt t="82918" x="9218613" y="3101975"/>
          <p14:tracePt t="82918" x="9074150" y="3067050"/>
          <p14:tracePt t="82918" x="8947150" y="3067050"/>
          <p14:tracePt t="82918" x="8785225" y="3041650"/>
          <p14:tracePt t="82918" x="8658225" y="3025775"/>
          <p14:tracePt t="82918" x="8529638" y="3008313"/>
          <p14:tracePt t="82918" x="8369300" y="2982913"/>
          <p14:tracePt t="82918" x="8283575" y="2949575"/>
          <p14:tracePt t="82918" x="8156575" y="2922588"/>
          <p14:tracePt t="82918" x="7969250" y="2881313"/>
          <p14:tracePt t="82918" x="7781925" y="2855913"/>
          <p14:tracePt t="82918" x="7493000" y="2787650"/>
          <p14:tracePt t="82918" x="7204075" y="2701925"/>
          <p14:tracePt t="82918" x="6924675" y="2660650"/>
          <p14:tracePt t="82918" x="6653213" y="2608263"/>
          <p14:tracePt t="82918" x="6405563" y="2592388"/>
          <p14:tracePt t="82918" x="6134100" y="2541588"/>
          <p14:tracePt t="82918" x="5913438" y="2516188"/>
          <p14:tracePt t="82918" x="5624513" y="2447925"/>
          <p14:tracePt t="82918" x="5353050" y="2397125"/>
          <p14:tracePt t="82918" x="5046663" y="2362200"/>
          <p14:tracePt t="82918" x="4765675" y="2311400"/>
          <p14:tracePt t="82918" x="4468813" y="2278063"/>
          <p14:tracePt t="82918" x="4179888" y="2217738"/>
          <p14:tracePt t="82918" x="3908425" y="2184400"/>
          <p14:tracePt t="82918" x="3721100" y="2159000"/>
          <p14:tracePt t="82918" x="3559175" y="2133600"/>
          <p14:tracePt t="82918" x="3432175" y="2133600"/>
          <p14:tracePt t="82918" x="3313113" y="2133600"/>
          <p14:tracePt t="82918" x="3219450" y="2133600"/>
          <p14:tracePt t="82918" x="3160713" y="2133600"/>
          <p14:tracePt t="82918" x="3127375" y="2133600"/>
          <p14:tracePt t="82918" x="3109913" y="2133600"/>
          <p14:tracePt t="82918" x="3100388" y="2133600"/>
          <p14:tracePt t="82918" x="3092450" y="2133600"/>
          <p14:tracePt t="82918" x="3117850" y="2141538"/>
          <p14:tracePt t="82918" x="3203575" y="2200275"/>
          <p14:tracePt t="82918" x="3338513" y="2260600"/>
          <p14:tracePt t="82918" x="3508375" y="2328863"/>
          <p14:tracePt t="82918" x="3662363" y="2387600"/>
          <p14:tracePt t="82918" x="3908425" y="2489200"/>
          <p14:tracePt t="82918" x="4171950" y="2592388"/>
          <p14:tracePt t="82918" x="4519613" y="2701925"/>
          <p14:tracePt t="82918" x="4868863" y="2813050"/>
          <p14:tracePt t="82918" x="5233988" y="2863850"/>
          <p14:tracePt t="82918" x="5761038" y="2922588"/>
          <p14:tracePt t="82918" x="6286500" y="2965450"/>
          <p14:tracePt t="82918" x="6889750" y="2965450"/>
          <p14:tracePt t="82918" x="7493000" y="2965450"/>
          <p14:tracePt t="82918" x="8054975" y="3008313"/>
          <p14:tracePt t="82918" x="8539163" y="3008313"/>
          <p14:tracePt t="82918" x="9082088" y="3008313"/>
          <p14:tracePt t="82918" x="9634538" y="3025775"/>
          <p14:tracePt t="82918" x="10153650" y="3025775"/>
          <p14:tracePt t="82918" x="10696575" y="3025775"/>
          <p14:tracePt t="82918" x="11188700" y="3025775"/>
          <p14:tracePt t="82918" x="11588750" y="3025775"/>
          <p14:tracePt t="82918" x="11936413" y="3025775"/>
          <p14:tracePt t="82918" x="12141200" y="3025775"/>
          <p14:tracePt t="82918" x="12039600" y="3416300"/>
          <p14:tracePt t="82918" x="11903075" y="3416300"/>
          <p14:tracePt t="82918" x="11791950" y="3416300"/>
          <p14:tracePt t="82918" x="11664950" y="3416300"/>
          <p14:tracePt t="82918" x="11545888" y="3416300"/>
          <p14:tracePt t="82918" x="11436350" y="3416300"/>
          <p14:tracePt t="82918" x="11342688" y="3416300"/>
          <p14:tracePt t="82918" x="11223625" y="3416300"/>
          <p14:tracePt t="82918" x="11112500" y="3416300"/>
          <p14:tracePt t="82918" x="10985500" y="3416300"/>
          <p14:tracePt t="82918" x="10874375" y="3416300"/>
          <p14:tracePt t="82918" x="10747375" y="3416300"/>
          <p14:tracePt t="82918" x="10602913" y="3416300"/>
          <p14:tracePt t="82918" x="10467975" y="3416300"/>
          <p14:tracePt t="82918" x="10339388" y="3408363"/>
          <p14:tracePt t="82918" x="10194925" y="3390900"/>
          <p14:tracePt t="82918" x="10034588" y="3365500"/>
          <p14:tracePt t="82918" x="9821863" y="3340100"/>
          <p14:tracePt t="82918" x="9558338" y="3271838"/>
          <p14:tracePt t="82918" x="9183688" y="3160713"/>
          <p14:tracePt t="82918" x="8750300" y="3041650"/>
          <p14:tracePt t="82918" x="8326438" y="2949575"/>
          <p14:tracePt t="82918" x="7842250" y="2830513"/>
          <p14:tracePt t="82918" x="7323138" y="2660650"/>
          <p14:tracePt t="82918" x="6805613" y="2516188"/>
          <p14:tracePt t="82918" x="6227763" y="2344738"/>
          <p14:tracePt t="82918" x="5599113" y="2149475"/>
          <p14:tracePt t="82918" x="4970463" y="1997075"/>
          <p14:tracePt t="82918" x="4281488" y="1776413"/>
          <p14:tracePt t="82918" x="3619500" y="1597025"/>
          <p14:tracePt t="82918" x="3024188" y="1444625"/>
          <p14:tracePt t="82918" x="2471738" y="1257300"/>
          <p14:tracePt t="82918" x="1928813" y="1112838"/>
          <p14:tracePt t="82918" x="1435100" y="942975"/>
          <p14:tracePt t="82918" x="942975" y="808038"/>
          <p14:tracePt t="82918" x="509588" y="646113"/>
          <p14:tracePt t="82918" x="187325" y="534988"/>
          <p14:tracePt t="83110" x="322263" y="1003300"/>
          <p14:tracePt t="83118" x="781050" y="1138238"/>
          <p14:tracePt t="83126" x="1300163" y="1266825"/>
          <p14:tracePt t="83134" x="1801813" y="1368425"/>
          <p14:tracePt t="83142" x="2336800" y="1452563"/>
          <p14:tracePt t="83150" x="2871788" y="1512888"/>
          <p14:tracePt t="83158" x="3492500" y="1614488"/>
          <p14:tracePt t="83166" x="4052888" y="1700213"/>
          <p14:tracePt t="83174" x="4613275" y="1784350"/>
          <p14:tracePt t="83182" x="5148263" y="1870075"/>
          <p14:tracePt t="83190" x="5700713" y="1928813"/>
          <p14:tracePt t="83198" x="6210300" y="2005013"/>
          <p14:tracePt t="83206" x="6770688" y="2073275"/>
          <p14:tracePt t="83214" x="7213600" y="2133600"/>
          <p14:tracePt t="83222" x="7662863" y="2209800"/>
          <p14:tracePt t="83231" x="8080375" y="2260600"/>
          <p14:tracePt t="83238" x="8580438" y="2303463"/>
          <p14:tracePt t="83247" x="8980488" y="2303463"/>
          <p14:tracePt t="83254" x="9353550" y="2303463"/>
          <p14:tracePt t="83264" x="9652000" y="2303463"/>
          <p14:tracePt t="83270" x="9906000" y="2303463"/>
          <p14:tracePt t="83279" x="10144125" y="2303463"/>
          <p14:tracePt t="83286" x="10339388" y="2268538"/>
          <p14:tracePt t="83297" x="10518775" y="2260600"/>
          <p14:tracePt t="83302" x="10679113" y="2235200"/>
          <p14:tracePt t="83310" x="10823575" y="2209800"/>
          <p14:tracePt t="83318" x="10942638" y="2200275"/>
          <p14:tracePt t="83326" x="11036300" y="2184400"/>
          <p14:tracePt t="83334" x="11129963" y="2166938"/>
          <p14:tracePt t="83342" x="11198225" y="2149475"/>
          <p14:tracePt t="83350" x="11256963" y="2141538"/>
          <p14:tracePt t="83358" x="11342688" y="2141538"/>
          <p14:tracePt t="83366" x="11436350" y="2133600"/>
          <p14:tracePt t="83374" x="11520488" y="2133600"/>
          <p14:tracePt t="83382" x="11571288" y="2133600"/>
          <p14:tracePt t="83390" x="11647488" y="2133600"/>
          <p14:tracePt t="83398" x="11715750" y="2133600"/>
          <p14:tracePt t="83406" x="11791950" y="2133600"/>
          <p14:tracePt t="83414" x="11834813" y="2133600"/>
          <p14:tracePt t="83422" x="11895138" y="2133600"/>
          <p14:tracePt t="83430" x="11961813" y="2133600"/>
          <p14:tracePt t="83438" x="12022138" y="2159000"/>
          <p14:tracePt t="83446" x="12072938" y="2166938"/>
          <p14:tracePt t="83454" x="12123738" y="2184400"/>
          <p14:tracePt t="83463" x="12174538" y="222726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defRPr/>
            </a:pPr>
            <a:r>
              <a:rPr lang="en-US" sz="7200" b="1" u="sng" cap="none" spc="0" dirty="0">
                <a:ln w="22225">
                  <a:solidFill>
                    <a:schemeClr val="accent2"/>
                  </a:solidFill>
                  <a:prstDash val="solid"/>
                </a:ln>
                <a:solidFill>
                  <a:srgbClr val="00B0F0"/>
                </a:solidFill>
                <a:effectLst>
                  <a:outerShdw blurRad="38100" dist="38100" dir="2700000" algn="tl">
                    <a:srgbClr val="000000">
                      <a:alpha val="43137"/>
                    </a:srgbClr>
                  </a:outerShdw>
                </a:effectLst>
                <a:latin typeface="Chiller" panose="04020404031007020602" pitchFamily="82" charset="0"/>
              </a:rPr>
              <a:t>Evolution of Internet:</a:t>
            </a:r>
          </a:p>
          <a:p>
            <a:pPr algn="ctr">
              <a:lnSpc>
                <a:spcPct val="90000"/>
              </a:lnSpc>
              <a:defRPr/>
            </a:pPr>
            <a:endParaRPr lang="zh-CN" altLang="en-US" sz="6000" dirty="0">
              <a:solidFill>
                <a:srgbClr val="00B0F0"/>
              </a:solidFill>
              <a:effectLst>
                <a:outerShdw blurRad="38100" dist="38100" dir="2700000" algn="tl">
                  <a:srgbClr val="000000">
                    <a:alpha val="43137"/>
                  </a:srgbClr>
                </a:outerShdw>
              </a:effectLst>
              <a:latin typeface="Chiller" panose="04020404031007020602" pitchFamily="82" charset="0"/>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60373" y="1737728"/>
            <a:ext cx="12071253" cy="4351338"/>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sp>
        <p:nvSpPr>
          <p:cNvPr id="5" name="Rectangle 4">
            <a:extLst>
              <a:ext uri="{FF2B5EF4-FFF2-40B4-BE49-F238E27FC236}">
                <a16:creationId xmlns:a16="http://schemas.microsoft.com/office/drawing/2014/main" id="{44D006B5-F728-48A3-9DD6-A6F3EFAFB4B8}"/>
              </a:ext>
            </a:extLst>
          </p:cNvPr>
          <p:cNvSpPr/>
          <p:nvPr/>
        </p:nvSpPr>
        <p:spPr>
          <a:xfrm>
            <a:off x="752474" y="1271589"/>
            <a:ext cx="10961106" cy="4154984"/>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en-US" sz="2200" i="0" dirty="0">
                <a:solidFill>
                  <a:schemeClr val="accent6">
                    <a:lumMod val="50000"/>
                  </a:schemeClr>
                </a:solidFill>
                <a:latin typeface="Cambria Math" panose="02040503050406030204" pitchFamily="18" charset="0"/>
                <a:ea typeface="Cambria Math" panose="02040503050406030204" pitchFamily="18" charset="0"/>
              </a:rPr>
              <a:t>In 2004, the government formulated its broadband policy which defined </a:t>
            </a:r>
            <a:r>
              <a:rPr lang="en-US" sz="2200" i="0" u="none" strike="noStrike" dirty="0">
                <a:solidFill>
                  <a:schemeClr val="accent6">
                    <a:lumMod val="50000"/>
                  </a:schemeClr>
                </a:solidFill>
                <a:latin typeface="Cambria Math" panose="02040503050406030204" pitchFamily="18" charset="0"/>
                <a:ea typeface="Cambria Math" panose="02040503050406030204" pitchFamily="18" charset="0"/>
                <a:hlinkClick r:id="rId3" tooltip="Broadband Internet access">
                  <a:extLst>
                    <a:ext uri="{A12FA001-AC4F-418D-AE19-62706E023703}">
                      <ahyp:hlinkClr xmlns:ahyp="http://schemas.microsoft.com/office/drawing/2018/hyperlinkcolor" val="tx"/>
                    </a:ext>
                  </a:extLst>
                </a:hlinkClick>
              </a:rPr>
              <a:t>broadband</a:t>
            </a:r>
            <a:r>
              <a:rPr lang="en-US" sz="2200" i="0" dirty="0">
                <a:solidFill>
                  <a:schemeClr val="accent6">
                    <a:lumMod val="50000"/>
                  </a:schemeClr>
                </a:solidFill>
                <a:latin typeface="Cambria Math" panose="02040503050406030204" pitchFamily="18" charset="0"/>
                <a:ea typeface="Cambria Math" panose="02040503050406030204" pitchFamily="18" charset="0"/>
              </a:rPr>
              <a:t> as "an always-on Internet connection with download speed of 256 kbit/s or above. From 2005 onward, the growth of the broadband sector in the country accelerated, but remained below the growth estimates of the government and related agencies due to resource issues in last-mile access which were predominantly wired-line technologies. </a:t>
            </a:r>
          </a:p>
          <a:p>
            <a:pPr marL="342900" indent="-342900">
              <a:buFont typeface="Wingdings" panose="05000000000000000000" pitchFamily="2" charset="2"/>
              <a:buChar char="Ø"/>
            </a:pPr>
            <a:r>
              <a:rPr lang="en-US" sz="2200" i="0" dirty="0">
                <a:solidFill>
                  <a:schemeClr val="accent4">
                    <a:lumMod val="50000"/>
                  </a:schemeClr>
                </a:solidFill>
                <a:latin typeface="Cambria Math" panose="02040503050406030204" pitchFamily="18" charset="0"/>
                <a:ea typeface="Cambria Math" panose="02040503050406030204" pitchFamily="18" charset="0"/>
              </a:rPr>
              <a:t>This bottleneck was removed in 2010 when the government auctioned 3G spectrum followed by an equally high-profile auction of </a:t>
            </a:r>
            <a:r>
              <a:rPr lang="en-US" sz="2200" i="0" u="none" strike="noStrike" dirty="0">
                <a:solidFill>
                  <a:schemeClr val="accent4">
                    <a:lumMod val="50000"/>
                  </a:schemeClr>
                </a:solidFill>
                <a:latin typeface="Cambria Math" panose="02040503050406030204" pitchFamily="18" charset="0"/>
                <a:ea typeface="Cambria Math" panose="02040503050406030204" pitchFamily="18" charset="0"/>
                <a:hlinkClick r:id="rId4" tooltip="4G">
                  <a:extLst>
                    <a:ext uri="{A12FA001-AC4F-418D-AE19-62706E023703}">
                      <ahyp:hlinkClr xmlns:ahyp="http://schemas.microsoft.com/office/drawing/2018/hyperlinkcolor" val="tx"/>
                    </a:ext>
                  </a:extLst>
                </a:hlinkClick>
              </a:rPr>
              <a:t>4G</a:t>
            </a:r>
            <a:r>
              <a:rPr lang="en-US" sz="2200" i="0" dirty="0">
                <a:solidFill>
                  <a:schemeClr val="accent4">
                    <a:lumMod val="50000"/>
                  </a:schemeClr>
                </a:solidFill>
                <a:latin typeface="Cambria Math" panose="02040503050406030204" pitchFamily="18" charset="0"/>
                <a:ea typeface="Cambria Math" panose="02040503050406030204" pitchFamily="18" charset="0"/>
              </a:rPr>
              <a:t> spectrum that set the scene for a competitive and invigorated wireless broadband market. </a:t>
            </a:r>
          </a:p>
          <a:p>
            <a:pPr marL="342900" indent="-342900">
              <a:buFont typeface="Wingdings" panose="05000000000000000000" pitchFamily="2" charset="2"/>
              <a:buChar char="Ø"/>
            </a:pPr>
            <a:r>
              <a:rPr lang="en-US" sz="2200" i="0" dirty="0">
                <a:solidFill>
                  <a:schemeClr val="accent5">
                    <a:lumMod val="50000"/>
                  </a:schemeClr>
                </a:solidFill>
                <a:latin typeface="Cambria Math" panose="02040503050406030204" pitchFamily="18" charset="0"/>
                <a:ea typeface="Cambria Math" panose="02040503050406030204" pitchFamily="18" charset="0"/>
              </a:rPr>
              <a:t>Today, internet access in India is provided by both public and private companies using a variety of technologies and media including dial-up (PSTN), xDSL, coaxial cable, Ethernet, FTTH, ISDN, HSDPA (3G), Wi-Fi, WiMAX, etc. at a wide range of speeds and costs.</a:t>
            </a:r>
            <a:endParaRPr lang="en-US" sz="2200" i="1" u="sng" cap="none" spc="0" dirty="0">
              <a:ln w="22225">
                <a:solidFill>
                  <a:schemeClr val="accent2"/>
                </a:solidFill>
                <a:prstDash val="solid"/>
              </a:ln>
              <a:solidFill>
                <a:schemeClr val="accent5">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487622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135EC5-4B0D-4B4E-8D19-48092A28AF76}"/>
              </a:ext>
            </a:extLst>
          </p:cNvPr>
          <p:cNvSpPr txBox="1">
            <a:spLocks noChangeArrowheads="1"/>
          </p:cNvSpPr>
          <p:nvPr/>
        </p:nvSpPr>
        <p:spPr>
          <a:xfrm>
            <a:off x="0" y="0"/>
            <a:ext cx="12192000" cy="1233488"/>
          </a:xfrm>
          <a:prstGeom prst="rect">
            <a:avLst/>
          </a:prstGeom>
          <a:solidFill>
            <a:srgbClr val="C00000"/>
          </a:solidFill>
        </p:spPr>
        <p:txBody>
          <a:bodyPr/>
          <a:lstStyle/>
          <a:p>
            <a:pPr algn="ctr">
              <a:lnSpc>
                <a:spcPct val="150000"/>
              </a:lnSpc>
              <a:defRPr/>
            </a:pPr>
            <a:r>
              <a:rPr lang="en-US" sz="5400" b="1" u="sng" cap="none" spc="0" dirty="0">
                <a:ln w="22225">
                  <a:solidFill>
                    <a:schemeClr val="accent2"/>
                  </a:solidFill>
                  <a:prstDash val="solid"/>
                </a:ln>
                <a:solidFill>
                  <a:srgbClr val="92D050"/>
                </a:solidFill>
                <a:effectLst>
                  <a:outerShdw blurRad="38100" dist="38100" dir="2700000" algn="tl">
                    <a:srgbClr val="000000">
                      <a:alpha val="43137"/>
                    </a:srgbClr>
                  </a:outerShdw>
                </a:effectLst>
                <a:latin typeface="Colonna MT" panose="04020805060202030203" pitchFamily="82" charset="0"/>
              </a:rPr>
              <a:t>Evolution in types of Internet:</a:t>
            </a:r>
          </a:p>
          <a:p>
            <a:pPr algn="ctr">
              <a:lnSpc>
                <a:spcPct val="90000"/>
              </a:lnSpc>
              <a:defRPr/>
            </a:pPr>
            <a:endParaRPr lang="zh-CN" altLang="en-US" sz="5400" dirty="0">
              <a:solidFill>
                <a:srgbClr val="92D050"/>
              </a:solidFill>
              <a:effectLst>
                <a:outerShdw blurRad="38100" dist="38100" dir="2700000" algn="tl">
                  <a:srgbClr val="000000">
                    <a:alpha val="43137"/>
                  </a:srgbClr>
                </a:outerShdw>
              </a:effectLst>
              <a:latin typeface="Colonna MT" panose="04020805060202030203" pitchFamily="82" charset="0"/>
              <a:ea typeface="+mj-ea"/>
              <a:cs typeface="+mj-cs"/>
            </a:endParaRPr>
          </a:p>
        </p:txBody>
      </p:sp>
      <p:sp>
        <p:nvSpPr>
          <p:cNvPr id="9" name="Title 1">
            <a:extLst>
              <a:ext uri="{FF2B5EF4-FFF2-40B4-BE49-F238E27FC236}">
                <a16:creationId xmlns:a16="http://schemas.microsoft.com/office/drawing/2014/main" id="{B24AE44A-D932-4026-90ED-1FDFEF665F3A}"/>
              </a:ext>
            </a:extLst>
          </p:cNvPr>
          <p:cNvSpPr txBox="1">
            <a:spLocks noChangeArrowheads="1"/>
          </p:cNvSpPr>
          <p:nvPr/>
        </p:nvSpPr>
        <p:spPr>
          <a:xfrm>
            <a:off x="0" y="6307759"/>
            <a:ext cx="12192000" cy="550241"/>
          </a:xfrm>
          <a:prstGeom prst="rect">
            <a:avLst/>
          </a:prstGeom>
          <a:solidFill>
            <a:srgbClr val="C00000"/>
          </a:solidFill>
        </p:spPr>
        <p:txBody>
          <a:bodyPr/>
          <a:lstStyle/>
          <a:p>
            <a:pPr algn="r">
              <a:lnSpc>
                <a:spcPct val="90000"/>
              </a:lnSpc>
              <a:defRPr/>
            </a:pPr>
            <a:r>
              <a:rPr lang="en-US" altLang="zh-CN" sz="2000" b="1" dirty="0">
                <a:solidFill>
                  <a:schemeClr val="bg1"/>
                </a:solidFill>
                <a:latin typeface="Bodoni MT Condensed" panose="02070606080606020203" pitchFamily="18" charset="0"/>
              </a:rPr>
              <a:t>Program Name: B.Tech (CSE)</a:t>
            </a:r>
            <a:endParaRPr lang="en-IN" altLang="zh-CN" sz="2000" dirty="0">
              <a:solidFill>
                <a:schemeClr val="bg1"/>
              </a:solidFill>
              <a:latin typeface="Bodoni MT Condensed" panose="02070606080606020203" pitchFamily="18" charset="0"/>
              <a:ea typeface="+mj-ea"/>
              <a:cs typeface="+mj-cs"/>
            </a:endParaRPr>
          </a:p>
        </p:txBody>
      </p:sp>
      <p:pic>
        <p:nvPicPr>
          <p:cNvPr id="2" name="Picture 1">
            <a:extLst>
              <a:ext uri="{FF2B5EF4-FFF2-40B4-BE49-F238E27FC236}">
                <a16:creationId xmlns:a16="http://schemas.microsoft.com/office/drawing/2014/main" id="{E6BD8468-C799-4DC5-AE62-7E5E82491C18}"/>
              </a:ext>
            </a:extLst>
          </p:cNvPr>
          <p:cNvPicPr>
            <a:picLocks noChangeAspect="1"/>
          </p:cNvPicPr>
          <p:nvPr/>
        </p:nvPicPr>
        <p:blipFill>
          <a:blip r:embed="rId2"/>
          <a:stretch>
            <a:fillRect/>
          </a:stretch>
        </p:blipFill>
        <p:spPr>
          <a:xfrm>
            <a:off x="0" y="0"/>
            <a:ext cx="1504949" cy="1271589"/>
          </a:xfrm>
          <a:prstGeom prst="rect">
            <a:avLst/>
          </a:prstGeom>
        </p:spPr>
      </p:pic>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60373" y="1737728"/>
            <a:ext cx="12071253" cy="4351338"/>
          </a:xfrm>
        </p:spPr>
        <p:txBody>
          <a:bodyPr/>
          <a:lstStyle/>
          <a:p>
            <a:pPr marL="0" indent="0">
              <a:buNone/>
            </a:pPr>
            <a:endParaRPr lang="en-IN" sz="2000"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39D82A3D-86CF-4F61-891C-4F3081F11304}"/>
              </a:ext>
            </a:extLst>
          </p:cNvPr>
          <p:cNvPicPr>
            <a:picLocks noChangeAspect="1"/>
          </p:cNvPicPr>
          <p:nvPr/>
        </p:nvPicPr>
        <p:blipFill>
          <a:blip r:embed="rId2"/>
          <a:stretch>
            <a:fillRect/>
          </a:stretch>
        </p:blipFill>
        <p:spPr>
          <a:xfrm>
            <a:off x="10687051" y="-19051"/>
            <a:ext cx="1504949" cy="1271589"/>
          </a:xfrm>
          <a:prstGeom prst="rect">
            <a:avLst/>
          </a:prstGeom>
        </p:spPr>
      </p:pic>
      <p:sp>
        <p:nvSpPr>
          <p:cNvPr id="5" name="Rectangle 4">
            <a:extLst>
              <a:ext uri="{FF2B5EF4-FFF2-40B4-BE49-F238E27FC236}">
                <a16:creationId xmlns:a16="http://schemas.microsoft.com/office/drawing/2014/main" id="{44D006B5-F728-48A3-9DD6-A6F3EFAFB4B8}"/>
              </a:ext>
            </a:extLst>
          </p:cNvPr>
          <p:cNvSpPr/>
          <p:nvPr/>
        </p:nvSpPr>
        <p:spPr>
          <a:xfrm>
            <a:off x="752474" y="1271589"/>
            <a:ext cx="10961106" cy="4955203"/>
          </a:xfrm>
          <a:prstGeom prst="rect">
            <a:avLst/>
          </a:prstGeom>
          <a:noFill/>
        </p:spPr>
        <p:txBody>
          <a:bodyPr wrap="square" lIns="91440" tIns="45720" rIns="91440" bIns="45720">
            <a:spAutoFit/>
          </a:bodyPr>
          <a:lstStyle/>
          <a:p>
            <a:pPr marL="457200" indent="-457200">
              <a:buFont typeface="Wingdings" panose="05000000000000000000" pitchFamily="2" charset="2"/>
              <a:buChar char="v"/>
            </a:pPr>
            <a:r>
              <a:rPr lang="en-IN" sz="2800" b="1" u="sng" dirty="0">
                <a:solidFill>
                  <a:srgbClr val="000000"/>
                </a:solidFill>
                <a:effectLst/>
                <a:latin typeface="Dubai Medium" panose="020B0603030403030204" pitchFamily="34" charset="-78"/>
                <a:cs typeface="Dubai Medium" panose="020B0603030403030204" pitchFamily="34" charset="-78"/>
              </a:rPr>
              <a:t>Wireless Internet</a:t>
            </a:r>
          </a:p>
          <a:p>
            <a:pPr marL="342900" indent="-342900" algn="l">
              <a:buFont typeface="Wingdings" panose="05000000000000000000" pitchFamily="2" charset="2"/>
              <a:buChar char="q"/>
            </a:pP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The following frequencies are used to provide wireless internet services in India:</a:t>
            </a:r>
            <a:r>
              <a:rPr lang="en-IN" sz="2000" b="1" u="none" strike="noStrike" baseline="30000" dirty="0">
                <a:solidFill>
                  <a:schemeClr val="accent5">
                    <a:lumMod val="50000"/>
                  </a:schemeClr>
                </a:solidFill>
                <a:effectLst/>
                <a:latin typeface="Dubai Medium" panose="020B0603030403030204" pitchFamily="34" charset="-78"/>
                <a:cs typeface="Dubai Medium" panose="020B0603030403030204" pitchFamily="34" charset="-78"/>
                <a:hlinkClick r:id="rId3">
                  <a:extLst>
                    <a:ext uri="{A12FA001-AC4F-418D-AE19-62706E023703}">
                      <ahyp:hlinkClr xmlns:ahyp="http://schemas.microsoft.com/office/drawing/2018/hyperlinkcolor" val="tx"/>
                    </a:ext>
                  </a:extLst>
                </a:hlinkClick>
              </a:rPr>
              <a:t>[14]</a:t>
            </a:r>
            <a:endParaRPr lang="en-IN" sz="2000" b="1" dirty="0">
              <a:solidFill>
                <a:schemeClr val="accent5">
                  <a:lumMod val="50000"/>
                </a:schemeClr>
              </a:solidFill>
              <a:effectLst/>
              <a:latin typeface="Dubai Medium" panose="020B0603030403030204" pitchFamily="34" charset="-78"/>
              <a:cs typeface="Dubai Medium" panose="020B0603030403030204" pitchFamily="34" charset="-78"/>
            </a:endParaRPr>
          </a:p>
          <a:p>
            <a:pPr marL="800100" lvl="1" indent="-342900">
              <a:buFont typeface="Wingdings" panose="05000000000000000000" pitchFamily="2" charset="2"/>
              <a:buChar char="Ø"/>
            </a:pPr>
            <a:r>
              <a:rPr lang="en-IN" sz="2000" b="1" u="none" strike="noStrike" dirty="0">
                <a:solidFill>
                  <a:schemeClr val="accent5">
                    <a:lumMod val="50000"/>
                  </a:schemeClr>
                </a:solidFill>
                <a:effectLst/>
                <a:latin typeface="Dubai Medium" panose="020B0603030403030204" pitchFamily="34" charset="-78"/>
                <a:cs typeface="Dubai Medium" panose="020B0603030403030204" pitchFamily="34" charset="-78"/>
                <a:hlinkClick r:id="rId4" tooltip="2G">
                  <a:extLst>
                    <a:ext uri="{A12FA001-AC4F-418D-AE19-62706E023703}">
                      <ahyp:hlinkClr xmlns:ahyp="http://schemas.microsoft.com/office/drawing/2018/hyperlinkcolor" val="tx"/>
                    </a:ext>
                  </a:extLst>
                </a:hlinkClick>
              </a:rPr>
              <a:t>2G</a:t>
            </a: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 : GSM 900 MHz, GSM 1800 MHz</a:t>
            </a:r>
          </a:p>
          <a:p>
            <a:pPr marL="800100" lvl="1" indent="-342900">
              <a:buFont typeface="Wingdings" panose="05000000000000000000" pitchFamily="2" charset="2"/>
              <a:buChar char="Ø"/>
            </a:pPr>
            <a:r>
              <a:rPr lang="en-IN" sz="2000" b="1" u="none" strike="noStrike" dirty="0">
                <a:solidFill>
                  <a:schemeClr val="accent5">
                    <a:lumMod val="50000"/>
                  </a:schemeClr>
                </a:solidFill>
                <a:effectLst/>
                <a:latin typeface="Dubai Medium" panose="020B0603030403030204" pitchFamily="34" charset="-78"/>
                <a:cs typeface="Dubai Medium" panose="020B0603030403030204" pitchFamily="34" charset="-78"/>
                <a:hlinkClick r:id="rId5" tooltip="3G">
                  <a:extLst>
                    <a:ext uri="{A12FA001-AC4F-418D-AE19-62706E023703}">
                      <ahyp:hlinkClr xmlns:ahyp="http://schemas.microsoft.com/office/drawing/2018/hyperlinkcolor" val="tx"/>
                    </a:ext>
                  </a:extLst>
                </a:hlinkClick>
              </a:rPr>
              <a:t>3G</a:t>
            </a: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 : </a:t>
            </a:r>
            <a:r>
              <a:rPr lang="en-IN" sz="2000" b="1" u="none" strike="noStrike" dirty="0">
                <a:solidFill>
                  <a:schemeClr val="accent5">
                    <a:lumMod val="50000"/>
                  </a:schemeClr>
                </a:solidFill>
                <a:effectLst/>
                <a:latin typeface="Dubai Medium" panose="020B0603030403030204" pitchFamily="34" charset="-78"/>
                <a:cs typeface="Dubai Medium" panose="020B0603030403030204" pitchFamily="34" charset="-78"/>
                <a:hlinkClick r:id="rId6" tooltip="WCDMA">
                  <a:extLst>
                    <a:ext uri="{A12FA001-AC4F-418D-AE19-62706E023703}">
                      <ahyp:hlinkClr xmlns:ahyp="http://schemas.microsoft.com/office/drawing/2018/hyperlinkcolor" val="tx"/>
                    </a:ext>
                  </a:extLst>
                </a:hlinkClick>
              </a:rPr>
              <a:t>WCDMA</a:t>
            </a: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 </a:t>
            </a:r>
            <a:r>
              <a:rPr lang="en-IN" sz="2000" b="1" u="none" strike="noStrike" dirty="0">
                <a:solidFill>
                  <a:schemeClr val="accent5">
                    <a:lumMod val="50000"/>
                  </a:schemeClr>
                </a:solidFill>
                <a:effectLst/>
                <a:latin typeface="Dubai Medium" panose="020B0603030403030204" pitchFamily="34" charset="-78"/>
                <a:cs typeface="Dubai Medium" panose="020B0603030403030204" pitchFamily="34" charset="-78"/>
                <a:hlinkClick r:id="rId7" tooltip="UMTS">
                  <a:extLst>
                    <a:ext uri="{A12FA001-AC4F-418D-AE19-62706E023703}">
                      <ahyp:hlinkClr xmlns:ahyp="http://schemas.microsoft.com/office/drawing/2018/hyperlinkcolor" val="tx"/>
                    </a:ext>
                  </a:extLst>
                </a:hlinkClick>
              </a:rPr>
              <a:t>UMTS</a:t>
            </a: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 2100 MHz, 900 MHz</a:t>
            </a:r>
          </a:p>
          <a:p>
            <a:pPr marL="800100" lvl="1" indent="-342900">
              <a:buFont typeface="Wingdings" panose="05000000000000000000" pitchFamily="2" charset="2"/>
              <a:buChar char="Ø"/>
            </a:pPr>
            <a:r>
              <a:rPr lang="en-IN" sz="2000" b="1" u="none" strike="noStrike" dirty="0">
                <a:solidFill>
                  <a:schemeClr val="accent5">
                    <a:lumMod val="50000"/>
                  </a:schemeClr>
                </a:solidFill>
                <a:effectLst/>
                <a:latin typeface="Dubai Medium" panose="020B0603030403030204" pitchFamily="34" charset="-78"/>
                <a:cs typeface="Dubai Medium" panose="020B0603030403030204" pitchFamily="34" charset="-78"/>
                <a:hlinkClick r:id="rId8" tooltip="4G">
                  <a:extLst>
                    <a:ext uri="{A12FA001-AC4F-418D-AE19-62706E023703}">
                      <ahyp:hlinkClr xmlns:ahyp="http://schemas.microsoft.com/office/drawing/2018/hyperlinkcolor" val="tx"/>
                    </a:ext>
                  </a:extLst>
                </a:hlinkClick>
              </a:rPr>
              <a:t>4G</a:t>
            </a: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 : </a:t>
            </a:r>
            <a:r>
              <a:rPr lang="en-IN" sz="2000" b="1" u="none" strike="noStrike" dirty="0">
                <a:solidFill>
                  <a:schemeClr val="accent5">
                    <a:lumMod val="50000"/>
                  </a:schemeClr>
                </a:solidFill>
                <a:effectLst/>
                <a:latin typeface="Dubai Medium" panose="020B0603030403030204" pitchFamily="34" charset="-78"/>
                <a:cs typeface="Dubai Medium" panose="020B0603030403030204" pitchFamily="34" charset="-78"/>
                <a:hlinkClick r:id="rId9" tooltip="Time-Division Long-Term Evolution">
                  <a:extLst>
                    <a:ext uri="{A12FA001-AC4F-418D-AE19-62706E023703}">
                      <ahyp:hlinkClr xmlns:ahyp="http://schemas.microsoft.com/office/drawing/2018/hyperlinkcolor" val="tx"/>
                    </a:ext>
                  </a:extLst>
                </a:hlinkClick>
              </a:rPr>
              <a:t>TD-LTE</a:t>
            </a: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 2300 MHz, 2500 MHz, </a:t>
            </a:r>
            <a:r>
              <a:rPr lang="en-IN" sz="2000" b="1" u="none" strike="noStrike" dirty="0">
                <a:solidFill>
                  <a:schemeClr val="accent5">
                    <a:lumMod val="50000"/>
                  </a:schemeClr>
                </a:solidFill>
                <a:effectLst/>
                <a:latin typeface="Dubai Medium" panose="020B0603030403030204" pitchFamily="34" charset="-78"/>
                <a:cs typeface="Dubai Medium" panose="020B0603030403030204" pitchFamily="34" charset="-78"/>
                <a:hlinkClick r:id="rId10" tooltip="LTE (telecommunication)">
                  <a:extLst>
                    <a:ext uri="{A12FA001-AC4F-418D-AE19-62706E023703}">
                      <ahyp:hlinkClr xmlns:ahyp="http://schemas.microsoft.com/office/drawing/2018/hyperlinkcolor" val="tx"/>
                    </a:ext>
                  </a:extLst>
                </a:hlinkClick>
              </a:rPr>
              <a:t>FD-LTE</a:t>
            </a: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 2100 MHz, 1800 MHz, 900 MHz, 850 MHz</a:t>
            </a:r>
          </a:p>
          <a:p>
            <a:pPr marL="800100" lvl="1" indent="-342900">
              <a:buFont typeface="Wingdings" panose="05000000000000000000" pitchFamily="2" charset="2"/>
              <a:buChar char="Ø"/>
            </a:pPr>
            <a:r>
              <a:rPr lang="en-IN" sz="2000" b="1" dirty="0">
                <a:solidFill>
                  <a:schemeClr val="accent5">
                    <a:lumMod val="50000"/>
                  </a:schemeClr>
                </a:solidFill>
                <a:effectLst/>
                <a:latin typeface="Dubai Medium" panose="020B0603030403030204" pitchFamily="34" charset="-78"/>
                <a:cs typeface="Dubai Medium" panose="020B0603030403030204" pitchFamily="34" charset="-78"/>
              </a:rPr>
              <a:t>CDMA : 800 MHz (for 1x voice and data &amp; EVDO Rev A, Rev B, Rev B Phase II data)</a:t>
            </a:r>
          </a:p>
          <a:p>
            <a:pPr marL="457200" indent="-457200">
              <a:buFont typeface="Wingdings" panose="05000000000000000000" pitchFamily="2" charset="2"/>
              <a:buChar char="v"/>
            </a:pPr>
            <a:r>
              <a:rPr lang="en-IN" sz="2800" b="1" u="sng" dirty="0">
                <a:solidFill>
                  <a:srgbClr val="000000"/>
                </a:solidFill>
                <a:effectLst/>
                <a:latin typeface="Dubai Medium" panose="020B0603030403030204" pitchFamily="34" charset="-78"/>
                <a:cs typeface="Dubai Medium" panose="020B0603030403030204" pitchFamily="34" charset="-78"/>
              </a:rPr>
              <a:t>Wired internet</a:t>
            </a:r>
          </a:p>
          <a:p>
            <a:pPr marL="457200" indent="-457200">
              <a:buFont typeface="Wingdings" panose="05000000000000000000" pitchFamily="2" charset="2"/>
              <a:buChar char="q"/>
            </a:pP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Fixed-line or wired internet technologies used in India include </a:t>
            </a:r>
          </a:p>
          <a:p>
            <a:pPr marL="800100" lvl="1" indent="-342900">
              <a:buFont typeface="Wingdings" panose="05000000000000000000" pitchFamily="2" charset="2"/>
              <a:buChar char="Ø"/>
            </a:pPr>
            <a:r>
              <a:rPr lang="en-US" sz="2000" b="1" u="none" strike="noStrike" dirty="0">
                <a:solidFill>
                  <a:schemeClr val="accent4">
                    <a:lumMod val="50000"/>
                  </a:schemeClr>
                </a:solidFill>
                <a:effectLst/>
                <a:latin typeface="Dubai Medium" panose="020B0603030403030204" pitchFamily="34" charset="-78"/>
                <a:cs typeface="Dubai Medium" panose="020B0603030403030204" pitchFamily="34" charset="-78"/>
                <a:hlinkClick r:id="rId11" tooltip="Digital subscriber line">
                  <a:extLst>
                    <a:ext uri="{A12FA001-AC4F-418D-AE19-62706E023703}">
                      <ahyp:hlinkClr xmlns:ahyp="http://schemas.microsoft.com/office/drawing/2018/hyperlinkcolor" val="tx"/>
                    </a:ext>
                  </a:extLst>
                </a:hlinkClick>
              </a:rPr>
              <a:t>Digital subscriber line</a:t>
            </a: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 (DSL),</a:t>
            </a:r>
          </a:p>
          <a:p>
            <a:pPr marL="800100" lvl="1" indent="-342900">
              <a:buFont typeface="Wingdings" panose="05000000000000000000" pitchFamily="2" charset="2"/>
              <a:buChar char="Ø"/>
            </a:pPr>
            <a:r>
              <a:rPr lang="en-US" sz="2000" b="1" u="none" strike="noStrike" dirty="0">
                <a:solidFill>
                  <a:schemeClr val="accent4">
                    <a:lumMod val="50000"/>
                  </a:schemeClr>
                </a:solidFill>
                <a:effectLst/>
                <a:latin typeface="Dubai Medium" panose="020B0603030403030204" pitchFamily="34" charset="-78"/>
                <a:cs typeface="Dubai Medium" panose="020B0603030403030204" pitchFamily="34" charset="-78"/>
                <a:hlinkClick r:id="rId12" tooltip="Dial-up Internet access">
                  <a:extLst>
                    <a:ext uri="{A12FA001-AC4F-418D-AE19-62706E023703}">
                      <ahyp:hlinkClr xmlns:ahyp="http://schemas.microsoft.com/office/drawing/2018/hyperlinkcolor" val="tx"/>
                    </a:ext>
                  </a:extLst>
                </a:hlinkClick>
              </a:rPr>
              <a:t>Dial-up Internet access</a:t>
            </a: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 </a:t>
            </a:r>
          </a:p>
          <a:p>
            <a:pPr marL="800100" lvl="1" indent="-342900">
              <a:buFont typeface="Wingdings" panose="05000000000000000000" pitchFamily="2" charset="2"/>
              <a:buChar char="Ø"/>
            </a:pPr>
            <a:r>
              <a:rPr lang="en-US" sz="2000" b="1" u="none" strike="noStrike" dirty="0">
                <a:solidFill>
                  <a:schemeClr val="accent4">
                    <a:lumMod val="50000"/>
                  </a:schemeClr>
                </a:solidFill>
                <a:latin typeface="Dubai Medium" panose="020B0603030403030204" pitchFamily="34" charset="-78"/>
                <a:cs typeface="Dubai Medium" panose="020B0603030403030204" pitchFamily="34" charset="-78"/>
                <a:hlinkClick r:id="rId13" tooltip="Ethernet">
                  <a:extLst>
                    <a:ext uri="{A12FA001-AC4F-418D-AE19-62706E023703}">
                      <ahyp:hlinkClr xmlns:ahyp="http://schemas.microsoft.com/office/drawing/2018/hyperlinkcolor" val="tx"/>
                    </a:ext>
                  </a:extLst>
                </a:hlinkClick>
              </a:rPr>
              <a:t>E</a:t>
            </a:r>
            <a:r>
              <a:rPr lang="en-US" sz="2000" b="1" u="none" strike="noStrike" dirty="0">
                <a:solidFill>
                  <a:schemeClr val="accent4">
                    <a:lumMod val="50000"/>
                  </a:schemeClr>
                </a:solidFill>
                <a:effectLst/>
                <a:latin typeface="Dubai Medium" panose="020B0603030403030204" pitchFamily="34" charset="-78"/>
                <a:cs typeface="Dubai Medium" panose="020B0603030403030204" pitchFamily="34" charset="-78"/>
                <a:hlinkClick r:id="rId13" tooltip="Ethernet">
                  <a:extLst>
                    <a:ext uri="{A12FA001-AC4F-418D-AE19-62706E023703}">
                      <ahyp:hlinkClr xmlns:ahyp="http://schemas.microsoft.com/office/drawing/2018/hyperlinkcolor" val="tx"/>
                    </a:ext>
                  </a:extLst>
                </a:hlinkClick>
              </a:rPr>
              <a:t>thernet</a:t>
            </a: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 </a:t>
            </a:r>
          </a:p>
          <a:p>
            <a:pPr marL="800100" lvl="1" indent="-342900">
              <a:buFont typeface="Wingdings" panose="05000000000000000000" pitchFamily="2" charset="2"/>
              <a:buChar char="Ø"/>
            </a:pPr>
            <a:r>
              <a:rPr lang="en-US" sz="2000" b="1" u="none" strike="noStrike" dirty="0">
                <a:solidFill>
                  <a:schemeClr val="accent4">
                    <a:lumMod val="50000"/>
                  </a:schemeClr>
                </a:solidFill>
                <a:latin typeface="Dubai Medium" panose="020B0603030403030204" pitchFamily="34" charset="-78"/>
                <a:cs typeface="Dubai Medium" panose="020B0603030403030204" pitchFamily="34" charset="-78"/>
                <a:hlinkClick r:id="rId14" tooltip="Local area network">
                  <a:extLst>
                    <a:ext uri="{A12FA001-AC4F-418D-AE19-62706E023703}">
                      <ahyp:hlinkClr xmlns:ahyp="http://schemas.microsoft.com/office/drawing/2018/hyperlinkcolor" val="tx"/>
                    </a:ext>
                  </a:extLst>
                </a:hlinkClick>
              </a:rPr>
              <a:t>L</a:t>
            </a:r>
            <a:r>
              <a:rPr lang="en-US" sz="2000" b="1" u="none" strike="noStrike" dirty="0">
                <a:solidFill>
                  <a:schemeClr val="accent4">
                    <a:lumMod val="50000"/>
                  </a:schemeClr>
                </a:solidFill>
                <a:effectLst/>
                <a:latin typeface="Dubai Medium" panose="020B0603030403030204" pitchFamily="34" charset="-78"/>
                <a:cs typeface="Dubai Medium" panose="020B0603030403030204" pitchFamily="34" charset="-78"/>
                <a:hlinkClick r:id="rId14" tooltip="Local area network">
                  <a:extLst>
                    <a:ext uri="{A12FA001-AC4F-418D-AE19-62706E023703}">
                      <ahyp:hlinkClr xmlns:ahyp="http://schemas.microsoft.com/office/drawing/2018/hyperlinkcolor" val="tx"/>
                    </a:ext>
                  </a:extLst>
                </a:hlinkClick>
              </a:rPr>
              <a:t>ocal area network</a:t>
            </a: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 (LAN), </a:t>
            </a:r>
          </a:p>
          <a:p>
            <a:pPr marL="800100" lvl="1" indent="-342900">
              <a:buFont typeface="Wingdings" panose="05000000000000000000" pitchFamily="2" charset="2"/>
              <a:buChar char="Ø"/>
            </a:pPr>
            <a:r>
              <a:rPr lang="en-US" sz="2000" b="1" u="none" strike="noStrike" dirty="0">
                <a:solidFill>
                  <a:schemeClr val="accent4">
                    <a:lumMod val="50000"/>
                  </a:schemeClr>
                </a:solidFill>
                <a:effectLst/>
                <a:latin typeface="Dubai Medium" panose="020B0603030403030204" pitchFamily="34" charset="-78"/>
                <a:cs typeface="Dubai Medium" panose="020B0603030403030204" pitchFamily="34" charset="-78"/>
                <a:hlinkClick r:id="rId15" tooltip="Cable modem">
                  <a:extLst>
                    <a:ext uri="{A12FA001-AC4F-418D-AE19-62706E023703}">
                      <ahyp:hlinkClr xmlns:ahyp="http://schemas.microsoft.com/office/drawing/2018/hyperlinkcolor" val="tx"/>
                    </a:ext>
                  </a:extLst>
                </a:hlinkClick>
              </a:rPr>
              <a:t>Cable modem</a:t>
            </a: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 </a:t>
            </a:r>
          </a:p>
          <a:p>
            <a:pPr marL="800100" lvl="1" indent="-342900">
              <a:buFont typeface="Wingdings" panose="05000000000000000000" pitchFamily="2" charset="2"/>
              <a:buChar char="Ø"/>
            </a:pPr>
            <a:r>
              <a:rPr lang="en-US" sz="2000" b="1" dirty="0">
                <a:solidFill>
                  <a:schemeClr val="accent4">
                    <a:lumMod val="50000"/>
                  </a:schemeClr>
                </a:solidFill>
                <a:latin typeface="Dubai Medium" panose="020B0603030403030204" pitchFamily="34" charset="-78"/>
                <a:cs typeface="Dubai Medium" panose="020B0603030403030204" pitchFamily="34" charset="-78"/>
                <a:hlinkClick r:id="rId16" tooltip="Fiber to the x">
                  <a:extLst>
                    <a:ext uri="{A12FA001-AC4F-418D-AE19-62706E023703}">
                      <ahyp:hlinkClr xmlns:ahyp="http://schemas.microsoft.com/office/drawing/2018/hyperlinkcolor" val="tx"/>
                    </a:ext>
                  </a:extLst>
                </a:hlinkClick>
              </a:rPr>
              <a:t>F</a:t>
            </a:r>
            <a:r>
              <a:rPr lang="en-US" sz="2000" b="1" u="none" strike="noStrike" dirty="0">
                <a:solidFill>
                  <a:schemeClr val="accent4">
                    <a:lumMod val="50000"/>
                  </a:schemeClr>
                </a:solidFill>
                <a:effectLst/>
                <a:latin typeface="Dubai Medium" panose="020B0603030403030204" pitchFamily="34" charset="-78"/>
                <a:cs typeface="Dubai Medium" panose="020B0603030403030204" pitchFamily="34" charset="-78"/>
                <a:hlinkClick r:id="rId16" tooltip="Fiber to the x">
                  <a:extLst>
                    <a:ext uri="{A12FA001-AC4F-418D-AE19-62706E023703}">
                      <ahyp:hlinkClr xmlns:ahyp="http://schemas.microsoft.com/office/drawing/2018/hyperlinkcolor" val="tx"/>
                    </a:ext>
                  </a:extLst>
                </a:hlinkClick>
              </a:rPr>
              <a:t>ibre to the home</a:t>
            </a: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 </a:t>
            </a:r>
          </a:p>
          <a:p>
            <a:pPr marL="800100" lvl="1" indent="-342900">
              <a:buFont typeface="Wingdings" panose="05000000000000000000" pitchFamily="2" charset="2"/>
              <a:buChar char="Ø"/>
            </a:pPr>
            <a:r>
              <a:rPr lang="en-US" sz="2000" b="1" dirty="0">
                <a:solidFill>
                  <a:schemeClr val="accent4">
                    <a:lumMod val="50000"/>
                  </a:schemeClr>
                </a:solidFill>
                <a:latin typeface="Dubai Medium" panose="020B0603030403030204" pitchFamily="34" charset="-78"/>
                <a:cs typeface="Dubai Medium" panose="020B0603030403030204" pitchFamily="34" charset="-78"/>
                <a:hlinkClick r:id="rId17" tooltip="Leased line">
                  <a:extLst>
                    <a:ext uri="{A12FA001-AC4F-418D-AE19-62706E023703}">
                      <ahyp:hlinkClr xmlns:ahyp="http://schemas.microsoft.com/office/drawing/2018/hyperlinkcolor" val="tx"/>
                    </a:ext>
                  </a:extLst>
                </a:hlinkClick>
              </a:rPr>
              <a:t>L</a:t>
            </a:r>
            <a:r>
              <a:rPr lang="en-US" sz="2000" b="1" u="none" strike="noStrike" dirty="0">
                <a:solidFill>
                  <a:schemeClr val="accent4">
                    <a:lumMod val="50000"/>
                  </a:schemeClr>
                </a:solidFill>
                <a:effectLst/>
                <a:latin typeface="Dubai Medium" panose="020B0603030403030204" pitchFamily="34" charset="-78"/>
                <a:cs typeface="Dubai Medium" panose="020B0603030403030204" pitchFamily="34" charset="-78"/>
                <a:hlinkClick r:id="rId17" tooltip="Leased line">
                  <a:extLst>
                    <a:ext uri="{A12FA001-AC4F-418D-AE19-62706E023703}">
                      <ahyp:hlinkClr xmlns:ahyp="http://schemas.microsoft.com/office/drawing/2018/hyperlinkcolor" val="tx"/>
                    </a:ext>
                  </a:extLst>
                </a:hlinkClick>
              </a:rPr>
              <a:t>eased line</a:t>
            </a:r>
            <a:r>
              <a:rPr lang="en-US" sz="2000" b="1" dirty="0">
                <a:solidFill>
                  <a:schemeClr val="accent4">
                    <a:lumMod val="50000"/>
                  </a:schemeClr>
                </a:solidFill>
                <a:effectLst/>
                <a:latin typeface="Dubai Medium" panose="020B0603030403030204" pitchFamily="34" charset="-78"/>
                <a:cs typeface="Dubai Medium" panose="020B0603030403030204" pitchFamily="34" charset="-78"/>
              </a:rPr>
              <a:t>.</a:t>
            </a:r>
            <a:endParaRPr lang="en-IN" sz="2000" b="1" dirty="0">
              <a:solidFill>
                <a:schemeClr val="accent4">
                  <a:lumMod val="50000"/>
                </a:schemeClr>
              </a:solidFill>
              <a:effectLst/>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239998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1515</TotalTime>
  <Words>2057</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15</vt:i4>
      </vt:variant>
    </vt:vector>
  </HeadingPairs>
  <TitlesOfParts>
    <vt:vector size="36" baseType="lpstr">
      <vt:lpstr>Algerian</vt:lpstr>
      <vt:lpstr>Arial</vt:lpstr>
      <vt:lpstr>Blackadder ITC</vt:lpstr>
      <vt:lpstr>Bodoni MT Condensed</vt:lpstr>
      <vt:lpstr>Book Antiqua</vt:lpstr>
      <vt:lpstr>Bookman Old Style</vt:lpstr>
      <vt:lpstr>Bradley Hand ITC</vt:lpstr>
      <vt:lpstr>Calibri</vt:lpstr>
      <vt:lpstr>Calibri Light</vt:lpstr>
      <vt:lpstr>Cambria</vt:lpstr>
      <vt:lpstr>Cambria Math</vt:lpstr>
      <vt:lpstr>Century Schoolbook</vt:lpstr>
      <vt:lpstr>Chiller</vt:lpstr>
      <vt:lpstr>Colonna MT</vt:lpstr>
      <vt:lpstr>Dubai Medium</vt:lpstr>
      <vt:lpstr>Sanskrit Text</vt:lpstr>
      <vt:lpstr>Source Serif Pro</vt:lpstr>
      <vt:lpstr>Tinos</vt:lpstr>
      <vt:lpstr>Wingdings</vt:lpstr>
      <vt:lpstr>Wingdings 3</vt:lpstr>
      <vt:lpstr>Office Theme</vt:lpstr>
      <vt:lpstr>PowerPoint Presentation</vt:lpstr>
      <vt:lpstr>PowerPoint Presentation</vt:lpstr>
      <vt:lpstr>PowerPoint Presentation</vt:lpstr>
      <vt:lpstr>  Although the Internet was developed much earlier, it only became popular in households in the 1990s. The emergence of the Internet can be tracked by how many businesses and homes started changing the way they worked and started connecting their laptops and other devices to the Internet. However, the concept of hypertext transfer protocol (HTTP) as we know it today, was created only during this time. This meant that people could access the same web pages on their devices now and share information.  The history of internet in India began with the launch of the Educational Research Network (ERNET) in 1986. The network was made available only to educational and research communities.   In the same year, 64 kbit/s Internet gateway link was commissioned from NCST Mumbai to UUNet in Virginia, United States.   It all happened in last two decades and no one would have really expected that internet will change the life in such a short span of time. Here is the list of events to show the history of internet growth in India. The internet came in the year 1960 with the creation of the first working model called ARPANET (Advanced Research Projects Agency). It allowed multiple computers to work on a single network that was their biggest achievement at that time. ARPANET use packet switching to communicate multiple computer systems under a single network. In October 1969, using ARPANET first message was transferred from one computer to another. After that technology continues to grow.  </vt:lpstr>
      <vt:lpstr>PowerPoint Presentation</vt:lpstr>
      <vt:lpstr>1996 – some news publishers opened websites for their own publications. 1997 – Telecom Regulatory Authority of India (TRAI) was formed to provide transparent environment in telecommunication. 1998 – Saber Bhatia sold his Hotmail to Microsoft for $400 million. Also the private sector companies started offering internet services to public. 1999 – Lot of internet companies were opened leading to dot com bubble. </vt:lpstr>
      <vt:lpstr>2000 – Indian parliament passed information technology act. Also popular companies like Yahoo! started their Indian branches. 2001 – Indian railway started the online booking through internet website. 2002 – Internet telecom companies got approval from government for establishing under ocean network cables. 2003 – First Indian online flight booking was started. 2004 – BSNL started broadband services and broadband policy was release by Indian telecom ministry. 2005 – Google launched its social networking site Orkut. 2006 – Facebook started services to Indian users. 2008 – Apple’s iPhone was introduced in India. 2010 – 3G spectrum was offered on auction. 2011 – Government introduced the service to switch internet connection without changing the phone number. 2012 – Number of worldwide internet users reached 250 crores (2.5 billion). 2012– Introduction to 4G in form of Dongle and Modems through TD-LTE by Airtel. 2013 – There were 161 companies offering internet services during mid of the year. 2014 – India became the third largest internet users community with around 20 crore users. 2015 – Facebook started internet.org scheme partnered with Reliance Communications. Later the internet.org scheme was banned by Telecom Regulatory Authority of India (TRAI). 2016 – TRAI decided to continue net neutrality by rejecting the proposal of Charing different amount for accessing different sites and services. 5 Sep 2016:- Finally India got Introduced to 4G in the form of jio and then after it continues………….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Neeraj Singh</cp:lastModifiedBy>
  <cp:revision>112</cp:revision>
  <cp:lastPrinted>2020-10-01T09:19:21Z</cp:lastPrinted>
  <dcterms:created xsi:type="dcterms:W3CDTF">2020-05-05T09:43:45Z</dcterms:created>
  <dcterms:modified xsi:type="dcterms:W3CDTF">2022-01-29T05:58:11Z</dcterms:modified>
</cp:coreProperties>
</file>