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2" r:id="rId2"/>
    <p:sldId id="632" r:id="rId3"/>
    <p:sldId id="638" r:id="rId4"/>
    <p:sldId id="633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62" r:id="rId25"/>
    <p:sldId id="660" r:id="rId26"/>
    <p:sldId id="661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1"/>
    <p:restoredTop sz="80969" autoAdjust="0"/>
  </p:normalViewPr>
  <p:slideViewPr>
    <p:cSldViewPr snapToGrid="0" snapToObjects="1">
      <p:cViewPr varScale="1">
        <p:scale>
          <a:sx n="53" d="100"/>
          <a:sy n="53" d="100"/>
        </p:scale>
        <p:origin x="8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06-02-2023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06-02-2023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06-02-2023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28055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er.com/topics/python/variables-in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0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Python Programming</a:t>
            </a: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88882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2495524" y="2881989"/>
            <a:ext cx="6767815" cy="13388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N" sz="4050" dirty="0">
                <a:solidFill>
                  <a:srgbClr val="FF0000"/>
                </a:solidFill>
              </a:rPr>
              <a:t>Python Data Types, Variables, </a:t>
            </a:r>
          </a:p>
          <a:p>
            <a:pPr algn="ctr">
              <a:defRPr/>
            </a:pPr>
            <a:r>
              <a:rPr lang="en-IN" sz="4050" dirty="0">
                <a:solidFill>
                  <a:srgbClr val="FF0000"/>
                </a:solidFill>
              </a:rPr>
              <a:t>Expressions and Statements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99"/>
            <a:ext cx="1504949" cy="1271589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9E2D-8C9D-9274-D8CD-17761F95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Tuple Data Type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9147-705F-62C7-09FC-3D33329B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tuple is another sequence data type that is similar to a list.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Python tuple consists of a number of values separated by commas. Unlike lists, however, tuples are enclosed within parentheses.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main differences between lists and tuples are: Lists are enclosed in brackets ( [ ] ) and their elements and size can be changed, while tuples are enclosed in parentheses ( ( ) ) and cannot be updated.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93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D761-2CF3-97B6-1ADB-CD1D821A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9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6155-7DD2-0CF9-D47F-3F576CDC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45"/>
            <a:ext cx="10515600" cy="48116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</a:t>
            </a:r>
            <a:r>
              <a:rPr lang="en-US" b="0" i="0" dirty="0" err="1">
                <a:solidFill>
                  <a:srgbClr val="039624"/>
                </a:solidFill>
                <a:effectLst/>
                <a:latin typeface="Liberation Mono"/>
              </a:rPr>
              <a:t>abcd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786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2.23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'john'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70.2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tinytuple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123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'john’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tuple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the complete tuple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tuple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0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first element of the tuple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tuple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3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elements of the tuple starting from 2nd till 3rd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tuple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elements of the tuple starting from 3rd element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tinytuple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the contents of the tuple twice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tuple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tinytuple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concatenated tuples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74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D7E6-DEDE-3470-0768-2CEE99A4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Ranges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7345-2C5E-5095-54D6-65F1E3B6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range()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an in-built function in Python which returns a sequence of numbers starting from 0 and increments to 1 until it reaches a specified number.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We use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range()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function with for and while loop to generate a sequence of numbers. Following is the syntax of the function: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  range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start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stop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step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474-FA60-D726-AD8E-C6F240D2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5D26-4033-5546-EC06-B25CD5A3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Here is the description of the parameters used: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start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: Integer number to specify starting position, (Its optional, Default: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stop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: Integer number to specify starting position (It's mandatory)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: Integer number to specify increment, (Its optional, Default: 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56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0A2F-F527-AD1A-893E-B604DEFB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C045-E68C-BF7C-6026-1BEF445A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71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Following is a program which uses for loop to print number from 0 to 4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iberation Mono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range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):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Liberation Mono"/>
              </a:rPr>
              <a:t>     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iberation Mono"/>
              </a:rPr>
              <a:t>i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                                        //output: 1,2,3,4</a:t>
            </a:r>
          </a:p>
          <a:p>
            <a:pPr marL="0" indent="0">
              <a:buNone/>
            </a:pPr>
            <a:endParaRPr lang="en-IN" b="0" i="0" dirty="0">
              <a:solidFill>
                <a:srgbClr val="999999"/>
              </a:solidFill>
              <a:effectLst/>
              <a:latin typeface="Liberation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Again, let's modify the program to print the number starting from 1 but with an increment of 2 instead of 1: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  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iberation Mono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range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):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Liberation Mono"/>
              </a:rPr>
              <a:t>            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iberation Mono"/>
              </a:rPr>
              <a:t>i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                                   //output: 1,3</a:t>
            </a:r>
            <a:endParaRPr lang="en-IN" dirty="0">
              <a:solidFill>
                <a:srgbClr val="999999"/>
              </a:solidFill>
              <a:latin typeface="Liberation Mono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CFCA-0FA5-2FD8-0082-B2214487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Dictionary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9278-A7A9-C12F-6F17-121A73FE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dictionaries are kind of hash table type. They work like associative arrays or hashes found in Perl and consist of key-value pairs.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dictionary key can be almost any Python type, but are usually numbers or strings. Values, on the other hand, can be any arbitrary Python object.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Dictionaries are enclosed by curly braces ({ }) and values can be assigned and accessed using square braces ([]).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95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E3AA-A89F-7928-8DB5-A771B1EF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80AD-733F-DA89-3302-71C7BBEC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039624"/>
                </a:solidFill>
                <a:effectLst/>
                <a:latin typeface="Liberation Mono"/>
              </a:rPr>
              <a:t>dict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{}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39624"/>
                </a:solidFill>
                <a:effectLst/>
                <a:latin typeface="Liberation Mono"/>
              </a:rPr>
              <a:t>dict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'one'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"This is one"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39624"/>
                </a:solidFill>
                <a:effectLst/>
                <a:latin typeface="Liberation Mono"/>
              </a:rPr>
              <a:t>dict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"This is two"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tinydict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{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'name'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'john'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'code'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6734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'dept'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'sales’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 err="1">
                <a:solidFill>
                  <a:srgbClr val="039624"/>
                </a:solidFill>
                <a:effectLst/>
                <a:latin typeface="Liberation Mono"/>
              </a:rPr>
              <a:t>dict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'one'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value for 'one' key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 err="1">
                <a:solidFill>
                  <a:srgbClr val="039624"/>
                </a:solidFill>
                <a:effectLst/>
                <a:latin typeface="Liberation Mono"/>
              </a:rPr>
              <a:t>dict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value for 2 key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tinydict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complete dictionary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tinydict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keys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())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all the keys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tinydict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Liberation Mono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iberation Mono"/>
              </a:rPr>
              <a:t>values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())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all the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26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8AF6-20F9-CD64-272F-DFBF5ACB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Boolean Data Types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2052-31AC-54E7-8D67-330389B6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252"/>
            <a:ext cx="10515600" cy="5253623"/>
          </a:xfrm>
        </p:spPr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Nunito" pitchFamily="2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type is one of built-in data types which represents one of the two values either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bool()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function allows you to evaluate the value of any expression and returns either True or False based on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110666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397E-7B91-4681-A2AE-0E69FBA3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D8EC-C578-189A-A012-D5BF8DD1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Following is a program which prints the value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boolean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variables a and b −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display the value of a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display the data type of a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type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))</a:t>
            </a:r>
          </a:p>
          <a:p>
            <a:pPr marL="0" indent="0">
              <a:buNone/>
            </a:pPr>
            <a:endParaRPr lang="en-US" b="0" i="0" dirty="0">
              <a:solidFill>
                <a:srgbClr val="999999"/>
              </a:solidFill>
              <a:effectLst/>
              <a:latin typeface="Liberation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produce the following result 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True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&lt;class ‘bool’&gt;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96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DE48-EC6C-EE4A-99CF-835EC5D1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Data Type Conversion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B52C-E00D-5DF8-2529-32E80D7F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Sometimes, you may need to perform conversions between the built-in data types.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convert data between different Python data types, you simply use the type name as a function.</a:t>
            </a:r>
          </a:p>
          <a:p>
            <a:endParaRPr lang="en-IN" b="0" i="0" dirty="0">
              <a:effectLst/>
              <a:latin typeface="Heebo" pitchFamily="2" charset="-79"/>
              <a:cs typeface="Heebo" pitchFamily="2" charset="-79"/>
            </a:endParaRPr>
          </a:p>
          <a:p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Conversion to int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Following is an example to convert number, float and string into integer data type:</a:t>
            </a:r>
            <a:endParaRPr lang="en-IN" b="0" i="0" dirty="0">
              <a:effectLst/>
              <a:latin typeface="Heebo" pitchFamily="2" charset="-79"/>
              <a:cs typeface="Heebo" pitchFamily="2" charset="-79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09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E64-5DCE-4A95-D345-9FB05E0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Data Types: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BDC-9F67-7ADE-EFFB-AE89FA7B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Data Types are used to define the type of a variable.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defines what type of data we are going to store in a variable. The data stored in memory can be of many types.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example, a person's age is stored as a numeric value and his or her address is stored as alphanumeric characters.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81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D77A-FF45-C6F2-764A-86DF9455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3711-308B-7A20-9FC2-BE609B9A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a will be 1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b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2.2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b will be 2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c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int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"3"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c will be 3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b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c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7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AF0E-11E4-5574-FB8E-75F29073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78F3-8557-BF52-48F8-36254CE8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variables are the reserved memory locations used to store values with in a Python Program.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This means that when you create a variable you reserve some space in the memory.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counter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Creates an integer variable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miles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1000.0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Creates a floating point variable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name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"Zara Ali"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Creates a string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3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97B1-9A75-298B-95DB-2C72B1D8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Variable Names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2BB6-CFDB-90F3-813F-AC85D312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74"/>
            <a:ext cx="10515600" cy="508935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Every Python variable should have a unique name like a, b, c. A variable name can be meaningful like color, age, name etc.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variable name cannot start with a number or any special character like $, (, * %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variable names are case-sensitive which means Name and NAME are two different variables in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reserved keywords cannot be used naming the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750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B09A-40B1-D59E-F7A3-FC96F1A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9384-21E4-F614-A717-8F5CD00F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A combination of operands and operators is called an </a:t>
            </a:r>
            <a:r>
              <a:rPr lang="en-US" b="1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expression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The expression in Python produces some value or result after being interpreted by the Python interpreter. </a:t>
            </a:r>
          </a:p>
          <a:p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An expression in Python is a combination of operators and operands.</a:t>
            </a:r>
          </a:p>
          <a:p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An example of expression can be : </a:t>
            </a:r>
            <a:r>
              <a:rPr lang="en-US" dirty="0">
                <a:solidFill>
                  <a:srgbClr val="61738E"/>
                </a:solidFill>
                <a:latin typeface="KaTeX_Main"/>
              </a:rPr>
              <a:t>x</a:t>
            </a:r>
            <a:r>
              <a:rPr lang="en-US" b="0" i="0" dirty="0">
                <a:solidFill>
                  <a:srgbClr val="61738E"/>
                </a:solidFill>
                <a:effectLst/>
                <a:latin typeface="KaTeX_Main"/>
              </a:rPr>
              <a:t>=</a:t>
            </a:r>
            <a:r>
              <a:rPr lang="en-US" dirty="0">
                <a:solidFill>
                  <a:srgbClr val="61738E"/>
                </a:solidFill>
                <a:latin typeface="KaTeX_Main"/>
              </a:rPr>
              <a:t>x</a:t>
            </a:r>
            <a:r>
              <a:rPr lang="en-US" b="0" i="0" dirty="0">
                <a:solidFill>
                  <a:srgbClr val="61738E"/>
                </a:solidFill>
                <a:effectLst/>
                <a:latin typeface="KaTeX_Main"/>
              </a:rPr>
              <a:t>+10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. In this expression, the first </a:t>
            </a:r>
            <a:r>
              <a:rPr lang="en-US" b="0" i="0" dirty="0">
                <a:solidFill>
                  <a:srgbClr val="61738E"/>
                </a:solidFill>
                <a:effectLst/>
                <a:latin typeface="KaTeX_Main"/>
              </a:rPr>
              <a:t>10 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is added to the variable 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x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. After the addition is performed, the result is assigned to the variable 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x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2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74E6-82CA-8AB1-C796-BF72BE64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8D47-606D-BA82-77FC-837FFDCA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An expression in Python can contain </a:t>
            </a:r>
            <a:r>
              <a:rPr lang="en-US" b="1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identifiers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US" b="1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operators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, and </a:t>
            </a:r>
            <a:r>
              <a:rPr lang="en-US" b="1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operands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. Let us briefly discuss them.</a:t>
            </a:r>
          </a:p>
          <a:p>
            <a:pPr algn="l"/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An </a:t>
            </a:r>
            <a:r>
              <a:rPr lang="en-US" b="1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identifier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 is a name that is used to define and identify a class, variable, or function in Python.</a:t>
            </a:r>
          </a:p>
          <a:p>
            <a:pPr algn="l"/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An </a:t>
            </a:r>
            <a:r>
              <a:rPr lang="en-US" b="1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operand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 is an object that is operated on. On the other hand, an </a:t>
            </a:r>
            <a:r>
              <a:rPr lang="en-US" b="1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operator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 is a special symbol that performs the arithmetic or logical computations on the operands. </a:t>
            </a:r>
          </a:p>
          <a:p>
            <a:pPr algn="l"/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There are many types of operators in Python, some of them are :</a:t>
            </a:r>
            <a:endParaRPr lang="en-US" dirty="0">
              <a:solidFill>
                <a:srgbClr val="61738E"/>
              </a:solidFill>
              <a:latin typeface="Source Sans Pro" panose="020B0503030403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+, -, *, /, **, %, &amp;,  &lt;, &gt;, =, ==, and, or, not……</a:t>
            </a:r>
            <a:r>
              <a:rPr lang="en-US" b="0" i="0" dirty="0" err="1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etc</a:t>
            </a:r>
            <a:endParaRPr lang="en-US" b="0" i="0" dirty="0">
              <a:solidFill>
                <a:srgbClr val="61738E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234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AFBA-BED4-DDC0-458D-569E6414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Statements</a:t>
            </a:r>
            <a:b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B4BD-7086-188B-C4A0-F38B91E6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statement is an instruction that the Python interpreter can execute. We have seen two kinds of statements: print and assignment.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you type a statement on the command line, Python executes it and displays the result, if there is one. The result of a print statement is a value. Assignment statements don't produce a result.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script usually contains a sequence of statements. If there is more than one statement, the results appear one at a time as the statements execute.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93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C710-4315-76AE-CBA1-23992C2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97D7-63E7-1DC4-7D9A-EE544812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An expression in Python is very different from statements in Python. A statement is not evaluated for some results. A statement is used for creating </a:t>
            </a:r>
            <a:r>
              <a:rPr lang="en-US" b="0" i="0" u="none" strike="noStrike" dirty="0">
                <a:effectLst/>
                <a:latin typeface="Source Sans Pro" panose="020B0503030403020204" pitchFamily="34" charset="0"/>
                <a:hlinkClick r:id="rId2"/>
              </a:rPr>
              <a:t>variables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 or for displaying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92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43A5-6857-257E-D1B7-8E2A3333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5680-5EDF-7568-46C1-052133EB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has various built-in data types which we will discuss with in this tutorial: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Numeric - int, float, complex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String - str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Sequence - list, tuple, 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Binary - bytes,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bytearray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memoryview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Mapping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dict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Boolean - bool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Set - set,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frozenset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None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NoneType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5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0A0-857B-6F2D-9076-B772FC08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Numeric Data Type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FEDC-79FD-B85A-88AA-15A65E4D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numeric data types store numeric values. Number objects are created when you assign a value to them. For example −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var1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var2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var3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10.023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FE49-16D3-5A98-ED2B-0747A4A7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F339-2F4F-3E7B-BDAA-9E4CF7A5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supports four different numerical types −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int (signed integers)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long (long integers, they can also be represented in octal and hexadecimal)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float (floating point real values)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complex (complex numbers)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83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6C51-9344-CE97-4B64-446A7653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String Data Type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E673-A459-8495-82B6-355195BAE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Strings are identified as a contiguous set of characters represented in the quotation marks. Python allows for either pairs of single or double quotes.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'Hello World!’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. 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str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complete string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str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0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first character of the string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str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5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characters starting from 3rd to 5th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str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:])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string starting from 3rd character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Prints string two 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17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2A6A-557D-4146-41EE-7EF76FA4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List Data Type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BAAD-F291-9F35-DD58-F7AEC98F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Python list contains items separated by commas and enclosed within square brackets ([]). 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some extent, Python lists are similar to arrays in C. One difference between them is that all the items belonging to a Python list can be of different data type where as C array can store elements related to a particular data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4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2BFD-F051-617F-23B7-EFB9EABD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84F1-D60E-D84D-1CC1-300EA581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values stored in a Python list can be accessed using the slice operator ([ ] and [:]) with indexes starting at 0 in the beginning of the list and working their way to end -1. 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plus (+) sign is the list concatenation operator, and the asterisk (*) is the repetition 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48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88A-D3AB-D5EC-3EB2-03B3EA0E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A854-78C1-1C01-36E4-0A422918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list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'</a:t>
            </a:r>
            <a:r>
              <a:rPr lang="en-IN" b="0" i="0" dirty="0" err="1">
                <a:solidFill>
                  <a:srgbClr val="039624"/>
                </a:solidFill>
                <a:effectLst/>
                <a:latin typeface="Liberation Mono"/>
              </a:rPr>
              <a:t>abcd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'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786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2.23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'john'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70.2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Liberation Mono"/>
              </a:rPr>
              <a:t>tinylist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123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'john’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]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list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Prints complete list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list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0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Prints first element of the list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list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1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: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3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])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Prints elements starting from 2nd till 3rd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list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[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:])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Prints elements starting from 3rd element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iberation Mono"/>
              </a:rPr>
              <a:t>tinylist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*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Prints list two times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list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+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Liberation Mono"/>
              </a:rPr>
              <a:t>tinylist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Prints concatenated lists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86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2081</TotalTime>
  <Words>1780</Words>
  <Application>Microsoft Office PowerPoint</Application>
  <PresentationFormat>Widescreen</PresentationFormat>
  <Paragraphs>155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Heebo</vt:lpstr>
      <vt:lpstr>KaTeX_Main</vt:lpstr>
      <vt:lpstr>Liberation Mono</vt:lpstr>
      <vt:lpstr>Nunito</vt:lpstr>
      <vt:lpstr>Source Sans Pro</vt:lpstr>
      <vt:lpstr>Times New Roman</vt:lpstr>
      <vt:lpstr>Tinos</vt:lpstr>
      <vt:lpstr>Office Theme</vt:lpstr>
      <vt:lpstr>PowerPoint Presentation</vt:lpstr>
      <vt:lpstr>Python Data Types:</vt:lpstr>
      <vt:lpstr>PowerPoint Presentation</vt:lpstr>
      <vt:lpstr>Python Numeric Data Type </vt:lpstr>
      <vt:lpstr>PowerPoint Presentation</vt:lpstr>
      <vt:lpstr>Python String Data Type </vt:lpstr>
      <vt:lpstr>Python List Data Type </vt:lpstr>
      <vt:lpstr>PowerPoint Presentation</vt:lpstr>
      <vt:lpstr>PowerPoint Presentation</vt:lpstr>
      <vt:lpstr>Python Tuple Data Type </vt:lpstr>
      <vt:lpstr>PowerPoint Presentation</vt:lpstr>
      <vt:lpstr>Python Ranges </vt:lpstr>
      <vt:lpstr>PowerPoint Presentation</vt:lpstr>
      <vt:lpstr>PowerPoint Presentation</vt:lpstr>
      <vt:lpstr>Python Dictionary </vt:lpstr>
      <vt:lpstr>PowerPoint Presentation</vt:lpstr>
      <vt:lpstr>Python Boolean Data Types </vt:lpstr>
      <vt:lpstr>PowerPoint Presentation</vt:lpstr>
      <vt:lpstr>Python Data Type Conversion </vt:lpstr>
      <vt:lpstr>PowerPoint Presentation</vt:lpstr>
      <vt:lpstr>Variable:</vt:lpstr>
      <vt:lpstr>Python Variable Names </vt:lpstr>
      <vt:lpstr>Expressions:</vt:lpstr>
      <vt:lpstr>PowerPoint Presentation</vt:lpstr>
      <vt:lpstr>Statements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 Mazid</cp:lastModifiedBy>
  <cp:revision>102</cp:revision>
  <cp:lastPrinted>2020-10-01T09:19:21Z</cp:lastPrinted>
  <dcterms:created xsi:type="dcterms:W3CDTF">2020-05-05T09:43:45Z</dcterms:created>
  <dcterms:modified xsi:type="dcterms:W3CDTF">2023-02-06T06:44:05Z</dcterms:modified>
</cp:coreProperties>
</file>