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oefler Text"/>
          <a:ea typeface="Hoefler Text"/>
          <a:cs typeface="Hoefler Text"/>
        </a:font>
        <a:srgbClr val="6C6A67"/>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wholeTbl>
    <a:band2H>
      <a:tcTxStyle/>
      <a:tcStyle>
        <a:tcBdr/>
        <a:fill>
          <a:solidFill>
            <a:srgbClr val="83714F">
              <a:alpha val="8000"/>
            </a:srgbClr>
          </a:solidFill>
        </a:fill>
      </a:tcStyle>
    </a:band2H>
    <a:firstCol>
      <a:tcTxStyle b="off" i="off">
        <a:font>
          <a:latin typeface="Hoefler Text"/>
          <a:ea typeface="Hoefler Text"/>
          <a:cs typeface="Hoefler Text"/>
        </a:font>
        <a:srgbClr val="FFFFFF"/>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508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lastRow>
    <a:firstRow>
      <a:tcTxStyle b="off" i="off">
        <a:font>
          <a:latin typeface="Hoefler Text"/>
          <a:ea typeface="Hoefler Text"/>
          <a:cs typeface="Hoefler Text"/>
        </a:font>
        <a:srgbClr val="FFFFFF"/>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firstRow>
  </a:tblStyle>
  <a:tblStyle styleId="{C7B018BB-80A7-4F77-B60F-C8B233D01FF8}" styleName="">
    <a:tblBg/>
    <a:wholeTbl>
      <a:tcTxStyle b="off" i="off">
        <a:font>
          <a:latin typeface="Hoefler Text"/>
          <a:ea typeface="Hoefler Text"/>
          <a:cs typeface="Hoefler Text"/>
        </a:font>
        <a:srgbClr val="6C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DCDBCC">
              <a:alpha val="54000"/>
            </a:srgbClr>
          </a:solidFill>
        </a:fill>
      </a:tcStyle>
    </a:band2H>
    <a:firstCol>
      <a:tcTxStyle b="off" i="off">
        <a:font>
          <a:latin typeface="Hoefler Text"/>
          <a:ea typeface="Hoefler Text"/>
          <a:cs typeface="Hoefler Text"/>
        </a:font>
        <a:srgbClr val="F3F1DF"/>
      </a:tcTxStyle>
      <a:tcStyle>
        <a:tcBdr>
          <a:left>
            <a:ln w="12700" cap="flat">
              <a:noFill/>
              <a:miter lim="400000"/>
            </a:ln>
          </a:left>
          <a:right>
            <a:ln w="12700" cap="flat">
              <a:solidFill>
                <a:srgbClr val="B8B8B8"/>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Hoefler Text"/>
          <a:ea typeface="Hoefler Text"/>
          <a:cs typeface="Hoefler Text"/>
        </a:font>
        <a:srgbClr val="6C6A67"/>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B2B1A5">
                  <a:alpha val="80000"/>
                </a:srgbClr>
              </a:solidFill>
              <a:prstDash val="solid"/>
              <a:miter lim="400000"/>
            </a:ln>
          </a:top>
          <a:bottom>
            <a:ln w="12700" cap="flat">
              <a:solidFill>
                <a:srgbClr val="B2B1A5">
                  <a:alpha val="80000"/>
                </a:srgbClr>
              </a:solidFill>
              <a:prstDash val="solid"/>
              <a:miter lim="400000"/>
            </a:ln>
          </a:bottom>
          <a:insideH>
            <a:ln w="12700" cap="flat">
              <a:solidFill>
                <a:srgbClr val="B2B1A5">
                  <a:alpha val="80000"/>
                </a:srgbClr>
              </a:solidFill>
              <a:prstDash val="solid"/>
              <a:miter lim="400000"/>
            </a:ln>
          </a:insideH>
          <a:insideV>
            <a:ln w="12700" cap="flat">
              <a:solidFill>
                <a:srgbClr val="5D5D5D"/>
              </a:solidFill>
              <a:prstDash val="solid"/>
              <a:miter lim="400000"/>
            </a:ln>
          </a:insideV>
        </a:tcBdr>
        <a:fill>
          <a:noFill/>
        </a:fill>
      </a:tcStyle>
    </a:wholeTbl>
    <a:band2H>
      <a:tcTxStyle/>
      <a:tcStyle>
        <a:tcBdr/>
        <a:fill>
          <a:solidFill>
            <a:srgbClr val="DCDBCC">
              <a:alpha val="80000"/>
            </a:srgbClr>
          </a:solidFill>
        </a:fill>
      </a:tcStyle>
    </a:band2H>
    <a:firstCol>
      <a:tcTxStyle b="off" i="off">
        <a:font>
          <a:latin typeface="Hoefler Text"/>
          <a:ea typeface="Hoefler Text"/>
          <a:cs typeface="Hoefler Text"/>
        </a:font>
        <a:srgbClr val="FFFFFF"/>
      </a:tcTxStyle>
      <a:tcStyle>
        <a:tcBdr>
          <a:left>
            <a:ln w="12700" cap="flat">
              <a:noFill/>
              <a:miter lim="400000"/>
            </a:ln>
          </a:left>
          <a:right>
            <a:ln w="12700" cap="flat">
              <a:solidFill>
                <a:srgbClr val="5D5D5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2B1A5">
                  <a:alpha val="8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12700" cap="flat">
              <a:noFill/>
              <a:miter lim="400000"/>
            </a:ln>
          </a:left>
          <a:right>
            <a:ln w="12700" cap="flat">
              <a:noFill/>
              <a:miter lim="400000"/>
            </a:ln>
          </a:right>
          <a:top>
            <a:ln w="25400" cap="flat">
              <a:solidFill>
                <a:srgbClr val="B2B1A5">
                  <a:alpha val="80000"/>
                </a:srgbClr>
              </a:solidFill>
              <a:prstDash val="solid"/>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Hoefler Text"/>
          <a:ea typeface="Hoefler Text"/>
          <a:cs typeface="Hoefler Text"/>
        </a:font>
        <a:srgbClr val="6C6A67"/>
      </a:tcTxStyle>
      <a:tcStyle>
        <a:tcBdr>
          <a:left>
            <a:ln w="12700" cap="flat">
              <a:noFill/>
              <a:miter lim="400000"/>
            </a:ln>
          </a:left>
          <a:right>
            <a:ln w="12700" cap="flat">
              <a:noFill/>
              <a:miter lim="400000"/>
            </a:ln>
          </a:right>
          <a:top>
            <a:ln w="12700" cap="flat">
              <a:solidFill>
                <a:srgbClr val="AAA6A2"/>
              </a:solidFill>
              <a:custDash>
                <a:ds d="200000" sp="200000"/>
              </a:custDash>
              <a:miter lim="400000"/>
            </a:ln>
          </a:top>
          <a:bottom>
            <a:ln w="12700" cap="flat">
              <a:solidFill>
                <a:srgbClr val="AAA6A2"/>
              </a:solidFill>
              <a:custDash>
                <a:ds d="200000" sp="200000"/>
              </a:custDash>
              <a:miter lim="400000"/>
            </a:ln>
          </a:bottom>
          <a:insideH>
            <a:ln w="12700" cap="flat">
              <a:solidFill>
                <a:srgbClr val="AAA6A2"/>
              </a:solidFill>
              <a:custDash>
                <a:ds d="200000" sp="200000"/>
              </a:custDash>
              <a:miter lim="400000"/>
            </a:ln>
          </a:insideH>
          <a:insideV>
            <a:ln w="12700" cap="flat">
              <a:noFill/>
              <a:miter lim="400000"/>
            </a:ln>
          </a:insideV>
        </a:tcBdr>
        <a:fill>
          <a:noFill/>
        </a:fill>
      </a:tcStyle>
    </a:wholeTbl>
    <a:band2H>
      <a:tcTxStyle/>
      <a:tcStyle>
        <a:tcBdr/>
        <a:fill>
          <a:solidFill>
            <a:srgbClr val="DAE5E5">
              <a:alpha val="69000"/>
            </a:srgbClr>
          </a:solidFill>
        </a:fill>
      </a:tcStyle>
    </a:band2H>
    <a:firstCol>
      <a:tcTxStyle b="off" i="off">
        <a:font>
          <a:latin typeface="Hoefler Text"/>
          <a:ea typeface="Hoefler Text"/>
          <a:cs typeface="Hoefler Text"/>
        </a:font>
        <a:srgbClr val="6C6A67"/>
      </a:tcTxStyle>
      <a:tcStyle>
        <a:tcBdr>
          <a:left>
            <a:ln w="12700" cap="flat">
              <a:noFill/>
              <a:miter lim="400000"/>
            </a:ln>
          </a:left>
          <a:right>
            <a:ln w="12700" cap="flat">
              <a:solidFill>
                <a:srgbClr val="B8B8B8"/>
              </a:solidFill>
              <a:prstDash val="solid"/>
              <a:miter lim="400000"/>
            </a:ln>
          </a:right>
          <a:top>
            <a:ln w="12700" cap="flat">
              <a:solidFill>
                <a:srgbClr val="AAA6A2"/>
              </a:solidFill>
              <a:custDash>
                <a:ds d="200000" sp="200000"/>
              </a:custDash>
              <a:miter lim="400000"/>
            </a:ln>
          </a:top>
          <a:bottom>
            <a:ln w="12700" cap="flat">
              <a:solidFill>
                <a:srgbClr val="AAA6A2"/>
              </a:solidFill>
              <a:custDash>
                <a:ds d="200000" sp="200000"/>
              </a:custDash>
              <a:miter lim="400000"/>
            </a:ln>
          </a:bottom>
          <a:insideH>
            <a:ln w="12700" cap="flat">
              <a:solidFill>
                <a:srgbClr val="AAA6A2"/>
              </a:solidFill>
              <a:custDash>
                <a:ds d="200000" sp="200000"/>
              </a:custDash>
              <a:miter lim="400000"/>
            </a:ln>
          </a:insideH>
          <a:insideV>
            <a:ln w="12700" cap="flat">
              <a:noFill/>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Hoefler Text"/>
          <a:ea typeface="Hoefler Text"/>
          <a:cs typeface="Hoefler Text"/>
        </a:font>
        <a:srgbClr val="6C6A67"/>
      </a:tcTxStyle>
      <a:tcStyle>
        <a:tcBdr>
          <a:left>
            <a:ln w="25400" cap="flat">
              <a:solidFill>
                <a:srgbClr val="DCDBCC">
                  <a:alpha val="80000"/>
                </a:srgbClr>
              </a:solidFill>
              <a:custDash>
                <a:ds d="200000" sp="200000"/>
              </a:custDash>
              <a:miter lim="400000"/>
            </a:ln>
          </a:left>
          <a:right>
            <a:ln w="25400" cap="flat">
              <a:solidFill>
                <a:srgbClr val="DCDBCC">
                  <a:alpha val="80000"/>
                </a:srgbClr>
              </a:solidFill>
              <a:custDash>
                <a:ds d="200000" sp="200000"/>
              </a:custDash>
              <a:miter lim="400000"/>
            </a:ln>
          </a:right>
          <a:top>
            <a:ln w="12700" cap="flat">
              <a:noFill/>
              <a:miter lim="400000"/>
            </a:ln>
          </a:top>
          <a:bottom>
            <a:ln w="12700" cap="flat">
              <a:noFill/>
              <a:miter lim="400000"/>
            </a:ln>
          </a:bottom>
          <a:insideH>
            <a:ln w="12700" cap="flat">
              <a:noFill/>
              <a:miter lim="400000"/>
            </a:ln>
          </a:insideH>
          <a:insideV>
            <a:ln w="25400" cap="flat">
              <a:solidFill>
                <a:srgbClr val="DCDBCC">
                  <a:alpha val="80000"/>
                </a:srgbClr>
              </a:solidFill>
              <a:custDash>
                <a:ds d="200000" sp="200000"/>
              </a:custDash>
              <a:miter lim="400000"/>
            </a:ln>
          </a:insideV>
        </a:tcBdr>
        <a:fill>
          <a:noFill/>
        </a:fill>
      </a:tcStyle>
    </a:wholeTbl>
    <a:band2H>
      <a:tcTxStyle/>
      <a:tcStyle>
        <a:tcBdr/>
        <a:fill>
          <a:solidFill>
            <a:srgbClr val="DEDEDF">
              <a:alpha val="76000"/>
            </a:srgbClr>
          </a:solidFill>
        </a:fill>
      </a:tcStyle>
    </a:band2H>
    <a:firstCol>
      <a:tcTxStyle b="off" i="off">
        <a:font>
          <a:latin typeface="Hoefler Text"/>
          <a:ea typeface="Hoefler Text"/>
          <a:cs typeface="Hoefler Text"/>
        </a:font>
        <a:srgbClr val="F3F1DF"/>
      </a:tcTxStyle>
      <a:tcStyle>
        <a:tcBdr>
          <a:left>
            <a:ln w="12700" cap="flat">
              <a:noFill/>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B2B1A5">
                  <a:alpha val="80000"/>
                </a:srgbClr>
              </a:solidFill>
              <a:prstDash val="solid"/>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firstRow>
  </a:tblStyle>
  <a:tblStyle styleId="{2708684C-4D16-4618-839F-0558EEFCDFE6}" styleName="">
    <a:tblBg/>
    <a:wholeTbl>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25400" cap="flat">
              <a:solidFill>
                <a:srgbClr val="6C6A67">
                  <a:alpha val="70000"/>
                </a:srgbClr>
              </a:solidFill>
              <a:custDash>
                <a:ds d="200000" sp="200000"/>
              </a:custDash>
              <a:miter lim="400000"/>
            </a:ln>
          </a:top>
          <a:bottom>
            <a:ln w="25400" cap="flat">
              <a:solidFill>
                <a:srgbClr val="6C6A67">
                  <a:alpha val="70000"/>
                </a:srgbClr>
              </a:solidFill>
              <a:custDash>
                <a:ds d="200000" sp="200000"/>
              </a:custDash>
              <a:miter lim="400000"/>
            </a:ln>
          </a:bottom>
          <a:insideH>
            <a:ln w="25400" cap="flat">
              <a:solidFill>
                <a:srgbClr val="6C6A67">
                  <a:alpha val="70000"/>
                </a:srgbClr>
              </a:solidFill>
              <a:custDash>
                <a:ds d="200000" sp="200000"/>
              </a:custDash>
              <a:miter lim="400000"/>
            </a:ln>
          </a:insideH>
          <a:insideV>
            <a:ln w="25400" cap="flat">
              <a:solidFill>
                <a:srgbClr val="6C6A67">
                  <a:alpha val="70000"/>
                </a:srgbClr>
              </a:solidFill>
              <a:custDash>
                <a:ds d="200000" sp="200000"/>
              </a:custDash>
              <a:miter lim="400000"/>
            </a:ln>
          </a:insideV>
        </a:tcBdr>
        <a:fill>
          <a:noFill/>
        </a:fill>
      </a:tcStyle>
    </a:wholeTbl>
    <a:band2H>
      <a:tcTxStyle/>
      <a:tcStyle>
        <a:tcBdr/>
        <a:fill>
          <a:solidFill>
            <a:srgbClr val="DCDBCC">
              <a:alpha val="80000"/>
            </a:srgbClr>
          </a:solidFill>
        </a:fill>
      </a:tcStyle>
    </a:band2H>
    <a:firstCol>
      <a:tcTxStyle b="off" i="off">
        <a:font>
          <a:latin typeface="Hoefler Text"/>
          <a:ea typeface="Hoefler Text"/>
          <a:cs typeface="Hoefler Text"/>
        </a:font>
        <a:srgbClr val="6C6A67"/>
      </a:tcTxStyle>
      <a:tcStyle>
        <a:tcBdr>
          <a:left>
            <a:ln w="12700" cap="flat">
              <a:noFill/>
              <a:miter lim="400000"/>
            </a:ln>
          </a:left>
          <a:right>
            <a:ln w="25400" cap="flat">
              <a:solidFill>
                <a:srgbClr val="6C6A67">
                  <a:alpha val="70000"/>
                </a:srgbClr>
              </a:solidFill>
              <a:prstDash val="solid"/>
              <a:miter lim="400000"/>
            </a:ln>
          </a:right>
          <a:top>
            <a:ln w="25400" cap="flat">
              <a:solidFill>
                <a:srgbClr val="6C6A67">
                  <a:alpha val="70000"/>
                </a:srgbClr>
              </a:solidFill>
              <a:custDash>
                <a:ds d="200000" sp="200000"/>
              </a:custDash>
              <a:miter lim="400000"/>
            </a:ln>
          </a:top>
          <a:bottom>
            <a:ln w="25400" cap="flat">
              <a:solidFill>
                <a:srgbClr val="6C6A67">
                  <a:alpha val="70000"/>
                </a:srgbClr>
              </a:solidFill>
              <a:custDash>
                <a:ds d="200000" sp="200000"/>
              </a:custDash>
              <a:miter lim="400000"/>
            </a:ln>
          </a:bottom>
          <a:insideH>
            <a:ln w="25400" cap="flat">
              <a:solidFill>
                <a:srgbClr val="6C6A67">
                  <a:alpha val="70000"/>
                </a:srgbClr>
              </a:solidFill>
              <a:custDash>
                <a:ds d="200000" sp="200000"/>
              </a:custDash>
              <a:miter lim="400000"/>
            </a:ln>
          </a:insideH>
          <a:insideV>
            <a:ln w="25400" cap="flat">
              <a:solidFill>
                <a:srgbClr val="6C6A67">
                  <a:alpha val="7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25400" cap="flat">
              <a:solidFill>
                <a:srgbClr val="6C6A67">
                  <a:alpha val="70000"/>
                </a:srgbClr>
              </a:solidFill>
              <a:prstDash val="solid"/>
              <a:miter lim="400000"/>
            </a:ln>
          </a:top>
          <a:bottom>
            <a:ln w="12700" cap="flat">
              <a:noFill/>
              <a:miter lim="400000"/>
            </a:ln>
          </a:bottom>
          <a:insideH>
            <a:ln w="25400" cap="flat">
              <a:solidFill>
                <a:srgbClr val="6C6A67">
                  <a:alpha val="70000"/>
                </a:srgbClr>
              </a:solidFill>
              <a:prstDash val="solid"/>
              <a:miter lim="400000"/>
            </a:ln>
          </a:insideH>
          <a:insideV>
            <a:ln w="25400" cap="flat">
              <a:solidFill>
                <a:srgbClr val="6C6A67">
                  <a:alpha val="70000"/>
                </a:srgbClr>
              </a:solidFill>
              <a:custDash>
                <a:ds d="200000" sp="200000"/>
              </a:custDash>
              <a:miter lim="400000"/>
            </a:ln>
          </a:insideV>
        </a:tcBdr>
        <a:fill>
          <a:noFill/>
        </a:fill>
      </a:tcStyle>
    </a:lastRow>
    <a:firstRow>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12700" cap="flat">
              <a:noFill/>
              <a:miter lim="400000"/>
            </a:ln>
          </a:top>
          <a:bottom>
            <a:ln w="25400" cap="flat">
              <a:solidFill>
                <a:srgbClr val="6C6A67">
                  <a:alpha val="70000"/>
                </a:srgbClr>
              </a:solidFill>
              <a:prstDash val="solid"/>
              <a:miter lim="400000"/>
            </a:ln>
          </a:bottom>
          <a:insideH>
            <a:ln w="25400" cap="flat">
              <a:solidFill>
                <a:srgbClr val="6C6A67">
                  <a:alpha val="70000"/>
                </a:srgbClr>
              </a:solidFill>
              <a:prstDash val="solid"/>
              <a:miter lim="400000"/>
            </a:ln>
          </a:insideH>
          <a:insideV>
            <a:ln w="25400" cap="flat">
              <a:solidFill>
                <a:srgbClr val="6C6A67">
                  <a:alpha val="70000"/>
                </a:srgbClr>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7" d="100"/>
          <a:sy n="57" d="100"/>
        </p:scale>
        <p:origin x="-1050" y="-78"/>
      </p:cViewPr>
      <p:guideLst>
        <p:guide orient="horz" pos="3072"/>
        <p:guide pos="4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15" name="Group"/>
          <p:cNvGrpSpPr/>
          <p:nvPr/>
        </p:nvGrpSpPr>
        <p:grpSpPr>
          <a:xfrm>
            <a:off x="1485900" y="4838700"/>
            <a:ext cx="10033000" cy="88901"/>
            <a:chOff x="0" y="0"/>
            <a:chExt cx="10033000" cy="88900"/>
          </a:xfrm>
        </p:grpSpPr>
        <p:pic>
          <p:nvPicPr>
            <p:cNvPr id="12" name="typesetflourish_shape_big.pdf" descr="typesetflourish_shape_big.pdf"/>
            <p:cNvPicPr>
              <a:picLocks/>
            </p:cNvPicPr>
            <p:nvPr/>
          </p:nvPicPr>
          <p:blipFill>
            <a:blip r:embed="rId3" cstate="print">
              <a:extLst/>
            </a:blip>
            <a:stretch>
              <a:fillRect/>
            </a:stretch>
          </p:blipFill>
          <p:spPr>
            <a:xfrm>
              <a:off x="4864100" y="0"/>
              <a:ext cx="304800" cy="88901"/>
            </a:xfrm>
            <a:prstGeom prst="rect">
              <a:avLst/>
            </a:prstGeom>
            <a:ln w="12700" cap="flat">
              <a:noFill/>
              <a:miter lim="400000"/>
            </a:ln>
            <a:effectLst/>
          </p:spPr>
        </p:pic>
        <p:pic>
          <p:nvPicPr>
            <p:cNvPr id="13" name="typesetflourish_line.pdf" descr="typesetflourish_line.pdf"/>
            <p:cNvPicPr>
              <a:picLocks/>
            </p:cNvPicPr>
            <p:nvPr/>
          </p:nvPicPr>
          <p:blipFill>
            <a:blip r:embed="rId4">
              <a:extLst/>
            </a:blip>
            <a:stretch>
              <a:fillRect/>
            </a:stretch>
          </p:blipFill>
          <p:spPr>
            <a:xfrm>
              <a:off x="0" y="38100"/>
              <a:ext cx="4864100" cy="12700"/>
            </a:xfrm>
            <a:prstGeom prst="rect">
              <a:avLst/>
            </a:prstGeom>
            <a:ln w="12700" cap="flat">
              <a:noFill/>
              <a:miter lim="400000"/>
            </a:ln>
            <a:effectLst/>
          </p:spPr>
        </p:pic>
        <p:pic>
          <p:nvPicPr>
            <p:cNvPr id="14" name="typesetflourish_line.pdf" descr="typesetflourish_line.pdf"/>
            <p:cNvPicPr>
              <a:picLocks/>
            </p:cNvPicPr>
            <p:nvPr/>
          </p:nvPicPr>
          <p:blipFill>
            <a:blip r:embed="rId4">
              <a:extLst/>
            </a:blip>
            <a:stretch>
              <a:fillRect/>
            </a:stretch>
          </p:blipFill>
          <p:spPr>
            <a:xfrm rot="10800000">
              <a:off x="5168900" y="38099"/>
              <a:ext cx="4864100" cy="12701"/>
            </a:xfrm>
            <a:prstGeom prst="rect">
              <a:avLst/>
            </a:prstGeom>
            <a:ln w="12700" cap="flat">
              <a:noFill/>
              <a:miter lim="400000"/>
            </a:ln>
            <a:effectLst/>
          </p:spPr>
        </p:pic>
      </p:grpSp>
      <p:sp>
        <p:nvSpPr>
          <p:cNvPr id="16" name="Title Text"/>
          <p:cNvSpPr txBox="1">
            <a:spLocks noGrp="1"/>
          </p:cNvSpPr>
          <p:nvPr>
            <p:ph type="title"/>
          </p:nvPr>
        </p:nvSpPr>
        <p:spPr>
          <a:xfrm>
            <a:off x="1117600" y="2209800"/>
            <a:ext cx="10769600" cy="2540000"/>
          </a:xfrm>
          <a:prstGeom prst="rect">
            <a:avLst/>
          </a:prstGeom>
        </p:spPr>
        <p:txBody>
          <a:bodyPr anchor="b"/>
          <a:lstStyle/>
          <a:p>
            <a:r>
              <a:t>Title Text</a:t>
            </a:r>
          </a:p>
        </p:txBody>
      </p:sp>
      <p:sp>
        <p:nvSpPr>
          <p:cNvPr id="17" name="Body Level One…"/>
          <p:cNvSpPr txBox="1">
            <a:spLocks noGrp="1"/>
          </p:cNvSpPr>
          <p:nvPr>
            <p:ph type="body" sz="quarter" idx="1"/>
          </p:nvPr>
        </p:nvSpPr>
        <p:spPr>
          <a:xfrm>
            <a:off x="1117600" y="5041900"/>
            <a:ext cx="10769600" cy="1270000"/>
          </a:xfrm>
          <a:prstGeom prst="rect">
            <a:avLst/>
          </a:prstGeom>
        </p:spPr>
        <p:txBody>
          <a:bodyPr anchor="t"/>
          <a:lstStyle>
            <a:lvl1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1pPr>
            <a:lvl2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2pPr>
            <a:lvl3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3pPr>
            <a:lvl4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4pPr>
            <a:lvl5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a:noFill/>
        </p:spPr>
        <p:txBody>
          <a:bodyPr/>
          <a:lstStyle>
            <a:lvl1pPr>
              <a:defRPr>
                <a:solidFill>
                  <a:srgbClr val="FAEFE0"/>
                </a:solidFill>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609600" y="0"/>
            <a:ext cx="14264525" cy="97790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a:noFill/>
        </p:spPr>
        <p:txBody>
          <a:bodyPr/>
          <a:lstStyle>
            <a:lvl1pPr>
              <a:defRPr>
                <a:solidFill>
                  <a:srgbClr val="FAEFE0"/>
                </a:solidFill>
              </a:defRPr>
            </a:lvl1p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xfrm>
            <a:off x="6366789" y="9245599"/>
            <a:ext cx="283922" cy="381001"/>
          </a:xfrm>
          <a:prstGeom prst="rect">
            <a:avLst/>
          </a:prstGeom>
        </p:spPr>
        <p:txBody>
          <a:bodyPr anchor="ct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28" name="Group"/>
          <p:cNvGrpSpPr/>
          <p:nvPr/>
        </p:nvGrpSpPr>
        <p:grpSpPr>
          <a:xfrm>
            <a:off x="1485900" y="2070100"/>
            <a:ext cx="10033000" cy="88901"/>
            <a:chOff x="0" y="0"/>
            <a:chExt cx="10033000" cy="88900"/>
          </a:xfrm>
        </p:grpSpPr>
        <p:pic>
          <p:nvPicPr>
            <p:cNvPr id="25" name="typesetflourish_shape_big.pdf" descr="typesetflourish_shape_big.pdf"/>
            <p:cNvPicPr>
              <a:picLocks/>
            </p:cNvPicPr>
            <p:nvPr/>
          </p:nvPicPr>
          <p:blipFill>
            <a:blip r:embed="rId3" cstate="print">
              <a:extLst/>
            </a:blip>
            <a:stretch>
              <a:fillRect/>
            </a:stretch>
          </p:blipFill>
          <p:spPr>
            <a:xfrm>
              <a:off x="4864100" y="0"/>
              <a:ext cx="304800" cy="88901"/>
            </a:xfrm>
            <a:prstGeom prst="rect">
              <a:avLst/>
            </a:prstGeom>
            <a:ln w="12700" cap="flat">
              <a:noFill/>
              <a:miter lim="400000"/>
            </a:ln>
            <a:effectLst/>
          </p:spPr>
        </p:pic>
        <p:pic>
          <p:nvPicPr>
            <p:cNvPr id="26" name="typesetflourish_line.pdf" descr="typesetflourish_line.pdf"/>
            <p:cNvPicPr>
              <a:picLocks/>
            </p:cNvPicPr>
            <p:nvPr/>
          </p:nvPicPr>
          <p:blipFill>
            <a:blip r:embed="rId4">
              <a:extLst/>
            </a:blip>
            <a:stretch>
              <a:fillRect/>
            </a:stretch>
          </p:blipFill>
          <p:spPr>
            <a:xfrm>
              <a:off x="0" y="38100"/>
              <a:ext cx="4864100" cy="12700"/>
            </a:xfrm>
            <a:prstGeom prst="rect">
              <a:avLst/>
            </a:prstGeom>
            <a:ln w="12700" cap="flat">
              <a:noFill/>
              <a:miter lim="400000"/>
            </a:ln>
            <a:effectLst/>
          </p:spPr>
        </p:pic>
        <p:pic>
          <p:nvPicPr>
            <p:cNvPr id="27" name="typesetflourish_line.pdf" descr="typesetflourish_line.pdf"/>
            <p:cNvPicPr>
              <a:picLocks/>
            </p:cNvPicPr>
            <p:nvPr/>
          </p:nvPicPr>
          <p:blipFill>
            <a:blip r:embed="rId4">
              <a:extLst/>
            </a:blip>
            <a:stretch>
              <a:fillRect/>
            </a:stretch>
          </p:blipFill>
          <p:spPr>
            <a:xfrm rot="10800000">
              <a:off x="5168900" y="38099"/>
              <a:ext cx="4864100" cy="12701"/>
            </a:xfrm>
            <a:prstGeom prst="rect">
              <a:avLst/>
            </a:prstGeom>
            <a:ln w="12700" cap="flat">
              <a:noFill/>
              <a:miter lim="400000"/>
            </a:ln>
            <a:effectLst/>
          </p:spPr>
        </p:pic>
      </p:grpSp>
      <p:sp>
        <p:nvSpPr>
          <p:cNvPr id="29" name="Image"/>
          <p:cNvSpPr>
            <a:spLocks noGrp="1"/>
          </p:cNvSpPr>
          <p:nvPr>
            <p:ph type="pic" idx="13"/>
          </p:nvPr>
        </p:nvSpPr>
        <p:spPr>
          <a:xfrm>
            <a:off x="1181100" y="1200001"/>
            <a:ext cx="11374570" cy="7797801"/>
          </a:xfrm>
          <a:prstGeom prst="rect">
            <a:avLst/>
          </a:prstGeom>
          <a:ln w="9525">
            <a:round/>
          </a:ln>
        </p:spPr>
        <p:txBody>
          <a:bodyPr lIns="91439" tIns="45719" rIns="91439" bIns="45719" anchor="t">
            <a:noAutofit/>
          </a:bodyPr>
          <a:lstStyle/>
          <a:p>
            <a:endParaRPr/>
          </a:p>
        </p:txBody>
      </p:sp>
      <p:sp>
        <p:nvSpPr>
          <p:cNvPr id="30" name="Title Text"/>
          <p:cNvSpPr txBox="1">
            <a:spLocks noGrp="1"/>
          </p:cNvSpPr>
          <p:nvPr>
            <p:ph type="title"/>
          </p:nvPr>
        </p:nvSpPr>
        <p:spPr>
          <a:xfrm>
            <a:off x="1117600" y="838200"/>
            <a:ext cx="10769600" cy="1143000"/>
          </a:xfrm>
          <a:prstGeom prst="rect">
            <a:avLst/>
          </a:prstGeom>
        </p:spPr>
        <p:txBody>
          <a:bodyPr/>
          <a:lstStyle/>
          <a:p>
            <a:r>
              <a:t>Title Text</a:t>
            </a:r>
          </a:p>
        </p:txBody>
      </p:sp>
      <p:sp>
        <p:nvSpPr>
          <p:cNvPr id="31" name="Body Level One…"/>
          <p:cNvSpPr txBox="1">
            <a:spLocks noGrp="1"/>
          </p:cNvSpPr>
          <p:nvPr>
            <p:ph type="body" sz="quarter" idx="1"/>
          </p:nvPr>
        </p:nvSpPr>
        <p:spPr>
          <a:xfrm>
            <a:off x="1117600" y="2273300"/>
            <a:ext cx="10769600" cy="647700"/>
          </a:xfrm>
          <a:prstGeom prst="rect">
            <a:avLst/>
          </a:prstGeom>
        </p:spPr>
        <p:txBody>
          <a:bodyPr anchor="t"/>
          <a:lstStyle>
            <a:lvl1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1pPr>
            <a:lvl2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2pPr>
            <a:lvl3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3pPr>
            <a:lvl4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4pPr>
            <a:lvl5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a:noFill/>
        </p:spPr>
        <p:txBody>
          <a:bodyPr/>
          <a:lstStyle>
            <a:lvl1pPr>
              <a:defRPr>
                <a:solidFill>
                  <a:srgbClr val="FAEFE0"/>
                </a:solidFill>
              </a:defRPr>
            </a:lvl1p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re">
    <p:spTree>
      <p:nvGrpSpPr>
        <p:cNvPr id="1" name=""/>
        <p:cNvGrpSpPr/>
        <p:nvPr/>
      </p:nvGrpSpPr>
      <p:grpSpPr>
        <a:xfrm>
          <a:off x="0" y="0"/>
          <a:ext cx="0" cy="0"/>
          <a:chOff x="0" y="0"/>
          <a:chExt cx="0" cy="0"/>
        </a:xfrm>
      </p:grpSpPr>
      <p:sp>
        <p:nvSpPr>
          <p:cNvPr id="39" name="Title Text"/>
          <p:cNvSpPr txBox="1">
            <a:spLocks noGrp="1"/>
          </p:cNvSpPr>
          <p:nvPr>
            <p:ph type="title"/>
          </p:nvPr>
        </p:nvSpPr>
        <p:spPr>
          <a:xfrm>
            <a:off x="1117600" y="3606800"/>
            <a:ext cx="10769600" cy="2540000"/>
          </a:xfrm>
          <a:prstGeom prst="rect">
            <a:avLst/>
          </a:prstGeom>
        </p:spPr>
        <p:txBody>
          <a:bodyPr/>
          <a:lstStyle/>
          <a:p>
            <a:r>
              <a:t>Title Text</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50" name="Group"/>
          <p:cNvGrpSpPr/>
          <p:nvPr/>
        </p:nvGrpSpPr>
        <p:grpSpPr>
          <a:xfrm>
            <a:off x="1638300" y="4889500"/>
            <a:ext cx="4368801" cy="88901"/>
            <a:chOff x="0" y="0"/>
            <a:chExt cx="4368800" cy="88900"/>
          </a:xfrm>
        </p:grpSpPr>
        <p:pic>
          <p:nvPicPr>
            <p:cNvPr id="47" name="typesetflourish_shape_big.pdf" descr="typesetflourish_shape_big.pdf"/>
            <p:cNvPicPr>
              <a:picLocks/>
            </p:cNvPicPr>
            <p:nvPr/>
          </p:nvPicPr>
          <p:blipFill>
            <a:blip r:embed="rId3" cstate="print">
              <a:extLst/>
            </a:blip>
            <a:stretch>
              <a:fillRect/>
            </a:stretch>
          </p:blipFill>
          <p:spPr>
            <a:xfrm>
              <a:off x="2032000" y="0"/>
              <a:ext cx="304800" cy="88901"/>
            </a:xfrm>
            <a:prstGeom prst="rect">
              <a:avLst/>
            </a:prstGeom>
            <a:ln w="12700" cap="flat">
              <a:noFill/>
              <a:miter lim="400000"/>
            </a:ln>
            <a:effectLst/>
          </p:spPr>
        </p:pic>
        <p:pic>
          <p:nvPicPr>
            <p:cNvPr id="48" name="typesetflourish_line.pdf" descr="typesetflourish_line.pdf"/>
            <p:cNvPicPr>
              <a:picLocks/>
            </p:cNvPicPr>
            <p:nvPr/>
          </p:nvPicPr>
          <p:blipFill>
            <a:blip r:embed="rId4">
              <a:extLst/>
            </a:blip>
            <a:stretch>
              <a:fillRect/>
            </a:stretch>
          </p:blipFill>
          <p:spPr>
            <a:xfrm>
              <a:off x="0" y="38100"/>
              <a:ext cx="2032001" cy="12700"/>
            </a:xfrm>
            <a:prstGeom prst="rect">
              <a:avLst/>
            </a:prstGeom>
            <a:ln w="12700" cap="flat">
              <a:noFill/>
              <a:miter lim="400000"/>
            </a:ln>
            <a:effectLst/>
          </p:spPr>
        </p:pic>
        <p:pic>
          <p:nvPicPr>
            <p:cNvPr id="49" name="typesetflourish_line.pdf" descr="typesetflourish_line.pdf"/>
            <p:cNvPicPr>
              <a:picLocks/>
            </p:cNvPicPr>
            <p:nvPr/>
          </p:nvPicPr>
          <p:blipFill>
            <a:blip r:embed="rId4">
              <a:extLst/>
            </a:blip>
            <a:stretch>
              <a:fillRect/>
            </a:stretch>
          </p:blipFill>
          <p:spPr>
            <a:xfrm rot="10800000">
              <a:off x="2336800" y="38100"/>
              <a:ext cx="2032001" cy="12700"/>
            </a:xfrm>
            <a:prstGeom prst="rect">
              <a:avLst/>
            </a:prstGeom>
            <a:ln w="12700" cap="flat">
              <a:noFill/>
              <a:miter lim="400000"/>
            </a:ln>
            <a:effectLst/>
          </p:spPr>
        </p:pic>
      </p:grpSp>
      <p:sp>
        <p:nvSpPr>
          <p:cNvPr id="51" name="Image"/>
          <p:cNvSpPr>
            <a:spLocks noGrp="1"/>
          </p:cNvSpPr>
          <p:nvPr>
            <p:ph type="pic" idx="13"/>
          </p:nvPr>
        </p:nvSpPr>
        <p:spPr>
          <a:xfrm>
            <a:off x="5930900" y="1646708"/>
            <a:ext cx="9423400" cy="6460184"/>
          </a:xfrm>
          <a:prstGeom prst="rect">
            <a:avLst/>
          </a:prstGeom>
          <a:ln w="9525">
            <a:round/>
          </a:ln>
        </p:spPr>
        <p:txBody>
          <a:bodyPr lIns="91439" tIns="45719" rIns="91439" bIns="45719" anchor="t">
            <a:noAutofit/>
          </a:bodyPr>
          <a:lstStyle/>
          <a:p>
            <a:endParaRPr/>
          </a:p>
        </p:txBody>
      </p:sp>
      <p:sp>
        <p:nvSpPr>
          <p:cNvPr id="52" name="Title Text"/>
          <p:cNvSpPr txBox="1">
            <a:spLocks noGrp="1"/>
          </p:cNvSpPr>
          <p:nvPr>
            <p:ph type="title"/>
          </p:nvPr>
        </p:nvSpPr>
        <p:spPr>
          <a:xfrm>
            <a:off x="1054100" y="1536700"/>
            <a:ext cx="5397500" cy="3225800"/>
          </a:xfrm>
          <a:prstGeom prst="rect">
            <a:avLst/>
          </a:prstGeom>
        </p:spPr>
        <p:txBody>
          <a:bodyPr anchor="b"/>
          <a:lstStyle>
            <a:lvl1pPr>
              <a:defRPr sz="5600"/>
            </a:lvl1pPr>
          </a:lstStyle>
          <a:p>
            <a:r>
              <a:t>Title Text</a:t>
            </a:r>
          </a:p>
        </p:txBody>
      </p:sp>
      <p:sp>
        <p:nvSpPr>
          <p:cNvPr id="53" name="Body Level One…"/>
          <p:cNvSpPr txBox="1">
            <a:spLocks noGrp="1"/>
          </p:cNvSpPr>
          <p:nvPr>
            <p:ph type="body" sz="quarter" idx="1"/>
          </p:nvPr>
        </p:nvSpPr>
        <p:spPr>
          <a:xfrm>
            <a:off x="1054100" y="5143500"/>
            <a:ext cx="5397500" cy="3022600"/>
          </a:xfrm>
          <a:prstGeom prst="rect">
            <a:avLst/>
          </a:prstGeom>
        </p:spPr>
        <p:txBody>
          <a:bodyPr anchor="t"/>
          <a:lstStyle>
            <a:lvl1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1pPr>
            <a:lvl2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2pPr>
            <a:lvl3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3pPr>
            <a:lvl4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4pPr>
            <a:lvl5pPr marL="0" indent="0" algn="ctr">
              <a:lnSpc>
                <a:spcPct val="90000"/>
              </a:lnSpc>
              <a:spcBef>
                <a:spcPts val="1200"/>
              </a:spcBef>
              <a:buSzTx/>
              <a:buNone/>
              <a:defRPr sz="3600">
                <a:solidFill>
                  <a:srgbClr val="B6492C"/>
                </a:solidFill>
                <a:latin typeface="Bodoni SvtyTwo SC ITC TT-Book"/>
                <a:ea typeface="Bodoni SvtyTwo SC ITC TT-Book"/>
                <a:cs typeface="Bodoni SvtyTwo SC ITC TT-Book"/>
                <a:sym typeface="Bodoni SvtyTwo SC ITC TT-Book"/>
              </a:defRPr>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prstGeom prst="rect">
            <a:avLst/>
          </a:prstGeom>
          <a:noFill/>
        </p:spPr>
        <p:txBody>
          <a:bodyPr/>
          <a:lstStyle>
            <a:lvl1pPr>
              <a:defRPr>
                <a:solidFill>
                  <a:srgbClr val="FAEFE0"/>
                </a:solidFill>
              </a:defRPr>
            </a:lvl1p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Title Text"/>
          <p:cNvSpPr txBox="1">
            <a:spLocks noGrp="1"/>
          </p:cNvSpPr>
          <p:nvPr>
            <p:ph type="title"/>
          </p:nvPr>
        </p:nvSpPr>
        <p:spPr>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69" name="Line"/>
          <p:cNvSpPr/>
          <p:nvPr/>
        </p:nvSpPr>
        <p:spPr>
          <a:xfrm>
            <a:off x="292100" y="2438400"/>
            <a:ext cx="12420600" cy="129"/>
          </a:xfrm>
          <a:prstGeom prst="line">
            <a:avLst/>
          </a:prstGeom>
          <a:ln w="12700">
            <a:solidFill>
              <a:srgbClr val="998074">
                <a:alpha val="75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Image"/>
          <p:cNvSpPr>
            <a:spLocks noGrp="1"/>
          </p:cNvSpPr>
          <p:nvPr>
            <p:ph type="pic" idx="13"/>
          </p:nvPr>
        </p:nvSpPr>
        <p:spPr>
          <a:xfrm>
            <a:off x="6011732" y="2195065"/>
            <a:ext cx="9525001" cy="6529835"/>
          </a:xfrm>
          <a:prstGeom prst="rect">
            <a:avLst/>
          </a:prstGeom>
          <a:ln w="9525">
            <a:round/>
          </a:ln>
        </p:spPr>
        <p:txBody>
          <a:bodyPr lIns="91439" tIns="45719" rIns="91439" bIns="45719" anchor="t">
            <a:noAutofit/>
          </a:bodyPr>
          <a:lstStyle/>
          <a:p>
            <a:endParaRPr/>
          </a:p>
        </p:txBody>
      </p:sp>
      <p:sp>
        <p:nvSpPr>
          <p:cNvPr id="80" name="Title Text"/>
          <p:cNvSpPr txBox="1">
            <a:spLocks noGrp="1"/>
          </p:cNvSpPr>
          <p:nvPr>
            <p:ph type="title"/>
          </p:nvPr>
        </p:nvSpPr>
        <p:spPr>
          <a:prstGeom prst="rect">
            <a:avLst/>
          </a:prstGeom>
        </p:spPr>
        <p:txBody>
          <a:bodyPr/>
          <a:lstStyle/>
          <a:p>
            <a:r>
              <a:t>Title Text</a:t>
            </a:r>
          </a:p>
        </p:txBody>
      </p:sp>
      <p:sp>
        <p:nvSpPr>
          <p:cNvPr id="81" name="Body Level One…"/>
          <p:cNvSpPr txBox="1">
            <a:spLocks noGrp="1"/>
          </p:cNvSpPr>
          <p:nvPr>
            <p:ph type="body" sz="half" idx="1"/>
          </p:nvPr>
        </p:nvSpPr>
        <p:spPr>
          <a:xfrm>
            <a:off x="850900" y="2921000"/>
            <a:ext cx="5410200" cy="6045200"/>
          </a:xfrm>
          <a:prstGeom prst="rect">
            <a:avLst/>
          </a:prstGeom>
        </p:spPr>
        <p:txBody>
          <a:bodyPr/>
          <a:lstStyle>
            <a:lvl1pPr marL="381000" indent="-381000">
              <a:spcBef>
                <a:spcPts val="3300"/>
              </a:spcBef>
              <a:buBlip>
                <a:blip r:embed="rId2"/>
              </a:buBlip>
              <a:defRPr sz="3300"/>
            </a:lvl1pPr>
            <a:lvl2pPr marL="762000" indent="-381000">
              <a:spcBef>
                <a:spcPts val="3300"/>
              </a:spcBef>
              <a:buBlip>
                <a:blip r:embed="rId2"/>
              </a:buBlip>
              <a:defRPr sz="3300"/>
            </a:lvl2pPr>
            <a:lvl3pPr marL="1143000" indent="-381000">
              <a:spcBef>
                <a:spcPts val="3300"/>
              </a:spcBef>
              <a:buBlip>
                <a:blip r:embed="rId2"/>
              </a:buBlip>
              <a:defRPr sz="3300"/>
            </a:lvl3pPr>
            <a:lvl4pPr marL="1524000" indent="-381000">
              <a:spcBef>
                <a:spcPts val="3300"/>
              </a:spcBef>
              <a:buBlip>
                <a:blip r:embed="rId2"/>
              </a:buBlip>
              <a:defRPr sz="3300"/>
            </a:lvl4pPr>
            <a:lvl5pPr marL="1905000" indent="-381000">
              <a:spcBef>
                <a:spcPts val="3300"/>
              </a:spcBef>
              <a:buBlip>
                <a:blip r:embed="rId2"/>
              </a:buBlip>
              <a:defRPr sz="3300"/>
            </a:lvl5pPr>
          </a:lstStyle>
          <a:p>
            <a:r>
              <a:t>Body Level One</a:t>
            </a:r>
          </a:p>
          <a:p>
            <a:pPr lvl="1"/>
            <a:r>
              <a:t>Body Level Two</a:t>
            </a:r>
          </a:p>
          <a:p>
            <a:pPr lvl="2"/>
            <a:r>
              <a:t>Body Level Three</a:t>
            </a:r>
          </a:p>
          <a:p>
            <a:pPr lvl="3"/>
            <a:r>
              <a:t>Body Level Four</a:t>
            </a:r>
          </a:p>
          <a:p>
            <a:pPr lvl="4"/>
            <a:r>
              <a:t>Body Level Five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850900" y="838200"/>
            <a:ext cx="11303000" cy="8077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578600" y="5207000"/>
            <a:ext cx="5666832" cy="3777888"/>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705600" y="990600"/>
            <a:ext cx="5334000" cy="35560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1092200" y="990600"/>
            <a:ext cx="5181600" cy="7772400"/>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xfrm>
            <a:off x="6366789" y="9245599"/>
            <a:ext cx="283922" cy="381001"/>
          </a:xfrm>
          <a:prstGeom prst="rect">
            <a:avLst/>
          </a:prstGeom>
          <a:noFill/>
        </p:spPr>
        <p:txBody>
          <a:bodyPr anchor="b"/>
          <a:lstStyle>
            <a:lvl1pPr>
              <a:defRPr>
                <a:solidFill>
                  <a:srgbClr val="FAEFE0"/>
                </a:solidFill>
              </a:defRPr>
            </a:lvl1p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317248" y="2438400"/>
            <a:ext cx="12383234" cy="128"/>
          </a:xfrm>
          <a:prstGeom prst="line">
            <a:avLst/>
          </a:prstGeom>
          <a:ln w="12700">
            <a:solidFill>
              <a:srgbClr val="998074">
                <a:alpha val="75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850900" y="838200"/>
            <a:ext cx="11303000" cy="127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50900" y="2755900"/>
            <a:ext cx="11303000" cy="635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6366789" y="9245600"/>
            <a:ext cx="283922" cy="381000"/>
          </a:xfrm>
          <a:prstGeom prst="rect">
            <a:avLst/>
          </a:prstGeom>
          <a:gradFill>
            <a:gsLst>
              <a:gs pos="0">
                <a:srgbClr val="FDEFE1"/>
              </a:gs>
              <a:gs pos="100000">
                <a:srgbClr val="FAECDB"/>
              </a:gs>
            </a:gsLst>
            <a:lin ang="5400000"/>
          </a:gradFill>
          <a:ln w="12700">
            <a:miter lim="400000"/>
          </a:ln>
        </p:spPr>
        <p:txBody>
          <a:bodyPr wrap="none" lIns="50800" tIns="50800" rIns="50800" bIns="50800">
            <a:spAutoFit/>
          </a:bodyPr>
          <a:lstStyle>
            <a:lvl1pPr>
              <a:defRPr sz="1800">
                <a:solidFill>
                  <a:srgbClr val="503B28"/>
                </a:solidFill>
                <a:latin typeface="Bodoni SvtyTwo OS ITC TT-BookIt"/>
                <a:ea typeface="Bodoni SvtyTwo OS ITC TT-BookIt"/>
                <a:cs typeface="Bodoni SvtyTwo OS ITC TT-BookIt"/>
                <a:sym typeface="Bodoni SvtyTwo OS ITC TT-BookI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transition spd="med"/>
  <p:txStyles>
    <p:titleStyle>
      <a:lvl1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1pPr>
      <a:lvl2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2pPr>
      <a:lvl3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3pPr>
      <a:lvl4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4pPr>
      <a:lvl5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5pPr>
      <a:lvl6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6pPr>
      <a:lvl7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7pPr>
      <a:lvl8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8pPr>
      <a:lvl9pPr marL="0" marR="0" indent="0" algn="ctr" defTabSz="584200" rtl="0" latinLnBrk="0">
        <a:lnSpc>
          <a:spcPct val="80000"/>
        </a:lnSpc>
        <a:spcBef>
          <a:spcPts val="0"/>
        </a:spcBef>
        <a:spcAft>
          <a:spcPts val="0"/>
        </a:spcAft>
        <a:buClrTx/>
        <a:buSzTx/>
        <a:buFontTx/>
        <a:buNone/>
        <a:tabLst/>
        <a:defRPr sz="7000" b="0" i="0" u="none" strike="noStrike" cap="all" spc="0" baseline="0">
          <a:solidFill>
            <a:srgbClr val="000000"/>
          </a:solidFill>
          <a:uFillTx/>
          <a:latin typeface="+mn-lt"/>
          <a:ea typeface="+mn-ea"/>
          <a:cs typeface="+mn-cs"/>
          <a:sym typeface="Academy Engraved LET"/>
        </a:defRPr>
      </a:lvl9pPr>
    </p:titleStyle>
    <p:bodyStyle>
      <a:lvl1pPr marL="4445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1pPr>
      <a:lvl2pPr marL="8890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2pPr>
      <a:lvl3pPr marL="13335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3pPr>
      <a:lvl4pPr marL="17780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4pPr>
      <a:lvl5pPr marL="22225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5pPr>
      <a:lvl6pPr marL="26670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6pPr>
      <a:lvl7pPr marL="31115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7pPr>
      <a:lvl8pPr marL="35560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8pPr>
      <a:lvl9pPr marL="4000500" marR="0" indent="-444500" algn="l" defTabSz="584200" rtl="0" latinLnBrk="0">
        <a:lnSpc>
          <a:spcPct val="110000"/>
        </a:lnSpc>
        <a:spcBef>
          <a:spcPts val="5500"/>
        </a:spcBef>
        <a:spcAft>
          <a:spcPts val="0"/>
        </a:spcAft>
        <a:buClrTx/>
        <a:buSzPct val="45000"/>
        <a:buFontTx/>
        <a:buBlip>
          <a:blip r:embed="rId14"/>
        </a:buBlip>
        <a:tabLst/>
        <a:defRPr sz="4000" b="0" i="0" u="none" strike="noStrike" cap="none" spc="0" baseline="0">
          <a:solidFill>
            <a:srgbClr val="57554B"/>
          </a:solidFill>
          <a:uFillTx/>
          <a:latin typeface="Hoefler Text"/>
          <a:ea typeface="Hoefler Text"/>
          <a:cs typeface="Hoefler Text"/>
          <a:sym typeface="Hoefler Tex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Bodoni SvtyTwo OS ITC TT-BookI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Huffman cODING aLGORITM"/>
          <p:cNvSpPr txBox="1">
            <a:spLocks noGrp="1"/>
          </p:cNvSpPr>
          <p:nvPr>
            <p:ph type="ctrTitle"/>
          </p:nvPr>
        </p:nvSpPr>
        <p:spPr>
          <a:prstGeom prst="rect">
            <a:avLst/>
          </a:prstGeom>
        </p:spPr>
        <p:txBody>
          <a:bodyPr/>
          <a:lstStyle/>
          <a:p>
            <a:r>
              <a:t>Huffman cODING aLGORITM</a:t>
            </a:r>
          </a:p>
        </p:txBody>
      </p:sp>
      <p:sp>
        <p:nvSpPr>
          <p:cNvPr id="134" name="MADE BY- BHAVYA DUBEY"/>
          <p:cNvSpPr txBox="1">
            <a:spLocks noGrp="1"/>
          </p:cNvSpPr>
          <p:nvPr>
            <p:ph type="subTitle" sz="quarter" idx="1"/>
          </p:nvPr>
        </p:nvSpPr>
        <p:spPr>
          <a:prstGeom prst="rect">
            <a:avLst/>
          </a:prstGeom>
        </p:spPr>
        <p:txBody>
          <a:bodyPr/>
          <a:lstStyle/>
          <a:p>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WHAT IS HUFFMAN CODING ALGORITHM?"/>
          <p:cNvSpPr txBox="1">
            <a:spLocks noGrp="1"/>
          </p:cNvSpPr>
          <p:nvPr>
            <p:ph type="title"/>
          </p:nvPr>
        </p:nvSpPr>
        <p:spPr>
          <a:prstGeom prst="rect">
            <a:avLst/>
          </a:prstGeom>
        </p:spPr>
        <p:txBody>
          <a:bodyPr/>
          <a:lstStyle>
            <a:lvl1pPr defTabSz="332993">
              <a:defRPr sz="3989"/>
            </a:lvl1pPr>
          </a:lstStyle>
          <a:p>
            <a:r>
              <a:t>WHAT IS HUFFMAN CODING ALGORITHM?</a:t>
            </a:r>
          </a:p>
        </p:txBody>
      </p:sp>
      <p:sp>
        <p:nvSpPr>
          <p:cNvPr id="137" name="Huffman Algorithm was developed by David Huffman in 1951.…"/>
          <p:cNvSpPr txBox="1">
            <a:spLocks noGrp="1"/>
          </p:cNvSpPr>
          <p:nvPr>
            <p:ph type="body" idx="1"/>
          </p:nvPr>
        </p:nvSpPr>
        <p:spPr>
          <a:xfrm>
            <a:off x="850899" y="2554932"/>
            <a:ext cx="11303001" cy="6641158"/>
          </a:xfrm>
          <a:prstGeom prst="rect">
            <a:avLst/>
          </a:prstGeom>
        </p:spPr>
        <p:txBody>
          <a:bodyPr>
            <a:normAutofit lnSpcReduction="10000"/>
          </a:bodyPr>
          <a:lstStyle/>
          <a:p>
            <a:pPr marL="253364" indent="-253364" defTabSz="332993">
              <a:spcBef>
                <a:spcPts val="3100"/>
              </a:spcBef>
              <a:buBlip>
                <a:blip r:embed="rId2"/>
              </a:buBlip>
              <a:defRPr sz="2280"/>
            </a:pPr>
            <a:r>
              <a:t> Huffman Algorithm was developed by David Huffman in 1951. </a:t>
            </a:r>
          </a:p>
          <a:p>
            <a:pPr marL="253364" indent="-253364" defTabSz="332993">
              <a:spcBef>
                <a:spcPts val="3100"/>
              </a:spcBef>
              <a:buBlip>
                <a:blip r:embed="rId2"/>
              </a:buBlip>
              <a:defRPr sz="2280"/>
            </a:pPr>
            <a:r>
              <a:t>Huffman coding is a lossless data compression algorithm. </a:t>
            </a:r>
          </a:p>
          <a:p>
            <a:pPr marL="253364" indent="-253364" defTabSz="332993">
              <a:spcBef>
                <a:spcPts val="3100"/>
              </a:spcBef>
              <a:buBlip>
                <a:blip r:embed="rId2"/>
              </a:buBlip>
              <a:defRPr sz="2280"/>
            </a:pPr>
            <a:r>
              <a:t>In this algorithm, a variable-length code is assigned to input different characters. The code length is related to how frequently characters are used. Most frequent characters have the smallest codes and longer codes for least frequent characters.</a:t>
            </a:r>
          </a:p>
          <a:p>
            <a:pPr marL="253364" indent="-253364" defTabSz="332993">
              <a:spcBef>
                <a:spcPts val="3100"/>
              </a:spcBef>
              <a:buBlip>
                <a:blip r:embed="rId2"/>
              </a:buBlip>
              <a:defRPr sz="2280"/>
            </a:pPr>
            <a:r>
              <a:t> There are mainly two steps. First one to create a Huffman tree, and another one to traverse the tree to find codes.</a:t>
            </a:r>
          </a:p>
          <a:p>
            <a:pPr marL="253364" indent="-253364" defTabSz="332993">
              <a:spcBef>
                <a:spcPts val="3100"/>
              </a:spcBef>
              <a:buBlip>
                <a:blip r:embed="rId2"/>
              </a:buBlip>
              <a:defRPr sz="2280"/>
            </a:pPr>
            <a:r>
              <a:t>This technique is a mother of all data compression scheme.</a:t>
            </a:r>
          </a:p>
          <a:p>
            <a:pPr marL="253364" indent="-253364" defTabSz="332993">
              <a:spcBef>
                <a:spcPts val="3100"/>
              </a:spcBef>
              <a:buBlip>
                <a:blip r:embed="rId2"/>
              </a:buBlip>
              <a:defRPr sz="2280"/>
            </a:pPr>
            <a:r>
              <a:t>Huffman tree is a specific method of representing each symbol.</a:t>
            </a:r>
          </a:p>
          <a:p>
            <a:pPr marL="253364" indent="-253364" defTabSz="332993">
              <a:spcBef>
                <a:spcPts val="3100"/>
              </a:spcBef>
              <a:buBlip>
                <a:blip r:embed="rId2"/>
              </a:buBlip>
              <a:defRPr sz="2280"/>
            </a:pPr>
            <a:r>
              <a:t>This technique produces a code in such a manner that no codeword is a prefix of some other code word. These codes are called as prefix code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What do we do?"/>
          <p:cNvSpPr txBox="1">
            <a:spLocks noGrp="1"/>
          </p:cNvSpPr>
          <p:nvPr>
            <p:ph type="title"/>
          </p:nvPr>
        </p:nvSpPr>
        <p:spPr>
          <a:prstGeom prst="rect">
            <a:avLst/>
          </a:prstGeom>
        </p:spPr>
        <p:txBody>
          <a:bodyPr/>
          <a:lstStyle>
            <a:lvl1pPr defTabSz="537463">
              <a:defRPr sz="6440"/>
            </a:lvl1pPr>
          </a:lstStyle>
          <a:p>
            <a:r>
              <a:t>What do we do?</a:t>
            </a:r>
          </a:p>
        </p:txBody>
      </p:sp>
      <p:sp>
        <p:nvSpPr>
          <p:cNvPr id="140" name="We will take out two nodes of minimum values, and store it in another tree, then again repeat the process.…"/>
          <p:cNvSpPr txBox="1">
            <a:spLocks noGrp="1"/>
          </p:cNvSpPr>
          <p:nvPr>
            <p:ph type="body" idx="1"/>
          </p:nvPr>
        </p:nvSpPr>
        <p:spPr>
          <a:prstGeom prst="rect">
            <a:avLst/>
          </a:prstGeom>
        </p:spPr>
        <p:txBody>
          <a:bodyPr/>
          <a:lstStyle/>
          <a:p>
            <a:pPr>
              <a:buBlip>
                <a:blip r:embed="rId2"/>
              </a:buBlip>
            </a:pPr>
            <a:r>
              <a:t>We will take out two nodes of minimum values, and store it in another tree, then again repeat the process. </a:t>
            </a:r>
          </a:p>
          <a:p>
            <a:pPr>
              <a:buBlip>
                <a:blip r:embed="rId2"/>
              </a:buBlip>
            </a:pPr>
            <a:r>
              <a:t>Let’s see how.</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Example"/>
          <p:cNvSpPr txBox="1">
            <a:spLocks noGrp="1"/>
          </p:cNvSpPr>
          <p:nvPr>
            <p:ph type="title"/>
          </p:nvPr>
        </p:nvSpPr>
        <p:spPr>
          <a:prstGeom prst="rect">
            <a:avLst/>
          </a:prstGeom>
        </p:spPr>
        <p:txBody>
          <a:bodyPr/>
          <a:lstStyle>
            <a:lvl1pPr defTabSz="537463">
              <a:defRPr sz="6440"/>
            </a:lvl1pPr>
          </a:lstStyle>
          <a:p>
            <a:r>
              <a:t>Example</a:t>
            </a:r>
          </a:p>
        </p:txBody>
      </p:sp>
      <p:sp>
        <p:nvSpPr>
          <p:cNvPr id="143" name="Suppose A,B,C,D,E,F,G and H are 8 data items with weights 22,5,11,19,2,11,25,5. Construct a tree with minimum weighted path length using Huffman’s Algorithm."/>
          <p:cNvSpPr txBox="1"/>
          <p:nvPr/>
        </p:nvSpPr>
        <p:spPr>
          <a:xfrm>
            <a:off x="576173" y="3733800"/>
            <a:ext cx="11852454" cy="23185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r>
              <a:t>Suppose A,B,C,D,E,F,G and H are 8 data items with weights 22,5,11,19,2,11,25,5.</a:t>
            </a:r>
            <a:br/>
            <a:r>
              <a:t>Construct a tree with minimum weighted path length using Huffman’s Algorithm.</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teps"/>
          <p:cNvSpPr txBox="1">
            <a:spLocks noGrp="1"/>
          </p:cNvSpPr>
          <p:nvPr>
            <p:ph type="title"/>
          </p:nvPr>
        </p:nvSpPr>
        <p:spPr>
          <a:xfrm>
            <a:off x="1117599" y="501223"/>
            <a:ext cx="10769601" cy="1143001"/>
          </a:xfrm>
          <a:prstGeom prst="rect">
            <a:avLst/>
          </a:prstGeom>
        </p:spPr>
        <p:txBody>
          <a:bodyPr/>
          <a:lstStyle>
            <a:lvl1pPr defTabSz="479044">
              <a:defRPr sz="5740"/>
            </a:lvl1pPr>
          </a:lstStyle>
          <a:p>
            <a:r>
              <a:t>Steps</a:t>
            </a:r>
          </a:p>
        </p:txBody>
      </p:sp>
      <p:pic>
        <p:nvPicPr>
          <p:cNvPr id="146" name="Screenshot 2019-09-28 at 1.23.23 AM.png" descr="Screenshot 2019-09-28 at 1.23.23 AM.png"/>
          <p:cNvPicPr>
            <a:picLocks noChangeAspect="1"/>
          </p:cNvPicPr>
          <p:nvPr/>
        </p:nvPicPr>
        <p:blipFill>
          <a:blip r:embed="rId2">
            <a:extLst/>
          </a:blip>
          <a:stretch>
            <a:fillRect/>
          </a:stretch>
        </p:blipFill>
        <p:spPr>
          <a:xfrm>
            <a:off x="2816596" y="1355081"/>
            <a:ext cx="7555405" cy="812710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ext step"/>
          <p:cNvSpPr txBox="1">
            <a:spLocks noGrp="1"/>
          </p:cNvSpPr>
          <p:nvPr>
            <p:ph type="title"/>
          </p:nvPr>
        </p:nvSpPr>
        <p:spPr>
          <a:prstGeom prst="rect">
            <a:avLst/>
          </a:prstGeom>
        </p:spPr>
        <p:txBody>
          <a:bodyPr/>
          <a:lstStyle>
            <a:lvl1pPr defTabSz="479044">
              <a:defRPr sz="5740"/>
            </a:lvl1pPr>
          </a:lstStyle>
          <a:p>
            <a:r>
              <a:t>Next step</a:t>
            </a:r>
          </a:p>
        </p:txBody>
      </p:sp>
      <p:sp>
        <p:nvSpPr>
          <p:cNvPr id="149" name="We will assign 0 and 1 to child node on left and right respectively"/>
          <p:cNvSpPr txBox="1">
            <a:spLocks noGrp="1"/>
          </p:cNvSpPr>
          <p:nvPr>
            <p:ph type="body" sz="quarter" idx="1"/>
          </p:nvPr>
        </p:nvSpPr>
        <p:spPr>
          <a:prstGeom prst="rect">
            <a:avLst/>
          </a:prstGeom>
        </p:spPr>
        <p:txBody>
          <a:bodyPr>
            <a:normAutofit fontScale="85000" lnSpcReduction="10000"/>
          </a:bodyPr>
          <a:lstStyle>
            <a:lvl1pPr defTabSz="519937">
              <a:spcBef>
                <a:spcPts val="1000"/>
              </a:spcBef>
              <a:defRPr sz="3204"/>
            </a:lvl1pPr>
          </a:lstStyle>
          <a:p>
            <a:r>
              <a:t>We will assign 0 and 1 to child node on left and right respectively</a:t>
            </a:r>
          </a:p>
        </p:txBody>
      </p:sp>
      <p:sp>
        <p:nvSpPr>
          <p:cNvPr id="150" name="Circle"/>
          <p:cNvSpPr/>
          <p:nvPr/>
        </p:nvSpPr>
        <p:spPr>
          <a:xfrm>
            <a:off x="5867399" y="3368157"/>
            <a:ext cx="1270001" cy="1270001"/>
          </a:xfrm>
          <a:prstGeom prst="ellipse">
            <a:avLst/>
          </a:prstGeom>
          <a:blipFill>
            <a:blip r:embed="rId2"/>
          </a:blipFill>
          <a:ln w="12700">
            <a:miter lim="400000"/>
          </a:ln>
          <a:effectLst>
            <a:outerShdw blurRad="50800" dist="127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51" name="Line"/>
          <p:cNvSpPr/>
          <p:nvPr/>
        </p:nvSpPr>
        <p:spPr>
          <a:xfrm flipV="1">
            <a:off x="4856470" y="4391567"/>
            <a:ext cx="1270001" cy="1270001"/>
          </a:xfrm>
          <a:prstGeom prst="line">
            <a:avLst/>
          </a:prstGeom>
          <a:ln w="25400">
            <a:solidFill>
              <a:schemeClr val="accent4">
                <a:hueOff val="-150089"/>
                <a:satOff val="3212"/>
                <a:lumOff val="-17555"/>
                <a:alpha val="75000"/>
              </a:schemeClr>
            </a:solidFill>
            <a:miter lim="400000"/>
          </a:ln>
        </p:spPr>
        <p:txBody>
          <a:bodyPr lIns="50800" tIns="50800" rIns="50800" bIns="50800" anchor="ctr"/>
          <a:lstStyle/>
          <a:p>
            <a:endParaRPr/>
          </a:p>
        </p:txBody>
      </p:sp>
      <p:sp>
        <p:nvSpPr>
          <p:cNvPr id="152" name="Line"/>
          <p:cNvSpPr/>
          <p:nvPr/>
        </p:nvSpPr>
        <p:spPr>
          <a:xfrm flipH="1" flipV="1">
            <a:off x="6887787" y="4391567"/>
            <a:ext cx="1093079" cy="1270001"/>
          </a:xfrm>
          <a:prstGeom prst="line">
            <a:avLst/>
          </a:prstGeom>
          <a:ln w="25400">
            <a:solidFill>
              <a:schemeClr val="accent4">
                <a:hueOff val="-150089"/>
                <a:satOff val="3212"/>
                <a:lumOff val="-17555"/>
                <a:alpha val="75000"/>
              </a:schemeClr>
            </a:solidFill>
            <a:miter lim="400000"/>
          </a:ln>
        </p:spPr>
        <p:txBody>
          <a:bodyPr lIns="50800" tIns="50800" rIns="50800" bIns="50800" anchor="ctr"/>
          <a:lstStyle/>
          <a:p>
            <a:endParaRPr/>
          </a:p>
        </p:txBody>
      </p:sp>
      <p:sp>
        <p:nvSpPr>
          <p:cNvPr id="153" name="A 23"/>
          <p:cNvSpPr/>
          <p:nvPr/>
        </p:nvSpPr>
        <p:spPr>
          <a:xfrm>
            <a:off x="4294842" y="5527303"/>
            <a:ext cx="1270001" cy="1270001"/>
          </a:xfrm>
          <a:prstGeom prst="rect">
            <a:avLst/>
          </a:prstGeom>
          <a:blipFill>
            <a:blip r:embed="rId2"/>
          </a:blipFill>
          <a:ln w="12700">
            <a:miter lim="400000"/>
          </a:ln>
          <a:effectLst>
            <a:outerShdw blurRad="508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FFFFFF"/>
                </a:solidFill>
              </a:defRPr>
            </a:lvl1pPr>
          </a:lstStyle>
          <a:p>
            <a:r>
              <a:t>A 23</a:t>
            </a:r>
          </a:p>
        </p:txBody>
      </p:sp>
      <p:sp>
        <p:nvSpPr>
          <p:cNvPr id="154" name="B 62"/>
          <p:cNvSpPr/>
          <p:nvPr/>
        </p:nvSpPr>
        <p:spPr>
          <a:xfrm>
            <a:off x="7277709" y="5527303"/>
            <a:ext cx="1270001" cy="1270001"/>
          </a:xfrm>
          <a:prstGeom prst="rect">
            <a:avLst/>
          </a:prstGeom>
          <a:blipFill>
            <a:blip r:embed="rId2"/>
          </a:blipFill>
          <a:ln w="12700">
            <a:miter lim="400000"/>
          </a:ln>
          <a:effectLst>
            <a:outerShdw blurRad="508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FFFFFF"/>
                </a:solidFill>
              </a:defRPr>
            </a:lvl1pPr>
          </a:lstStyle>
          <a:p>
            <a:r>
              <a:t>B 62</a:t>
            </a:r>
          </a:p>
        </p:txBody>
      </p:sp>
      <p:sp>
        <p:nvSpPr>
          <p:cNvPr id="155" name="85"/>
          <p:cNvSpPr txBox="1"/>
          <p:nvPr/>
        </p:nvSpPr>
        <p:spPr>
          <a:xfrm>
            <a:off x="6241338" y="3679307"/>
            <a:ext cx="522124"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85</a:t>
            </a:r>
          </a:p>
        </p:txBody>
      </p:sp>
      <p:sp>
        <p:nvSpPr>
          <p:cNvPr id="156" name="0"/>
          <p:cNvSpPr txBox="1"/>
          <p:nvPr/>
        </p:nvSpPr>
        <p:spPr>
          <a:xfrm>
            <a:off x="5123346" y="4552950"/>
            <a:ext cx="386792"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CE0E16"/>
                </a:solidFill>
              </a:defRPr>
            </a:lvl1pPr>
          </a:lstStyle>
          <a:p>
            <a:r>
              <a:t>0</a:t>
            </a:r>
          </a:p>
        </p:txBody>
      </p:sp>
      <p:sp>
        <p:nvSpPr>
          <p:cNvPr id="157" name="1"/>
          <p:cNvSpPr txBox="1"/>
          <p:nvPr/>
        </p:nvSpPr>
        <p:spPr>
          <a:xfrm>
            <a:off x="7494662" y="4552950"/>
            <a:ext cx="287580"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CF302C"/>
                </a:solidFill>
              </a:defRPr>
            </a:lvl1pPr>
          </a:lstStyle>
          <a:p>
            <a:r>
              <a:t>1</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Next step"/>
          <p:cNvSpPr txBox="1">
            <a:spLocks noGrp="1"/>
          </p:cNvSpPr>
          <p:nvPr>
            <p:ph type="title"/>
          </p:nvPr>
        </p:nvSpPr>
        <p:spPr>
          <a:prstGeom prst="rect">
            <a:avLst/>
          </a:prstGeom>
        </p:spPr>
        <p:txBody>
          <a:bodyPr/>
          <a:lstStyle>
            <a:lvl1pPr defTabSz="479044">
              <a:defRPr sz="5740"/>
            </a:lvl1pPr>
          </a:lstStyle>
          <a:p>
            <a:r>
              <a:t>Next step</a:t>
            </a:r>
          </a:p>
        </p:txBody>
      </p:sp>
      <p:sp>
        <p:nvSpPr>
          <p:cNvPr id="160" name="To find code for a particular node we will traverse till that node."/>
          <p:cNvSpPr txBox="1">
            <a:spLocks noGrp="1"/>
          </p:cNvSpPr>
          <p:nvPr>
            <p:ph type="body" sz="quarter" idx="1"/>
          </p:nvPr>
        </p:nvSpPr>
        <p:spPr>
          <a:prstGeom prst="rect">
            <a:avLst/>
          </a:prstGeom>
        </p:spPr>
        <p:txBody>
          <a:bodyPr>
            <a:normAutofit fontScale="92500"/>
          </a:bodyPr>
          <a:lstStyle>
            <a:lvl1pPr defTabSz="514095">
              <a:spcBef>
                <a:spcPts val="1000"/>
              </a:spcBef>
              <a:defRPr sz="3168"/>
            </a:lvl1pPr>
          </a:lstStyle>
          <a:p>
            <a:r>
              <a:t>To find code for a particular node we will traverse till that node.</a:t>
            </a:r>
          </a:p>
        </p:txBody>
      </p:sp>
      <p:pic>
        <p:nvPicPr>
          <p:cNvPr id="161" name="Screenshot 2019-09-28 at 12.03.00 PM.png" descr="Screenshot 2019-09-28 at 12.03.00 PM.png"/>
          <p:cNvPicPr>
            <a:picLocks noChangeAspect="1"/>
          </p:cNvPicPr>
          <p:nvPr/>
        </p:nvPicPr>
        <p:blipFill>
          <a:blip r:embed="rId2">
            <a:extLst/>
          </a:blip>
          <a:stretch>
            <a:fillRect/>
          </a:stretch>
        </p:blipFill>
        <p:spPr>
          <a:xfrm>
            <a:off x="1278604" y="3213099"/>
            <a:ext cx="6578601" cy="4737101"/>
          </a:xfrm>
          <a:prstGeom prst="rect">
            <a:avLst/>
          </a:prstGeom>
          <a:ln w="12700">
            <a:miter lim="400000"/>
          </a:ln>
        </p:spPr>
      </p:pic>
      <p:sp>
        <p:nvSpPr>
          <p:cNvPr id="162" name="A-0 B-1"/>
          <p:cNvSpPr txBox="1"/>
          <p:nvPr/>
        </p:nvSpPr>
        <p:spPr>
          <a:xfrm>
            <a:off x="9348039" y="4392225"/>
            <a:ext cx="848564" cy="1193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A-0</a:t>
            </a:r>
            <a:br/>
            <a:r>
              <a:t>B-1</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ypeset">
  <a:themeElements>
    <a:clrScheme name="Typeset">
      <a:dk1>
        <a:srgbClr val="57554B"/>
      </a:dk1>
      <a:lt1>
        <a:srgbClr val="0C1557"/>
      </a:lt1>
      <a:dk2>
        <a:srgbClr val="5F5F5D"/>
      </a:dk2>
      <a:lt2>
        <a:srgbClr val="D8D5CE"/>
      </a:lt2>
      <a:accent1>
        <a:srgbClr val="738CAB"/>
      </a:accent1>
      <a:accent2>
        <a:srgbClr val="7E9769"/>
      </a:accent2>
      <a:accent3>
        <a:srgbClr val="D9C064"/>
      </a:accent3>
      <a:accent4>
        <a:srgbClr val="B99369"/>
      </a:accent4>
      <a:accent5>
        <a:srgbClr val="9A4C3C"/>
      </a:accent5>
      <a:accent6>
        <a:srgbClr val="8E8198"/>
      </a:accent6>
      <a:hlink>
        <a:srgbClr val="0000FF"/>
      </a:hlink>
      <a:folHlink>
        <a:srgbClr val="FF00FF"/>
      </a:folHlink>
    </a:clrScheme>
    <a:fontScheme name="Typeset">
      <a:majorFont>
        <a:latin typeface="Academy Engraved LET"/>
        <a:ea typeface="Academy Engraved LET"/>
        <a:cs typeface="Academy Engraved LET"/>
      </a:majorFont>
      <a:minorFont>
        <a:latin typeface="Academy Engraved LET"/>
        <a:ea typeface="Academy Engraved LET"/>
        <a:cs typeface="Academy Engraved LET"/>
      </a:minorFont>
    </a:fontScheme>
    <a:fmtScheme name="Types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50000"/>
              </a:srgbClr>
            </a:outerShdw>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4">
              <a:hueOff val="-150089"/>
              <a:satOff val="3212"/>
              <a:lumOff val="-17555"/>
              <a:alpha val="75000"/>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ypeset">
  <a:themeElements>
    <a:clrScheme name="Typeset">
      <a:dk1>
        <a:srgbClr val="000000"/>
      </a:dk1>
      <a:lt1>
        <a:srgbClr val="FFFFFF"/>
      </a:lt1>
      <a:dk2>
        <a:srgbClr val="5F5F5D"/>
      </a:dk2>
      <a:lt2>
        <a:srgbClr val="D8D5CE"/>
      </a:lt2>
      <a:accent1>
        <a:srgbClr val="738CAB"/>
      </a:accent1>
      <a:accent2>
        <a:srgbClr val="7E9769"/>
      </a:accent2>
      <a:accent3>
        <a:srgbClr val="D9C064"/>
      </a:accent3>
      <a:accent4>
        <a:srgbClr val="B99369"/>
      </a:accent4>
      <a:accent5>
        <a:srgbClr val="9A4C3C"/>
      </a:accent5>
      <a:accent6>
        <a:srgbClr val="8E8198"/>
      </a:accent6>
      <a:hlink>
        <a:srgbClr val="0000FF"/>
      </a:hlink>
      <a:folHlink>
        <a:srgbClr val="FF00FF"/>
      </a:folHlink>
    </a:clrScheme>
    <a:fontScheme name="Typeset">
      <a:majorFont>
        <a:latin typeface="Academy Engraved LET"/>
        <a:ea typeface="Academy Engraved LET"/>
        <a:cs typeface="Academy Engraved LET"/>
      </a:majorFont>
      <a:minorFont>
        <a:latin typeface="Academy Engraved LET"/>
        <a:ea typeface="Academy Engraved LET"/>
        <a:cs typeface="Academy Engraved LET"/>
      </a:minorFont>
    </a:fontScheme>
    <a:fmtScheme name="Types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50000"/>
              </a:srgbClr>
            </a:outerShdw>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4">
              <a:hueOff val="-150089"/>
              <a:satOff val="3212"/>
              <a:lumOff val="-17555"/>
              <a:alpha val="75000"/>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PresentationFormat>Custom</PresentationFormat>
  <Paragraphs>25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Typeset</vt:lpstr>
      <vt:lpstr>Huffman cODING aLGORITM</vt:lpstr>
      <vt:lpstr>WHAT IS HUFFMAN CODING ALGORITHM?</vt:lpstr>
      <vt:lpstr>What do we do?</vt:lpstr>
      <vt:lpstr>Example</vt:lpstr>
      <vt:lpstr>Steps</vt:lpstr>
      <vt:lpstr>Next step</vt:lpstr>
      <vt:lpstr>Next step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 aLGORITM</dc:title>
  <dc:creator>123</dc:creator>
  <cp:lastModifiedBy>123</cp:lastModifiedBy>
  <cp:revision>2</cp:revision>
  <dcterms:modified xsi:type="dcterms:W3CDTF">2019-12-10T13:17:14Z</dcterms:modified>
</cp:coreProperties>
</file>