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2192000" cy="6858000"/>
  <p:notesSz cx="7010400" cy="9296400"/>
  <p:embeddedFontLst>
    <p:embeddedFont>
      <p:font typeface="Tinos" charset="0"/>
      <p:regular r:id="rId18"/>
      <p:bold r:id="rId19"/>
      <p:italic r:id="rId20"/>
      <p:boldItalic r:id="rId21"/>
    </p:embeddedFont>
    <p:embeddedFont>
      <p:font typeface="Calibri" pitchFamily="34" charset="0"/>
      <p:regular r:id="rId22"/>
      <p:bold r:id="rId23"/>
      <p:italic r:id="rId24"/>
      <p:boldItalic r:id="rId25"/>
    </p:embeddedFont>
    <p:embeddedFont>
      <p:font typeface="Verdana" pitchFamily="34" charset="0"/>
      <p:regular r:id="rId26"/>
      <p:bold r:id="rId27"/>
      <p:italic r:id="rId28"/>
      <p:boldItalic r:id="rId29"/>
    </p:embeddedFont>
    <p:embeddedFont>
      <p:font typeface="Arial Black" pitchFamily="34" charset="0"/>
      <p:bold r:id="rId30"/>
    </p:embeddedFont>
    <p:embeddedFont>
      <p:font typeface="Tahoma"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X/gbosLaJgsijrvOXFta0yckcL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08-01-2021</a:t>
            </a:r>
            <a:endParaRPr sz="1200" b="0" i="0" u="none" strike="noStrike" cap="none">
              <a:solidFill>
                <a:schemeClr val="dk1"/>
              </a:solidFill>
              <a:latin typeface="Times New Roman"/>
              <a:ea typeface="Times New Roman"/>
              <a:cs typeface="Times New Roman"/>
              <a:sym typeface="Times New Roman"/>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10</a:t>
            </a:fld>
            <a:endParaRPr sz="1200" b="0">
              <a:solidFill>
                <a:schemeClr val="dk1"/>
              </a:solidFill>
              <a:latin typeface="Times New Roman"/>
              <a:ea typeface="Times New Roman"/>
              <a:cs typeface="Times New Roman"/>
              <a:sym typeface="Times New Roman"/>
            </a:endParaRPr>
          </a:p>
        </p:txBody>
      </p:sp>
      <p:sp>
        <p:nvSpPr>
          <p:cNvPr id="179" name="Google Shape;179;p10:notes"/>
          <p:cNvSpPr>
            <a:spLocks noGrp="1" noRot="1" noChangeAspect="1"/>
          </p:cNvSpPr>
          <p:nvPr>
            <p:ph type="sldImg" idx="2"/>
          </p:nvPr>
        </p:nvSpPr>
        <p:spPr>
          <a:xfrm>
            <a:off x="392113" y="692150"/>
            <a:ext cx="6073775" cy="34178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180" name="Google Shape;180;p10: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11</a:t>
            </a:fld>
            <a:endParaRPr sz="1200" b="0">
              <a:solidFill>
                <a:schemeClr val="dk1"/>
              </a:solidFill>
              <a:latin typeface="Times New Roman"/>
              <a:ea typeface="Times New Roman"/>
              <a:cs typeface="Times New Roman"/>
              <a:sym typeface="Times New Roman"/>
            </a:endParaRPr>
          </a:p>
        </p:txBody>
      </p:sp>
      <p:sp>
        <p:nvSpPr>
          <p:cNvPr id="189" name="Google Shape;189;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190" name="Google Shape;190;p11: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12</a:t>
            </a:fld>
            <a:endParaRPr sz="1200" b="0">
              <a:solidFill>
                <a:schemeClr val="dk1"/>
              </a:solidFill>
              <a:latin typeface="Times New Roman"/>
              <a:ea typeface="Times New Roman"/>
              <a:cs typeface="Times New Roman"/>
              <a:sym typeface="Times New Roman"/>
            </a:endParaRPr>
          </a:p>
        </p:txBody>
      </p:sp>
      <p:sp>
        <p:nvSpPr>
          <p:cNvPr id="199" name="Google Shape;199;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200" name="Google Shape;200;p12: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13</a:t>
            </a:fld>
            <a:endParaRPr sz="1200" b="0">
              <a:solidFill>
                <a:schemeClr val="dk1"/>
              </a:solidFill>
              <a:latin typeface="Times New Roman"/>
              <a:ea typeface="Times New Roman"/>
              <a:cs typeface="Times New Roman"/>
              <a:sym typeface="Times New Roman"/>
            </a:endParaRPr>
          </a:p>
        </p:txBody>
      </p:sp>
      <p:sp>
        <p:nvSpPr>
          <p:cNvPr id="210" name="Google Shape;210;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211" name="Google Shape;211;p13: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14</a:t>
            </a:fld>
            <a:endParaRPr sz="1200" b="0">
              <a:solidFill>
                <a:schemeClr val="dk1"/>
              </a:solidFill>
              <a:latin typeface="Times New Roman"/>
              <a:ea typeface="Times New Roman"/>
              <a:cs typeface="Times New Roman"/>
              <a:sym typeface="Times New Roman"/>
            </a:endParaRPr>
          </a:p>
        </p:txBody>
      </p:sp>
      <p:sp>
        <p:nvSpPr>
          <p:cNvPr id="223" name="Google Shape;223;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224" name="Google Shape;224;p14: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5: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26" name="Google Shape;126;p5: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5</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8</a:t>
            </a:fld>
            <a:endParaRPr sz="1200" b="0">
              <a:solidFill>
                <a:schemeClr val="dk1"/>
              </a:solidFill>
              <a:latin typeface="Times New Roman"/>
              <a:ea typeface="Times New Roman"/>
              <a:cs typeface="Times New Roman"/>
              <a:sym typeface="Times New Roman"/>
            </a:endParaRPr>
          </a:p>
        </p:txBody>
      </p:sp>
      <p:sp>
        <p:nvSpPr>
          <p:cNvPr id="156" name="Google Shape;156;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8:notes"/>
          <p:cNvSpPr txBox="1">
            <a:spLocks noGrp="1"/>
          </p:cNvSpPr>
          <p:nvPr>
            <p:ph type="body" idx="1"/>
          </p:nvPr>
        </p:nvSpPr>
        <p:spPr>
          <a:xfrm>
            <a:off x="914400" y="4343400"/>
            <a:ext cx="1198563" cy="27463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pPr marL="0" lvl="0" indent="0" algn="r" rtl="0">
                <a:spcBef>
                  <a:spcPts val="0"/>
                </a:spcBef>
                <a:spcAft>
                  <a:spcPts val="0"/>
                </a:spcAft>
                <a:buNone/>
              </a:pPr>
              <a:t>9</a:t>
            </a:fld>
            <a:endParaRPr sz="1200" b="0">
              <a:solidFill>
                <a:schemeClr val="dk1"/>
              </a:solidFill>
              <a:latin typeface="Times New Roman"/>
              <a:ea typeface="Times New Roman"/>
              <a:cs typeface="Times New Roman"/>
              <a:sym typeface="Times New Roman"/>
            </a:endParaRPr>
          </a:p>
        </p:txBody>
      </p:sp>
      <p:sp>
        <p:nvSpPr>
          <p:cNvPr id="167" name="Google Shape;167;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
        <p:nvSpPr>
          <p:cNvPr id="168" name="Google Shape;168;p9:notes"/>
          <p:cNvSpPr txBox="1">
            <a:spLocks noGrp="1"/>
          </p:cNvSpPr>
          <p:nvPr>
            <p:ph type="body" idx="1"/>
          </p:nvPr>
        </p:nvSpPr>
        <p:spPr>
          <a:xfrm>
            <a:off x="701040" y="4473892"/>
            <a:ext cx="5608320" cy="3660458"/>
          </a:xfrm>
          <a:prstGeom prst="rect">
            <a:avLst/>
          </a:prstGeom>
          <a:noFill/>
          <a:ln>
            <a:noFill/>
          </a:ln>
        </p:spPr>
        <p:txBody>
          <a:bodyPr spcFirstLastPara="1" wrap="square" lIns="92075" tIns="46025" rIns="92075" bIns="460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fficearticles.com/word/easy_guided_forms_in_microsoft_word.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Image:80486dx2-large.jp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fficearticles.com/word/show_hide_button_in_microsoft_word.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www.officearticles.com/word/recommended_menu_settings_for_microsoft_word.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1952625" y="1017588"/>
            <a:ext cx="8072438" cy="5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700" b="1" i="0" u="none" strike="noStrike" cap="none">
              <a:solidFill>
                <a:schemeClr val="dk1"/>
              </a:solidFill>
              <a:latin typeface="Times New Roman"/>
              <a:ea typeface="Times New Roman"/>
              <a:cs typeface="Times New Roman"/>
              <a:sym typeface="Times New Roman"/>
            </a:endParaRPr>
          </a:p>
        </p:txBody>
      </p:sp>
      <p:sp>
        <p:nvSpPr>
          <p:cNvPr id="91" name="Google Shape;91;p1"/>
          <p:cNvSpPr txBox="1"/>
          <p:nvPr/>
        </p:nvSpPr>
        <p:spPr>
          <a:xfrm>
            <a:off x="0" y="25400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100" b="0" i="0" u="none" strike="noStrike" cap="none">
                <a:solidFill>
                  <a:schemeClr val="lt1"/>
                </a:solidFill>
                <a:latin typeface="Tinos"/>
                <a:ea typeface="Tinos"/>
                <a:cs typeface="Tinos"/>
                <a:sym typeface="Tinos"/>
              </a:rPr>
              <a:t>School of Computing Science and Engineering</a:t>
            </a:r>
            <a:endParaRPr/>
          </a:p>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a:r>
            <a:br>
              <a:rPr lang="en-US" sz="1800" b="0" i="0" u="none" strike="noStrike" cap="none">
                <a:solidFill>
                  <a:schemeClr val="lt1"/>
                </a:solidFill>
                <a:latin typeface="Tinos"/>
                <a:ea typeface="Tinos"/>
                <a:cs typeface="Tinos"/>
                <a:sym typeface="Tinos"/>
              </a:rPr>
            </a:br>
            <a:r>
              <a:rPr lang="en-US" sz="1800" b="0" i="0" u="none" strike="noStrike" cap="none">
                <a:solidFill>
                  <a:schemeClr val="lt1"/>
                </a:solidFill>
                <a:latin typeface="Tinos"/>
                <a:ea typeface="Tinos"/>
                <a:cs typeface="Tinos"/>
                <a:sym typeface="Tinos"/>
              </a:rPr>
              <a:t> Course Code : BCS01T1004		    Name: Computer Workshop</a:t>
            </a:r>
            <a:endParaRPr sz="1800" b="0" i="0" u="none" strike="noStrike" cap="none">
              <a:solidFill>
                <a:schemeClr val="lt1"/>
              </a:solidFill>
              <a:latin typeface="Tinos"/>
              <a:ea typeface="Tinos"/>
              <a:cs typeface="Tinos"/>
              <a:sym typeface="Tinos"/>
            </a:endParaRPr>
          </a:p>
        </p:txBody>
      </p:sp>
      <p:sp>
        <p:nvSpPr>
          <p:cNvPr id="92" name="Google Shape;92;p1"/>
          <p:cNvSpPr txBox="1"/>
          <p:nvPr/>
        </p:nvSpPr>
        <p:spPr>
          <a:xfrm>
            <a:off x="0" y="6288882"/>
            <a:ext cx="12192000" cy="528636"/>
          </a:xfrm>
          <a:prstGeom prst="rect">
            <a:avLst/>
          </a:prstGeom>
          <a:solidFill>
            <a:srgbClr val="C00000"/>
          </a:solid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None/>
            </a:pPr>
            <a:r>
              <a:rPr lang="en-US" sz="1800" b="0" i="0" u="none" strike="noStrike" cap="none" dirty="0">
                <a:solidFill>
                  <a:schemeClr val="lt1"/>
                </a:solidFill>
                <a:latin typeface="Tinos"/>
                <a:ea typeface="Tinos"/>
                <a:cs typeface="Tinos"/>
                <a:sym typeface="Tinos"/>
              </a:rPr>
              <a:t>			Program </a:t>
            </a:r>
            <a:r>
              <a:rPr lang="en-US" sz="1800" b="0" i="0" u="none" strike="noStrike" cap="none" dirty="0" err="1">
                <a:solidFill>
                  <a:schemeClr val="lt1"/>
                </a:solidFill>
                <a:latin typeface="Tinos"/>
                <a:ea typeface="Tinos"/>
                <a:cs typeface="Tinos"/>
                <a:sym typeface="Tinos"/>
              </a:rPr>
              <a:t>Name:B.Tech</a:t>
            </a:r>
            <a:r>
              <a:rPr lang="en-US" sz="1800" b="0" i="0" u="none" strike="noStrike" cap="none" dirty="0">
                <a:solidFill>
                  <a:schemeClr val="lt1"/>
                </a:solidFill>
                <a:latin typeface="Tinos"/>
                <a:ea typeface="Tinos"/>
                <a:cs typeface="Tinos"/>
                <a:sym typeface="Tinos"/>
              </a:rPr>
              <a:t>(CSE)</a:t>
            </a:r>
            <a:endParaRPr sz="1800" b="0" i="0" u="none" strike="noStrike" cap="none">
              <a:solidFill>
                <a:schemeClr val="lt1"/>
              </a:solidFill>
              <a:latin typeface="Tinos"/>
              <a:ea typeface="Tinos"/>
              <a:cs typeface="Tinos"/>
              <a:sym typeface="Tinos"/>
            </a:endParaRPr>
          </a:p>
        </p:txBody>
      </p:sp>
      <p:sp>
        <p:nvSpPr>
          <p:cNvPr id="93" name="Google Shape;93;p1"/>
          <p:cNvSpPr txBox="1"/>
          <p:nvPr/>
        </p:nvSpPr>
        <p:spPr>
          <a:xfrm>
            <a:off x="2724436" y="2057400"/>
            <a:ext cx="6743128" cy="12080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50" b="0" i="0" u="none" strike="noStrike" cap="none">
                <a:solidFill>
                  <a:srgbClr val="FF0000"/>
                </a:solidFill>
                <a:latin typeface="Calibri"/>
                <a:ea typeface="Calibri"/>
                <a:cs typeface="Calibri"/>
                <a:sym typeface="Calibri"/>
              </a:rPr>
              <a:t>Experiment-9 </a:t>
            </a:r>
            <a:endParaRPr sz="4050" b="0" i="0" u="none" strike="noStrike" cap="none">
              <a:solidFill>
                <a:srgbClr val="FF0000"/>
              </a:solidFill>
              <a:latin typeface="Calibri"/>
              <a:ea typeface="Calibri"/>
              <a:cs typeface="Calibri"/>
              <a:sym typeface="Calibri"/>
            </a:endParaRPr>
          </a:p>
          <a:p>
            <a:pPr marL="0" marR="0" lvl="0" indent="0" algn="ctr" rtl="0">
              <a:spcBef>
                <a:spcPts val="0"/>
              </a:spcBef>
              <a:spcAft>
                <a:spcPts val="0"/>
              </a:spcAft>
              <a:buNone/>
            </a:pPr>
            <a:r>
              <a:rPr lang="en-US" sz="3200" b="0" i="0" u="none" strike="noStrike" cap="none">
                <a:solidFill>
                  <a:srgbClr val="FF0000"/>
                </a:solidFill>
                <a:latin typeface="Calibri"/>
                <a:ea typeface="Calibri"/>
                <a:cs typeface="Calibri"/>
                <a:sym typeface="Calibri"/>
              </a:rPr>
              <a:t>Using Word to create project certificate</a:t>
            </a:r>
            <a:endParaRPr sz="3000" b="0" i="0" u="none" strike="noStrike" cap="none">
              <a:solidFill>
                <a:srgbClr val="FF0000"/>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0" y="215899"/>
            <a:ext cx="1504949" cy="12715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10</a:t>
            </a:fld>
            <a:endParaRPr sz="1400" b="1">
              <a:solidFill>
                <a:schemeClr val="dk1"/>
              </a:solidFill>
              <a:latin typeface="Arial Black"/>
              <a:ea typeface="Arial Black"/>
              <a:cs typeface="Arial Black"/>
              <a:sym typeface="Arial Black"/>
            </a:endParaRPr>
          </a:p>
        </p:txBody>
      </p:sp>
      <p:sp>
        <p:nvSpPr>
          <p:cNvPr id="183" name="Google Shape;183;p10"/>
          <p:cNvSpPr txBox="1">
            <a:spLocks noGrp="1"/>
          </p:cNvSpPr>
          <p:nvPr>
            <p:ph type="body" idx="1"/>
          </p:nvPr>
        </p:nvSpPr>
        <p:spPr>
          <a:xfrm>
            <a:off x="1337481" y="1434306"/>
            <a:ext cx="9471546" cy="4351338"/>
          </a:xfrm>
          <a:prstGeom prst="rect">
            <a:avLst/>
          </a:prstGeom>
          <a:noFill/>
          <a:ln>
            <a:noFill/>
          </a:ln>
        </p:spPr>
        <p:txBody>
          <a:bodyPr spcFirstLastPara="1" wrap="square" lIns="92075" tIns="46025" rIns="92075" bIns="46025" anchor="t" anchorCtr="0">
            <a:normAutofit/>
          </a:bodyPr>
          <a:lstStyle/>
          <a:p>
            <a:pPr marL="228600" lvl="0" indent="-228600" algn="just" rtl="0">
              <a:lnSpc>
                <a:spcPct val="80000"/>
              </a:lnSpc>
              <a:spcBef>
                <a:spcPts val="0"/>
              </a:spcBef>
              <a:spcAft>
                <a:spcPts val="0"/>
              </a:spcAft>
              <a:buClr>
                <a:schemeClr val="dk1"/>
              </a:buClr>
              <a:buSzPts val="1800"/>
              <a:buFont typeface="Calibri"/>
              <a:buNone/>
            </a:pPr>
            <a:r>
              <a:rPr lang="en-US" sz="1800"/>
              <a:t> </a:t>
            </a:r>
            <a:r>
              <a:rPr lang="en-US"/>
              <a:t>Go ahead and type some text, decide placement for the name, etc. If you have many certificates to create, or if you create certificates often that are all the same type, such as Employee of the Month, you can now use the features available for</a:t>
            </a:r>
            <a:r>
              <a:rPr lang="en-US" u="sng">
                <a:solidFill>
                  <a:schemeClr val="hlink"/>
                </a:solidFill>
                <a:hlinkClick r:id="rId3"/>
              </a:rPr>
              <a:t> Easy Guided Forms</a:t>
            </a:r>
            <a:r>
              <a:rPr lang="en-US"/>
              <a:t>, and then save the document as a template.</a:t>
            </a:r>
            <a:endParaRPr/>
          </a:p>
          <a:p>
            <a:pPr marL="228600" lvl="0" indent="-228600" algn="l" rtl="0">
              <a:lnSpc>
                <a:spcPct val="80000"/>
              </a:lnSpc>
              <a:spcBef>
                <a:spcPts val="1000"/>
              </a:spcBef>
              <a:spcAft>
                <a:spcPts val="0"/>
              </a:spcAft>
              <a:buClr>
                <a:schemeClr val="dk1"/>
              </a:buClr>
              <a:buSzPts val="2800"/>
              <a:buFont typeface="Calibri"/>
              <a:buNone/>
            </a:pPr>
            <a:endParaRPr/>
          </a:p>
        </p:txBody>
      </p:sp>
      <p:sp>
        <p:nvSpPr>
          <p:cNvPr id="184" name="Google Shape;184;p10"/>
          <p:cNvSpPr txBox="1"/>
          <p:nvPr/>
        </p:nvSpPr>
        <p:spPr>
          <a:xfrm>
            <a:off x="1528763" y="115888"/>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a:solidFill>
                <a:schemeClr val="lt1"/>
              </a:solidFill>
              <a:latin typeface="Tinos"/>
              <a:ea typeface="Tinos"/>
              <a:cs typeface="Tinos"/>
              <a:sym typeface="Tinos"/>
            </a:endParaRPr>
          </a:p>
          <a:p>
            <a:pPr marL="0" marR="0" lvl="0" indent="0" algn="ctr" rtl="0">
              <a:lnSpc>
                <a:spcPct val="90000"/>
              </a:lnSpc>
              <a:spcBef>
                <a:spcPts val="0"/>
              </a:spcBef>
              <a:spcAft>
                <a:spcPts val="0"/>
              </a:spcAft>
              <a:buNone/>
            </a:pPr>
            <a:r>
              <a:rPr lang="en-US" sz="2800">
                <a:solidFill>
                  <a:schemeClr val="lt1"/>
                </a:solidFill>
                <a:latin typeface="Tahoma"/>
                <a:ea typeface="Tahoma"/>
                <a:cs typeface="Tahoma"/>
                <a:sym typeface="Tahoma"/>
              </a:rPr>
              <a:t>Continued…</a:t>
            </a:r>
            <a:endParaRPr sz="2800">
              <a:solidFill>
                <a:schemeClr val="lt1"/>
              </a:solidFill>
              <a:latin typeface="Tahoma"/>
              <a:ea typeface="Tahoma"/>
              <a:cs typeface="Tahoma"/>
              <a:sym typeface="Tahoma"/>
            </a:endParaRPr>
          </a:p>
        </p:txBody>
      </p:sp>
      <p:sp>
        <p:nvSpPr>
          <p:cNvPr id="185" name="Google Shape;185;p10"/>
          <p:cNvSpPr txBox="1"/>
          <p:nvPr/>
        </p:nvSpPr>
        <p:spPr>
          <a:xfrm>
            <a:off x="1524000" y="6300789"/>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86" name="Google Shape;186;p10"/>
          <p:cNvPicPr preferRelativeResize="0"/>
          <p:nvPr/>
        </p:nvPicPr>
        <p:blipFill rotWithShape="1">
          <a:blip r:embed="rId4">
            <a:alphaModFix/>
          </a:blip>
          <a:srcRect/>
          <a:stretch/>
        </p:blipFill>
        <p:spPr>
          <a:xfrm>
            <a:off x="0" y="215899"/>
            <a:ext cx="1504949" cy="12715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11</a:t>
            </a:fld>
            <a:endParaRPr sz="1400" b="1">
              <a:solidFill>
                <a:schemeClr val="dk1"/>
              </a:solidFill>
              <a:latin typeface="Arial Black"/>
              <a:ea typeface="Arial Black"/>
              <a:cs typeface="Arial Black"/>
              <a:sym typeface="Arial Black"/>
            </a:endParaRPr>
          </a:p>
        </p:txBody>
      </p:sp>
      <p:sp>
        <p:nvSpPr>
          <p:cNvPr id="193" name="Google Shape;193;p11"/>
          <p:cNvSpPr/>
          <p:nvPr/>
        </p:nvSpPr>
        <p:spPr>
          <a:xfrm>
            <a:off x="1904999" y="1524000"/>
            <a:ext cx="8758239" cy="4114800"/>
          </a:xfrm>
          <a:prstGeom prst="rect">
            <a:avLst/>
          </a:prstGeom>
          <a:noFill/>
          <a:ln>
            <a:noFill/>
          </a:ln>
        </p:spPr>
        <p:txBody>
          <a:bodyPr spcFirstLastPara="1" wrap="square" lIns="92075" tIns="46025" rIns="92075" bIns="46025" anchor="t" anchorCtr="0">
            <a:noAutofit/>
          </a:bodyPr>
          <a:lstStyle/>
          <a:p>
            <a:pPr marL="342900" marR="0" lvl="0" indent="-342900" algn="l" rtl="0">
              <a:spcBef>
                <a:spcPts val="0"/>
              </a:spcBef>
              <a:spcAft>
                <a:spcPts val="0"/>
              </a:spcAft>
              <a:buNone/>
            </a:pPr>
            <a:r>
              <a:rPr lang="en-US" sz="2800" b="0">
                <a:solidFill>
                  <a:schemeClr val="dk1"/>
                </a:solidFill>
                <a:latin typeface="Times New Roman"/>
                <a:ea typeface="Times New Roman"/>
                <a:cs typeface="Times New Roman"/>
                <a:sym typeface="Times New Roman"/>
              </a:rPr>
              <a:t>When signatures are required, I like to use table cells so that I can have lines on which people can sign there name, and when you type the name, the underscores don't have to be fixed.</a:t>
            </a:r>
            <a:endParaRPr/>
          </a:p>
          <a:p>
            <a:pPr marL="342900" marR="0" lvl="0" indent="-342900" algn="l" rtl="0">
              <a:spcBef>
                <a:spcPts val="0"/>
              </a:spcBef>
              <a:spcAft>
                <a:spcPts val="0"/>
              </a:spcAft>
              <a:buNone/>
            </a:pPr>
            <a:r>
              <a:rPr lang="en-US" sz="2800" b="0">
                <a:solidFill>
                  <a:schemeClr val="dk1"/>
                </a:solidFill>
                <a:latin typeface="Times New Roman"/>
                <a:ea typeface="Times New Roman"/>
                <a:cs typeface="Times New Roman"/>
                <a:sym typeface="Times New Roman"/>
              </a:rPr>
              <a:t>So, insert a 3-column, 2-row table. Go to TableProperties. Set the table's width to 75% (type the 75 into the box and it'll automatically change to Percent), and center the table.</a:t>
            </a:r>
            <a:endParaRPr/>
          </a:p>
          <a:p>
            <a:pPr marL="342900" marR="0" lvl="0" indent="-342900" algn="l" rtl="0">
              <a:spcBef>
                <a:spcPts val="0"/>
              </a:spcBef>
              <a:spcAft>
                <a:spcPts val="0"/>
              </a:spcAft>
              <a:buNone/>
            </a:pPr>
            <a:r>
              <a:rPr lang="en-US" sz="2800" b="1">
                <a:solidFill>
                  <a:schemeClr val="dk1"/>
                </a:solidFill>
                <a:latin typeface="Times New Roman"/>
                <a:ea typeface="Times New Roman"/>
                <a:cs typeface="Times New Roman"/>
                <a:sym typeface="Times New Roman"/>
              </a:rPr>
              <a:t/>
            </a:r>
            <a:br>
              <a:rPr lang="en-US" sz="2800" b="1">
                <a:solidFill>
                  <a:schemeClr val="dk1"/>
                </a:solidFill>
                <a:latin typeface="Times New Roman"/>
                <a:ea typeface="Times New Roman"/>
                <a:cs typeface="Times New Roman"/>
                <a:sym typeface="Times New Roman"/>
              </a:rPr>
            </a:br>
            <a:endParaRPr sz="2800" b="0">
              <a:solidFill>
                <a:schemeClr val="dk1"/>
              </a:solidFill>
              <a:latin typeface="Tahoma"/>
              <a:ea typeface="Tahoma"/>
              <a:cs typeface="Tahoma"/>
              <a:sym typeface="Tahoma"/>
            </a:endParaRPr>
          </a:p>
        </p:txBody>
      </p:sp>
      <p:sp>
        <p:nvSpPr>
          <p:cNvPr id="194" name="Google Shape;194;p11"/>
          <p:cNvSpPr txBox="1"/>
          <p:nvPr/>
        </p:nvSpPr>
        <p:spPr>
          <a:xfrm>
            <a:off x="1524000" y="238125"/>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0">
                <a:solidFill>
                  <a:schemeClr val="dk1"/>
                </a:solidFill>
                <a:latin typeface="Times New Roman"/>
                <a:ea typeface="Times New Roman"/>
                <a:cs typeface="Times New Roman"/>
                <a:sym typeface="Times New Roman"/>
              </a:rPr>
              <a:t>Signatures</a:t>
            </a:r>
            <a:endParaRPr/>
          </a:p>
        </p:txBody>
      </p:sp>
      <p:sp>
        <p:nvSpPr>
          <p:cNvPr id="195" name="Google Shape;195;p11"/>
          <p:cNvSpPr txBox="1"/>
          <p:nvPr/>
        </p:nvSpPr>
        <p:spPr>
          <a:xfrm>
            <a:off x="1519238" y="6721476"/>
            <a:ext cx="9144001"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96" name="Google Shape;196;p11"/>
          <p:cNvPicPr preferRelativeResize="0"/>
          <p:nvPr/>
        </p:nvPicPr>
        <p:blipFill rotWithShape="1">
          <a:blip r:embed="rId3">
            <a:alphaModFix/>
          </a:blip>
          <a:srcRect/>
          <a:stretch/>
        </p:blipFill>
        <p:spPr>
          <a:xfrm>
            <a:off x="0" y="215899"/>
            <a:ext cx="1504949" cy="12715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12</a:t>
            </a:fld>
            <a:endParaRPr sz="1400" b="1">
              <a:solidFill>
                <a:schemeClr val="dk1"/>
              </a:solidFill>
              <a:latin typeface="Arial Black"/>
              <a:ea typeface="Arial Black"/>
              <a:cs typeface="Arial Black"/>
              <a:sym typeface="Arial Black"/>
            </a:endParaRPr>
          </a:p>
        </p:txBody>
      </p:sp>
      <p:pic>
        <p:nvPicPr>
          <p:cNvPr id="203" name="Google Shape;203;p12">
            <a:hlinkClick r:id="rId3"/>
          </p:cNvPr>
          <p:cNvPicPr preferRelativeResize="0"/>
          <p:nvPr/>
        </p:nvPicPr>
        <p:blipFill rotWithShape="1">
          <a:blip r:embed="rId4">
            <a:alphaModFix/>
          </a:blip>
          <a:srcRect/>
          <a:stretch/>
        </p:blipFill>
        <p:spPr>
          <a:xfrm>
            <a:off x="-720725" y="3559176"/>
            <a:ext cx="142875" cy="104775"/>
          </a:xfrm>
          <a:prstGeom prst="rect">
            <a:avLst/>
          </a:prstGeom>
          <a:noFill/>
          <a:ln>
            <a:noFill/>
          </a:ln>
        </p:spPr>
      </p:pic>
      <p:sp>
        <p:nvSpPr>
          <p:cNvPr id="204" name="Google Shape;204;p12"/>
          <p:cNvSpPr txBox="1"/>
          <p:nvPr/>
        </p:nvSpPr>
        <p:spPr>
          <a:xfrm>
            <a:off x="1524000" y="238125"/>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ahoma"/>
                <a:ea typeface="Tahoma"/>
                <a:cs typeface="Tahoma"/>
                <a:sym typeface="Tahoma"/>
              </a:rPr>
              <a:t>Continued…</a:t>
            </a:r>
            <a:endParaRPr sz="2800" b="1">
              <a:solidFill>
                <a:schemeClr val="lt1"/>
              </a:solidFill>
              <a:latin typeface="Tahoma"/>
              <a:ea typeface="Tahoma"/>
              <a:cs typeface="Tahoma"/>
              <a:sym typeface="Tahoma"/>
            </a:endParaRPr>
          </a:p>
        </p:txBody>
      </p:sp>
      <p:sp>
        <p:nvSpPr>
          <p:cNvPr id="205" name="Google Shape;205;p12"/>
          <p:cNvSpPr txBox="1"/>
          <p:nvPr/>
        </p:nvSpPr>
        <p:spPr>
          <a:xfrm>
            <a:off x="1519238" y="6721476"/>
            <a:ext cx="9144001"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206" name="Google Shape;206;p12"/>
          <p:cNvPicPr preferRelativeResize="0"/>
          <p:nvPr/>
        </p:nvPicPr>
        <p:blipFill rotWithShape="1">
          <a:blip r:embed="rId5">
            <a:alphaModFix/>
          </a:blip>
          <a:srcRect/>
          <a:stretch/>
        </p:blipFill>
        <p:spPr>
          <a:xfrm>
            <a:off x="0" y="215899"/>
            <a:ext cx="1504949" cy="1271589"/>
          </a:xfrm>
          <a:prstGeom prst="rect">
            <a:avLst/>
          </a:prstGeom>
          <a:noFill/>
          <a:ln>
            <a:noFill/>
          </a:ln>
        </p:spPr>
      </p:pic>
      <p:pic>
        <p:nvPicPr>
          <p:cNvPr id="207" name="Google Shape;207;p12" descr="https://www.officearticles.com/img/content/tutorials/create9.jpg"/>
          <p:cNvPicPr preferRelativeResize="0"/>
          <p:nvPr/>
        </p:nvPicPr>
        <p:blipFill rotWithShape="1">
          <a:blip r:embed="rId6">
            <a:alphaModFix/>
          </a:blip>
          <a:srcRect/>
          <a:stretch/>
        </p:blipFill>
        <p:spPr>
          <a:xfrm>
            <a:off x="3635754" y="1601788"/>
            <a:ext cx="3448050" cy="401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13</a:t>
            </a:fld>
            <a:endParaRPr sz="1400" b="1">
              <a:solidFill>
                <a:schemeClr val="dk1"/>
              </a:solidFill>
              <a:latin typeface="Arial Black"/>
              <a:ea typeface="Arial Black"/>
              <a:cs typeface="Arial Black"/>
              <a:sym typeface="Arial Black"/>
            </a:endParaRPr>
          </a:p>
        </p:txBody>
      </p:sp>
      <p:sp>
        <p:nvSpPr>
          <p:cNvPr id="214" name="Google Shape;214;p13"/>
          <p:cNvSpPr txBox="1">
            <a:spLocks noGrp="1"/>
          </p:cNvSpPr>
          <p:nvPr>
            <p:ph type="body" idx="1"/>
          </p:nvPr>
        </p:nvSpPr>
        <p:spPr>
          <a:xfrm>
            <a:off x="2052638" y="1296988"/>
            <a:ext cx="8077200" cy="4800600"/>
          </a:xfrm>
          <a:prstGeom prst="rect">
            <a:avLst/>
          </a:prstGeom>
          <a:noFill/>
          <a:ln>
            <a:noFill/>
          </a:ln>
        </p:spPr>
        <p:txBody>
          <a:bodyPr spcFirstLastPara="1" wrap="square" lIns="92075" tIns="46025" rIns="92075" bIns="46025" anchor="t" anchorCtr="0">
            <a:normAutofit/>
          </a:bodyPr>
          <a:lstStyle/>
          <a:p>
            <a:pPr marL="228600" lvl="0" indent="-228600" algn="l" rtl="0">
              <a:lnSpc>
                <a:spcPct val="90000"/>
              </a:lnSpc>
              <a:spcBef>
                <a:spcPts val="0"/>
              </a:spcBef>
              <a:spcAft>
                <a:spcPts val="0"/>
              </a:spcAft>
              <a:buClr>
                <a:schemeClr val="dk1"/>
              </a:buClr>
              <a:buSzPts val="2800"/>
              <a:buChar char="•"/>
            </a:pPr>
            <a:r>
              <a:rPr lang="en-US"/>
              <a:t>Select the whole table, and remove the border lines.</a:t>
            </a:r>
            <a:endParaRPr/>
          </a:p>
        </p:txBody>
      </p:sp>
      <p:sp>
        <p:nvSpPr>
          <p:cNvPr id="215" name="Google Shape;215;p13"/>
          <p:cNvSpPr txBox="1"/>
          <p:nvPr/>
        </p:nvSpPr>
        <p:spPr>
          <a:xfrm>
            <a:off x="1728717" y="2382"/>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ahoma"/>
                <a:ea typeface="Tahoma"/>
                <a:cs typeface="Tahoma"/>
                <a:sym typeface="Tahoma"/>
              </a:rPr>
              <a:t>Continued…</a:t>
            </a:r>
            <a:endParaRPr sz="2800" b="1">
              <a:solidFill>
                <a:schemeClr val="lt1"/>
              </a:solidFill>
              <a:latin typeface="Tahoma"/>
              <a:ea typeface="Tahoma"/>
              <a:cs typeface="Tahoma"/>
              <a:sym typeface="Tahoma"/>
            </a:endParaRPr>
          </a:p>
        </p:txBody>
      </p:sp>
      <p:sp>
        <p:nvSpPr>
          <p:cNvPr id="216" name="Google Shape;216;p13"/>
          <p:cNvSpPr txBox="1"/>
          <p:nvPr/>
        </p:nvSpPr>
        <p:spPr>
          <a:xfrm>
            <a:off x="1519238" y="6721476"/>
            <a:ext cx="9144001"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217" name="Google Shape;217;p13"/>
          <p:cNvPicPr preferRelativeResize="0"/>
          <p:nvPr/>
        </p:nvPicPr>
        <p:blipFill rotWithShape="1">
          <a:blip r:embed="rId3">
            <a:alphaModFix/>
          </a:blip>
          <a:srcRect/>
          <a:stretch/>
        </p:blipFill>
        <p:spPr>
          <a:xfrm>
            <a:off x="0" y="215899"/>
            <a:ext cx="1504949" cy="1271589"/>
          </a:xfrm>
          <a:prstGeom prst="rect">
            <a:avLst/>
          </a:prstGeom>
          <a:noFill/>
          <a:ln>
            <a:noFill/>
          </a:ln>
        </p:spPr>
      </p:pic>
      <p:pic>
        <p:nvPicPr>
          <p:cNvPr id="218" name="Google Shape;218;p13" descr="https://www.officearticles.com/img/content/tutorials/create10.jpg"/>
          <p:cNvPicPr preferRelativeResize="0"/>
          <p:nvPr/>
        </p:nvPicPr>
        <p:blipFill rotWithShape="1">
          <a:blip r:embed="rId4">
            <a:alphaModFix/>
          </a:blip>
          <a:srcRect/>
          <a:stretch/>
        </p:blipFill>
        <p:spPr>
          <a:xfrm>
            <a:off x="4045188" y="1871153"/>
            <a:ext cx="2524125" cy="1524001"/>
          </a:xfrm>
          <a:prstGeom prst="rect">
            <a:avLst/>
          </a:prstGeom>
          <a:noFill/>
          <a:ln>
            <a:noFill/>
          </a:ln>
        </p:spPr>
      </p:pic>
      <p:sp>
        <p:nvSpPr>
          <p:cNvPr id="219" name="Google Shape;219;p13"/>
          <p:cNvSpPr/>
          <p:nvPr/>
        </p:nvSpPr>
        <p:spPr>
          <a:xfrm>
            <a:off x="1833456" y="3422562"/>
            <a:ext cx="893452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Click in the top-left and top-right cells and hit the Bottom Border button.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20" name="Google Shape;220;p13" descr="https://www.officearticles.com/img/content/tutorials/create11.jpg"/>
          <p:cNvPicPr preferRelativeResize="0"/>
          <p:nvPr/>
        </p:nvPicPr>
        <p:blipFill rotWithShape="1">
          <a:blip r:embed="rId5">
            <a:alphaModFix/>
          </a:blip>
          <a:srcRect/>
          <a:stretch/>
        </p:blipFill>
        <p:spPr>
          <a:xfrm>
            <a:off x="4264263" y="4316609"/>
            <a:ext cx="2305050" cy="159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14</a:t>
            </a:fld>
            <a:endParaRPr sz="1400" b="1">
              <a:solidFill>
                <a:schemeClr val="dk1"/>
              </a:solidFill>
              <a:latin typeface="Arial Black"/>
              <a:ea typeface="Arial Black"/>
              <a:cs typeface="Arial Black"/>
              <a:sym typeface="Arial Black"/>
            </a:endParaRPr>
          </a:p>
        </p:txBody>
      </p:sp>
      <p:sp>
        <p:nvSpPr>
          <p:cNvPr id="227" name="Google Shape;227;p14"/>
          <p:cNvSpPr txBox="1">
            <a:spLocks noGrp="1"/>
          </p:cNvSpPr>
          <p:nvPr>
            <p:ph type="body" idx="1"/>
          </p:nvPr>
        </p:nvSpPr>
        <p:spPr>
          <a:xfrm>
            <a:off x="1600200" y="993775"/>
            <a:ext cx="9088438" cy="5562600"/>
          </a:xfrm>
          <a:prstGeom prst="rect">
            <a:avLst/>
          </a:prstGeom>
          <a:noFill/>
          <a:ln>
            <a:noFill/>
          </a:ln>
        </p:spPr>
        <p:txBody>
          <a:bodyPr spcFirstLastPara="1" wrap="square" lIns="92075" tIns="46025" rIns="92075" bIns="46025" anchor="t" anchorCtr="0">
            <a:normAutofit/>
          </a:bodyPr>
          <a:lstStyle/>
          <a:p>
            <a:pPr marL="228600" lvl="0" indent="-228600" algn="l" rtl="0">
              <a:lnSpc>
                <a:spcPct val="90000"/>
              </a:lnSpc>
              <a:spcBef>
                <a:spcPts val="0"/>
              </a:spcBef>
              <a:spcAft>
                <a:spcPts val="0"/>
              </a:spcAft>
              <a:buClr>
                <a:schemeClr val="dk1"/>
              </a:buClr>
              <a:buSzPts val="2800"/>
              <a:buChar char="•"/>
            </a:pPr>
            <a:r>
              <a:rPr lang="en-US"/>
              <a:t>In the cells beneath, type the signers' names. If you want to add titles for the signers, just hit tab and type their titles beneath. Do a print preview.</a:t>
            </a:r>
            <a:endParaRPr/>
          </a:p>
        </p:txBody>
      </p:sp>
      <p:sp>
        <p:nvSpPr>
          <p:cNvPr id="228" name="Google Shape;228;p14"/>
          <p:cNvSpPr txBox="1"/>
          <p:nvPr/>
        </p:nvSpPr>
        <p:spPr>
          <a:xfrm>
            <a:off x="1600200" y="-92075"/>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a:solidFill>
                  <a:schemeClr val="lt1"/>
                </a:solidFill>
                <a:latin typeface="Tahoma"/>
                <a:ea typeface="Tahoma"/>
                <a:cs typeface="Tahoma"/>
                <a:sym typeface="Tahoma"/>
              </a:rPr>
              <a:t>Certificate</a:t>
            </a:r>
            <a:endParaRPr sz="2800" b="1">
              <a:solidFill>
                <a:schemeClr val="lt1"/>
              </a:solidFill>
              <a:latin typeface="Tahoma"/>
              <a:ea typeface="Tahoma"/>
              <a:cs typeface="Tahoma"/>
              <a:sym typeface="Tahoma"/>
            </a:endParaRPr>
          </a:p>
        </p:txBody>
      </p:sp>
      <p:sp>
        <p:nvSpPr>
          <p:cNvPr id="229" name="Google Shape;229;p14"/>
          <p:cNvSpPr txBox="1"/>
          <p:nvPr/>
        </p:nvSpPr>
        <p:spPr>
          <a:xfrm>
            <a:off x="1544638" y="641032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230" name="Google Shape;230;p14"/>
          <p:cNvPicPr preferRelativeResize="0"/>
          <p:nvPr/>
        </p:nvPicPr>
        <p:blipFill rotWithShape="1">
          <a:blip r:embed="rId3">
            <a:alphaModFix/>
          </a:blip>
          <a:srcRect/>
          <a:stretch/>
        </p:blipFill>
        <p:spPr>
          <a:xfrm>
            <a:off x="0" y="215899"/>
            <a:ext cx="1504949" cy="1271589"/>
          </a:xfrm>
          <a:prstGeom prst="rect">
            <a:avLst/>
          </a:prstGeom>
          <a:noFill/>
          <a:ln>
            <a:noFill/>
          </a:ln>
        </p:spPr>
      </p:pic>
      <p:pic>
        <p:nvPicPr>
          <p:cNvPr id="231" name="Google Shape;231;p14" descr="https://www.officearticles.com/img/content/tutorials/create9.gif"/>
          <p:cNvPicPr preferRelativeResize="0"/>
          <p:nvPr/>
        </p:nvPicPr>
        <p:blipFill rotWithShape="1">
          <a:blip r:embed="rId4">
            <a:alphaModFix/>
          </a:blip>
          <a:srcRect/>
          <a:stretch/>
        </p:blipFill>
        <p:spPr>
          <a:xfrm>
            <a:off x="2161796" y="2244252"/>
            <a:ext cx="8305800" cy="38263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6" descr="Screenshot (785).png"/>
          <p:cNvPicPr preferRelativeResize="0">
            <a:picLocks noGrp="1"/>
          </p:cNvPicPr>
          <p:nvPr>
            <p:ph type="body" idx="1"/>
          </p:nvPr>
        </p:nvPicPr>
        <p:blipFill rotWithShape="1">
          <a:blip r:embed="rId3">
            <a:alphaModFix/>
          </a:blip>
          <a:srcRect/>
          <a:stretch/>
        </p:blipFill>
        <p:spPr>
          <a:xfrm>
            <a:off x="152400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472937"/>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0" i="0" u="none" strike="noStrike" cap="none">
                <a:solidFill>
                  <a:schemeClr val="dk1"/>
                </a:solidFill>
                <a:latin typeface="Calibri"/>
                <a:ea typeface="Calibri"/>
                <a:cs typeface="Calibri"/>
                <a:sym typeface="Calibri"/>
              </a:rPr>
              <a:t>Preparation</a:t>
            </a:r>
            <a:endParaRPr/>
          </a:p>
        </p:txBody>
      </p:sp>
      <p:sp>
        <p:nvSpPr>
          <p:cNvPr id="100" name="Google Shape;100;p2"/>
          <p:cNvSpPr txBox="1">
            <a:spLocks noGrp="1"/>
          </p:cNvSpPr>
          <p:nvPr>
            <p:ph type="body" idx="1"/>
          </p:nvPr>
        </p:nvSpPr>
        <p:spPr>
          <a:xfrm>
            <a:off x="1904999" y="1827213"/>
            <a:ext cx="10050439" cy="2649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Whenever I create a certificate, I like to see what I'm doing. Go to Tools Options, View tab and turn on Text Boundaries. As always, make sure you have your </a:t>
            </a:r>
            <a:r>
              <a:rPr lang="en-US" u="sng">
                <a:solidFill>
                  <a:schemeClr val="hlink"/>
                </a:solidFill>
                <a:hlinkClick r:id="rId3"/>
              </a:rPr>
              <a:t>Show/Hide button</a:t>
            </a:r>
            <a:r>
              <a:rPr lang="en-US"/>
              <a:t> on. Make sure you are in Page Layout view by choosing it from the View menu.</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2" name="Google Shape;102;p2"/>
          <p:cNvPicPr preferRelativeResize="0"/>
          <p:nvPr/>
        </p:nvPicPr>
        <p:blipFill rotWithShape="1">
          <a:blip r:embed="rId4">
            <a:alphaModFix/>
          </a:blip>
          <a:srcRect/>
          <a:stretch/>
        </p:blipFill>
        <p:spPr>
          <a:xfrm>
            <a:off x="0" y="226059"/>
            <a:ext cx="1504949" cy="12715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1524000" y="533400"/>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b="0" i="0" u="none" strike="noStrike" cap="none">
              <a:solidFill>
                <a:schemeClr val="lt1"/>
              </a:solidFill>
              <a:latin typeface="Tinos"/>
              <a:ea typeface="Tinos"/>
              <a:cs typeface="Tinos"/>
              <a:sym typeface="Tinos"/>
            </a:endParaRPr>
          </a:p>
          <a:p>
            <a:pPr marL="0" marR="0" lvl="0" indent="0" algn="ctr" rtl="0">
              <a:spcBef>
                <a:spcPts val="0"/>
              </a:spcBef>
              <a:spcAft>
                <a:spcPts val="0"/>
              </a:spcAft>
              <a:buNone/>
            </a:pPr>
            <a:r>
              <a:rPr lang="en-US" sz="2800" b="0" i="0" u="none" strike="noStrike" cap="none">
                <a:solidFill>
                  <a:schemeClr val="dk1"/>
                </a:solidFill>
                <a:latin typeface="Calibri"/>
                <a:ea typeface="Calibri"/>
                <a:cs typeface="Calibri"/>
                <a:sym typeface="Calibri"/>
              </a:rPr>
              <a:t>Page Setup</a:t>
            </a:r>
            <a:endParaRPr/>
          </a:p>
        </p:txBody>
      </p:sp>
      <p:sp>
        <p:nvSpPr>
          <p:cNvPr id="108" name="Google Shape;108;p3"/>
          <p:cNvSpPr txBox="1"/>
          <p:nvPr/>
        </p:nvSpPr>
        <p:spPr>
          <a:xfrm>
            <a:off x="1524000" y="641667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a:ea typeface="Tinos"/>
                <a:cs typeface="Tinos"/>
                <a:sym typeface="Tinos"/>
              </a:rPr>
              <a:t> 	Program Name: B.Tech (CSE)</a:t>
            </a:r>
            <a:endParaRPr sz="1800" b="0" i="0" u="none" strike="noStrike" cap="none">
              <a:solidFill>
                <a:schemeClr val="lt1"/>
              </a:solidFill>
              <a:latin typeface="Tinos"/>
              <a:ea typeface="Tinos"/>
              <a:cs typeface="Tinos"/>
              <a:sym typeface="Tinos"/>
            </a:endParaRPr>
          </a:p>
        </p:txBody>
      </p:sp>
      <p:pic>
        <p:nvPicPr>
          <p:cNvPr id="109" name="Google Shape;109;p3"/>
          <p:cNvPicPr preferRelativeResize="0"/>
          <p:nvPr/>
        </p:nvPicPr>
        <p:blipFill rotWithShape="1">
          <a:blip r:embed="rId3">
            <a:alphaModFix/>
          </a:blip>
          <a:srcRect/>
          <a:stretch/>
        </p:blipFill>
        <p:spPr>
          <a:xfrm>
            <a:off x="0" y="226059"/>
            <a:ext cx="1504949" cy="1271589"/>
          </a:xfrm>
          <a:prstGeom prst="rect">
            <a:avLst/>
          </a:prstGeom>
          <a:noFill/>
          <a:ln>
            <a:noFill/>
          </a:ln>
        </p:spPr>
      </p:pic>
      <p:sp>
        <p:nvSpPr>
          <p:cNvPr id="110" name="Google Shape;110;p3"/>
          <p:cNvSpPr/>
          <p:nvPr/>
        </p:nvSpPr>
        <p:spPr>
          <a:xfrm>
            <a:off x="1504949" y="1497648"/>
            <a:ext cx="916305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333333"/>
                </a:solidFill>
                <a:latin typeface="Verdana"/>
                <a:ea typeface="Verdana"/>
                <a:cs typeface="Verdana"/>
                <a:sym typeface="Verdana"/>
              </a:rPr>
              <a:t>Begin with a new, blank document. From the File menu, choose Page Setup. Use 0.5" margins all the way around, and set the page orientation to Landscape.</a:t>
            </a:r>
            <a:endParaRPr/>
          </a:p>
          <a:p>
            <a:pPr marL="0" marR="0" lvl="0" indent="0" algn="l" rtl="0">
              <a:spcBef>
                <a:spcPts val="0"/>
              </a:spcBef>
              <a:spcAft>
                <a:spcPts val="0"/>
              </a:spcAft>
              <a:buNone/>
            </a:pPr>
            <a:r>
              <a:rPr lang="en-US" sz="1800">
                <a:solidFill>
                  <a:srgbClr val="333333"/>
                </a:solidFill>
                <a:latin typeface="Verdana"/>
                <a:ea typeface="Verdana"/>
                <a:cs typeface="Verdana"/>
                <a:sym typeface="Verdana"/>
              </a:rPr>
              <a:t>When you set these margins, you may get the following error:</a:t>
            </a:r>
            <a:endParaRPr sz="1800" b="0" i="0">
              <a:solidFill>
                <a:srgbClr val="333333"/>
              </a:solidFill>
              <a:latin typeface="Verdana"/>
              <a:ea typeface="Verdana"/>
              <a:cs typeface="Verdana"/>
              <a:sym typeface="Verdana"/>
            </a:endParaRPr>
          </a:p>
        </p:txBody>
      </p:sp>
      <p:pic>
        <p:nvPicPr>
          <p:cNvPr id="111" name="Google Shape;111;p3" descr="https://www.officearticles.com/img/content/tutorials/create3.jpg"/>
          <p:cNvPicPr preferRelativeResize="0"/>
          <p:nvPr/>
        </p:nvPicPr>
        <p:blipFill rotWithShape="1">
          <a:blip r:embed="rId4">
            <a:alphaModFix/>
          </a:blip>
          <a:srcRect/>
          <a:stretch/>
        </p:blipFill>
        <p:spPr>
          <a:xfrm>
            <a:off x="3103492" y="2695961"/>
            <a:ext cx="4619625" cy="1209676"/>
          </a:xfrm>
          <a:prstGeom prst="rect">
            <a:avLst/>
          </a:prstGeom>
          <a:noFill/>
          <a:ln>
            <a:noFill/>
          </a:ln>
        </p:spPr>
      </p:pic>
      <p:sp>
        <p:nvSpPr>
          <p:cNvPr id="112" name="Google Shape;112;p3"/>
          <p:cNvSpPr/>
          <p:nvPr/>
        </p:nvSpPr>
        <p:spPr>
          <a:xfrm>
            <a:off x="1576316" y="4226787"/>
            <a:ext cx="90393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Hit Fix. You may find that it's only slightly off. For instance, my printer changes my right margin to 0.55" instead. I can live with that, because I won't likely have text on the far-right that could get cut off. If I do, I'll deal with it later. So I change that margin back to 0.5" and hit Ignore when I get the error again. If you do the same, just check carefully to make sure your text doesn't get cut off when you print.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4</a:t>
            </a:fld>
            <a:endParaRPr sz="1400" b="1">
              <a:solidFill>
                <a:schemeClr val="dk1"/>
              </a:solidFill>
              <a:latin typeface="Arial Black"/>
              <a:ea typeface="Arial Black"/>
              <a:cs typeface="Arial Black"/>
              <a:sym typeface="Arial Black"/>
            </a:endParaRPr>
          </a:p>
        </p:txBody>
      </p:sp>
      <p:sp>
        <p:nvSpPr>
          <p:cNvPr id="118" name="Google Shape;118;p4"/>
          <p:cNvSpPr txBox="1"/>
          <p:nvPr/>
        </p:nvSpPr>
        <p:spPr>
          <a:xfrm>
            <a:off x="1524000" y="11113"/>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a:solidFill>
                <a:schemeClr val="lt1"/>
              </a:solidFill>
              <a:latin typeface="Tinos"/>
              <a:ea typeface="Tinos"/>
              <a:cs typeface="Tinos"/>
              <a:sym typeface="Tinos"/>
            </a:endParaRPr>
          </a:p>
          <a:p>
            <a:pPr marL="0" marR="0" lvl="0" indent="0" algn="ctr" rtl="0">
              <a:spcBef>
                <a:spcPts val="0"/>
              </a:spcBef>
              <a:spcAft>
                <a:spcPts val="0"/>
              </a:spcAft>
              <a:buNone/>
            </a:pPr>
            <a:r>
              <a:rPr lang="en-US" sz="2800">
                <a:solidFill>
                  <a:schemeClr val="dk1"/>
                </a:solidFill>
                <a:latin typeface="Arial"/>
                <a:ea typeface="Arial"/>
                <a:cs typeface="Arial"/>
                <a:sym typeface="Arial"/>
              </a:rPr>
              <a:t>Zoom</a:t>
            </a:r>
            <a:endParaRPr sz="2800">
              <a:solidFill>
                <a:schemeClr val="dk1"/>
              </a:solidFill>
              <a:latin typeface="Arial"/>
              <a:ea typeface="Arial"/>
              <a:cs typeface="Arial"/>
              <a:sym typeface="Arial"/>
            </a:endParaRPr>
          </a:p>
        </p:txBody>
      </p:sp>
      <p:sp>
        <p:nvSpPr>
          <p:cNvPr id="119" name="Google Shape;119;p4"/>
          <p:cNvSpPr txBox="1"/>
          <p:nvPr/>
        </p:nvSpPr>
        <p:spPr>
          <a:xfrm>
            <a:off x="1544638" y="641667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20" name="Google Shape;120;p4"/>
          <p:cNvPicPr preferRelativeResize="0"/>
          <p:nvPr/>
        </p:nvPicPr>
        <p:blipFill rotWithShape="1">
          <a:blip r:embed="rId3">
            <a:alphaModFix/>
          </a:blip>
          <a:srcRect/>
          <a:stretch/>
        </p:blipFill>
        <p:spPr>
          <a:xfrm>
            <a:off x="0" y="215899"/>
            <a:ext cx="1504949" cy="1271589"/>
          </a:xfrm>
          <a:prstGeom prst="rect">
            <a:avLst/>
          </a:prstGeom>
          <a:noFill/>
          <a:ln>
            <a:noFill/>
          </a:ln>
        </p:spPr>
      </p:pic>
      <p:sp>
        <p:nvSpPr>
          <p:cNvPr id="121" name="Google Shape;121;p4"/>
          <p:cNvSpPr/>
          <p:nvPr/>
        </p:nvSpPr>
        <p:spPr>
          <a:xfrm>
            <a:off x="1504949" y="919164"/>
            <a:ext cx="916305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Hit your Zoom drop-down and choose Whole Page. If you can't find this toolbar button, you may want to change your toolbar settings to </a:t>
            </a:r>
            <a:r>
              <a:rPr lang="en-US" sz="1800" u="sng">
                <a:solidFill>
                  <a:srgbClr val="007BFF"/>
                </a:solidFill>
                <a:latin typeface="Verdana"/>
                <a:ea typeface="Verdana"/>
                <a:cs typeface="Verdana"/>
                <a:sym typeface="Verdan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my recommended settings</a:t>
            </a:r>
            <a:r>
              <a:rPr lang="en-US" sz="1800">
                <a:solidFill>
                  <a:srgbClr val="333333"/>
                </a:solidFill>
                <a:latin typeface="Verdana"/>
                <a:ea typeface="Verdana"/>
                <a:cs typeface="Verdana"/>
                <a:sym typeface="Verdana"/>
              </a:rPr>
              <a:t>.</a:t>
            </a:r>
            <a:endParaRPr sz="1800" b="0" i="0">
              <a:solidFill>
                <a:srgbClr val="333333"/>
              </a:solidFill>
              <a:latin typeface="Verdana"/>
              <a:ea typeface="Verdana"/>
              <a:cs typeface="Verdana"/>
              <a:sym typeface="Verdana"/>
            </a:endParaRPr>
          </a:p>
        </p:txBody>
      </p:sp>
      <p:pic>
        <p:nvPicPr>
          <p:cNvPr id="122" name="Google Shape;122;p4" descr="https://www.officearticles.com/img/content/tutorials/create4.jpg"/>
          <p:cNvPicPr preferRelativeResize="0"/>
          <p:nvPr/>
        </p:nvPicPr>
        <p:blipFill rotWithShape="1">
          <a:blip r:embed="rId5">
            <a:alphaModFix/>
          </a:blip>
          <a:srcRect/>
          <a:stretch/>
        </p:blipFill>
        <p:spPr>
          <a:xfrm>
            <a:off x="4290847" y="2738331"/>
            <a:ext cx="2752725" cy="199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cxnSp>
        <p:nvCxnSpPr>
          <p:cNvPr id="128" name="Google Shape;128;p5"/>
          <p:cNvCxnSpPr/>
          <p:nvPr/>
        </p:nvCxnSpPr>
        <p:spPr>
          <a:xfrm>
            <a:off x="1905000" y="457200"/>
            <a:ext cx="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5"/>
          <p:cNvSpPr txBox="1"/>
          <p:nvPr/>
        </p:nvSpPr>
        <p:spPr>
          <a:xfrm>
            <a:off x="1524000" y="-15875"/>
            <a:ext cx="9144000" cy="90963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a:solidFill>
                <a:schemeClr val="lt1"/>
              </a:solidFill>
              <a:latin typeface="Tinos"/>
              <a:ea typeface="Tinos"/>
              <a:cs typeface="Tinos"/>
              <a:sym typeface="Tinos"/>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Setup</a:t>
            </a:r>
            <a:endParaRPr/>
          </a:p>
        </p:txBody>
      </p:sp>
      <p:sp>
        <p:nvSpPr>
          <p:cNvPr id="130" name="Google Shape;130;p5"/>
          <p:cNvSpPr txBox="1"/>
          <p:nvPr/>
        </p:nvSpPr>
        <p:spPr>
          <a:xfrm>
            <a:off x="1524000" y="641667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31" name="Google Shape;131;p5"/>
          <p:cNvPicPr preferRelativeResize="0"/>
          <p:nvPr/>
        </p:nvPicPr>
        <p:blipFill rotWithShape="1">
          <a:blip r:embed="rId3">
            <a:alphaModFix/>
          </a:blip>
          <a:srcRect/>
          <a:stretch/>
        </p:blipFill>
        <p:spPr>
          <a:xfrm>
            <a:off x="0" y="215899"/>
            <a:ext cx="1504949" cy="1271589"/>
          </a:xfrm>
          <a:prstGeom prst="rect">
            <a:avLst/>
          </a:prstGeom>
          <a:noFill/>
          <a:ln>
            <a:noFill/>
          </a:ln>
        </p:spPr>
      </p:pic>
      <p:sp>
        <p:nvSpPr>
          <p:cNvPr id="132" name="Google Shape;132;p5"/>
          <p:cNvSpPr/>
          <p:nvPr/>
        </p:nvSpPr>
        <p:spPr>
          <a:xfrm>
            <a:off x="1504949" y="1213008"/>
            <a:ext cx="916305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Immediately hit Center on your toolbar because a certificate contains mostly centered text and objects.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33" name="Google Shape;133;p5" descr="https://www.officearticles.com/img/content/tutorials/create1.jpg"/>
          <p:cNvPicPr preferRelativeResize="0"/>
          <p:nvPr/>
        </p:nvPicPr>
        <p:blipFill rotWithShape="1">
          <a:blip r:embed="rId4">
            <a:alphaModFix/>
          </a:blip>
          <a:srcRect/>
          <a:stretch/>
        </p:blipFill>
        <p:spPr>
          <a:xfrm>
            <a:off x="4331791" y="2140382"/>
            <a:ext cx="2466975" cy="1885950"/>
          </a:xfrm>
          <a:prstGeom prst="rect">
            <a:avLst/>
          </a:prstGeom>
          <a:noFill/>
          <a:ln>
            <a:noFill/>
          </a:ln>
        </p:spPr>
      </p:pic>
      <p:sp>
        <p:nvSpPr>
          <p:cNvPr id="134" name="Google Shape;134;p5"/>
          <p:cNvSpPr/>
          <p:nvPr/>
        </p:nvSpPr>
        <p:spPr>
          <a:xfrm>
            <a:off x="1760561" y="4298174"/>
            <a:ext cx="890743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Place the Logo, Seal or other graphic, the title of the certificate, and any other text in the order that you desire.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6</a:t>
            </a:fld>
            <a:endParaRPr sz="1400" b="1">
              <a:solidFill>
                <a:schemeClr val="dk1"/>
              </a:solidFill>
              <a:latin typeface="Arial Black"/>
              <a:ea typeface="Arial Black"/>
              <a:cs typeface="Arial Black"/>
              <a:sym typeface="Arial Black"/>
            </a:endParaRPr>
          </a:p>
        </p:txBody>
      </p:sp>
      <p:sp>
        <p:nvSpPr>
          <p:cNvPr id="140" name="Google Shape;140;p6"/>
          <p:cNvSpPr txBox="1">
            <a:spLocks noGrp="1"/>
          </p:cNvSpPr>
          <p:nvPr>
            <p:ph type="body" idx="1"/>
          </p:nvPr>
        </p:nvSpPr>
        <p:spPr>
          <a:xfrm>
            <a:off x="1676400" y="1765300"/>
            <a:ext cx="8686800" cy="4191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sz="2400"/>
              <a:t>You can use WordArt to create rounded text, as follows.</a:t>
            </a:r>
            <a:endParaRPr/>
          </a:p>
          <a:p>
            <a:pPr marL="0" lvl="0" indent="0" algn="l" rtl="0">
              <a:lnSpc>
                <a:spcPct val="90000"/>
              </a:lnSpc>
              <a:spcBef>
                <a:spcPts val="1000"/>
              </a:spcBef>
              <a:spcAft>
                <a:spcPts val="0"/>
              </a:spcAft>
              <a:buClr>
                <a:schemeClr val="dk1"/>
              </a:buClr>
              <a:buSzPts val="2400"/>
              <a:buNone/>
            </a:pPr>
            <a:r>
              <a:rPr lang="en-US" sz="2400"/>
              <a:t>1. From the Drawing toolbar, choose Insert WordArt.</a:t>
            </a:r>
            <a:endParaRPr/>
          </a:p>
        </p:txBody>
      </p:sp>
      <p:sp>
        <p:nvSpPr>
          <p:cNvPr id="141" name="Google Shape;141;p6"/>
          <p:cNvSpPr txBox="1"/>
          <p:nvPr/>
        </p:nvSpPr>
        <p:spPr>
          <a:xfrm>
            <a:off x="1524000" y="533400"/>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a:solidFill>
                <a:schemeClr val="lt1"/>
              </a:solidFill>
              <a:latin typeface="Tinos"/>
              <a:ea typeface="Tinos"/>
              <a:cs typeface="Tinos"/>
              <a:sym typeface="Tinos"/>
            </a:endParaRPr>
          </a:p>
          <a:p>
            <a:pPr marL="0" marR="0" lvl="0" indent="0" algn="ctr" rtl="0">
              <a:spcBef>
                <a:spcPts val="0"/>
              </a:spcBef>
              <a:spcAft>
                <a:spcPts val="0"/>
              </a:spcAft>
              <a:buNone/>
            </a:pPr>
            <a:r>
              <a:rPr lang="en-US" sz="2800">
                <a:solidFill>
                  <a:schemeClr val="dk1"/>
                </a:solidFill>
                <a:latin typeface="Calibri"/>
                <a:ea typeface="Calibri"/>
                <a:cs typeface="Calibri"/>
                <a:sym typeface="Calibri"/>
              </a:rPr>
              <a:t>WordArt</a:t>
            </a:r>
            <a:endParaRPr sz="2800">
              <a:solidFill>
                <a:schemeClr val="dk1"/>
              </a:solidFill>
              <a:latin typeface="Calibri"/>
              <a:ea typeface="Calibri"/>
              <a:cs typeface="Calibri"/>
              <a:sym typeface="Calibri"/>
            </a:endParaRPr>
          </a:p>
        </p:txBody>
      </p:sp>
      <p:sp>
        <p:nvSpPr>
          <p:cNvPr id="142" name="Google Shape;142;p6"/>
          <p:cNvSpPr txBox="1"/>
          <p:nvPr/>
        </p:nvSpPr>
        <p:spPr>
          <a:xfrm>
            <a:off x="1524000" y="641667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43" name="Google Shape;143;p6"/>
          <p:cNvPicPr preferRelativeResize="0"/>
          <p:nvPr/>
        </p:nvPicPr>
        <p:blipFill rotWithShape="1">
          <a:blip r:embed="rId3">
            <a:alphaModFix/>
          </a:blip>
          <a:srcRect/>
          <a:stretch/>
        </p:blipFill>
        <p:spPr>
          <a:xfrm>
            <a:off x="0" y="215899"/>
            <a:ext cx="1504949" cy="1271589"/>
          </a:xfrm>
          <a:prstGeom prst="rect">
            <a:avLst/>
          </a:prstGeom>
          <a:noFill/>
          <a:ln>
            <a:noFill/>
          </a:ln>
        </p:spPr>
      </p:pic>
      <p:pic>
        <p:nvPicPr>
          <p:cNvPr id="144" name="Google Shape;144;p6" descr="https://www.officearticles.com/img/content/tutorials/create6.jpg"/>
          <p:cNvPicPr preferRelativeResize="0"/>
          <p:nvPr/>
        </p:nvPicPr>
        <p:blipFill rotWithShape="1">
          <a:blip r:embed="rId4">
            <a:alphaModFix/>
          </a:blip>
          <a:srcRect/>
          <a:stretch/>
        </p:blipFill>
        <p:spPr>
          <a:xfrm>
            <a:off x="2951091" y="2827337"/>
            <a:ext cx="5126109" cy="93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p:nvPr/>
        </p:nvSpPr>
        <p:spPr>
          <a:xfrm>
            <a:off x="1524000" y="533400"/>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000">
                <a:solidFill>
                  <a:schemeClr val="dk1"/>
                </a:solidFill>
                <a:latin typeface="Tinos"/>
                <a:ea typeface="Tinos"/>
                <a:cs typeface="Tinos"/>
                <a:sym typeface="Tinos"/>
              </a:rPr>
              <a:t>Continued…</a:t>
            </a:r>
            <a:endParaRPr sz="4000">
              <a:solidFill>
                <a:schemeClr val="dk1"/>
              </a:solidFill>
              <a:latin typeface="Tinos"/>
              <a:ea typeface="Tinos"/>
              <a:cs typeface="Tinos"/>
              <a:sym typeface="Tinos"/>
            </a:endParaRPr>
          </a:p>
        </p:txBody>
      </p:sp>
      <p:sp>
        <p:nvSpPr>
          <p:cNvPr id="150" name="Google Shape;150;p7"/>
          <p:cNvSpPr txBox="1"/>
          <p:nvPr/>
        </p:nvSpPr>
        <p:spPr>
          <a:xfrm>
            <a:off x="1524000" y="641667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51" name="Google Shape;151;p7"/>
          <p:cNvPicPr preferRelativeResize="0"/>
          <p:nvPr/>
        </p:nvPicPr>
        <p:blipFill rotWithShape="1">
          <a:blip r:embed="rId3">
            <a:alphaModFix/>
          </a:blip>
          <a:srcRect/>
          <a:stretch/>
        </p:blipFill>
        <p:spPr>
          <a:xfrm>
            <a:off x="0" y="215899"/>
            <a:ext cx="1504949" cy="1271589"/>
          </a:xfrm>
          <a:prstGeom prst="rect">
            <a:avLst/>
          </a:prstGeom>
          <a:noFill/>
          <a:ln>
            <a:noFill/>
          </a:ln>
        </p:spPr>
      </p:pic>
      <p:pic>
        <p:nvPicPr>
          <p:cNvPr id="152" name="Google Shape;152;p7" descr="https://www.officearticles.com/img/content/tutorials/create7.jpg"/>
          <p:cNvPicPr preferRelativeResize="0"/>
          <p:nvPr/>
        </p:nvPicPr>
        <p:blipFill rotWithShape="1">
          <a:blip r:embed="rId4">
            <a:alphaModFix/>
          </a:blip>
          <a:srcRect/>
          <a:stretch/>
        </p:blipFill>
        <p:spPr>
          <a:xfrm>
            <a:off x="3703992" y="2743082"/>
            <a:ext cx="4010025" cy="3467100"/>
          </a:xfrm>
          <a:prstGeom prst="rect">
            <a:avLst/>
          </a:prstGeom>
          <a:noFill/>
          <a:ln>
            <a:noFill/>
          </a:ln>
        </p:spPr>
      </p:pic>
      <p:sp>
        <p:nvSpPr>
          <p:cNvPr id="153" name="Google Shape;153;p7"/>
          <p:cNvSpPr/>
          <p:nvPr/>
        </p:nvSpPr>
        <p:spPr>
          <a:xfrm>
            <a:off x="2661004" y="1716505"/>
            <a:ext cx="6096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33333"/>
                </a:solidFill>
                <a:latin typeface="Verdana"/>
                <a:ea typeface="Verdana"/>
                <a:cs typeface="Verdana"/>
                <a:sym typeface="Verdana"/>
              </a:rPr>
              <a:t>2. Choose a layout for your text and hit OK.</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8</a:t>
            </a:fld>
            <a:endParaRPr sz="1400" b="1">
              <a:solidFill>
                <a:schemeClr val="dk1"/>
              </a:solidFill>
              <a:latin typeface="Arial Black"/>
              <a:ea typeface="Arial Black"/>
              <a:cs typeface="Arial Black"/>
              <a:sym typeface="Arial Black"/>
            </a:endParaRPr>
          </a:p>
        </p:txBody>
      </p:sp>
      <p:sp>
        <p:nvSpPr>
          <p:cNvPr id="160" name="Google Shape;160;p8"/>
          <p:cNvSpPr txBox="1"/>
          <p:nvPr/>
        </p:nvSpPr>
        <p:spPr>
          <a:xfrm>
            <a:off x="1504949" y="0"/>
            <a:ext cx="9144000" cy="90805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000">
                <a:solidFill>
                  <a:schemeClr val="lt1"/>
                </a:solidFill>
                <a:latin typeface="Tinos"/>
                <a:ea typeface="Tinos"/>
                <a:cs typeface="Tinos"/>
                <a:sym typeface="Tinos"/>
              </a:rPr>
              <a:t>Continued..</a:t>
            </a:r>
            <a:endParaRPr sz="4000">
              <a:solidFill>
                <a:schemeClr val="lt1"/>
              </a:solidFill>
              <a:latin typeface="Tinos"/>
              <a:ea typeface="Tinos"/>
              <a:cs typeface="Tinos"/>
              <a:sym typeface="Tinos"/>
            </a:endParaRPr>
          </a:p>
        </p:txBody>
      </p:sp>
      <p:sp>
        <p:nvSpPr>
          <p:cNvPr id="161" name="Google Shape;161;p8"/>
          <p:cNvSpPr txBox="1"/>
          <p:nvPr/>
        </p:nvSpPr>
        <p:spPr>
          <a:xfrm>
            <a:off x="1345247" y="6435726"/>
            <a:ext cx="9144000"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62" name="Google Shape;162;p8"/>
          <p:cNvPicPr preferRelativeResize="0"/>
          <p:nvPr/>
        </p:nvPicPr>
        <p:blipFill rotWithShape="1">
          <a:blip r:embed="rId3">
            <a:alphaModFix/>
          </a:blip>
          <a:srcRect/>
          <a:stretch/>
        </p:blipFill>
        <p:spPr>
          <a:xfrm>
            <a:off x="0" y="215899"/>
            <a:ext cx="1504949" cy="1271589"/>
          </a:xfrm>
          <a:prstGeom prst="rect">
            <a:avLst/>
          </a:prstGeom>
          <a:noFill/>
          <a:ln>
            <a:noFill/>
          </a:ln>
        </p:spPr>
      </p:pic>
      <p:sp>
        <p:nvSpPr>
          <p:cNvPr id="163" name="Google Shape;163;p8"/>
          <p:cNvSpPr/>
          <p:nvPr/>
        </p:nvSpPr>
        <p:spPr>
          <a:xfrm>
            <a:off x="1504949" y="1095378"/>
            <a:ext cx="9144000" cy="2308324"/>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333333"/>
              </a:buClr>
              <a:buSzPts val="1800"/>
              <a:buFont typeface="Calibri"/>
              <a:buAutoNum type="arabicPeriod" startAt="3"/>
            </a:pPr>
            <a:r>
              <a:rPr lang="en-US" sz="1800">
                <a:solidFill>
                  <a:srgbClr val="333333"/>
                </a:solidFill>
                <a:latin typeface="Verdana"/>
                <a:ea typeface="Verdana"/>
                <a:cs typeface="Verdana"/>
                <a:sym typeface="Verdana"/>
              </a:rPr>
              <a:t>Type the name of the certificate or of your agency and hit Ok. If it's not rounded enough, you can use the drag handles to drag down the object to reshape it. If your object takes up a lot of the page, you may choose to cut it and place it in the header of your document so that it's "out of the way" while you work. The printed item will look the same. Simply cut it, hit View Header and Footer, and paste it.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164" name="Google Shape;164;p8" descr="https://www.officearticles.com/img/content/tutorials/create4.gif"/>
          <p:cNvPicPr preferRelativeResize="0"/>
          <p:nvPr/>
        </p:nvPicPr>
        <p:blipFill rotWithShape="1">
          <a:blip r:embed="rId4">
            <a:alphaModFix/>
          </a:blip>
          <a:srcRect/>
          <a:stretch/>
        </p:blipFill>
        <p:spPr>
          <a:xfrm>
            <a:off x="2145347" y="2886073"/>
            <a:ext cx="7543800" cy="3190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sldNum" idx="12"/>
          </p:nvPr>
        </p:nvSpPr>
        <p:spPr>
          <a:xfrm>
            <a:off x="8077200" y="6248400"/>
            <a:ext cx="19050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a:solidFill>
                  <a:schemeClr val="dk1"/>
                </a:solidFill>
                <a:latin typeface="Arial Black"/>
                <a:ea typeface="Arial Black"/>
                <a:cs typeface="Arial Black"/>
                <a:sym typeface="Arial Black"/>
              </a:rPr>
              <a:pPr marL="0" marR="0" lvl="0" indent="0" algn="ctr" rtl="0">
                <a:spcBef>
                  <a:spcPts val="0"/>
                </a:spcBef>
                <a:spcAft>
                  <a:spcPts val="0"/>
                </a:spcAft>
                <a:buNone/>
              </a:pPr>
              <a:t>9</a:t>
            </a:fld>
            <a:endParaRPr sz="1400" b="1">
              <a:solidFill>
                <a:schemeClr val="dk1"/>
              </a:solidFill>
              <a:latin typeface="Arial Black"/>
              <a:ea typeface="Arial Black"/>
              <a:cs typeface="Arial Black"/>
              <a:sym typeface="Arial Black"/>
            </a:endParaRPr>
          </a:p>
        </p:txBody>
      </p:sp>
      <p:sp>
        <p:nvSpPr>
          <p:cNvPr id="171" name="Google Shape;171;p9"/>
          <p:cNvSpPr/>
          <p:nvPr/>
        </p:nvSpPr>
        <p:spPr>
          <a:xfrm>
            <a:off x="1524000" y="304800"/>
            <a:ext cx="8991600" cy="615950"/>
          </a:xfrm>
          <a:prstGeom prst="rect">
            <a:avLst/>
          </a:prstGeom>
          <a:noFill/>
          <a:ln>
            <a:noFill/>
          </a:ln>
        </p:spPr>
        <p:txBody>
          <a:bodyPr spcFirstLastPara="1" wrap="square" lIns="92075" tIns="46025" rIns="92075" bIns="46025" anchor="t" anchorCtr="0">
            <a:noAutofit/>
          </a:bodyPr>
          <a:lstStyle/>
          <a:p>
            <a:pPr marL="0" marR="0" lvl="0" indent="0" algn="ctr" rtl="0">
              <a:lnSpc>
                <a:spcPct val="90000"/>
              </a:lnSpc>
              <a:spcBef>
                <a:spcPts val="0"/>
              </a:spcBef>
              <a:spcAft>
                <a:spcPts val="0"/>
              </a:spcAft>
              <a:buNone/>
            </a:pPr>
            <a:endParaRPr sz="4000" b="1">
              <a:solidFill>
                <a:srgbClr val="FFFF00"/>
              </a:solidFill>
              <a:latin typeface="Tahoma"/>
              <a:ea typeface="Tahoma"/>
              <a:cs typeface="Tahoma"/>
              <a:sym typeface="Tahoma"/>
            </a:endParaRPr>
          </a:p>
        </p:txBody>
      </p:sp>
      <p:sp>
        <p:nvSpPr>
          <p:cNvPr id="172" name="Google Shape;172;p9"/>
          <p:cNvSpPr/>
          <p:nvPr/>
        </p:nvSpPr>
        <p:spPr>
          <a:xfrm>
            <a:off x="1528761" y="1212850"/>
            <a:ext cx="9139239" cy="2066925"/>
          </a:xfrm>
          <a:prstGeom prst="rect">
            <a:avLst/>
          </a:prstGeom>
          <a:noFill/>
          <a:ln>
            <a:noFill/>
          </a:ln>
        </p:spPr>
        <p:txBody>
          <a:bodyPr spcFirstLastPara="1" wrap="square" lIns="92075" tIns="46025" rIns="92075" bIns="46025" anchor="t" anchorCtr="0">
            <a:noAutofit/>
          </a:bodyPr>
          <a:lstStyle/>
          <a:p>
            <a:pPr marL="342900" marR="0" lvl="0" indent="-342900" algn="just" rtl="0">
              <a:spcBef>
                <a:spcPts val="0"/>
              </a:spcBef>
              <a:spcAft>
                <a:spcPts val="0"/>
              </a:spcAft>
              <a:buNone/>
            </a:pPr>
            <a:r>
              <a:rPr lang="en-US" sz="2400" b="0">
                <a:solidFill>
                  <a:schemeClr val="dk1"/>
                </a:solidFill>
                <a:latin typeface="Times New Roman"/>
                <a:ea typeface="Times New Roman"/>
                <a:cs typeface="Times New Roman"/>
                <a:sym typeface="Times New Roman"/>
              </a:rPr>
              <a:t>Here, I changed the color of the font in the WordArt by right-clicking and choosing Format WordArt. I also sent it "Behind text", and told it to center on the page using the different format settings there. I cut it, and pasted it into the header. Then I closed the Header/Footer toolbar.</a:t>
            </a:r>
            <a:endParaRPr/>
          </a:p>
          <a:p>
            <a:pPr marL="342900" marR="0" lvl="0" indent="-342900" algn="l" rtl="0">
              <a:spcBef>
                <a:spcPts val="0"/>
              </a:spcBef>
              <a:spcAft>
                <a:spcPts val="0"/>
              </a:spcAft>
              <a:buNone/>
            </a:pPr>
            <a:r>
              <a:rPr lang="en-US" sz="2800" b="1">
                <a:solidFill>
                  <a:schemeClr val="dk1"/>
                </a:solidFill>
                <a:latin typeface="Times New Roman"/>
                <a:ea typeface="Times New Roman"/>
                <a:cs typeface="Times New Roman"/>
                <a:sym typeface="Times New Roman"/>
              </a:rPr>
              <a:t/>
            </a:r>
            <a:br>
              <a:rPr lang="en-US" sz="2800" b="1">
                <a:solidFill>
                  <a:schemeClr val="dk1"/>
                </a:solidFill>
                <a:latin typeface="Times New Roman"/>
                <a:ea typeface="Times New Roman"/>
                <a:cs typeface="Times New Roman"/>
                <a:sym typeface="Times New Roman"/>
              </a:rPr>
            </a:br>
            <a:endParaRPr sz="2800" b="0">
              <a:solidFill>
                <a:schemeClr val="dk1"/>
              </a:solidFill>
              <a:latin typeface="Tahoma"/>
              <a:ea typeface="Tahoma"/>
              <a:cs typeface="Tahoma"/>
              <a:sym typeface="Tahoma"/>
            </a:endParaRPr>
          </a:p>
        </p:txBody>
      </p:sp>
      <p:sp>
        <p:nvSpPr>
          <p:cNvPr id="173" name="Google Shape;173;p9"/>
          <p:cNvSpPr txBox="1"/>
          <p:nvPr/>
        </p:nvSpPr>
        <p:spPr>
          <a:xfrm>
            <a:off x="1524000" y="171450"/>
            <a:ext cx="9144000" cy="90805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800">
              <a:solidFill>
                <a:schemeClr val="lt1"/>
              </a:solidFill>
              <a:latin typeface="Tinos"/>
              <a:ea typeface="Tinos"/>
              <a:cs typeface="Tinos"/>
              <a:sym typeface="Tinos"/>
            </a:endParaRPr>
          </a:p>
          <a:p>
            <a:pPr marL="0" marR="0" lvl="0" indent="0" algn="ctr" rtl="0">
              <a:lnSpc>
                <a:spcPct val="90000"/>
              </a:lnSpc>
              <a:spcBef>
                <a:spcPts val="0"/>
              </a:spcBef>
              <a:spcAft>
                <a:spcPts val="0"/>
              </a:spcAft>
              <a:buNone/>
            </a:pPr>
            <a:r>
              <a:rPr lang="en-US" sz="2800">
                <a:solidFill>
                  <a:schemeClr val="lt1"/>
                </a:solidFill>
                <a:latin typeface="Tahoma"/>
                <a:ea typeface="Tahoma"/>
                <a:cs typeface="Tahoma"/>
                <a:sym typeface="Tahoma"/>
              </a:rPr>
              <a:t>Continued…</a:t>
            </a:r>
            <a:endParaRPr sz="2800">
              <a:solidFill>
                <a:schemeClr val="lt1"/>
              </a:solidFill>
              <a:latin typeface="Tahoma"/>
              <a:ea typeface="Tahoma"/>
              <a:cs typeface="Tahoma"/>
              <a:sym typeface="Tahoma"/>
            </a:endParaRPr>
          </a:p>
        </p:txBody>
      </p:sp>
      <p:sp>
        <p:nvSpPr>
          <p:cNvPr id="174" name="Google Shape;174;p9"/>
          <p:cNvSpPr txBox="1"/>
          <p:nvPr/>
        </p:nvSpPr>
        <p:spPr>
          <a:xfrm>
            <a:off x="1519238" y="6721476"/>
            <a:ext cx="9144001" cy="441325"/>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a:solidFill>
                  <a:schemeClr val="lt1"/>
                </a:solidFill>
                <a:latin typeface="Tinos"/>
                <a:ea typeface="Tinos"/>
                <a:cs typeface="Tinos"/>
                <a:sym typeface="Tinos"/>
              </a:rPr>
              <a:t> 	Program Name: B.Tech (CSE)</a:t>
            </a:r>
            <a:endParaRPr sz="1800">
              <a:solidFill>
                <a:schemeClr val="lt1"/>
              </a:solidFill>
              <a:latin typeface="Tinos"/>
              <a:ea typeface="Tinos"/>
              <a:cs typeface="Tinos"/>
              <a:sym typeface="Tinos"/>
            </a:endParaRPr>
          </a:p>
        </p:txBody>
      </p:sp>
      <p:pic>
        <p:nvPicPr>
          <p:cNvPr id="175" name="Google Shape;175;p9"/>
          <p:cNvPicPr preferRelativeResize="0"/>
          <p:nvPr/>
        </p:nvPicPr>
        <p:blipFill rotWithShape="1">
          <a:blip r:embed="rId3">
            <a:alphaModFix/>
          </a:blip>
          <a:srcRect/>
          <a:stretch/>
        </p:blipFill>
        <p:spPr>
          <a:xfrm>
            <a:off x="0" y="215899"/>
            <a:ext cx="1504949" cy="1271589"/>
          </a:xfrm>
          <a:prstGeom prst="rect">
            <a:avLst/>
          </a:prstGeom>
          <a:noFill/>
          <a:ln>
            <a:noFill/>
          </a:ln>
        </p:spPr>
      </p:pic>
      <p:pic>
        <p:nvPicPr>
          <p:cNvPr id="176" name="Google Shape;176;p9" descr="https://www.officearticles.com/img/content/tutorials/create8.jpg"/>
          <p:cNvPicPr preferRelativeResize="0"/>
          <p:nvPr/>
        </p:nvPicPr>
        <p:blipFill rotWithShape="1">
          <a:blip r:embed="rId4">
            <a:alphaModFix/>
          </a:blip>
          <a:srcRect/>
          <a:stretch/>
        </p:blipFill>
        <p:spPr>
          <a:xfrm>
            <a:off x="3471980" y="2800349"/>
            <a:ext cx="4067175" cy="36766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TotalTime>
  <Words>695</Words>
  <PresentationFormat>Custom</PresentationFormat>
  <Paragraphs>80</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Times New Roman</vt:lpstr>
      <vt:lpstr>Tinos</vt:lpstr>
      <vt:lpstr>Calibri</vt:lpstr>
      <vt:lpstr>Verdana</vt:lpstr>
      <vt:lpstr>Arial Black</vt:lpstr>
      <vt:lpstr>Tahoma</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 RAMALINGAM</dc:creator>
  <cp:lastModifiedBy>Atul Kumar Singh</cp:lastModifiedBy>
  <cp:revision>10</cp:revision>
  <dcterms:created xsi:type="dcterms:W3CDTF">2020-05-05T09:43:45Z</dcterms:created>
  <dcterms:modified xsi:type="dcterms:W3CDTF">2022-02-03T04:28:04Z</dcterms:modified>
</cp:coreProperties>
</file>