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632" r:id="rId3"/>
    <p:sldId id="647" r:id="rId4"/>
    <p:sldId id="648" r:id="rId5"/>
    <p:sldId id="651" r:id="rId6"/>
    <p:sldId id="656" r:id="rId7"/>
    <p:sldId id="649" r:id="rId8"/>
    <p:sldId id="650" r:id="rId9"/>
    <p:sldId id="657" r:id="rId10"/>
    <p:sldId id="652" r:id="rId11"/>
    <p:sldId id="653" r:id="rId12"/>
    <p:sldId id="654" r:id="rId13"/>
    <p:sldId id="655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1"/>
    <p:restoredTop sz="80969" autoAdjust="0"/>
  </p:normalViewPr>
  <p:slideViewPr>
    <p:cSldViewPr snapToGrid="0" snapToObjects="1">
      <p:cViewPr varScale="1">
        <p:scale>
          <a:sx n="53" d="100"/>
          <a:sy n="53" d="100"/>
        </p:scale>
        <p:origin x="82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16-02-2023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16-02-2023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16-02-2023</a:t>
            </a:fld>
            <a:endParaRPr lang="en-US" altLang="en-US" sz="1200" b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428055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list-revers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54000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br>
              <a:rPr lang="en-US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Python Programming</a:t>
            </a:r>
            <a:endParaRPr lang="zh-CN" altLang="en-US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99A4DA-ADDE-469E-9DF2-65019C2C27B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288882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Program </a:t>
            </a:r>
            <a:r>
              <a:rPr lang="en-US" altLang="zh-CN" dirty="0" err="1">
                <a:solidFill>
                  <a:schemeClr val="bg1"/>
                </a:solidFill>
                <a:latin typeface="Tinos"/>
              </a:rPr>
              <a:t>Name:B.Tech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(CSE)</a:t>
            </a:r>
            <a:endParaRPr lang="en-IN" altLang="zh-CN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D4943-0DBD-4A48-B202-800DD2E52CDD}"/>
              </a:ext>
            </a:extLst>
          </p:cNvPr>
          <p:cNvSpPr txBox="1"/>
          <p:nvPr/>
        </p:nvSpPr>
        <p:spPr>
          <a:xfrm>
            <a:off x="2365007" y="2881989"/>
            <a:ext cx="7028847" cy="13388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50" dirty="0">
                <a:solidFill>
                  <a:srgbClr val="FF0000"/>
                </a:solidFill>
              </a:rPr>
              <a:t>Indexing and Slicing, </a:t>
            </a:r>
          </a:p>
          <a:p>
            <a:pPr algn="ctr">
              <a:defRPr/>
            </a:pPr>
            <a:r>
              <a:rPr lang="en-US" sz="4050" dirty="0">
                <a:solidFill>
                  <a:srgbClr val="FF0000"/>
                </a:solidFill>
              </a:rPr>
              <a:t>List - Built function and methods</a:t>
            </a:r>
            <a:endParaRPr lang="en-IN" sz="405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899"/>
            <a:ext cx="1504949" cy="1271589"/>
          </a:xfrm>
          <a:prstGeom prst="rect">
            <a:avLst/>
          </a:prstGeom>
        </p:spPr>
      </p:pic>
    </p:spTree>
  </p:cSld>
  <p:clrMapOvr>
    <a:masterClrMapping/>
  </p:clrMapOvr>
  <p:transition advTm="241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ACD-8258-9307-1D9D-6C16C267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4" y="182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Indexing vs Slicing Differentiation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D41-A11A-194A-C51D-11D7F0C3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4973805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F37143-F30B-7CAC-2921-B6ED4A9E2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20719"/>
              </p:ext>
            </p:extLst>
          </p:nvPr>
        </p:nvGraphicFramePr>
        <p:xfrm>
          <a:off x="1383632" y="1343862"/>
          <a:ext cx="8999622" cy="4793312"/>
        </p:xfrm>
        <a:graphic>
          <a:graphicData uri="http://schemas.openxmlformats.org/drawingml/2006/table">
            <a:tbl>
              <a:tblPr/>
              <a:tblGrid>
                <a:gridCol w="4499811">
                  <a:extLst>
                    <a:ext uri="{9D8B030D-6E8A-4147-A177-3AD203B41FA5}">
                      <a16:colId xmlns:a16="http://schemas.microsoft.com/office/drawing/2014/main" val="2948423749"/>
                    </a:ext>
                  </a:extLst>
                </a:gridCol>
                <a:gridCol w="4499811">
                  <a:extLst>
                    <a:ext uri="{9D8B030D-6E8A-4147-A177-3AD203B41FA5}">
                      <a16:colId xmlns:a16="http://schemas.microsoft.com/office/drawing/2014/main" val="1521384240"/>
                    </a:ext>
                  </a:extLst>
                </a:gridCol>
              </a:tblGrid>
              <a:tr h="3198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Indexing</a:t>
                      </a:r>
                    </a:p>
                  </a:txBody>
                  <a:tcPr marL="38644" marR="38644" marT="38644" marB="3864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Slicing</a:t>
                      </a:r>
                    </a:p>
                  </a:txBody>
                  <a:tcPr marL="38644" marR="38644" marT="38644" marB="3864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19586"/>
                  </a:ext>
                </a:extLst>
              </a:tr>
              <a:tr h="54430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It returns only 1 item</a:t>
                      </a:r>
                    </a:p>
                  </a:txBody>
                  <a:tcPr marL="38644" marR="38644" marT="38644" marB="3864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It returns a new list/tuple</a:t>
                      </a:r>
                    </a:p>
                  </a:txBody>
                  <a:tcPr marL="38644" marR="38644" marT="38644" marB="3864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092637"/>
                  </a:ext>
                </a:extLst>
              </a:tr>
              <a:tr h="123318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An IndexError will be thrown if you attempt to use an index that is too large.</a:t>
                      </a:r>
                    </a:p>
                  </a:txBody>
                  <a:tcPr marL="38644" marR="38644" marT="38644" marB="3864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When used for slicing, out-of-range indexes are handled gently.</a:t>
                      </a:r>
                    </a:p>
                  </a:txBody>
                  <a:tcPr marL="38644" marR="38644" marT="38644" marB="3864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64246"/>
                  </a:ext>
                </a:extLst>
              </a:tr>
              <a:tr h="123318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We cannot change the length of the list by item assignment in indexing.</a:t>
                      </a:r>
                    </a:p>
                  </a:txBody>
                  <a:tcPr marL="38644" marR="38644" marT="38644" marB="3864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We can change the length of the list or even clear it by assigning items to slicing.</a:t>
                      </a:r>
                    </a:p>
                  </a:txBody>
                  <a:tcPr marL="38644" marR="38644" marT="38644" marB="3864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04929"/>
                  </a:ext>
                </a:extLst>
              </a:tr>
              <a:tr h="146281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We can assign a single element or an iterable to indexing.</a:t>
                      </a:r>
                    </a:p>
                  </a:txBody>
                  <a:tcPr marL="38644" marR="38644" marT="38644" marB="3864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When we assign a single element to slicing, we get a </a:t>
                      </a:r>
                      <a:r>
                        <a:rPr lang="en-US" sz="1400" dirty="0" err="1">
                          <a:effectLst/>
                        </a:rPr>
                        <a:t>TypeError</a:t>
                      </a:r>
                      <a:r>
                        <a:rPr lang="en-US" sz="1400" dirty="0">
                          <a:effectLst/>
                        </a:rPr>
                        <a:t>. It will only accept </a:t>
                      </a:r>
                      <a:r>
                        <a:rPr lang="en-US" sz="1400" dirty="0" err="1">
                          <a:effectLst/>
                        </a:rPr>
                        <a:t>iterables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38644" marR="38644" marT="38644" marB="3864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45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16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932D-DECF-EDCC-91A2-D427036C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8349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Taking Input of a Python List</a:t>
            </a:r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EADB-1FA8-A4F8-7E2D-E00888727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4944979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 can take the input of a list of elements as string, integer, float, etc. But the default one is a string.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r>
              <a:rPr lang="en-US" dirty="0"/>
              <a:t># Python program to take space</a:t>
            </a:r>
          </a:p>
          <a:p>
            <a:pPr marL="0" indent="0">
              <a:buNone/>
            </a:pPr>
            <a:r>
              <a:rPr lang="en-US" dirty="0"/>
              <a:t># separated input as a string</a:t>
            </a:r>
          </a:p>
          <a:p>
            <a:pPr marL="0" indent="0">
              <a:buNone/>
            </a:pPr>
            <a:r>
              <a:rPr lang="en-US" dirty="0"/>
              <a:t># split and store it to a list</a:t>
            </a:r>
          </a:p>
          <a:p>
            <a:pPr marL="0" indent="0">
              <a:buNone/>
            </a:pPr>
            <a:r>
              <a:rPr lang="en-US" dirty="0"/>
              <a:t># and print the string list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input the list as string</a:t>
            </a:r>
          </a:p>
          <a:p>
            <a:pPr marL="0" indent="0">
              <a:buNone/>
            </a:pPr>
            <a:r>
              <a:rPr lang="en-US" dirty="0"/>
              <a:t>string = input("Enter elements (Space-Separated): ")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split the strings and store it to a list</a:t>
            </a:r>
          </a:p>
          <a:p>
            <a:pPr marL="0" indent="0">
              <a:buNone/>
            </a:pPr>
            <a:r>
              <a:rPr lang="en-US" dirty="0" err="1"/>
              <a:t>lst</a:t>
            </a:r>
            <a:r>
              <a:rPr lang="en-US" dirty="0"/>
              <a:t> = </a:t>
            </a:r>
            <a:r>
              <a:rPr lang="en-US" dirty="0" err="1"/>
              <a:t>string.split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print('The list is:', </a:t>
            </a:r>
            <a:r>
              <a:rPr lang="en-US" dirty="0" err="1"/>
              <a:t>lst</a:t>
            </a:r>
            <a:r>
              <a:rPr lang="en-US" dirty="0"/>
              <a:t>)   # printing the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76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4EA3-C0DF-45F9-9027-501EB4BC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A875-4DD2-11AA-5B76-ECFB5552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input size of the list</a:t>
            </a:r>
          </a:p>
          <a:p>
            <a:pPr marL="0" indent="0">
              <a:buNone/>
            </a:pPr>
            <a:r>
              <a:rPr lang="en-US" dirty="0"/>
              <a:t>n = int(input("Enter the size of list : "))</a:t>
            </a:r>
          </a:p>
          <a:p>
            <a:pPr marL="0" indent="0">
              <a:buNone/>
            </a:pPr>
            <a:r>
              <a:rPr lang="en-US" dirty="0"/>
              <a:t># store integers in a list using map,</a:t>
            </a:r>
          </a:p>
          <a:p>
            <a:pPr marL="0" indent="0">
              <a:buNone/>
            </a:pPr>
            <a:r>
              <a:rPr lang="en-US" dirty="0"/>
              <a:t># split and strip functions</a:t>
            </a:r>
          </a:p>
          <a:p>
            <a:pPr marL="0" indent="0">
              <a:buNone/>
            </a:pPr>
            <a:r>
              <a:rPr lang="en-US" dirty="0" err="1"/>
              <a:t>lst</a:t>
            </a:r>
            <a:r>
              <a:rPr lang="en-US" dirty="0"/>
              <a:t> = list(map(int, input("Enter the integer elements:").strip().split()))[:n]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printing the list</a:t>
            </a:r>
          </a:p>
          <a:p>
            <a:pPr marL="0" indent="0">
              <a:buNone/>
            </a:pPr>
            <a:r>
              <a:rPr lang="en-US" dirty="0"/>
              <a:t>print('The list is:', </a:t>
            </a:r>
            <a:r>
              <a:rPr lang="en-US" dirty="0" err="1"/>
              <a:t>lst</a:t>
            </a:r>
            <a:r>
              <a:rPr lang="en-US" dirty="0"/>
              <a:t>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04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F361-A650-7E63-FF0A-FB9DE123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728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Reversing a List</a:t>
            </a:r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2244-51EC-B3F0-6EEF-9623EFD5B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54"/>
            <a:ext cx="10515600" cy="4709109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list can be reversed by using the </a:t>
            </a:r>
            <a:r>
              <a:rPr lang="en-US" b="0" i="0" u="sng" dirty="0">
                <a:effectLst/>
                <a:latin typeface="urw-din"/>
                <a:hlinkClick r:id="rId2"/>
              </a:rPr>
              <a:t>reverse() method in Python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r>
              <a:rPr lang="en-IN" dirty="0"/>
              <a:t># Reversing a list</a:t>
            </a:r>
          </a:p>
          <a:p>
            <a:pPr marL="0" indent="0">
              <a:buNone/>
            </a:pPr>
            <a:r>
              <a:rPr lang="en-IN" dirty="0" err="1"/>
              <a:t>mylist</a:t>
            </a:r>
            <a:r>
              <a:rPr lang="en-IN" dirty="0"/>
              <a:t> = [1, 2, 3, 4, 5, 'Geek', 'Python']</a:t>
            </a:r>
          </a:p>
          <a:p>
            <a:pPr marL="0" indent="0">
              <a:buNone/>
            </a:pPr>
            <a:r>
              <a:rPr lang="en-IN" dirty="0" err="1"/>
              <a:t>mylist.reverse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mylist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110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FE64-5DCE-4A95-D345-9FB05E03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5BDC-9F67-7ADE-EFFB-AE89FA7B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Python Lists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are just like dynamically sized arrays, declared in other languages (vector in C++ and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ArrayList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in Java).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 simple language, a list is a collection of things, enclosed in [ ] and separated by commas. </a:t>
            </a:r>
          </a:p>
          <a:p>
            <a:pPr algn="just"/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The list is a sequence data type which is used to store the collection of data.</a:t>
            </a:r>
            <a:endParaRPr lang="en-US" b="0" dirty="0">
              <a:solidFill>
                <a:srgbClr val="000000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1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2CDD-3D37-1741-97B7-028E19E2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Indexing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3028-3798-7AFB-367C-DE146166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term "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indexing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" refers to refers to an element of 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iterable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based on its position inside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iterable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indexing begins from 0. The first element in the sequence is represented by index 0.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Negative indexing begins from -1. The last element in the sequence is represented by index -1.</a:t>
            </a:r>
          </a:p>
        </p:txBody>
      </p:sp>
    </p:spTree>
    <p:extLst>
      <p:ext uri="{BB962C8B-B14F-4D97-AF65-F5344CB8AC3E}">
        <p14:creationId xmlns:p14="http://schemas.microsoft.com/office/powerpoint/2010/main" val="416342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8A16-30E4-C2CE-3069-694904D6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8822"/>
          </a:xfrm>
        </p:spPr>
        <p:txBody>
          <a:bodyPr>
            <a:normAutofit fontScale="90000"/>
          </a:bodyPr>
          <a:lstStyle/>
          <a:p>
            <a:pPr algn="ctr"/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2FD9-9AA9-9706-EF50-A00941EF5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948"/>
            <a:ext cx="10515600" cy="4673015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Each character in a string corresponds to an index number, and each character can be accessed by its index number. There are two ways to access characters in a String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Accessing string characters using positive indexing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Accessing string characters using negative indexing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                                     T    U    T    O    T    I    A    L    S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Positive Indexing         0    1    2    3    4    5    6    7    8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Negative indexing      -9  -8   -7  -6   -5  -4  -3  -2  -1</a:t>
            </a:r>
          </a:p>
        </p:txBody>
      </p:sp>
    </p:spTree>
    <p:extLst>
      <p:ext uri="{BB962C8B-B14F-4D97-AF65-F5344CB8AC3E}">
        <p14:creationId xmlns:p14="http://schemas.microsoft.com/office/powerpoint/2010/main" val="2985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8AA-21F2-81F7-3E03-552A012B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Accessing string characters using positive indexing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6A87-3BDD-C3D7-C175-62AC998A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 this case, we pass a Positive index (that we wish to access) in square brackets. The index number sequence begins with index number 0. (represents the first character of a string).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inputString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"Hello </a:t>
            </a:r>
            <a:r>
              <a:rPr lang="en-US" b="0" i="0" dirty="0" err="1">
                <a:solidFill>
                  <a:srgbClr val="039624"/>
                </a:solidFill>
                <a:effectLst/>
                <a:latin typeface="Liberation Mono"/>
              </a:rPr>
              <a:t>tutorialspoint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 python"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"0th index character:"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inputString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0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])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"7th index character"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inputString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7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18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DCDF-74B3-761C-1D78-DADCA5B6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Accessing string characters using negative indexing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A0F0-CEFD-1CC9-6327-D956AE81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We pass the Negative index (we wish to access) in square brackets in this type of indexing. The index number starts at -1 in this case (that represents the last character of a string).</a:t>
            </a: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inputString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"Hello </a:t>
            </a:r>
            <a:r>
              <a:rPr lang="en-US" b="0" i="0" dirty="0" err="1">
                <a:solidFill>
                  <a:srgbClr val="039624"/>
                </a:solidFill>
                <a:effectLst/>
                <a:latin typeface="Liberation Mono"/>
              </a:rPr>
              <a:t>tutorialspoint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 python"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"last index character:"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inputString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-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1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])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"6th index character from last:"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inputString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-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6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66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7C18-66B2-DB76-F811-327DF4F9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 fontScale="90000"/>
          </a:bodyPr>
          <a:lstStyle/>
          <a:p>
            <a:pPr algn="ctr"/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Slicing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DEF3-9823-BB90-1CBE-982A7084E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8"/>
            <a:ext cx="10515600" cy="4829425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term "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slicing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" refers to obtaining a subset of elements from 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iterable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based on their indices.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We create a substring by slicing a string, which is effectively a string that exists within another string. We utilize slicing when we only need a portion of the string and not the entire string.</a:t>
            </a:r>
          </a:p>
          <a:p>
            <a:pPr algn="just"/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algn="just"/>
            <a:endParaRPr lang="en-US" b="0" i="0" dirty="0">
              <a:solidFill>
                <a:srgbClr val="FF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0" i="0" dirty="0">
                <a:solidFill>
                  <a:srgbClr val="FF0000"/>
                </a:solidFill>
                <a:effectLst/>
                <a:latin typeface="Nunito" pitchFamily="2" charset="0"/>
              </a:rPr>
              <a:t>Syntax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string[start : end : step]</a:t>
            </a:r>
          </a:p>
        </p:txBody>
      </p:sp>
    </p:spTree>
    <p:extLst>
      <p:ext uri="{BB962C8B-B14F-4D97-AF65-F5344CB8AC3E}">
        <p14:creationId xmlns:p14="http://schemas.microsoft.com/office/powerpoint/2010/main" val="34065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64EF-E343-FD3C-5BBB-5ACD4303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F1F1-B701-B35D-538F-F4079C14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8"/>
            <a:ext cx="10515600" cy="4829425"/>
          </a:xfrm>
        </p:spPr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inputString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"Hello python class"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"First 4 characters of the string:"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inputString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[: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4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])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"Alternate characters from 1 to 10 index(excluded):"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inputString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2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])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"Alternate characters in reverse order from 1 to 10 index(excluded):"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inputString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-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-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-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2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11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BD30-3094-01A6-3DA2-A87A8D09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EBDB-E075-22AC-E565-4AB9B8F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>
                <a:solidFill>
                  <a:srgbClr val="FF0000"/>
                </a:solidFill>
              </a:rPr>
              <a:t>declaring the string</a:t>
            </a:r>
          </a:p>
          <a:p>
            <a:pPr marL="0" indent="0">
              <a:buNone/>
            </a:pPr>
            <a:r>
              <a:rPr lang="en-US" dirty="0"/>
              <a:t>str ="Geeks for Geeks !"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>
                <a:solidFill>
                  <a:srgbClr val="FF0000"/>
                </a:solidFill>
              </a:rPr>
              <a:t>slicing using indexing sequence</a:t>
            </a:r>
          </a:p>
          <a:p>
            <a:pPr marL="0" indent="0">
              <a:buNone/>
            </a:pPr>
            <a:r>
              <a:rPr lang="en-US" dirty="0"/>
              <a:t>print(str[: 3])</a:t>
            </a:r>
          </a:p>
          <a:p>
            <a:pPr marL="0" indent="0">
              <a:buNone/>
            </a:pPr>
            <a:r>
              <a:rPr lang="en-US" dirty="0"/>
              <a:t>print(str[1 : 5 : 2])</a:t>
            </a:r>
          </a:p>
          <a:p>
            <a:pPr marL="0" indent="0">
              <a:buNone/>
            </a:pPr>
            <a:r>
              <a:rPr lang="en-US" dirty="0"/>
              <a:t>print(str[-1 : -12 : -2])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60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2236</TotalTime>
  <Words>905</Words>
  <Application>Microsoft Office PowerPoint</Application>
  <PresentationFormat>Widescreen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Heebo</vt:lpstr>
      <vt:lpstr>Liberation Mono</vt:lpstr>
      <vt:lpstr>Nunito</vt:lpstr>
      <vt:lpstr>Times New Roman</vt:lpstr>
      <vt:lpstr>Tinos</vt:lpstr>
      <vt:lpstr>urw-din</vt:lpstr>
      <vt:lpstr>Office Theme</vt:lpstr>
      <vt:lpstr>PowerPoint Presentation</vt:lpstr>
      <vt:lpstr>Python Lists</vt:lpstr>
      <vt:lpstr> Indexing </vt:lpstr>
      <vt:lpstr> </vt:lpstr>
      <vt:lpstr>Accessing string characters using positive indexing</vt:lpstr>
      <vt:lpstr>Accessing string characters using negative indexing</vt:lpstr>
      <vt:lpstr>  Slicing  </vt:lpstr>
      <vt:lpstr>PowerPoint Presentation</vt:lpstr>
      <vt:lpstr>PowerPoint Presentation</vt:lpstr>
      <vt:lpstr>Indexing vs Slicing Differentiation</vt:lpstr>
      <vt:lpstr> Taking Input of a Python List </vt:lpstr>
      <vt:lpstr>PowerPoint Presentation</vt:lpstr>
      <vt:lpstr> Reversing a 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 Mazid</cp:lastModifiedBy>
  <cp:revision>113</cp:revision>
  <cp:lastPrinted>2020-10-01T09:19:21Z</cp:lastPrinted>
  <dcterms:created xsi:type="dcterms:W3CDTF">2020-05-05T09:43:45Z</dcterms:created>
  <dcterms:modified xsi:type="dcterms:W3CDTF">2023-02-16T05:21:21Z</dcterms:modified>
</cp:coreProperties>
</file>