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701" r:id="rId2"/>
    <p:sldId id="702" r:id="rId3"/>
    <p:sldId id="321" r:id="rId4"/>
    <p:sldId id="862" r:id="rId5"/>
    <p:sldId id="863" r:id="rId6"/>
    <p:sldId id="836" r:id="rId7"/>
    <p:sldId id="864" r:id="rId8"/>
    <p:sldId id="837" r:id="rId9"/>
    <p:sldId id="838" r:id="rId10"/>
    <p:sldId id="848" r:id="rId11"/>
    <p:sldId id="874" r:id="rId12"/>
    <p:sldId id="875" r:id="rId13"/>
    <p:sldId id="866" r:id="rId14"/>
    <p:sldId id="865" r:id="rId15"/>
    <p:sldId id="867" r:id="rId16"/>
    <p:sldId id="868" r:id="rId17"/>
    <p:sldId id="869" r:id="rId18"/>
    <p:sldId id="871" r:id="rId19"/>
    <p:sldId id="870" r:id="rId20"/>
    <p:sldId id="872" r:id="rId21"/>
    <p:sldId id="873" r:id="rId22"/>
    <p:sldId id="847" r:id="rId23"/>
    <p:sldId id="849" r:id="rId24"/>
    <p:sldId id="877" r:id="rId25"/>
    <p:sldId id="850" r:id="rId26"/>
    <p:sldId id="876" r:id="rId27"/>
    <p:sldId id="851" r:id="rId28"/>
    <p:sldId id="852" r:id="rId29"/>
    <p:sldId id="853" r:id="rId30"/>
    <p:sldId id="880" r:id="rId31"/>
    <p:sldId id="854" r:id="rId32"/>
    <p:sldId id="855" r:id="rId33"/>
    <p:sldId id="856" r:id="rId34"/>
    <p:sldId id="857" r:id="rId35"/>
    <p:sldId id="858" r:id="rId36"/>
    <p:sldId id="859" r:id="rId37"/>
    <p:sldId id="878" r:id="rId38"/>
    <p:sldId id="879" r:id="rId39"/>
    <p:sldId id="83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xmlns=""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61050"/>
    <a:srgbClr val="B51BA3"/>
    <a:srgbClr val="0000FF"/>
    <a:srgbClr val="FFFFFF"/>
    <a:srgbClr val="E40524"/>
    <a:srgbClr val="34495E"/>
    <a:srgbClr val="FF6702"/>
    <a:srgbClr val="D6B580"/>
    <a:srgbClr val="F8EDE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3" autoAdjust="0"/>
    <p:restoredTop sz="94660"/>
  </p:normalViewPr>
  <p:slideViewPr>
    <p:cSldViewPr>
      <p:cViewPr varScale="1">
        <p:scale>
          <a:sx n="66" d="100"/>
          <a:sy n="66" d="100"/>
        </p:scale>
        <p:origin x="-1196"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A2542-691D-45CD-9C75-3C00C2AE7527}" type="doc">
      <dgm:prSet loTypeId="urn:microsoft.com/office/officeart/2009/3/layout/HorizontalOrganizationChart" loCatId="hierarchy" qsTypeId="urn:microsoft.com/office/officeart/2005/8/quickstyle/simple3" qsCatId="simple" csTypeId="urn:microsoft.com/office/officeart/2005/8/colors/accent0_3" csCatId="mainScheme"/>
      <dgm:spPr/>
      <dgm:t>
        <a:bodyPr/>
        <a:lstStyle/>
        <a:p>
          <a:endParaRPr lang="en-US"/>
        </a:p>
      </dgm:t>
    </dgm:pt>
    <dgm:pt modelId="{C73188A5-451F-42EF-940F-EC0CF6C9335A}">
      <dgm:prSet custT="1"/>
      <dgm:spPr/>
      <dgm:t>
        <a:bodyPr/>
        <a:lstStyle/>
        <a:p>
          <a:pPr rtl="0"/>
          <a:r>
            <a:rPr lang="en-US" sz="2200" dirty="0" smtClean="0">
              <a:latin typeface="Cambria" panose="02040503050406030204" pitchFamily="18" charset="0"/>
            </a:rPr>
            <a:t>Computers operate a great many kinds of devices.  Most fit into the general categories:</a:t>
          </a:r>
          <a:endParaRPr lang="en-US" sz="2200" dirty="0">
            <a:latin typeface="Cambria" panose="02040503050406030204" pitchFamily="18" charset="0"/>
          </a:endParaRPr>
        </a:p>
      </dgm:t>
    </dgm:pt>
    <dgm:pt modelId="{C825D893-655B-4027-9CE0-017D07AB5FFD}" type="parTrans" cxnId="{C93644B7-7287-422B-B87D-BD5E39FED330}">
      <dgm:prSet/>
      <dgm:spPr/>
      <dgm:t>
        <a:bodyPr/>
        <a:lstStyle/>
        <a:p>
          <a:endParaRPr lang="en-US" sz="2200">
            <a:latin typeface="Cambria" panose="02040503050406030204" pitchFamily="18" charset="0"/>
          </a:endParaRPr>
        </a:p>
      </dgm:t>
    </dgm:pt>
    <dgm:pt modelId="{400CA218-8C0C-4F73-9C56-A9AAD1DBE4A2}" type="sibTrans" cxnId="{C93644B7-7287-422B-B87D-BD5E39FED330}">
      <dgm:prSet/>
      <dgm:spPr/>
      <dgm:t>
        <a:bodyPr/>
        <a:lstStyle/>
        <a:p>
          <a:endParaRPr lang="en-US" sz="2200">
            <a:latin typeface="Cambria" panose="02040503050406030204" pitchFamily="18" charset="0"/>
          </a:endParaRPr>
        </a:p>
      </dgm:t>
    </dgm:pt>
    <dgm:pt modelId="{339944B2-06CF-4CB3-8098-65F6A883ED64}">
      <dgm:prSet custT="1"/>
      <dgm:spPr/>
      <dgm:t>
        <a:bodyPr/>
        <a:lstStyle/>
        <a:p>
          <a:pPr rtl="0"/>
          <a:r>
            <a:rPr lang="en-US" sz="2200" smtClean="0">
              <a:latin typeface="Cambria" panose="02040503050406030204" pitchFamily="18" charset="0"/>
            </a:rPr>
            <a:t>storage devices (disks, tapes)</a:t>
          </a:r>
          <a:endParaRPr lang="en-US" sz="2200">
            <a:latin typeface="Cambria" panose="02040503050406030204" pitchFamily="18" charset="0"/>
          </a:endParaRPr>
        </a:p>
      </dgm:t>
    </dgm:pt>
    <dgm:pt modelId="{7C36A289-7F1C-48BD-A4A2-6AB9B656DA23}" type="parTrans" cxnId="{80C2ADF4-B403-4405-A93B-83193B00FBCF}">
      <dgm:prSet/>
      <dgm:spPr/>
      <dgm:t>
        <a:bodyPr/>
        <a:lstStyle/>
        <a:p>
          <a:endParaRPr lang="en-US" sz="2200">
            <a:latin typeface="Cambria" panose="02040503050406030204" pitchFamily="18" charset="0"/>
          </a:endParaRPr>
        </a:p>
      </dgm:t>
    </dgm:pt>
    <dgm:pt modelId="{0870CA53-C31D-411B-9BE7-2EFDE01240A3}" type="sibTrans" cxnId="{80C2ADF4-B403-4405-A93B-83193B00FBCF}">
      <dgm:prSet/>
      <dgm:spPr/>
      <dgm:t>
        <a:bodyPr/>
        <a:lstStyle/>
        <a:p>
          <a:endParaRPr lang="en-US" sz="2200">
            <a:latin typeface="Cambria" panose="02040503050406030204" pitchFamily="18" charset="0"/>
          </a:endParaRPr>
        </a:p>
      </dgm:t>
    </dgm:pt>
    <dgm:pt modelId="{274E31BB-398F-4686-A6FB-880CCC5227EC}">
      <dgm:prSet custT="1"/>
      <dgm:spPr/>
      <dgm:t>
        <a:bodyPr/>
        <a:lstStyle/>
        <a:p>
          <a:pPr rtl="0"/>
          <a:r>
            <a:rPr lang="en-US" sz="2200" smtClean="0">
              <a:latin typeface="Cambria" panose="02040503050406030204" pitchFamily="18" charset="0"/>
            </a:rPr>
            <a:t>transmission devices (network cards, modems)</a:t>
          </a:r>
          <a:endParaRPr lang="en-US" sz="2200">
            <a:latin typeface="Cambria" panose="02040503050406030204" pitchFamily="18" charset="0"/>
          </a:endParaRPr>
        </a:p>
      </dgm:t>
    </dgm:pt>
    <dgm:pt modelId="{80E9F989-7DDB-40B5-A25E-D8B34BF26142}" type="parTrans" cxnId="{9F991B2E-07F2-4CF9-BB3B-ACD66EDE16E9}">
      <dgm:prSet/>
      <dgm:spPr/>
      <dgm:t>
        <a:bodyPr/>
        <a:lstStyle/>
        <a:p>
          <a:endParaRPr lang="en-US" sz="2200">
            <a:latin typeface="Cambria" panose="02040503050406030204" pitchFamily="18" charset="0"/>
          </a:endParaRPr>
        </a:p>
      </dgm:t>
    </dgm:pt>
    <dgm:pt modelId="{BA2517DE-D488-415F-842F-4EBA427065ED}" type="sibTrans" cxnId="{9F991B2E-07F2-4CF9-BB3B-ACD66EDE16E9}">
      <dgm:prSet/>
      <dgm:spPr/>
      <dgm:t>
        <a:bodyPr/>
        <a:lstStyle/>
        <a:p>
          <a:endParaRPr lang="en-US" sz="2200">
            <a:latin typeface="Cambria" panose="02040503050406030204" pitchFamily="18" charset="0"/>
          </a:endParaRPr>
        </a:p>
      </dgm:t>
    </dgm:pt>
    <dgm:pt modelId="{8984609F-5D10-4E76-BFD2-A69349CD07CF}">
      <dgm:prSet custT="1"/>
      <dgm:spPr/>
      <dgm:t>
        <a:bodyPr/>
        <a:lstStyle/>
        <a:p>
          <a:pPr rtl="0"/>
          <a:r>
            <a:rPr lang="en-US" sz="2200" smtClean="0">
              <a:latin typeface="Cambria" panose="02040503050406030204" pitchFamily="18" charset="0"/>
            </a:rPr>
            <a:t>human-interface devices (screen, keyboard, mouse).</a:t>
          </a:r>
          <a:endParaRPr lang="en-US" sz="2200">
            <a:latin typeface="Cambria" panose="02040503050406030204" pitchFamily="18" charset="0"/>
          </a:endParaRPr>
        </a:p>
      </dgm:t>
    </dgm:pt>
    <dgm:pt modelId="{658305C9-B54D-4B69-B83C-6E6637C74798}" type="parTrans" cxnId="{D9307F1F-F6E7-411E-8919-410678CFE52A}">
      <dgm:prSet/>
      <dgm:spPr/>
      <dgm:t>
        <a:bodyPr/>
        <a:lstStyle/>
        <a:p>
          <a:endParaRPr lang="en-US" sz="2200">
            <a:latin typeface="Cambria" panose="02040503050406030204" pitchFamily="18" charset="0"/>
          </a:endParaRPr>
        </a:p>
      </dgm:t>
    </dgm:pt>
    <dgm:pt modelId="{2A0FAF58-AB3D-40E7-9F4A-4653FBEB9374}" type="sibTrans" cxnId="{D9307F1F-F6E7-411E-8919-410678CFE52A}">
      <dgm:prSet/>
      <dgm:spPr/>
      <dgm:t>
        <a:bodyPr/>
        <a:lstStyle/>
        <a:p>
          <a:endParaRPr lang="en-US" sz="2200">
            <a:latin typeface="Cambria" panose="02040503050406030204" pitchFamily="18" charset="0"/>
          </a:endParaRPr>
        </a:p>
      </dgm:t>
    </dgm:pt>
    <dgm:pt modelId="{147A09F4-E1C9-42A7-B473-0174CA56ACC0}" type="pres">
      <dgm:prSet presAssocID="{6A3A2542-691D-45CD-9C75-3C00C2AE7527}" presName="hierChild1" presStyleCnt="0">
        <dgm:presLayoutVars>
          <dgm:orgChart val="1"/>
          <dgm:chPref val="1"/>
          <dgm:dir/>
          <dgm:animOne val="branch"/>
          <dgm:animLvl val="lvl"/>
          <dgm:resizeHandles/>
        </dgm:presLayoutVars>
      </dgm:prSet>
      <dgm:spPr/>
      <dgm:t>
        <a:bodyPr/>
        <a:lstStyle/>
        <a:p>
          <a:endParaRPr lang="en-US"/>
        </a:p>
      </dgm:t>
    </dgm:pt>
    <dgm:pt modelId="{0DFC1EDE-5CE4-46A3-ABAF-D389A9C97EF4}" type="pres">
      <dgm:prSet presAssocID="{C73188A5-451F-42EF-940F-EC0CF6C9335A}" presName="hierRoot1" presStyleCnt="0">
        <dgm:presLayoutVars>
          <dgm:hierBranch val="init"/>
        </dgm:presLayoutVars>
      </dgm:prSet>
      <dgm:spPr/>
      <dgm:t>
        <a:bodyPr/>
        <a:lstStyle/>
        <a:p>
          <a:endParaRPr lang="en-US"/>
        </a:p>
      </dgm:t>
    </dgm:pt>
    <dgm:pt modelId="{60BDD78B-A99A-4D8E-A339-D3EEC904B2DE}" type="pres">
      <dgm:prSet presAssocID="{C73188A5-451F-42EF-940F-EC0CF6C9335A}" presName="rootComposite1" presStyleCnt="0"/>
      <dgm:spPr/>
      <dgm:t>
        <a:bodyPr/>
        <a:lstStyle/>
        <a:p>
          <a:endParaRPr lang="en-US"/>
        </a:p>
      </dgm:t>
    </dgm:pt>
    <dgm:pt modelId="{9320E320-DDF8-4872-85CC-9E5F09964D56}" type="pres">
      <dgm:prSet presAssocID="{C73188A5-451F-42EF-940F-EC0CF6C9335A}" presName="rootText1" presStyleLbl="node0" presStyleIdx="0" presStyleCnt="1">
        <dgm:presLayoutVars>
          <dgm:chPref val="3"/>
        </dgm:presLayoutVars>
      </dgm:prSet>
      <dgm:spPr/>
      <dgm:t>
        <a:bodyPr/>
        <a:lstStyle/>
        <a:p>
          <a:endParaRPr lang="en-US"/>
        </a:p>
      </dgm:t>
    </dgm:pt>
    <dgm:pt modelId="{5D454962-C9C5-4FD8-9770-EAD0739CD047}" type="pres">
      <dgm:prSet presAssocID="{C73188A5-451F-42EF-940F-EC0CF6C9335A}" presName="rootConnector1" presStyleLbl="node1" presStyleIdx="0" presStyleCnt="0"/>
      <dgm:spPr/>
      <dgm:t>
        <a:bodyPr/>
        <a:lstStyle/>
        <a:p>
          <a:endParaRPr lang="en-US"/>
        </a:p>
      </dgm:t>
    </dgm:pt>
    <dgm:pt modelId="{F162A742-1821-43C5-A61D-FF2AC0B0944B}" type="pres">
      <dgm:prSet presAssocID="{C73188A5-451F-42EF-940F-EC0CF6C9335A}" presName="hierChild2" presStyleCnt="0"/>
      <dgm:spPr/>
      <dgm:t>
        <a:bodyPr/>
        <a:lstStyle/>
        <a:p>
          <a:endParaRPr lang="en-US"/>
        </a:p>
      </dgm:t>
    </dgm:pt>
    <dgm:pt modelId="{7C3AE640-5B41-46CD-A5A1-499B74FEFD6D}" type="pres">
      <dgm:prSet presAssocID="{7C36A289-7F1C-48BD-A4A2-6AB9B656DA23}" presName="Name64" presStyleLbl="parChTrans1D2" presStyleIdx="0" presStyleCnt="3"/>
      <dgm:spPr/>
      <dgm:t>
        <a:bodyPr/>
        <a:lstStyle/>
        <a:p>
          <a:endParaRPr lang="en-US"/>
        </a:p>
      </dgm:t>
    </dgm:pt>
    <dgm:pt modelId="{D858EC20-6E6B-431C-907A-A3AA76F97B68}" type="pres">
      <dgm:prSet presAssocID="{339944B2-06CF-4CB3-8098-65F6A883ED64}" presName="hierRoot2" presStyleCnt="0">
        <dgm:presLayoutVars>
          <dgm:hierBranch val="init"/>
        </dgm:presLayoutVars>
      </dgm:prSet>
      <dgm:spPr/>
      <dgm:t>
        <a:bodyPr/>
        <a:lstStyle/>
        <a:p>
          <a:endParaRPr lang="en-US"/>
        </a:p>
      </dgm:t>
    </dgm:pt>
    <dgm:pt modelId="{1FA0E959-E6F3-42C3-B05E-C8F39517148A}" type="pres">
      <dgm:prSet presAssocID="{339944B2-06CF-4CB3-8098-65F6A883ED64}" presName="rootComposite" presStyleCnt="0"/>
      <dgm:spPr/>
      <dgm:t>
        <a:bodyPr/>
        <a:lstStyle/>
        <a:p>
          <a:endParaRPr lang="en-US"/>
        </a:p>
      </dgm:t>
    </dgm:pt>
    <dgm:pt modelId="{19247730-B405-4390-9E63-6FAD2E13011F}" type="pres">
      <dgm:prSet presAssocID="{339944B2-06CF-4CB3-8098-65F6A883ED64}" presName="rootText" presStyleLbl="node2" presStyleIdx="0" presStyleCnt="3">
        <dgm:presLayoutVars>
          <dgm:chPref val="3"/>
        </dgm:presLayoutVars>
      </dgm:prSet>
      <dgm:spPr/>
      <dgm:t>
        <a:bodyPr/>
        <a:lstStyle/>
        <a:p>
          <a:endParaRPr lang="en-US"/>
        </a:p>
      </dgm:t>
    </dgm:pt>
    <dgm:pt modelId="{3BD63391-B112-4E34-8D0F-9CBA80266411}" type="pres">
      <dgm:prSet presAssocID="{339944B2-06CF-4CB3-8098-65F6A883ED64}" presName="rootConnector" presStyleLbl="node2" presStyleIdx="0" presStyleCnt="3"/>
      <dgm:spPr/>
      <dgm:t>
        <a:bodyPr/>
        <a:lstStyle/>
        <a:p>
          <a:endParaRPr lang="en-US"/>
        </a:p>
      </dgm:t>
    </dgm:pt>
    <dgm:pt modelId="{7194F62A-0E7C-49FA-AE71-632FA86D3368}" type="pres">
      <dgm:prSet presAssocID="{339944B2-06CF-4CB3-8098-65F6A883ED64}" presName="hierChild4" presStyleCnt="0"/>
      <dgm:spPr/>
      <dgm:t>
        <a:bodyPr/>
        <a:lstStyle/>
        <a:p>
          <a:endParaRPr lang="en-US"/>
        </a:p>
      </dgm:t>
    </dgm:pt>
    <dgm:pt modelId="{D90CD323-D770-4C6A-9AC8-82E522694531}" type="pres">
      <dgm:prSet presAssocID="{339944B2-06CF-4CB3-8098-65F6A883ED64}" presName="hierChild5" presStyleCnt="0"/>
      <dgm:spPr/>
      <dgm:t>
        <a:bodyPr/>
        <a:lstStyle/>
        <a:p>
          <a:endParaRPr lang="en-US"/>
        </a:p>
      </dgm:t>
    </dgm:pt>
    <dgm:pt modelId="{7B8CE325-0B61-44FF-BB94-076EB5108B72}" type="pres">
      <dgm:prSet presAssocID="{80E9F989-7DDB-40B5-A25E-D8B34BF26142}" presName="Name64" presStyleLbl="parChTrans1D2" presStyleIdx="1" presStyleCnt="3"/>
      <dgm:spPr/>
      <dgm:t>
        <a:bodyPr/>
        <a:lstStyle/>
        <a:p>
          <a:endParaRPr lang="en-US"/>
        </a:p>
      </dgm:t>
    </dgm:pt>
    <dgm:pt modelId="{8DDAA7FE-E31B-4ED6-B273-836AE7E6CB3D}" type="pres">
      <dgm:prSet presAssocID="{274E31BB-398F-4686-A6FB-880CCC5227EC}" presName="hierRoot2" presStyleCnt="0">
        <dgm:presLayoutVars>
          <dgm:hierBranch val="init"/>
        </dgm:presLayoutVars>
      </dgm:prSet>
      <dgm:spPr/>
      <dgm:t>
        <a:bodyPr/>
        <a:lstStyle/>
        <a:p>
          <a:endParaRPr lang="en-US"/>
        </a:p>
      </dgm:t>
    </dgm:pt>
    <dgm:pt modelId="{7056BCF9-CD20-434A-B16A-390EA6381C68}" type="pres">
      <dgm:prSet presAssocID="{274E31BB-398F-4686-A6FB-880CCC5227EC}" presName="rootComposite" presStyleCnt="0"/>
      <dgm:spPr/>
      <dgm:t>
        <a:bodyPr/>
        <a:lstStyle/>
        <a:p>
          <a:endParaRPr lang="en-US"/>
        </a:p>
      </dgm:t>
    </dgm:pt>
    <dgm:pt modelId="{9594EE95-C8A6-4DA4-A295-126B23099128}" type="pres">
      <dgm:prSet presAssocID="{274E31BB-398F-4686-A6FB-880CCC5227EC}" presName="rootText" presStyleLbl="node2" presStyleIdx="1" presStyleCnt="3">
        <dgm:presLayoutVars>
          <dgm:chPref val="3"/>
        </dgm:presLayoutVars>
      </dgm:prSet>
      <dgm:spPr/>
      <dgm:t>
        <a:bodyPr/>
        <a:lstStyle/>
        <a:p>
          <a:endParaRPr lang="en-US"/>
        </a:p>
      </dgm:t>
    </dgm:pt>
    <dgm:pt modelId="{DB10F3BF-CFC6-48C4-97D5-2E7EEF107A6D}" type="pres">
      <dgm:prSet presAssocID="{274E31BB-398F-4686-A6FB-880CCC5227EC}" presName="rootConnector" presStyleLbl="node2" presStyleIdx="1" presStyleCnt="3"/>
      <dgm:spPr/>
      <dgm:t>
        <a:bodyPr/>
        <a:lstStyle/>
        <a:p>
          <a:endParaRPr lang="en-US"/>
        </a:p>
      </dgm:t>
    </dgm:pt>
    <dgm:pt modelId="{F2887DEB-32C6-4DCC-90D0-4D4CAEF0C098}" type="pres">
      <dgm:prSet presAssocID="{274E31BB-398F-4686-A6FB-880CCC5227EC}" presName="hierChild4" presStyleCnt="0"/>
      <dgm:spPr/>
      <dgm:t>
        <a:bodyPr/>
        <a:lstStyle/>
        <a:p>
          <a:endParaRPr lang="en-US"/>
        </a:p>
      </dgm:t>
    </dgm:pt>
    <dgm:pt modelId="{A5A5FBD4-866D-4605-9255-FDD37FAF82AE}" type="pres">
      <dgm:prSet presAssocID="{274E31BB-398F-4686-A6FB-880CCC5227EC}" presName="hierChild5" presStyleCnt="0"/>
      <dgm:spPr/>
      <dgm:t>
        <a:bodyPr/>
        <a:lstStyle/>
        <a:p>
          <a:endParaRPr lang="en-US"/>
        </a:p>
      </dgm:t>
    </dgm:pt>
    <dgm:pt modelId="{8A9FA589-CD13-4455-8AEC-4240073DFB08}" type="pres">
      <dgm:prSet presAssocID="{658305C9-B54D-4B69-B83C-6E6637C74798}" presName="Name64" presStyleLbl="parChTrans1D2" presStyleIdx="2" presStyleCnt="3"/>
      <dgm:spPr/>
      <dgm:t>
        <a:bodyPr/>
        <a:lstStyle/>
        <a:p>
          <a:endParaRPr lang="en-US"/>
        </a:p>
      </dgm:t>
    </dgm:pt>
    <dgm:pt modelId="{1E0573FC-D948-4871-93C2-D3CE98107264}" type="pres">
      <dgm:prSet presAssocID="{8984609F-5D10-4E76-BFD2-A69349CD07CF}" presName="hierRoot2" presStyleCnt="0">
        <dgm:presLayoutVars>
          <dgm:hierBranch val="init"/>
        </dgm:presLayoutVars>
      </dgm:prSet>
      <dgm:spPr/>
      <dgm:t>
        <a:bodyPr/>
        <a:lstStyle/>
        <a:p>
          <a:endParaRPr lang="en-US"/>
        </a:p>
      </dgm:t>
    </dgm:pt>
    <dgm:pt modelId="{D92EE8C6-C5AD-445C-9E5C-CFF1C345F7C2}" type="pres">
      <dgm:prSet presAssocID="{8984609F-5D10-4E76-BFD2-A69349CD07CF}" presName="rootComposite" presStyleCnt="0"/>
      <dgm:spPr/>
      <dgm:t>
        <a:bodyPr/>
        <a:lstStyle/>
        <a:p>
          <a:endParaRPr lang="en-US"/>
        </a:p>
      </dgm:t>
    </dgm:pt>
    <dgm:pt modelId="{2BA9A1C5-8798-4CC7-87C5-C9319E0B3AA9}" type="pres">
      <dgm:prSet presAssocID="{8984609F-5D10-4E76-BFD2-A69349CD07CF}" presName="rootText" presStyleLbl="node2" presStyleIdx="2" presStyleCnt="3">
        <dgm:presLayoutVars>
          <dgm:chPref val="3"/>
        </dgm:presLayoutVars>
      </dgm:prSet>
      <dgm:spPr/>
      <dgm:t>
        <a:bodyPr/>
        <a:lstStyle/>
        <a:p>
          <a:endParaRPr lang="en-US"/>
        </a:p>
      </dgm:t>
    </dgm:pt>
    <dgm:pt modelId="{A2A0977D-6F06-4E1D-BE17-2742352F0D06}" type="pres">
      <dgm:prSet presAssocID="{8984609F-5D10-4E76-BFD2-A69349CD07CF}" presName="rootConnector" presStyleLbl="node2" presStyleIdx="2" presStyleCnt="3"/>
      <dgm:spPr/>
      <dgm:t>
        <a:bodyPr/>
        <a:lstStyle/>
        <a:p>
          <a:endParaRPr lang="en-US"/>
        </a:p>
      </dgm:t>
    </dgm:pt>
    <dgm:pt modelId="{2DB880C0-3506-4B1D-8A2E-A9A2476E5EAA}" type="pres">
      <dgm:prSet presAssocID="{8984609F-5D10-4E76-BFD2-A69349CD07CF}" presName="hierChild4" presStyleCnt="0"/>
      <dgm:spPr/>
      <dgm:t>
        <a:bodyPr/>
        <a:lstStyle/>
        <a:p>
          <a:endParaRPr lang="en-US"/>
        </a:p>
      </dgm:t>
    </dgm:pt>
    <dgm:pt modelId="{E4D24309-2F54-4225-B44E-87A6AFB3235A}" type="pres">
      <dgm:prSet presAssocID="{8984609F-5D10-4E76-BFD2-A69349CD07CF}" presName="hierChild5" presStyleCnt="0"/>
      <dgm:spPr/>
      <dgm:t>
        <a:bodyPr/>
        <a:lstStyle/>
        <a:p>
          <a:endParaRPr lang="en-US"/>
        </a:p>
      </dgm:t>
    </dgm:pt>
    <dgm:pt modelId="{0F1A7C3A-8BBC-4D5D-BF35-AA30C3BF565F}" type="pres">
      <dgm:prSet presAssocID="{C73188A5-451F-42EF-940F-EC0CF6C9335A}" presName="hierChild3" presStyleCnt="0"/>
      <dgm:spPr/>
      <dgm:t>
        <a:bodyPr/>
        <a:lstStyle/>
        <a:p>
          <a:endParaRPr lang="en-US"/>
        </a:p>
      </dgm:t>
    </dgm:pt>
  </dgm:ptLst>
  <dgm:cxnLst>
    <dgm:cxn modelId="{DAC020C6-69D1-480E-A76A-47B0CE2EAE91}" type="presOf" srcId="{8984609F-5D10-4E76-BFD2-A69349CD07CF}" destId="{2BA9A1C5-8798-4CC7-87C5-C9319E0B3AA9}" srcOrd="0" destOrd="0" presId="urn:microsoft.com/office/officeart/2009/3/layout/HorizontalOrganizationChart"/>
    <dgm:cxn modelId="{A94818E9-2017-4868-B6E7-A6326B0EBD80}" type="presOf" srcId="{80E9F989-7DDB-40B5-A25E-D8B34BF26142}" destId="{7B8CE325-0B61-44FF-BB94-076EB5108B72}" srcOrd="0" destOrd="0" presId="urn:microsoft.com/office/officeart/2009/3/layout/HorizontalOrganizationChart"/>
    <dgm:cxn modelId="{96797883-E4DD-42C7-84A3-4BF173C28BCE}" type="presOf" srcId="{6A3A2542-691D-45CD-9C75-3C00C2AE7527}" destId="{147A09F4-E1C9-42A7-B473-0174CA56ACC0}" srcOrd="0" destOrd="0" presId="urn:microsoft.com/office/officeart/2009/3/layout/HorizontalOrganizationChart"/>
    <dgm:cxn modelId="{4EFD13F7-20FD-4A41-934C-5B8EBE598F22}" type="presOf" srcId="{7C36A289-7F1C-48BD-A4A2-6AB9B656DA23}" destId="{7C3AE640-5B41-46CD-A5A1-499B74FEFD6D}" srcOrd="0" destOrd="0" presId="urn:microsoft.com/office/officeart/2009/3/layout/HorizontalOrganizationChart"/>
    <dgm:cxn modelId="{F952FE2C-9CE3-47B4-A910-B59FEC06C60F}" type="presOf" srcId="{8984609F-5D10-4E76-BFD2-A69349CD07CF}" destId="{A2A0977D-6F06-4E1D-BE17-2742352F0D06}" srcOrd="1" destOrd="0" presId="urn:microsoft.com/office/officeart/2009/3/layout/HorizontalOrganizationChart"/>
    <dgm:cxn modelId="{C93644B7-7287-422B-B87D-BD5E39FED330}" srcId="{6A3A2542-691D-45CD-9C75-3C00C2AE7527}" destId="{C73188A5-451F-42EF-940F-EC0CF6C9335A}" srcOrd="0" destOrd="0" parTransId="{C825D893-655B-4027-9CE0-017D07AB5FFD}" sibTransId="{400CA218-8C0C-4F73-9C56-A9AAD1DBE4A2}"/>
    <dgm:cxn modelId="{041B0758-1C35-4B3F-B4AE-10E2CE2B41D9}" type="presOf" srcId="{658305C9-B54D-4B69-B83C-6E6637C74798}" destId="{8A9FA589-CD13-4455-8AEC-4240073DFB08}" srcOrd="0" destOrd="0" presId="urn:microsoft.com/office/officeart/2009/3/layout/HorizontalOrganizationChart"/>
    <dgm:cxn modelId="{80C2ADF4-B403-4405-A93B-83193B00FBCF}" srcId="{C73188A5-451F-42EF-940F-EC0CF6C9335A}" destId="{339944B2-06CF-4CB3-8098-65F6A883ED64}" srcOrd="0" destOrd="0" parTransId="{7C36A289-7F1C-48BD-A4A2-6AB9B656DA23}" sibTransId="{0870CA53-C31D-411B-9BE7-2EFDE01240A3}"/>
    <dgm:cxn modelId="{D9307F1F-F6E7-411E-8919-410678CFE52A}" srcId="{C73188A5-451F-42EF-940F-EC0CF6C9335A}" destId="{8984609F-5D10-4E76-BFD2-A69349CD07CF}" srcOrd="2" destOrd="0" parTransId="{658305C9-B54D-4B69-B83C-6E6637C74798}" sibTransId="{2A0FAF58-AB3D-40E7-9F4A-4653FBEB9374}"/>
    <dgm:cxn modelId="{5FF7C1CA-A86A-4C54-8247-269BA03CCE4E}" type="presOf" srcId="{274E31BB-398F-4686-A6FB-880CCC5227EC}" destId="{9594EE95-C8A6-4DA4-A295-126B23099128}" srcOrd="0" destOrd="0" presId="urn:microsoft.com/office/officeart/2009/3/layout/HorizontalOrganizationChart"/>
    <dgm:cxn modelId="{9E33D6B1-453F-4CB2-9BBF-D61CC3243F36}" type="presOf" srcId="{339944B2-06CF-4CB3-8098-65F6A883ED64}" destId="{19247730-B405-4390-9E63-6FAD2E13011F}" srcOrd="0" destOrd="0" presId="urn:microsoft.com/office/officeart/2009/3/layout/HorizontalOrganizationChart"/>
    <dgm:cxn modelId="{B973D552-C657-4246-B350-5DAAC0348D52}" type="presOf" srcId="{274E31BB-398F-4686-A6FB-880CCC5227EC}" destId="{DB10F3BF-CFC6-48C4-97D5-2E7EEF107A6D}" srcOrd="1" destOrd="0" presId="urn:microsoft.com/office/officeart/2009/3/layout/HorizontalOrganizationChart"/>
    <dgm:cxn modelId="{34EFEB33-165C-4780-ABB9-1DE1D9B834EA}" type="presOf" srcId="{C73188A5-451F-42EF-940F-EC0CF6C9335A}" destId="{9320E320-DDF8-4872-85CC-9E5F09964D56}" srcOrd="0" destOrd="0" presId="urn:microsoft.com/office/officeart/2009/3/layout/HorizontalOrganizationChart"/>
    <dgm:cxn modelId="{9F991B2E-07F2-4CF9-BB3B-ACD66EDE16E9}" srcId="{C73188A5-451F-42EF-940F-EC0CF6C9335A}" destId="{274E31BB-398F-4686-A6FB-880CCC5227EC}" srcOrd="1" destOrd="0" parTransId="{80E9F989-7DDB-40B5-A25E-D8B34BF26142}" sibTransId="{BA2517DE-D488-415F-842F-4EBA427065ED}"/>
    <dgm:cxn modelId="{3E1D4C90-A7FC-483A-AE0C-415004F68146}" type="presOf" srcId="{C73188A5-451F-42EF-940F-EC0CF6C9335A}" destId="{5D454962-C9C5-4FD8-9770-EAD0739CD047}" srcOrd="1" destOrd="0" presId="urn:microsoft.com/office/officeart/2009/3/layout/HorizontalOrganizationChart"/>
    <dgm:cxn modelId="{F70B8BF0-8FEA-4586-B43C-F6588F07CD99}" type="presOf" srcId="{339944B2-06CF-4CB3-8098-65F6A883ED64}" destId="{3BD63391-B112-4E34-8D0F-9CBA80266411}" srcOrd="1" destOrd="0" presId="urn:microsoft.com/office/officeart/2009/3/layout/HorizontalOrganizationChart"/>
    <dgm:cxn modelId="{4A333084-0653-4DF1-8522-D848A15F9722}" type="presParOf" srcId="{147A09F4-E1C9-42A7-B473-0174CA56ACC0}" destId="{0DFC1EDE-5CE4-46A3-ABAF-D389A9C97EF4}" srcOrd="0" destOrd="0" presId="urn:microsoft.com/office/officeart/2009/3/layout/HorizontalOrganizationChart"/>
    <dgm:cxn modelId="{6B1CDF78-0220-47F9-A227-9FACBB911EDF}" type="presParOf" srcId="{0DFC1EDE-5CE4-46A3-ABAF-D389A9C97EF4}" destId="{60BDD78B-A99A-4D8E-A339-D3EEC904B2DE}" srcOrd="0" destOrd="0" presId="urn:microsoft.com/office/officeart/2009/3/layout/HorizontalOrganizationChart"/>
    <dgm:cxn modelId="{97709649-900E-49D5-83D8-6C32DB784514}" type="presParOf" srcId="{60BDD78B-A99A-4D8E-A339-D3EEC904B2DE}" destId="{9320E320-DDF8-4872-85CC-9E5F09964D56}" srcOrd="0" destOrd="0" presId="urn:microsoft.com/office/officeart/2009/3/layout/HorizontalOrganizationChart"/>
    <dgm:cxn modelId="{37726C73-80A4-4E84-99C7-B8073491F5D8}" type="presParOf" srcId="{60BDD78B-A99A-4D8E-A339-D3EEC904B2DE}" destId="{5D454962-C9C5-4FD8-9770-EAD0739CD047}" srcOrd="1" destOrd="0" presId="urn:microsoft.com/office/officeart/2009/3/layout/HorizontalOrganizationChart"/>
    <dgm:cxn modelId="{EDE99E13-B9CE-49A2-9620-1161E8B41E8D}" type="presParOf" srcId="{0DFC1EDE-5CE4-46A3-ABAF-D389A9C97EF4}" destId="{F162A742-1821-43C5-A61D-FF2AC0B0944B}" srcOrd="1" destOrd="0" presId="urn:microsoft.com/office/officeart/2009/3/layout/HorizontalOrganizationChart"/>
    <dgm:cxn modelId="{93FC7710-EB74-4974-BCEC-ADE1CDE39B70}" type="presParOf" srcId="{F162A742-1821-43C5-A61D-FF2AC0B0944B}" destId="{7C3AE640-5B41-46CD-A5A1-499B74FEFD6D}" srcOrd="0" destOrd="0" presId="urn:microsoft.com/office/officeart/2009/3/layout/HorizontalOrganizationChart"/>
    <dgm:cxn modelId="{29D4C2C8-8A24-42B1-AC2E-E01948A207D8}" type="presParOf" srcId="{F162A742-1821-43C5-A61D-FF2AC0B0944B}" destId="{D858EC20-6E6B-431C-907A-A3AA76F97B68}" srcOrd="1" destOrd="0" presId="urn:microsoft.com/office/officeart/2009/3/layout/HorizontalOrganizationChart"/>
    <dgm:cxn modelId="{275FCF74-33B4-4CE5-8542-F188C25AE4F9}" type="presParOf" srcId="{D858EC20-6E6B-431C-907A-A3AA76F97B68}" destId="{1FA0E959-E6F3-42C3-B05E-C8F39517148A}" srcOrd="0" destOrd="0" presId="urn:microsoft.com/office/officeart/2009/3/layout/HorizontalOrganizationChart"/>
    <dgm:cxn modelId="{73C118A3-9933-4293-8775-B9B98178D846}" type="presParOf" srcId="{1FA0E959-E6F3-42C3-B05E-C8F39517148A}" destId="{19247730-B405-4390-9E63-6FAD2E13011F}" srcOrd="0" destOrd="0" presId="urn:microsoft.com/office/officeart/2009/3/layout/HorizontalOrganizationChart"/>
    <dgm:cxn modelId="{12D26828-DF2A-42AB-868B-3CD55D356B17}" type="presParOf" srcId="{1FA0E959-E6F3-42C3-B05E-C8F39517148A}" destId="{3BD63391-B112-4E34-8D0F-9CBA80266411}" srcOrd="1" destOrd="0" presId="urn:microsoft.com/office/officeart/2009/3/layout/HorizontalOrganizationChart"/>
    <dgm:cxn modelId="{DCBDC782-4940-401E-86BC-86958CBD2661}" type="presParOf" srcId="{D858EC20-6E6B-431C-907A-A3AA76F97B68}" destId="{7194F62A-0E7C-49FA-AE71-632FA86D3368}" srcOrd="1" destOrd="0" presId="urn:microsoft.com/office/officeart/2009/3/layout/HorizontalOrganizationChart"/>
    <dgm:cxn modelId="{FE245DF3-B09F-42F4-A8A1-C3804AE7CA40}" type="presParOf" srcId="{D858EC20-6E6B-431C-907A-A3AA76F97B68}" destId="{D90CD323-D770-4C6A-9AC8-82E522694531}" srcOrd="2" destOrd="0" presId="urn:microsoft.com/office/officeart/2009/3/layout/HorizontalOrganizationChart"/>
    <dgm:cxn modelId="{97631D3C-E15A-4AD4-B57D-6D4763582FD4}" type="presParOf" srcId="{F162A742-1821-43C5-A61D-FF2AC0B0944B}" destId="{7B8CE325-0B61-44FF-BB94-076EB5108B72}" srcOrd="2" destOrd="0" presId="urn:microsoft.com/office/officeart/2009/3/layout/HorizontalOrganizationChart"/>
    <dgm:cxn modelId="{5F58AD7D-A3E8-428C-9B0A-A688BFFDD01B}" type="presParOf" srcId="{F162A742-1821-43C5-A61D-FF2AC0B0944B}" destId="{8DDAA7FE-E31B-4ED6-B273-836AE7E6CB3D}" srcOrd="3" destOrd="0" presId="urn:microsoft.com/office/officeart/2009/3/layout/HorizontalOrganizationChart"/>
    <dgm:cxn modelId="{3D1728E9-B34E-480E-913B-08833E3424ED}" type="presParOf" srcId="{8DDAA7FE-E31B-4ED6-B273-836AE7E6CB3D}" destId="{7056BCF9-CD20-434A-B16A-390EA6381C68}" srcOrd="0" destOrd="0" presId="urn:microsoft.com/office/officeart/2009/3/layout/HorizontalOrganizationChart"/>
    <dgm:cxn modelId="{463C52E9-0AE3-4E48-88FB-0A0DF3D6389B}" type="presParOf" srcId="{7056BCF9-CD20-434A-B16A-390EA6381C68}" destId="{9594EE95-C8A6-4DA4-A295-126B23099128}" srcOrd="0" destOrd="0" presId="urn:microsoft.com/office/officeart/2009/3/layout/HorizontalOrganizationChart"/>
    <dgm:cxn modelId="{6D3FB7B4-2297-4B00-907C-34E57DB0AA1D}" type="presParOf" srcId="{7056BCF9-CD20-434A-B16A-390EA6381C68}" destId="{DB10F3BF-CFC6-48C4-97D5-2E7EEF107A6D}" srcOrd="1" destOrd="0" presId="urn:microsoft.com/office/officeart/2009/3/layout/HorizontalOrganizationChart"/>
    <dgm:cxn modelId="{FC6D5736-D24D-4A8F-8B00-2550289817C9}" type="presParOf" srcId="{8DDAA7FE-E31B-4ED6-B273-836AE7E6CB3D}" destId="{F2887DEB-32C6-4DCC-90D0-4D4CAEF0C098}" srcOrd="1" destOrd="0" presId="urn:microsoft.com/office/officeart/2009/3/layout/HorizontalOrganizationChart"/>
    <dgm:cxn modelId="{0BC7AC6F-C8A9-410C-80B9-BCDB98B2F487}" type="presParOf" srcId="{8DDAA7FE-E31B-4ED6-B273-836AE7E6CB3D}" destId="{A5A5FBD4-866D-4605-9255-FDD37FAF82AE}" srcOrd="2" destOrd="0" presId="urn:microsoft.com/office/officeart/2009/3/layout/HorizontalOrganizationChart"/>
    <dgm:cxn modelId="{B5DCA6A9-2058-48DF-A759-A213D941AB79}" type="presParOf" srcId="{F162A742-1821-43C5-A61D-FF2AC0B0944B}" destId="{8A9FA589-CD13-4455-8AEC-4240073DFB08}" srcOrd="4" destOrd="0" presId="urn:microsoft.com/office/officeart/2009/3/layout/HorizontalOrganizationChart"/>
    <dgm:cxn modelId="{C13E44D9-AFF8-448F-AE1F-16F51F2018F1}" type="presParOf" srcId="{F162A742-1821-43C5-A61D-FF2AC0B0944B}" destId="{1E0573FC-D948-4871-93C2-D3CE98107264}" srcOrd="5" destOrd="0" presId="urn:microsoft.com/office/officeart/2009/3/layout/HorizontalOrganizationChart"/>
    <dgm:cxn modelId="{BE3A02C6-2F42-41F3-9E3C-14685BCE692B}" type="presParOf" srcId="{1E0573FC-D948-4871-93C2-D3CE98107264}" destId="{D92EE8C6-C5AD-445C-9E5C-CFF1C345F7C2}" srcOrd="0" destOrd="0" presId="urn:microsoft.com/office/officeart/2009/3/layout/HorizontalOrganizationChart"/>
    <dgm:cxn modelId="{73583333-2E31-4D63-B135-D574898FF616}" type="presParOf" srcId="{D92EE8C6-C5AD-445C-9E5C-CFF1C345F7C2}" destId="{2BA9A1C5-8798-4CC7-87C5-C9319E0B3AA9}" srcOrd="0" destOrd="0" presId="urn:microsoft.com/office/officeart/2009/3/layout/HorizontalOrganizationChart"/>
    <dgm:cxn modelId="{98980DDF-0742-4579-81A1-7A4528497B8D}" type="presParOf" srcId="{D92EE8C6-C5AD-445C-9E5C-CFF1C345F7C2}" destId="{A2A0977D-6F06-4E1D-BE17-2742352F0D06}" srcOrd="1" destOrd="0" presId="urn:microsoft.com/office/officeart/2009/3/layout/HorizontalOrganizationChart"/>
    <dgm:cxn modelId="{E8DE147C-7AED-4FD7-A1AD-EC86E17128B2}" type="presParOf" srcId="{1E0573FC-D948-4871-93C2-D3CE98107264}" destId="{2DB880C0-3506-4B1D-8A2E-A9A2476E5EAA}" srcOrd="1" destOrd="0" presId="urn:microsoft.com/office/officeart/2009/3/layout/HorizontalOrganizationChart"/>
    <dgm:cxn modelId="{20D7B850-9614-4570-97E1-E9D2999B5EDC}" type="presParOf" srcId="{1E0573FC-D948-4871-93C2-D3CE98107264}" destId="{E4D24309-2F54-4225-B44E-87A6AFB3235A}" srcOrd="2" destOrd="0" presId="urn:microsoft.com/office/officeart/2009/3/layout/HorizontalOrganizationChart"/>
    <dgm:cxn modelId="{9188CB79-8092-476F-BED5-D3E3B5364797}" type="presParOf" srcId="{0DFC1EDE-5CE4-46A3-ABAF-D389A9C97EF4}" destId="{0F1A7C3A-8BBC-4D5D-BF35-AA30C3BF565F}" srcOrd="2" destOrd="0" presId="urn:microsoft.com/office/officeart/2009/3/layout/HorizontalOrganizationChar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A2793E-E328-4F1D-90CF-AB23A245434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309B96C9-1921-43B5-97FB-796D5B170015}">
      <dgm:prSet custT="1"/>
      <dgm:spPr/>
      <dgm:t>
        <a:bodyPr/>
        <a:lstStyle/>
        <a:p>
          <a:pPr rtl="0"/>
          <a:r>
            <a:rPr lang="en-US" sz="2200" smtClean="0">
              <a:latin typeface="Cambria" panose="02040503050406030204" pitchFamily="18" charset="0"/>
            </a:rPr>
            <a:t>Two types of I/O devices</a:t>
          </a:r>
          <a:endParaRPr lang="en-US" sz="2200">
            <a:latin typeface="Cambria" panose="02040503050406030204" pitchFamily="18" charset="0"/>
          </a:endParaRPr>
        </a:p>
      </dgm:t>
    </dgm:pt>
    <dgm:pt modelId="{3E4FEB76-D963-4E61-AD7E-E94F81E54BE7}" type="parTrans" cxnId="{07CCF55B-E969-425F-B370-5635ECE71D96}">
      <dgm:prSet/>
      <dgm:spPr/>
      <dgm:t>
        <a:bodyPr/>
        <a:lstStyle/>
        <a:p>
          <a:endParaRPr lang="en-US"/>
        </a:p>
      </dgm:t>
    </dgm:pt>
    <dgm:pt modelId="{16A2A4C6-A855-4C26-8C46-37544D8A2B1F}" type="sibTrans" cxnId="{07CCF55B-E969-425F-B370-5635ECE71D96}">
      <dgm:prSet/>
      <dgm:spPr/>
      <dgm:t>
        <a:bodyPr/>
        <a:lstStyle/>
        <a:p>
          <a:endParaRPr lang="en-US"/>
        </a:p>
      </dgm:t>
    </dgm:pt>
    <dgm:pt modelId="{4398DC2F-7D1E-4F81-BE87-692DC06489BA}">
      <dgm:prSet custT="1"/>
      <dgm:spPr/>
      <dgm:t>
        <a:bodyPr/>
        <a:lstStyle/>
        <a:p>
          <a:pPr rtl="0"/>
          <a:r>
            <a:rPr lang="en-US" sz="2200" smtClean="0">
              <a:latin typeface="Cambria" panose="02040503050406030204" pitchFamily="18" charset="0"/>
            </a:rPr>
            <a:t>block, character</a:t>
          </a:r>
          <a:endParaRPr lang="en-US" sz="2200">
            <a:latin typeface="Cambria" panose="02040503050406030204" pitchFamily="18" charset="0"/>
          </a:endParaRPr>
        </a:p>
      </dgm:t>
    </dgm:pt>
    <dgm:pt modelId="{4252BDD7-0713-4328-87D2-1BBC00EA5241}" type="parTrans" cxnId="{FE5167F8-3DBF-48CA-AFF8-48B9534DB6EC}">
      <dgm:prSet/>
      <dgm:spPr/>
      <dgm:t>
        <a:bodyPr/>
        <a:lstStyle/>
        <a:p>
          <a:endParaRPr lang="en-US"/>
        </a:p>
      </dgm:t>
    </dgm:pt>
    <dgm:pt modelId="{380A0AEF-A2DE-40F6-8ED2-6DFB7DC7078E}" type="sibTrans" cxnId="{FE5167F8-3DBF-48CA-AFF8-48B9534DB6EC}">
      <dgm:prSet/>
      <dgm:spPr/>
      <dgm:t>
        <a:bodyPr/>
        <a:lstStyle/>
        <a:p>
          <a:endParaRPr lang="en-US"/>
        </a:p>
      </dgm:t>
    </dgm:pt>
    <dgm:pt modelId="{E1335800-AB02-4F45-9409-F5ECE56C8C2C}">
      <dgm:prSet custT="1"/>
      <dgm:spPr/>
      <dgm:t>
        <a:bodyPr/>
        <a:lstStyle/>
        <a:p>
          <a:pPr rtl="0"/>
          <a:r>
            <a:rPr lang="en-US" sz="2200" smtClean="0">
              <a:latin typeface="Cambria" panose="02040503050406030204" pitchFamily="18" charset="0"/>
            </a:rPr>
            <a:t>Block device:</a:t>
          </a:r>
          <a:endParaRPr lang="en-US" sz="2200">
            <a:latin typeface="Cambria" panose="02040503050406030204" pitchFamily="18" charset="0"/>
          </a:endParaRPr>
        </a:p>
      </dgm:t>
    </dgm:pt>
    <dgm:pt modelId="{534503D1-5460-4687-892E-0C3A3B6A2A77}" type="parTrans" cxnId="{F9DEF820-CFDA-4BC0-9BE4-0207F0BC75C0}">
      <dgm:prSet/>
      <dgm:spPr/>
      <dgm:t>
        <a:bodyPr/>
        <a:lstStyle/>
        <a:p>
          <a:endParaRPr lang="en-US"/>
        </a:p>
      </dgm:t>
    </dgm:pt>
    <dgm:pt modelId="{D47DD120-A11B-4CA0-A37F-E83C12BA936A}" type="sibTrans" cxnId="{F9DEF820-CFDA-4BC0-9BE4-0207F0BC75C0}">
      <dgm:prSet/>
      <dgm:spPr/>
      <dgm:t>
        <a:bodyPr/>
        <a:lstStyle/>
        <a:p>
          <a:endParaRPr lang="en-US"/>
        </a:p>
      </dgm:t>
    </dgm:pt>
    <dgm:pt modelId="{3B858D4C-61BD-4C02-9855-5F78BC2DAA87}">
      <dgm:prSet custT="1"/>
      <dgm:spPr/>
      <dgm:t>
        <a:bodyPr/>
        <a:lstStyle/>
        <a:p>
          <a:pPr algn="just" rtl="0"/>
          <a:r>
            <a:rPr lang="en-US" sz="2000" dirty="0" smtClean="0">
              <a:latin typeface="Cambria" panose="02040503050406030204" pitchFamily="18" charset="0"/>
            </a:rPr>
            <a:t>can read blocks independently of one another</a:t>
          </a:r>
          <a:endParaRPr lang="en-US" sz="2000" dirty="0">
            <a:latin typeface="Cambria" panose="02040503050406030204" pitchFamily="18" charset="0"/>
          </a:endParaRPr>
        </a:p>
      </dgm:t>
    </dgm:pt>
    <dgm:pt modelId="{64EEB04F-0708-4BE3-8C82-0AC75901E44B}" type="parTrans" cxnId="{C4C2ADCC-05FA-4320-B385-7C100A0C68F0}">
      <dgm:prSet/>
      <dgm:spPr/>
      <dgm:t>
        <a:bodyPr/>
        <a:lstStyle/>
        <a:p>
          <a:endParaRPr lang="en-US"/>
        </a:p>
      </dgm:t>
    </dgm:pt>
    <dgm:pt modelId="{954E2246-A267-4665-BC4F-D455D9E25C2B}" type="sibTrans" cxnId="{C4C2ADCC-05FA-4320-B385-7C100A0C68F0}">
      <dgm:prSet/>
      <dgm:spPr/>
      <dgm:t>
        <a:bodyPr/>
        <a:lstStyle/>
        <a:p>
          <a:endParaRPr lang="en-US"/>
        </a:p>
      </dgm:t>
    </dgm:pt>
    <dgm:pt modelId="{A842AE3B-C7E1-423A-B1CF-EE87116A384F}">
      <dgm:prSet custT="1"/>
      <dgm:spPr/>
      <dgm:t>
        <a:bodyPr/>
        <a:lstStyle/>
        <a:p>
          <a:pPr algn="just" rtl="0"/>
          <a:r>
            <a:rPr lang="en-US" sz="2000" dirty="0" smtClean="0">
              <a:latin typeface="Cambria" panose="02040503050406030204" pitchFamily="18" charset="0"/>
            </a:rPr>
            <a:t>Hard disks, CD-ROMs, USB sticks</a:t>
          </a:r>
          <a:endParaRPr lang="en-US" sz="2000" dirty="0">
            <a:latin typeface="Cambria" panose="02040503050406030204" pitchFamily="18" charset="0"/>
          </a:endParaRPr>
        </a:p>
      </dgm:t>
    </dgm:pt>
    <dgm:pt modelId="{F4EAF653-076E-4DDF-855D-EC0619E2EE86}" type="parTrans" cxnId="{13538366-8945-4C16-A45E-0FBFB453ED13}">
      <dgm:prSet/>
      <dgm:spPr/>
      <dgm:t>
        <a:bodyPr/>
        <a:lstStyle/>
        <a:p>
          <a:endParaRPr lang="en-US"/>
        </a:p>
      </dgm:t>
    </dgm:pt>
    <dgm:pt modelId="{5FB20E6B-D13A-421B-B314-E69D78C9CB6D}" type="sibTrans" cxnId="{13538366-8945-4C16-A45E-0FBFB453ED13}">
      <dgm:prSet/>
      <dgm:spPr/>
      <dgm:t>
        <a:bodyPr/>
        <a:lstStyle/>
        <a:p>
          <a:endParaRPr lang="en-US"/>
        </a:p>
      </dgm:t>
    </dgm:pt>
    <dgm:pt modelId="{236E1703-7AA2-4922-BE9B-D0E0E6ECC0F3}">
      <dgm:prSet custT="1"/>
      <dgm:spPr/>
      <dgm:t>
        <a:bodyPr/>
        <a:lstStyle/>
        <a:p>
          <a:pPr algn="just" rtl="0"/>
          <a:r>
            <a:rPr lang="en-US" sz="2000" dirty="0" smtClean="0">
              <a:latin typeface="Cambria" panose="02040503050406030204" pitchFamily="18" charset="0"/>
            </a:rPr>
            <a:t>512  bytes to 32,768 bytes</a:t>
          </a:r>
          <a:endParaRPr lang="en-US" sz="2000" dirty="0">
            <a:latin typeface="Cambria" panose="02040503050406030204" pitchFamily="18" charset="0"/>
          </a:endParaRPr>
        </a:p>
      </dgm:t>
    </dgm:pt>
    <dgm:pt modelId="{E7DC4C3B-1C00-4D4A-82F8-A78A8623C8B2}" type="parTrans" cxnId="{64DA7201-E62A-444E-B9C5-83A8117088C2}">
      <dgm:prSet/>
      <dgm:spPr/>
      <dgm:t>
        <a:bodyPr/>
        <a:lstStyle/>
        <a:p>
          <a:endParaRPr lang="en-US"/>
        </a:p>
      </dgm:t>
    </dgm:pt>
    <dgm:pt modelId="{7F3ED2F2-8AA3-49C7-8C12-D9E509E55E72}" type="sibTrans" cxnId="{64DA7201-E62A-444E-B9C5-83A8117088C2}">
      <dgm:prSet/>
      <dgm:spPr/>
      <dgm:t>
        <a:bodyPr/>
        <a:lstStyle/>
        <a:p>
          <a:endParaRPr lang="en-US"/>
        </a:p>
      </dgm:t>
    </dgm:pt>
    <dgm:pt modelId="{3EEDA1CE-2C48-4F7E-840C-974F8D273D2B}">
      <dgm:prSet custT="1"/>
      <dgm:spPr/>
      <dgm:t>
        <a:bodyPr/>
        <a:lstStyle/>
        <a:p>
          <a:pPr rtl="0"/>
          <a:r>
            <a:rPr lang="en-US" sz="2200" smtClean="0">
              <a:latin typeface="Cambria" panose="02040503050406030204" pitchFamily="18" charset="0"/>
            </a:rPr>
            <a:t>Character device:</a:t>
          </a:r>
          <a:endParaRPr lang="en-US" sz="2200">
            <a:latin typeface="Cambria" panose="02040503050406030204" pitchFamily="18" charset="0"/>
          </a:endParaRPr>
        </a:p>
      </dgm:t>
    </dgm:pt>
    <dgm:pt modelId="{CDB1A655-130E-4803-B162-4DB0C907B0D4}" type="parTrans" cxnId="{EA14F65C-CF8E-47B3-9B80-DEF1CC84661C}">
      <dgm:prSet/>
      <dgm:spPr/>
      <dgm:t>
        <a:bodyPr/>
        <a:lstStyle/>
        <a:p>
          <a:endParaRPr lang="en-US"/>
        </a:p>
      </dgm:t>
    </dgm:pt>
    <dgm:pt modelId="{79C63B7E-A710-4E6E-9729-DC0B5BB4B904}" type="sibTrans" cxnId="{EA14F65C-CF8E-47B3-9B80-DEF1CC84661C}">
      <dgm:prSet/>
      <dgm:spPr/>
      <dgm:t>
        <a:bodyPr/>
        <a:lstStyle/>
        <a:p>
          <a:endParaRPr lang="en-US"/>
        </a:p>
      </dgm:t>
    </dgm:pt>
    <dgm:pt modelId="{0FE80D7F-287F-4D3E-BEBF-AFC4CA058C0D}">
      <dgm:prSet custT="1"/>
      <dgm:spPr/>
      <dgm:t>
        <a:bodyPr/>
        <a:lstStyle/>
        <a:p>
          <a:pPr rtl="0"/>
          <a:r>
            <a:rPr lang="en-US" sz="2000" dirty="0" smtClean="0">
              <a:latin typeface="Cambria" panose="02040503050406030204" pitchFamily="18" charset="0"/>
            </a:rPr>
            <a:t>accepts characters without regard to block structure</a:t>
          </a:r>
          <a:endParaRPr lang="en-US" sz="2000" dirty="0">
            <a:latin typeface="Cambria" panose="02040503050406030204" pitchFamily="18" charset="0"/>
          </a:endParaRPr>
        </a:p>
      </dgm:t>
    </dgm:pt>
    <dgm:pt modelId="{C0705F14-E715-457A-90E5-F29FD2D62BB3}" type="parTrans" cxnId="{668A3441-FC4A-402F-84EE-7500DD22BABF}">
      <dgm:prSet/>
      <dgm:spPr/>
      <dgm:t>
        <a:bodyPr/>
        <a:lstStyle/>
        <a:p>
          <a:endParaRPr lang="en-US"/>
        </a:p>
      </dgm:t>
    </dgm:pt>
    <dgm:pt modelId="{34DBDF9D-681B-4F9E-946F-2FA57233F77C}" type="sibTrans" cxnId="{668A3441-FC4A-402F-84EE-7500DD22BABF}">
      <dgm:prSet/>
      <dgm:spPr/>
      <dgm:t>
        <a:bodyPr/>
        <a:lstStyle/>
        <a:p>
          <a:endParaRPr lang="en-US"/>
        </a:p>
      </dgm:t>
    </dgm:pt>
    <dgm:pt modelId="{46B9335C-8DB2-489E-8241-1FB3E97E8DB1}">
      <dgm:prSet custT="1"/>
      <dgm:spPr/>
      <dgm:t>
        <a:bodyPr/>
        <a:lstStyle/>
        <a:p>
          <a:pPr rtl="0"/>
          <a:r>
            <a:rPr lang="en-US" sz="2000" dirty="0" smtClean="0">
              <a:latin typeface="Cambria" panose="02040503050406030204" pitchFamily="18" charset="0"/>
            </a:rPr>
            <a:t>Printers, mouse, network interfaces</a:t>
          </a:r>
          <a:endParaRPr lang="en-US" sz="2000" dirty="0">
            <a:latin typeface="Cambria" panose="02040503050406030204" pitchFamily="18" charset="0"/>
          </a:endParaRPr>
        </a:p>
      </dgm:t>
    </dgm:pt>
    <dgm:pt modelId="{06D9855E-52CB-4D9A-AD20-6FDD9A6553D7}" type="parTrans" cxnId="{32412F22-E9CC-4EC0-AB84-0C64D2091946}">
      <dgm:prSet/>
      <dgm:spPr/>
      <dgm:t>
        <a:bodyPr/>
        <a:lstStyle/>
        <a:p>
          <a:endParaRPr lang="en-US"/>
        </a:p>
      </dgm:t>
    </dgm:pt>
    <dgm:pt modelId="{FE0496C6-944C-4C6E-828F-B6DBFB283A5B}" type="sibTrans" cxnId="{32412F22-E9CC-4EC0-AB84-0C64D2091946}">
      <dgm:prSet/>
      <dgm:spPr/>
      <dgm:t>
        <a:bodyPr/>
        <a:lstStyle/>
        <a:p>
          <a:endParaRPr lang="en-US"/>
        </a:p>
      </dgm:t>
    </dgm:pt>
    <dgm:pt modelId="{BC4E1C40-6D71-4E80-94C1-E4AB03EF19BC}">
      <dgm:prSet custT="1"/>
      <dgm:spPr/>
      <dgm:t>
        <a:bodyPr/>
        <a:lstStyle/>
        <a:p>
          <a:pPr rtl="0"/>
          <a:r>
            <a:rPr lang="en-US" sz="2200" dirty="0" smtClean="0">
              <a:latin typeface="Cambria" panose="02040503050406030204" pitchFamily="18" charset="0"/>
            </a:rPr>
            <a:t>Not everything fits:</a:t>
          </a:r>
          <a:endParaRPr lang="en-US" sz="2200" dirty="0">
            <a:latin typeface="Cambria" panose="02040503050406030204" pitchFamily="18" charset="0"/>
          </a:endParaRPr>
        </a:p>
      </dgm:t>
    </dgm:pt>
    <dgm:pt modelId="{D1EC3C49-163C-44FD-AC86-6BCE97D2155F}" type="parTrans" cxnId="{AD0DE33A-4C43-42F4-85C3-08B80B15BD47}">
      <dgm:prSet/>
      <dgm:spPr/>
      <dgm:t>
        <a:bodyPr/>
        <a:lstStyle/>
        <a:p>
          <a:endParaRPr lang="en-US"/>
        </a:p>
      </dgm:t>
    </dgm:pt>
    <dgm:pt modelId="{9EF34E54-4586-4310-BFA4-60CF5E428B12}" type="sibTrans" cxnId="{AD0DE33A-4C43-42F4-85C3-08B80B15BD47}">
      <dgm:prSet/>
      <dgm:spPr/>
      <dgm:t>
        <a:bodyPr/>
        <a:lstStyle/>
        <a:p>
          <a:endParaRPr lang="en-US"/>
        </a:p>
      </dgm:t>
    </dgm:pt>
    <dgm:pt modelId="{E8AB5208-0999-4258-9585-A5DDE00F0D2A}">
      <dgm:prSet custT="1"/>
      <dgm:spPr/>
      <dgm:t>
        <a:bodyPr/>
        <a:lstStyle/>
        <a:p>
          <a:pPr rtl="0"/>
          <a:r>
            <a:rPr lang="en-US" sz="2200" dirty="0" smtClean="0">
              <a:latin typeface="Cambria" panose="02040503050406030204" pitchFamily="18" charset="0"/>
            </a:rPr>
            <a:t>e.g. clocks don’t fit</a:t>
          </a:r>
          <a:endParaRPr lang="en-US" sz="2200" dirty="0">
            <a:latin typeface="Cambria" panose="02040503050406030204" pitchFamily="18" charset="0"/>
          </a:endParaRPr>
        </a:p>
      </dgm:t>
    </dgm:pt>
    <dgm:pt modelId="{79CF93BA-AE59-469C-A28E-94944764CDD6}" type="parTrans" cxnId="{AEB780CD-B476-4156-9268-655174A27242}">
      <dgm:prSet/>
      <dgm:spPr/>
      <dgm:t>
        <a:bodyPr/>
        <a:lstStyle/>
        <a:p>
          <a:endParaRPr lang="en-US"/>
        </a:p>
      </dgm:t>
    </dgm:pt>
    <dgm:pt modelId="{E0A809FE-3E67-473B-B521-A14CBDEE5574}" type="sibTrans" cxnId="{AEB780CD-B476-4156-9268-655174A27242}">
      <dgm:prSet/>
      <dgm:spPr/>
      <dgm:t>
        <a:bodyPr/>
        <a:lstStyle/>
        <a:p>
          <a:endParaRPr lang="en-US"/>
        </a:p>
      </dgm:t>
    </dgm:pt>
    <dgm:pt modelId="{2B2EBEE0-2EAF-4B96-8D73-E4F0214E26D8}">
      <dgm:prSet custT="1"/>
      <dgm:spPr/>
      <dgm:t>
        <a:bodyPr/>
        <a:lstStyle/>
        <a:p>
          <a:pPr algn="just" rtl="0"/>
          <a:r>
            <a:rPr lang="en-US" sz="2000" dirty="0" smtClean="0">
              <a:latin typeface="Cambria" panose="02040503050406030204" pitchFamily="18" charset="0"/>
            </a:rPr>
            <a:t>It is one that stores information in fixed-size blocks each one with its on address.</a:t>
          </a:r>
          <a:endParaRPr lang="en-US" sz="2000" dirty="0">
            <a:latin typeface="Cambria" panose="02040503050406030204" pitchFamily="18" charset="0"/>
          </a:endParaRPr>
        </a:p>
      </dgm:t>
    </dgm:pt>
    <dgm:pt modelId="{EEEEF55F-668E-45C5-B0ED-94B554B84957}" type="parTrans" cxnId="{540F6F4A-D3EC-439D-A020-FC8D7ABA1415}">
      <dgm:prSet/>
      <dgm:spPr/>
      <dgm:t>
        <a:bodyPr/>
        <a:lstStyle/>
        <a:p>
          <a:endParaRPr lang="en-US"/>
        </a:p>
      </dgm:t>
    </dgm:pt>
    <dgm:pt modelId="{90BDC05F-D2BF-4F68-9FC6-31B7ED8C643A}" type="sibTrans" cxnId="{540F6F4A-D3EC-439D-A020-FC8D7ABA1415}">
      <dgm:prSet/>
      <dgm:spPr/>
      <dgm:t>
        <a:bodyPr/>
        <a:lstStyle/>
        <a:p>
          <a:endParaRPr lang="en-US"/>
        </a:p>
      </dgm:t>
    </dgm:pt>
    <dgm:pt modelId="{69518118-608F-4B3C-9B50-C2C84E90B987}" type="pres">
      <dgm:prSet presAssocID="{ADA2793E-E328-4F1D-90CF-AB23A245434C}" presName="Name0" presStyleCnt="0">
        <dgm:presLayoutVars>
          <dgm:dir/>
          <dgm:animLvl val="lvl"/>
          <dgm:resizeHandles val="exact"/>
        </dgm:presLayoutVars>
      </dgm:prSet>
      <dgm:spPr/>
      <dgm:t>
        <a:bodyPr/>
        <a:lstStyle/>
        <a:p>
          <a:endParaRPr lang="en-US"/>
        </a:p>
      </dgm:t>
    </dgm:pt>
    <dgm:pt modelId="{104EE39A-13FC-4B25-BDB6-17672CF31F67}" type="pres">
      <dgm:prSet presAssocID="{309B96C9-1921-43B5-97FB-796D5B170015}" presName="linNode" presStyleCnt="0"/>
      <dgm:spPr/>
    </dgm:pt>
    <dgm:pt modelId="{659EA1C5-F813-4A53-B2B4-7710885ADD30}" type="pres">
      <dgm:prSet presAssocID="{309B96C9-1921-43B5-97FB-796D5B170015}" presName="parentText" presStyleLbl="node1" presStyleIdx="0" presStyleCnt="4">
        <dgm:presLayoutVars>
          <dgm:chMax val="1"/>
          <dgm:bulletEnabled val="1"/>
        </dgm:presLayoutVars>
      </dgm:prSet>
      <dgm:spPr/>
      <dgm:t>
        <a:bodyPr/>
        <a:lstStyle/>
        <a:p>
          <a:endParaRPr lang="en-US"/>
        </a:p>
      </dgm:t>
    </dgm:pt>
    <dgm:pt modelId="{FA903D50-A4E1-4E67-BF60-706A26D1DF8A}" type="pres">
      <dgm:prSet presAssocID="{309B96C9-1921-43B5-97FB-796D5B170015}" presName="descendantText" presStyleLbl="alignAccFollowNode1" presStyleIdx="0" presStyleCnt="4">
        <dgm:presLayoutVars>
          <dgm:bulletEnabled val="1"/>
        </dgm:presLayoutVars>
      </dgm:prSet>
      <dgm:spPr/>
      <dgm:t>
        <a:bodyPr/>
        <a:lstStyle/>
        <a:p>
          <a:endParaRPr lang="en-US"/>
        </a:p>
      </dgm:t>
    </dgm:pt>
    <dgm:pt modelId="{684EB122-E640-4425-8339-2A418F709BCD}" type="pres">
      <dgm:prSet presAssocID="{16A2A4C6-A855-4C26-8C46-37544D8A2B1F}" presName="sp" presStyleCnt="0"/>
      <dgm:spPr/>
    </dgm:pt>
    <dgm:pt modelId="{97E90746-43F6-4422-BA7A-A284139E3928}" type="pres">
      <dgm:prSet presAssocID="{E1335800-AB02-4F45-9409-F5ECE56C8C2C}" presName="linNode" presStyleCnt="0"/>
      <dgm:spPr/>
    </dgm:pt>
    <dgm:pt modelId="{C66874A5-8340-48A3-9625-D44094B0ADAA}" type="pres">
      <dgm:prSet presAssocID="{E1335800-AB02-4F45-9409-F5ECE56C8C2C}" presName="parentText" presStyleLbl="node1" presStyleIdx="1" presStyleCnt="4" custScaleY="188566">
        <dgm:presLayoutVars>
          <dgm:chMax val="1"/>
          <dgm:bulletEnabled val="1"/>
        </dgm:presLayoutVars>
      </dgm:prSet>
      <dgm:spPr/>
      <dgm:t>
        <a:bodyPr/>
        <a:lstStyle/>
        <a:p>
          <a:endParaRPr lang="en-US"/>
        </a:p>
      </dgm:t>
    </dgm:pt>
    <dgm:pt modelId="{A7C4B286-41F1-471E-9C2F-17C5FAD9D09D}" type="pres">
      <dgm:prSet presAssocID="{E1335800-AB02-4F45-9409-F5ECE56C8C2C}" presName="descendantText" presStyleLbl="alignAccFollowNode1" presStyleIdx="1" presStyleCnt="4" custScaleY="214642">
        <dgm:presLayoutVars>
          <dgm:bulletEnabled val="1"/>
        </dgm:presLayoutVars>
      </dgm:prSet>
      <dgm:spPr/>
      <dgm:t>
        <a:bodyPr/>
        <a:lstStyle/>
        <a:p>
          <a:endParaRPr lang="en-US"/>
        </a:p>
      </dgm:t>
    </dgm:pt>
    <dgm:pt modelId="{87D23A94-F50A-40C1-9838-6CB6510AC23A}" type="pres">
      <dgm:prSet presAssocID="{D47DD120-A11B-4CA0-A37F-E83C12BA936A}" presName="sp" presStyleCnt="0"/>
      <dgm:spPr/>
    </dgm:pt>
    <dgm:pt modelId="{05178AC2-0D25-4670-BC88-F7CFBA1BAC05}" type="pres">
      <dgm:prSet presAssocID="{3EEDA1CE-2C48-4F7E-840C-974F8D273D2B}" presName="linNode" presStyleCnt="0"/>
      <dgm:spPr/>
    </dgm:pt>
    <dgm:pt modelId="{2BBC1D3F-3F02-45CD-B629-75A62F431EFB}" type="pres">
      <dgm:prSet presAssocID="{3EEDA1CE-2C48-4F7E-840C-974F8D273D2B}" presName="parentText" presStyleLbl="node1" presStyleIdx="2" presStyleCnt="4">
        <dgm:presLayoutVars>
          <dgm:chMax val="1"/>
          <dgm:bulletEnabled val="1"/>
        </dgm:presLayoutVars>
      </dgm:prSet>
      <dgm:spPr/>
      <dgm:t>
        <a:bodyPr/>
        <a:lstStyle/>
        <a:p>
          <a:endParaRPr lang="en-US"/>
        </a:p>
      </dgm:t>
    </dgm:pt>
    <dgm:pt modelId="{F1F8509A-1972-428A-99B7-686A11AFB916}" type="pres">
      <dgm:prSet presAssocID="{3EEDA1CE-2C48-4F7E-840C-974F8D273D2B}" presName="descendantText" presStyleLbl="alignAccFollowNode1" presStyleIdx="2" presStyleCnt="4">
        <dgm:presLayoutVars>
          <dgm:bulletEnabled val="1"/>
        </dgm:presLayoutVars>
      </dgm:prSet>
      <dgm:spPr/>
      <dgm:t>
        <a:bodyPr/>
        <a:lstStyle/>
        <a:p>
          <a:endParaRPr lang="en-US"/>
        </a:p>
      </dgm:t>
    </dgm:pt>
    <dgm:pt modelId="{B9783089-C693-4FC3-A898-CDD02ABEE320}" type="pres">
      <dgm:prSet presAssocID="{79C63B7E-A710-4E6E-9729-DC0B5BB4B904}" presName="sp" presStyleCnt="0"/>
      <dgm:spPr/>
    </dgm:pt>
    <dgm:pt modelId="{B8815DC8-B47E-4829-B3C9-6A01E1D1E944}" type="pres">
      <dgm:prSet presAssocID="{BC4E1C40-6D71-4E80-94C1-E4AB03EF19BC}" presName="linNode" presStyleCnt="0"/>
      <dgm:spPr/>
    </dgm:pt>
    <dgm:pt modelId="{67231E76-25D2-40D2-AD3E-CB13D477BD1D}" type="pres">
      <dgm:prSet presAssocID="{BC4E1C40-6D71-4E80-94C1-E4AB03EF19BC}" presName="parentText" presStyleLbl="node1" presStyleIdx="3" presStyleCnt="4" custScaleY="83221">
        <dgm:presLayoutVars>
          <dgm:chMax val="1"/>
          <dgm:bulletEnabled val="1"/>
        </dgm:presLayoutVars>
      </dgm:prSet>
      <dgm:spPr/>
      <dgm:t>
        <a:bodyPr/>
        <a:lstStyle/>
        <a:p>
          <a:endParaRPr lang="en-US"/>
        </a:p>
      </dgm:t>
    </dgm:pt>
    <dgm:pt modelId="{FBD370D8-9142-4597-B480-8C14D0B51535}" type="pres">
      <dgm:prSet presAssocID="{BC4E1C40-6D71-4E80-94C1-E4AB03EF19BC}" presName="descendantText" presStyleLbl="alignAccFollowNode1" presStyleIdx="3" presStyleCnt="4" custScaleY="74614">
        <dgm:presLayoutVars>
          <dgm:bulletEnabled val="1"/>
        </dgm:presLayoutVars>
      </dgm:prSet>
      <dgm:spPr/>
      <dgm:t>
        <a:bodyPr/>
        <a:lstStyle/>
        <a:p>
          <a:endParaRPr lang="en-US"/>
        </a:p>
      </dgm:t>
    </dgm:pt>
  </dgm:ptLst>
  <dgm:cxnLst>
    <dgm:cxn modelId="{AD0DE33A-4C43-42F4-85C3-08B80B15BD47}" srcId="{ADA2793E-E328-4F1D-90CF-AB23A245434C}" destId="{BC4E1C40-6D71-4E80-94C1-E4AB03EF19BC}" srcOrd="3" destOrd="0" parTransId="{D1EC3C49-163C-44FD-AC86-6BCE97D2155F}" sibTransId="{9EF34E54-4586-4310-BFA4-60CF5E428B12}"/>
    <dgm:cxn modelId="{260AAEB2-8DDC-4306-996A-13BED46C06BB}" type="presOf" srcId="{E1335800-AB02-4F45-9409-F5ECE56C8C2C}" destId="{C66874A5-8340-48A3-9625-D44094B0ADAA}" srcOrd="0" destOrd="0" presId="urn:microsoft.com/office/officeart/2005/8/layout/vList5"/>
    <dgm:cxn modelId="{27CF397D-F2D7-4866-A357-80DB9C818E00}" type="presOf" srcId="{3EEDA1CE-2C48-4F7E-840C-974F8D273D2B}" destId="{2BBC1D3F-3F02-45CD-B629-75A62F431EFB}" srcOrd="0" destOrd="0" presId="urn:microsoft.com/office/officeart/2005/8/layout/vList5"/>
    <dgm:cxn modelId="{FD5FACC1-1CF9-413B-B3E6-F0CAB94F2579}" type="presOf" srcId="{2B2EBEE0-2EAF-4B96-8D73-E4F0214E26D8}" destId="{A7C4B286-41F1-471E-9C2F-17C5FAD9D09D}" srcOrd="0" destOrd="0" presId="urn:microsoft.com/office/officeart/2005/8/layout/vList5"/>
    <dgm:cxn modelId="{70F6C494-CD7D-4110-8B60-F8BAFF1A84CA}" type="presOf" srcId="{3B858D4C-61BD-4C02-9855-5F78BC2DAA87}" destId="{A7C4B286-41F1-471E-9C2F-17C5FAD9D09D}" srcOrd="0" destOrd="1" presId="urn:microsoft.com/office/officeart/2005/8/layout/vList5"/>
    <dgm:cxn modelId="{A4134272-0F50-4004-B95F-416520F024CB}" type="presOf" srcId="{E8AB5208-0999-4258-9585-A5DDE00F0D2A}" destId="{FBD370D8-9142-4597-B480-8C14D0B51535}" srcOrd="0" destOrd="0" presId="urn:microsoft.com/office/officeart/2005/8/layout/vList5"/>
    <dgm:cxn modelId="{136821A8-A9F4-49DC-9387-0A7E436737AA}" type="presOf" srcId="{309B96C9-1921-43B5-97FB-796D5B170015}" destId="{659EA1C5-F813-4A53-B2B4-7710885ADD30}" srcOrd="0" destOrd="0" presId="urn:microsoft.com/office/officeart/2005/8/layout/vList5"/>
    <dgm:cxn modelId="{540F6F4A-D3EC-439D-A020-FC8D7ABA1415}" srcId="{E1335800-AB02-4F45-9409-F5ECE56C8C2C}" destId="{2B2EBEE0-2EAF-4B96-8D73-E4F0214E26D8}" srcOrd="0" destOrd="0" parTransId="{EEEEF55F-668E-45C5-B0ED-94B554B84957}" sibTransId="{90BDC05F-D2BF-4F68-9FC6-31B7ED8C643A}"/>
    <dgm:cxn modelId="{07CCF55B-E969-425F-B370-5635ECE71D96}" srcId="{ADA2793E-E328-4F1D-90CF-AB23A245434C}" destId="{309B96C9-1921-43B5-97FB-796D5B170015}" srcOrd="0" destOrd="0" parTransId="{3E4FEB76-D963-4E61-AD7E-E94F81E54BE7}" sibTransId="{16A2A4C6-A855-4C26-8C46-37544D8A2B1F}"/>
    <dgm:cxn modelId="{13538366-8945-4C16-A45E-0FBFB453ED13}" srcId="{E1335800-AB02-4F45-9409-F5ECE56C8C2C}" destId="{A842AE3B-C7E1-423A-B1CF-EE87116A384F}" srcOrd="2" destOrd="0" parTransId="{F4EAF653-076E-4DDF-855D-EC0619E2EE86}" sibTransId="{5FB20E6B-D13A-421B-B314-E69D78C9CB6D}"/>
    <dgm:cxn modelId="{EA14F65C-CF8E-47B3-9B80-DEF1CC84661C}" srcId="{ADA2793E-E328-4F1D-90CF-AB23A245434C}" destId="{3EEDA1CE-2C48-4F7E-840C-974F8D273D2B}" srcOrd="2" destOrd="0" parTransId="{CDB1A655-130E-4803-B162-4DB0C907B0D4}" sibTransId="{79C63B7E-A710-4E6E-9729-DC0B5BB4B904}"/>
    <dgm:cxn modelId="{32412F22-E9CC-4EC0-AB84-0C64D2091946}" srcId="{3EEDA1CE-2C48-4F7E-840C-974F8D273D2B}" destId="{46B9335C-8DB2-489E-8241-1FB3E97E8DB1}" srcOrd="1" destOrd="0" parTransId="{06D9855E-52CB-4D9A-AD20-6FDD9A6553D7}" sibTransId="{FE0496C6-944C-4C6E-828F-B6DBFB283A5B}"/>
    <dgm:cxn modelId="{6CEDA433-5BC2-4471-BC2D-364EFDA94DA4}" type="presOf" srcId="{0FE80D7F-287F-4D3E-BEBF-AFC4CA058C0D}" destId="{F1F8509A-1972-428A-99B7-686A11AFB916}" srcOrd="0" destOrd="0" presId="urn:microsoft.com/office/officeart/2005/8/layout/vList5"/>
    <dgm:cxn modelId="{AEB780CD-B476-4156-9268-655174A27242}" srcId="{BC4E1C40-6D71-4E80-94C1-E4AB03EF19BC}" destId="{E8AB5208-0999-4258-9585-A5DDE00F0D2A}" srcOrd="0" destOrd="0" parTransId="{79CF93BA-AE59-469C-A28E-94944764CDD6}" sibTransId="{E0A809FE-3E67-473B-B521-A14CBDEE5574}"/>
    <dgm:cxn modelId="{9DFDABB8-EE0F-4292-AE5B-240DE2020EB8}" type="presOf" srcId="{4398DC2F-7D1E-4F81-BE87-692DC06489BA}" destId="{FA903D50-A4E1-4E67-BF60-706A26D1DF8A}" srcOrd="0" destOrd="0" presId="urn:microsoft.com/office/officeart/2005/8/layout/vList5"/>
    <dgm:cxn modelId="{9B3CA728-A1F4-4A07-8AD1-A18915CC26EA}" type="presOf" srcId="{46B9335C-8DB2-489E-8241-1FB3E97E8DB1}" destId="{F1F8509A-1972-428A-99B7-686A11AFB916}" srcOrd="0" destOrd="1" presId="urn:microsoft.com/office/officeart/2005/8/layout/vList5"/>
    <dgm:cxn modelId="{64DA7201-E62A-444E-B9C5-83A8117088C2}" srcId="{E1335800-AB02-4F45-9409-F5ECE56C8C2C}" destId="{236E1703-7AA2-4922-BE9B-D0E0E6ECC0F3}" srcOrd="3" destOrd="0" parTransId="{E7DC4C3B-1C00-4D4A-82F8-A78A8623C8B2}" sibTransId="{7F3ED2F2-8AA3-49C7-8C12-D9E509E55E72}"/>
    <dgm:cxn modelId="{668A3441-FC4A-402F-84EE-7500DD22BABF}" srcId="{3EEDA1CE-2C48-4F7E-840C-974F8D273D2B}" destId="{0FE80D7F-287F-4D3E-BEBF-AFC4CA058C0D}" srcOrd="0" destOrd="0" parTransId="{C0705F14-E715-457A-90E5-F29FD2D62BB3}" sibTransId="{34DBDF9D-681B-4F9E-946F-2FA57233F77C}"/>
    <dgm:cxn modelId="{17F58F0A-2A8D-4900-A791-CBACBF3CC92B}" type="presOf" srcId="{ADA2793E-E328-4F1D-90CF-AB23A245434C}" destId="{69518118-608F-4B3C-9B50-C2C84E90B987}" srcOrd="0" destOrd="0" presId="urn:microsoft.com/office/officeart/2005/8/layout/vList5"/>
    <dgm:cxn modelId="{62390C90-4787-4B28-9E1B-0FB9AB4EB73A}" type="presOf" srcId="{A842AE3B-C7E1-423A-B1CF-EE87116A384F}" destId="{A7C4B286-41F1-471E-9C2F-17C5FAD9D09D}" srcOrd="0" destOrd="2" presId="urn:microsoft.com/office/officeart/2005/8/layout/vList5"/>
    <dgm:cxn modelId="{A6E496AE-7B86-421C-80BE-0DBBD546E07B}" type="presOf" srcId="{BC4E1C40-6D71-4E80-94C1-E4AB03EF19BC}" destId="{67231E76-25D2-40D2-AD3E-CB13D477BD1D}" srcOrd="0" destOrd="0" presId="urn:microsoft.com/office/officeart/2005/8/layout/vList5"/>
    <dgm:cxn modelId="{C4C2ADCC-05FA-4320-B385-7C100A0C68F0}" srcId="{E1335800-AB02-4F45-9409-F5ECE56C8C2C}" destId="{3B858D4C-61BD-4C02-9855-5F78BC2DAA87}" srcOrd="1" destOrd="0" parTransId="{64EEB04F-0708-4BE3-8C82-0AC75901E44B}" sibTransId="{954E2246-A267-4665-BC4F-D455D9E25C2B}"/>
    <dgm:cxn modelId="{FE5167F8-3DBF-48CA-AFF8-48B9534DB6EC}" srcId="{309B96C9-1921-43B5-97FB-796D5B170015}" destId="{4398DC2F-7D1E-4F81-BE87-692DC06489BA}" srcOrd="0" destOrd="0" parTransId="{4252BDD7-0713-4328-87D2-1BBC00EA5241}" sibTransId="{380A0AEF-A2DE-40F6-8ED2-6DFB7DC7078E}"/>
    <dgm:cxn modelId="{027968BE-FD9B-40E4-9F06-2013DE5FDB46}" type="presOf" srcId="{236E1703-7AA2-4922-BE9B-D0E0E6ECC0F3}" destId="{A7C4B286-41F1-471E-9C2F-17C5FAD9D09D}" srcOrd="0" destOrd="3" presId="urn:microsoft.com/office/officeart/2005/8/layout/vList5"/>
    <dgm:cxn modelId="{F9DEF820-CFDA-4BC0-9BE4-0207F0BC75C0}" srcId="{ADA2793E-E328-4F1D-90CF-AB23A245434C}" destId="{E1335800-AB02-4F45-9409-F5ECE56C8C2C}" srcOrd="1" destOrd="0" parTransId="{534503D1-5460-4687-892E-0C3A3B6A2A77}" sibTransId="{D47DD120-A11B-4CA0-A37F-E83C12BA936A}"/>
    <dgm:cxn modelId="{839F692C-78F1-4C85-8ED2-DE900FF06C72}" type="presParOf" srcId="{69518118-608F-4B3C-9B50-C2C84E90B987}" destId="{104EE39A-13FC-4B25-BDB6-17672CF31F67}" srcOrd="0" destOrd="0" presId="urn:microsoft.com/office/officeart/2005/8/layout/vList5"/>
    <dgm:cxn modelId="{40501FEF-9B79-4F14-A1D4-1D4372DFAEC6}" type="presParOf" srcId="{104EE39A-13FC-4B25-BDB6-17672CF31F67}" destId="{659EA1C5-F813-4A53-B2B4-7710885ADD30}" srcOrd="0" destOrd="0" presId="urn:microsoft.com/office/officeart/2005/8/layout/vList5"/>
    <dgm:cxn modelId="{54333CE9-05D9-41B2-8334-4E0D439F6E91}" type="presParOf" srcId="{104EE39A-13FC-4B25-BDB6-17672CF31F67}" destId="{FA903D50-A4E1-4E67-BF60-706A26D1DF8A}" srcOrd="1" destOrd="0" presId="urn:microsoft.com/office/officeart/2005/8/layout/vList5"/>
    <dgm:cxn modelId="{99D18C06-E8E9-4246-ABD7-15370FCC431F}" type="presParOf" srcId="{69518118-608F-4B3C-9B50-C2C84E90B987}" destId="{684EB122-E640-4425-8339-2A418F709BCD}" srcOrd="1" destOrd="0" presId="urn:microsoft.com/office/officeart/2005/8/layout/vList5"/>
    <dgm:cxn modelId="{7746678F-048A-499F-B64F-6894D0745E4D}" type="presParOf" srcId="{69518118-608F-4B3C-9B50-C2C84E90B987}" destId="{97E90746-43F6-4422-BA7A-A284139E3928}" srcOrd="2" destOrd="0" presId="urn:microsoft.com/office/officeart/2005/8/layout/vList5"/>
    <dgm:cxn modelId="{D4209570-80B3-4F14-9C51-9C155D91735C}" type="presParOf" srcId="{97E90746-43F6-4422-BA7A-A284139E3928}" destId="{C66874A5-8340-48A3-9625-D44094B0ADAA}" srcOrd="0" destOrd="0" presId="urn:microsoft.com/office/officeart/2005/8/layout/vList5"/>
    <dgm:cxn modelId="{44215E15-9601-4D3D-B53F-AF61210F72C1}" type="presParOf" srcId="{97E90746-43F6-4422-BA7A-A284139E3928}" destId="{A7C4B286-41F1-471E-9C2F-17C5FAD9D09D}" srcOrd="1" destOrd="0" presId="urn:microsoft.com/office/officeart/2005/8/layout/vList5"/>
    <dgm:cxn modelId="{E8B1A1E7-6571-4847-AF10-0A6C0DFE8812}" type="presParOf" srcId="{69518118-608F-4B3C-9B50-C2C84E90B987}" destId="{87D23A94-F50A-40C1-9838-6CB6510AC23A}" srcOrd="3" destOrd="0" presId="urn:microsoft.com/office/officeart/2005/8/layout/vList5"/>
    <dgm:cxn modelId="{3020F4AB-4C30-4B0A-9A52-EAD307FF381C}" type="presParOf" srcId="{69518118-608F-4B3C-9B50-C2C84E90B987}" destId="{05178AC2-0D25-4670-BC88-F7CFBA1BAC05}" srcOrd="4" destOrd="0" presId="urn:microsoft.com/office/officeart/2005/8/layout/vList5"/>
    <dgm:cxn modelId="{4CA28940-C8B6-48F1-B671-BFBF95CFB910}" type="presParOf" srcId="{05178AC2-0D25-4670-BC88-F7CFBA1BAC05}" destId="{2BBC1D3F-3F02-45CD-B629-75A62F431EFB}" srcOrd="0" destOrd="0" presId="urn:microsoft.com/office/officeart/2005/8/layout/vList5"/>
    <dgm:cxn modelId="{E7C6930A-5F39-4F77-BAF7-558BBCD744ED}" type="presParOf" srcId="{05178AC2-0D25-4670-BC88-F7CFBA1BAC05}" destId="{F1F8509A-1972-428A-99B7-686A11AFB916}" srcOrd="1" destOrd="0" presId="urn:microsoft.com/office/officeart/2005/8/layout/vList5"/>
    <dgm:cxn modelId="{12A8B169-065C-4804-A2A5-2F4CC09C19FA}" type="presParOf" srcId="{69518118-608F-4B3C-9B50-C2C84E90B987}" destId="{B9783089-C693-4FC3-A898-CDD02ABEE320}" srcOrd="5" destOrd="0" presId="urn:microsoft.com/office/officeart/2005/8/layout/vList5"/>
    <dgm:cxn modelId="{E0A2029C-DB9D-452C-B727-EBD5BE8BBB13}" type="presParOf" srcId="{69518118-608F-4B3C-9B50-C2C84E90B987}" destId="{B8815DC8-B47E-4829-B3C9-6A01E1D1E944}" srcOrd="6" destOrd="0" presId="urn:microsoft.com/office/officeart/2005/8/layout/vList5"/>
    <dgm:cxn modelId="{0BAA87E5-B756-4DB8-8809-A376560307F0}" type="presParOf" srcId="{B8815DC8-B47E-4829-B3C9-6A01E1D1E944}" destId="{67231E76-25D2-40D2-AD3E-CB13D477BD1D}" srcOrd="0" destOrd="0" presId="urn:microsoft.com/office/officeart/2005/8/layout/vList5"/>
    <dgm:cxn modelId="{72D8CF1B-9AD3-4760-91E0-ADA9D4A95C8F}" type="presParOf" srcId="{B8815DC8-B47E-4829-B3C9-6A01E1D1E944}" destId="{FBD370D8-9142-4597-B480-8C14D0B51535}"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7B92F3-915A-4D59-8B8A-8500CDF3618C}"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7613F14F-AD31-4604-8221-7C66FCA78A80}">
      <dgm:prSet custT="1"/>
      <dgm:spPr/>
      <dgm:t>
        <a:bodyPr/>
        <a:lstStyle/>
        <a:p>
          <a:pPr rtl="0"/>
          <a:r>
            <a:rPr lang="en-US" sz="4000" dirty="0" smtClean="0">
              <a:latin typeface="Cambria" panose="02040503050406030204" pitchFamily="18" charset="0"/>
            </a:rPr>
            <a:t>First scheme</a:t>
          </a:r>
          <a:endParaRPr lang="en-US" sz="4000" dirty="0">
            <a:latin typeface="Cambria" panose="02040503050406030204" pitchFamily="18" charset="0"/>
          </a:endParaRPr>
        </a:p>
      </dgm:t>
    </dgm:pt>
    <dgm:pt modelId="{44BD89D3-6139-4CBB-8DF2-995A9F477C6E}" type="parTrans" cxnId="{5CA9222C-45DC-446D-8B38-F45E83596657}">
      <dgm:prSet/>
      <dgm:spPr/>
      <dgm:t>
        <a:bodyPr/>
        <a:lstStyle/>
        <a:p>
          <a:endParaRPr lang="en-US"/>
        </a:p>
      </dgm:t>
    </dgm:pt>
    <dgm:pt modelId="{4BDF586F-F791-4DFF-935A-EF4F1BD58845}" type="sibTrans" cxnId="{5CA9222C-45DC-446D-8B38-F45E83596657}">
      <dgm:prSet/>
      <dgm:spPr/>
      <dgm:t>
        <a:bodyPr/>
        <a:lstStyle/>
        <a:p>
          <a:endParaRPr lang="en-US"/>
        </a:p>
      </dgm:t>
    </dgm:pt>
    <dgm:pt modelId="{66B01290-42E9-4554-B7F9-C950032E9E5D}">
      <dgm:prSet/>
      <dgm:spPr/>
      <dgm:t>
        <a:bodyPr/>
        <a:lstStyle/>
        <a:p>
          <a:pPr rtl="0"/>
          <a:r>
            <a:rPr lang="en-IN" dirty="0" smtClean="0">
              <a:latin typeface="Cambria" panose="02040503050406030204" pitchFamily="18" charset="0"/>
            </a:rPr>
            <a:t>If CPU want to read word, </a:t>
          </a:r>
          <a:endParaRPr lang="en-US" dirty="0">
            <a:latin typeface="Cambria" panose="02040503050406030204" pitchFamily="18" charset="0"/>
          </a:endParaRPr>
        </a:p>
      </dgm:t>
    </dgm:pt>
    <dgm:pt modelId="{6043ABC5-7A86-47CA-8847-A15EB7A0788C}" type="parTrans" cxnId="{084702D8-7F83-4F53-89D4-C2AB522616E9}">
      <dgm:prSet/>
      <dgm:spPr/>
      <dgm:t>
        <a:bodyPr/>
        <a:lstStyle/>
        <a:p>
          <a:endParaRPr lang="en-US"/>
        </a:p>
      </dgm:t>
    </dgm:pt>
    <dgm:pt modelId="{E0351C8B-DB8A-4B29-8BA5-BBC44D7B834D}" type="sibTrans" cxnId="{084702D8-7F83-4F53-89D4-C2AB522616E9}">
      <dgm:prSet/>
      <dgm:spPr/>
      <dgm:t>
        <a:bodyPr/>
        <a:lstStyle/>
        <a:p>
          <a:endParaRPr lang="en-US"/>
        </a:p>
      </dgm:t>
    </dgm:pt>
    <dgm:pt modelId="{16DCB535-3042-4BF5-9EB6-8B8498BD8ED1}">
      <dgm:prSet/>
      <dgm:spPr/>
      <dgm:t>
        <a:bodyPr/>
        <a:lstStyle/>
        <a:p>
          <a:pPr rtl="0"/>
          <a:r>
            <a:rPr lang="en-US" smtClean="0">
              <a:latin typeface="Cambria" panose="02040503050406030204" pitchFamily="18" charset="0"/>
            </a:rPr>
            <a:t>Puts read SIGNAL on control line</a:t>
          </a:r>
          <a:endParaRPr lang="en-US">
            <a:latin typeface="Cambria" panose="02040503050406030204" pitchFamily="18" charset="0"/>
          </a:endParaRPr>
        </a:p>
      </dgm:t>
    </dgm:pt>
    <dgm:pt modelId="{643E1E37-F547-43FE-9609-8E1263052427}" type="parTrans" cxnId="{B00E42DB-A4E5-4A8C-B7BB-60A2172C83F0}">
      <dgm:prSet/>
      <dgm:spPr/>
      <dgm:t>
        <a:bodyPr/>
        <a:lstStyle/>
        <a:p>
          <a:endParaRPr lang="en-US"/>
        </a:p>
      </dgm:t>
    </dgm:pt>
    <dgm:pt modelId="{9F4D894A-4E5B-4135-AE90-D2120C47D2E0}" type="sibTrans" cxnId="{B00E42DB-A4E5-4A8C-B7BB-60A2172C83F0}">
      <dgm:prSet/>
      <dgm:spPr/>
      <dgm:t>
        <a:bodyPr/>
        <a:lstStyle/>
        <a:p>
          <a:endParaRPr lang="en-US"/>
        </a:p>
      </dgm:t>
    </dgm:pt>
    <dgm:pt modelId="{16A25DF3-A472-4D50-850D-30599F870E3C}">
      <dgm:prSet/>
      <dgm:spPr/>
      <dgm:t>
        <a:bodyPr/>
        <a:lstStyle/>
        <a:p>
          <a:pPr rtl="0"/>
          <a:r>
            <a:rPr lang="en-US" dirty="0" smtClean="0">
              <a:latin typeface="Cambria" panose="02040503050406030204" pitchFamily="18" charset="0"/>
            </a:rPr>
            <a:t>Put address on address line</a:t>
          </a:r>
          <a:endParaRPr lang="en-US" dirty="0">
            <a:latin typeface="Cambria" panose="02040503050406030204" pitchFamily="18" charset="0"/>
          </a:endParaRPr>
        </a:p>
      </dgm:t>
    </dgm:pt>
    <dgm:pt modelId="{62D16F07-4179-4397-A195-2DD8C15454D0}" type="parTrans" cxnId="{892EDB7D-C48D-487E-A4A4-AD4D39CC5FFF}">
      <dgm:prSet/>
      <dgm:spPr/>
      <dgm:t>
        <a:bodyPr/>
        <a:lstStyle/>
        <a:p>
          <a:endParaRPr lang="en-US"/>
        </a:p>
      </dgm:t>
    </dgm:pt>
    <dgm:pt modelId="{30DCB1CE-3C4E-4DD4-981A-DB3EBC3EA687}" type="sibTrans" cxnId="{892EDB7D-C48D-487E-A4A4-AD4D39CC5FFF}">
      <dgm:prSet/>
      <dgm:spPr/>
      <dgm:t>
        <a:bodyPr/>
        <a:lstStyle/>
        <a:p>
          <a:endParaRPr lang="en-US"/>
        </a:p>
      </dgm:t>
    </dgm:pt>
    <dgm:pt modelId="{D2685978-F485-44A5-9806-5B05F74590EB}">
      <dgm:prSet/>
      <dgm:spPr/>
      <dgm:t>
        <a:bodyPr/>
        <a:lstStyle/>
        <a:p>
          <a:pPr rtl="0"/>
          <a:r>
            <a:rPr lang="en-IN" smtClean="0">
              <a:latin typeface="Cambria" panose="02040503050406030204" pitchFamily="18" charset="0"/>
            </a:rPr>
            <a:t>A second signal line is used to tell weather I/O space or memory space is needed.</a:t>
          </a:r>
          <a:endParaRPr lang="en-US">
            <a:latin typeface="Cambria" panose="02040503050406030204" pitchFamily="18" charset="0"/>
          </a:endParaRPr>
        </a:p>
      </dgm:t>
    </dgm:pt>
    <dgm:pt modelId="{911E8E25-8E1A-454F-95DD-083A6F9F013F}" type="parTrans" cxnId="{9F2D5B3E-7721-43E3-8071-B60D86B9EB39}">
      <dgm:prSet/>
      <dgm:spPr/>
      <dgm:t>
        <a:bodyPr/>
        <a:lstStyle/>
        <a:p>
          <a:endParaRPr lang="en-US"/>
        </a:p>
      </dgm:t>
    </dgm:pt>
    <dgm:pt modelId="{6F01AE66-0F7D-42F6-9217-56134EFEBC8C}" type="sibTrans" cxnId="{9F2D5B3E-7721-43E3-8071-B60D86B9EB39}">
      <dgm:prSet/>
      <dgm:spPr/>
      <dgm:t>
        <a:bodyPr/>
        <a:lstStyle/>
        <a:p>
          <a:endParaRPr lang="en-US"/>
        </a:p>
      </dgm:t>
    </dgm:pt>
    <dgm:pt modelId="{7435ED3B-DCCC-428D-8214-A6697DF6A573}">
      <dgm:prSet custT="1"/>
      <dgm:spPr/>
      <dgm:t>
        <a:bodyPr/>
        <a:lstStyle/>
        <a:p>
          <a:pPr rtl="0"/>
          <a:r>
            <a:rPr lang="en-US" sz="4000" dirty="0" smtClean="0">
              <a:latin typeface="Cambria" panose="02040503050406030204" pitchFamily="18" charset="0"/>
            </a:rPr>
            <a:t>Memory mapped approach</a:t>
          </a:r>
          <a:endParaRPr lang="en-US" sz="4000" dirty="0">
            <a:latin typeface="Cambria" panose="02040503050406030204" pitchFamily="18" charset="0"/>
          </a:endParaRPr>
        </a:p>
      </dgm:t>
    </dgm:pt>
    <dgm:pt modelId="{271A4C71-6205-47A0-A1B8-304FA6CEDD9E}" type="parTrans" cxnId="{5AF467B3-AD44-4A65-92CC-B3BA6601690A}">
      <dgm:prSet/>
      <dgm:spPr/>
      <dgm:t>
        <a:bodyPr/>
        <a:lstStyle/>
        <a:p>
          <a:endParaRPr lang="en-US"/>
        </a:p>
      </dgm:t>
    </dgm:pt>
    <dgm:pt modelId="{FF58138F-8C94-4616-AFB8-F65ED54E36A6}" type="sibTrans" cxnId="{5AF467B3-AD44-4A65-92CC-B3BA6601690A}">
      <dgm:prSet/>
      <dgm:spPr/>
      <dgm:t>
        <a:bodyPr/>
        <a:lstStyle/>
        <a:p>
          <a:endParaRPr lang="en-US"/>
        </a:p>
      </dgm:t>
    </dgm:pt>
    <dgm:pt modelId="{D1FFFBFA-7CEA-4842-B89E-C3065A0B085A}">
      <dgm:prSet/>
      <dgm:spPr/>
      <dgm:t>
        <a:bodyPr/>
        <a:lstStyle/>
        <a:p>
          <a:pPr rtl="0"/>
          <a:r>
            <a:rPr lang="en-IN" smtClean="0">
              <a:latin typeface="Cambria" panose="02040503050406030204" pitchFamily="18" charset="0"/>
            </a:rPr>
            <a:t>If CPU want to read word, </a:t>
          </a:r>
          <a:endParaRPr lang="en-US">
            <a:latin typeface="Cambria" panose="02040503050406030204" pitchFamily="18" charset="0"/>
          </a:endParaRPr>
        </a:p>
      </dgm:t>
    </dgm:pt>
    <dgm:pt modelId="{C473E953-0C07-4CA2-98DC-FEEE9D7AAD4F}" type="parTrans" cxnId="{ADD8A1C1-B597-4A4C-8F30-A956E8C26EA1}">
      <dgm:prSet/>
      <dgm:spPr/>
      <dgm:t>
        <a:bodyPr/>
        <a:lstStyle/>
        <a:p>
          <a:endParaRPr lang="en-US"/>
        </a:p>
      </dgm:t>
    </dgm:pt>
    <dgm:pt modelId="{19CD0516-378C-4239-A34B-3E07193888C8}" type="sibTrans" cxnId="{ADD8A1C1-B597-4A4C-8F30-A956E8C26EA1}">
      <dgm:prSet/>
      <dgm:spPr/>
      <dgm:t>
        <a:bodyPr/>
        <a:lstStyle/>
        <a:p>
          <a:endParaRPr lang="en-US"/>
        </a:p>
      </dgm:t>
    </dgm:pt>
    <dgm:pt modelId="{04A300F6-A237-4B1D-B96D-48B1EC5646CA}">
      <dgm:prSet/>
      <dgm:spPr/>
      <dgm:t>
        <a:bodyPr/>
        <a:lstStyle/>
        <a:p>
          <a:pPr rtl="0"/>
          <a:r>
            <a:rPr lang="en-US" smtClean="0">
              <a:latin typeface="Cambria" panose="02040503050406030204" pitchFamily="18" charset="0"/>
            </a:rPr>
            <a:t>Puts read SIGNAL on control line</a:t>
          </a:r>
          <a:endParaRPr lang="en-US">
            <a:latin typeface="Cambria" panose="02040503050406030204" pitchFamily="18" charset="0"/>
          </a:endParaRPr>
        </a:p>
      </dgm:t>
    </dgm:pt>
    <dgm:pt modelId="{7D99A546-E600-4143-BC31-36FC22950CE8}" type="parTrans" cxnId="{C6345F99-B9AA-41E2-9466-760E8B4296EA}">
      <dgm:prSet/>
      <dgm:spPr/>
      <dgm:t>
        <a:bodyPr/>
        <a:lstStyle/>
        <a:p>
          <a:endParaRPr lang="en-US"/>
        </a:p>
      </dgm:t>
    </dgm:pt>
    <dgm:pt modelId="{4B1F25A0-8488-4F77-AE84-DF3A18252FAE}" type="sibTrans" cxnId="{C6345F99-B9AA-41E2-9466-760E8B4296EA}">
      <dgm:prSet/>
      <dgm:spPr/>
      <dgm:t>
        <a:bodyPr/>
        <a:lstStyle/>
        <a:p>
          <a:endParaRPr lang="en-US"/>
        </a:p>
      </dgm:t>
    </dgm:pt>
    <dgm:pt modelId="{20F99C62-306C-4FDA-AAD2-E780E2B18D60}">
      <dgm:prSet/>
      <dgm:spPr/>
      <dgm:t>
        <a:bodyPr/>
        <a:lstStyle/>
        <a:p>
          <a:pPr rtl="0"/>
          <a:r>
            <a:rPr lang="en-US" dirty="0" smtClean="0">
              <a:latin typeface="Cambria" panose="02040503050406030204" pitchFamily="18" charset="0"/>
            </a:rPr>
            <a:t>Put address on address line and let memory module and I/O devices compare address with the ranges they serve.</a:t>
          </a:r>
          <a:endParaRPr lang="en-US" dirty="0">
            <a:latin typeface="Cambria" panose="02040503050406030204" pitchFamily="18" charset="0"/>
          </a:endParaRPr>
        </a:p>
      </dgm:t>
    </dgm:pt>
    <dgm:pt modelId="{AD7E258E-DFCA-45F8-B6C7-41B7285C2420}" type="parTrans" cxnId="{B04A586A-173D-4E10-991C-AB4A3D585D83}">
      <dgm:prSet/>
      <dgm:spPr/>
      <dgm:t>
        <a:bodyPr/>
        <a:lstStyle/>
        <a:p>
          <a:endParaRPr lang="en-US"/>
        </a:p>
      </dgm:t>
    </dgm:pt>
    <dgm:pt modelId="{F3D9D382-0A0F-4EA7-A77E-2FF81C18C672}" type="sibTrans" cxnId="{B04A586A-173D-4E10-991C-AB4A3D585D83}">
      <dgm:prSet/>
      <dgm:spPr/>
      <dgm:t>
        <a:bodyPr/>
        <a:lstStyle/>
        <a:p>
          <a:endParaRPr lang="en-US"/>
        </a:p>
      </dgm:t>
    </dgm:pt>
    <dgm:pt modelId="{38A8944E-DB45-465C-BB25-DA3CADCAB939}" type="pres">
      <dgm:prSet presAssocID="{CE7B92F3-915A-4D59-8B8A-8500CDF3618C}" presName="Name0" presStyleCnt="0">
        <dgm:presLayoutVars>
          <dgm:dir/>
          <dgm:animLvl val="lvl"/>
          <dgm:resizeHandles val="exact"/>
        </dgm:presLayoutVars>
      </dgm:prSet>
      <dgm:spPr/>
      <dgm:t>
        <a:bodyPr/>
        <a:lstStyle/>
        <a:p>
          <a:endParaRPr lang="en-US"/>
        </a:p>
      </dgm:t>
    </dgm:pt>
    <dgm:pt modelId="{D2BFB0EA-4A02-4FB6-914A-EAB840018484}" type="pres">
      <dgm:prSet presAssocID="{7613F14F-AD31-4604-8221-7C66FCA78A80}" presName="linNode" presStyleCnt="0"/>
      <dgm:spPr/>
      <dgm:t>
        <a:bodyPr/>
        <a:lstStyle/>
        <a:p>
          <a:endParaRPr lang="en-US"/>
        </a:p>
      </dgm:t>
    </dgm:pt>
    <dgm:pt modelId="{C2283748-A173-49F6-B2E3-AEE456EA77F4}" type="pres">
      <dgm:prSet presAssocID="{7613F14F-AD31-4604-8221-7C66FCA78A80}" presName="parentText" presStyleLbl="node1" presStyleIdx="0" presStyleCnt="2">
        <dgm:presLayoutVars>
          <dgm:chMax val="1"/>
          <dgm:bulletEnabled val="1"/>
        </dgm:presLayoutVars>
      </dgm:prSet>
      <dgm:spPr/>
      <dgm:t>
        <a:bodyPr/>
        <a:lstStyle/>
        <a:p>
          <a:endParaRPr lang="en-US"/>
        </a:p>
      </dgm:t>
    </dgm:pt>
    <dgm:pt modelId="{DBC3AB70-3ECF-4134-AA51-DE7B7267CC46}" type="pres">
      <dgm:prSet presAssocID="{7613F14F-AD31-4604-8221-7C66FCA78A80}" presName="descendantText" presStyleLbl="alignAccFollowNode1" presStyleIdx="0" presStyleCnt="2">
        <dgm:presLayoutVars>
          <dgm:bulletEnabled val="1"/>
        </dgm:presLayoutVars>
      </dgm:prSet>
      <dgm:spPr/>
      <dgm:t>
        <a:bodyPr/>
        <a:lstStyle/>
        <a:p>
          <a:endParaRPr lang="en-US"/>
        </a:p>
      </dgm:t>
    </dgm:pt>
    <dgm:pt modelId="{E49EC8A4-72E8-4A89-83A8-5A5DD4FF8749}" type="pres">
      <dgm:prSet presAssocID="{4BDF586F-F791-4DFF-935A-EF4F1BD58845}" presName="sp" presStyleCnt="0"/>
      <dgm:spPr/>
      <dgm:t>
        <a:bodyPr/>
        <a:lstStyle/>
        <a:p>
          <a:endParaRPr lang="en-US"/>
        </a:p>
      </dgm:t>
    </dgm:pt>
    <dgm:pt modelId="{88D61596-50EB-4E98-8713-26D9D0667D1F}" type="pres">
      <dgm:prSet presAssocID="{7435ED3B-DCCC-428D-8214-A6697DF6A573}" presName="linNode" presStyleCnt="0"/>
      <dgm:spPr/>
      <dgm:t>
        <a:bodyPr/>
        <a:lstStyle/>
        <a:p>
          <a:endParaRPr lang="en-US"/>
        </a:p>
      </dgm:t>
    </dgm:pt>
    <dgm:pt modelId="{3EB17378-2EF1-4835-92A2-A102C8585B4E}" type="pres">
      <dgm:prSet presAssocID="{7435ED3B-DCCC-428D-8214-A6697DF6A573}" presName="parentText" presStyleLbl="node1" presStyleIdx="1" presStyleCnt="2">
        <dgm:presLayoutVars>
          <dgm:chMax val="1"/>
          <dgm:bulletEnabled val="1"/>
        </dgm:presLayoutVars>
      </dgm:prSet>
      <dgm:spPr/>
      <dgm:t>
        <a:bodyPr/>
        <a:lstStyle/>
        <a:p>
          <a:endParaRPr lang="en-US"/>
        </a:p>
      </dgm:t>
    </dgm:pt>
    <dgm:pt modelId="{C6B48C1A-FD15-44CA-88F3-62014B1B30C8}" type="pres">
      <dgm:prSet presAssocID="{7435ED3B-DCCC-428D-8214-A6697DF6A573}" presName="descendantText" presStyleLbl="alignAccFollowNode1" presStyleIdx="1" presStyleCnt="2">
        <dgm:presLayoutVars>
          <dgm:bulletEnabled val="1"/>
        </dgm:presLayoutVars>
      </dgm:prSet>
      <dgm:spPr/>
      <dgm:t>
        <a:bodyPr/>
        <a:lstStyle/>
        <a:p>
          <a:endParaRPr lang="en-US"/>
        </a:p>
      </dgm:t>
    </dgm:pt>
  </dgm:ptLst>
  <dgm:cxnLst>
    <dgm:cxn modelId="{C6345F99-B9AA-41E2-9466-760E8B4296EA}" srcId="{7435ED3B-DCCC-428D-8214-A6697DF6A573}" destId="{04A300F6-A237-4B1D-B96D-48B1EC5646CA}" srcOrd="1" destOrd="0" parTransId="{7D99A546-E600-4143-BC31-36FC22950CE8}" sibTransId="{4B1F25A0-8488-4F77-AE84-DF3A18252FAE}"/>
    <dgm:cxn modelId="{084702D8-7F83-4F53-89D4-C2AB522616E9}" srcId="{7613F14F-AD31-4604-8221-7C66FCA78A80}" destId="{66B01290-42E9-4554-B7F9-C950032E9E5D}" srcOrd="0" destOrd="0" parTransId="{6043ABC5-7A86-47CA-8847-A15EB7A0788C}" sibTransId="{E0351C8B-DB8A-4B29-8BA5-BBC44D7B834D}"/>
    <dgm:cxn modelId="{892EDB7D-C48D-487E-A4A4-AD4D39CC5FFF}" srcId="{7613F14F-AD31-4604-8221-7C66FCA78A80}" destId="{16A25DF3-A472-4D50-850D-30599F870E3C}" srcOrd="2" destOrd="0" parTransId="{62D16F07-4179-4397-A195-2DD8C15454D0}" sibTransId="{30DCB1CE-3C4E-4DD4-981A-DB3EBC3EA687}"/>
    <dgm:cxn modelId="{B04A586A-173D-4E10-991C-AB4A3D585D83}" srcId="{7435ED3B-DCCC-428D-8214-A6697DF6A573}" destId="{20F99C62-306C-4FDA-AAD2-E780E2B18D60}" srcOrd="2" destOrd="0" parTransId="{AD7E258E-DFCA-45F8-B6C7-41B7285C2420}" sibTransId="{F3D9D382-0A0F-4EA7-A77E-2FF81C18C672}"/>
    <dgm:cxn modelId="{B00E42DB-A4E5-4A8C-B7BB-60A2172C83F0}" srcId="{7613F14F-AD31-4604-8221-7C66FCA78A80}" destId="{16DCB535-3042-4BF5-9EB6-8B8498BD8ED1}" srcOrd="1" destOrd="0" parTransId="{643E1E37-F547-43FE-9609-8E1263052427}" sibTransId="{9F4D894A-4E5B-4135-AE90-D2120C47D2E0}"/>
    <dgm:cxn modelId="{BE018109-0B4C-49A9-98C0-E56BF68CC54F}" type="presOf" srcId="{04A300F6-A237-4B1D-B96D-48B1EC5646CA}" destId="{C6B48C1A-FD15-44CA-88F3-62014B1B30C8}" srcOrd="0" destOrd="1" presId="urn:microsoft.com/office/officeart/2005/8/layout/vList5"/>
    <dgm:cxn modelId="{ADD8A1C1-B597-4A4C-8F30-A956E8C26EA1}" srcId="{7435ED3B-DCCC-428D-8214-A6697DF6A573}" destId="{D1FFFBFA-7CEA-4842-B89E-C3065A0B085A}" srcOrd="0" destOrd="0" parTransId="{C473E953-0C07-4CA2-98DC-FEEE9D7AAD4F}" sibTransId="{19CD0516-378C-4239-A34B-3E07193888C8}"/>
    <dgm:cxn modelId="{66943237-7408-4CF0-8FBD-6674375EC2B5}" type="presOf" srcId="{16A25DF3-A472-4D50-850D-30599F870E3C}" destId="{DBC3AB70-3ECF-4134-AA51-DE7B7267CC46}" srcOrd="0" destOrd="2" presId="urn:microsoft.com/office/officeart/2005/8/layout/vList5"/>
    <dgm:cxn modelId="{A8C656F5-FA08-4047-9BA4-CF9FB3740936}" type="presOf" srcId="{7435ED3B-DCCC-428D-8214-A6697DF6A573}" destId="{3EB17378-2EF1-4835-92A2-A102C8585B4E}" srcOrd="0" destOrd="0" presId="urn:microsoft.com/office/officeart/2005/8/layout/vList5"/>
    <dgm:cxn modelId="{5CA9222C-45DC-446D-8B38-F45E83596657}" srcId="{CE7B92F3-915A-4D59-8B8A-8500CDF3618C}" destId="{7613F14F-AD31-4604-8221-7C66FCA78A80}" srcOrd="0" destOrd="0" parTransId="{44BD89D3-6139-4CBB-8DF2-995A9F477C6E}" sibTransId="{4BDF586F-F791-4DFF-935A-EF4F1BD58845}"/>
    <dgm:cxn modelId="{9F2D5B3E-7721-43E3-8071-B60D86B9EB39}" srcId="{7613F14F-AD31-4604-8221-7C66FCA78A80}" destId="{D2685978-F485-44A5-9806-5B05F74590EB}" srcOrd="3" destOrd="0" parTransId="{911E8E25-8E1A-454F-95DD-083A6F9F013F}" sibTransId="{6F01AE66-0F7D-42F6-9217-56134EFEBC8C}"/>
    <dgm:cxn modelId="{E6C31C0E-3840-4A77-B82B-837B3F70A8A4}" type="presOf" srcId="{CE7B92F3-915A-4D59-8B8A-8500CDF3618C}" destId="{38A8944E-DB45-465C-BB25-DA3CADCAB939}" srcOrd="0" destOrd="0" presId="urn:microsoft.com/office/officeart/2005/8/layout/vList5"/>
    <dgm:cxn modelId="{21BE5193-A8FA-489E-B3BF-C3928C134A9C}" type="presOf" srcId="{D2685978-F485-44A5-9806-5B05F74590EB}" destId="{DBC3AB70-3ECF-4134-AA51-DE7B7267CC46}" srcOrd="0" destOrd="3" presId="urn:microsoft.com/office/officeart/2005/8/layout/vList5"/>
    <dgm:cxn modelId="{E58FC329-3720-4042-A5EA-10E9B9C97408}" type="presOf" srcId="{16DCB535-3042-4BF5-9EB6-8B8498BD8ED1}" destId="{DBC3AB70-3ECF-4134-AA51-DE7B7267CC46}" srcOrd="0" destOrd="1" presId="urn:microsoft.com/office/officeart/2005/8/layout/vList5"/>
    <dgm:cxn modelId="{5AF467B3-AD44-4A65-92CC-B3BA6601690A}" srcId="{CE7B92F3-915A-4D59-8B8A-8500CDF3618C}" destId="{7435ED3B-DCCC-428D-8214-A6697DF6A573}" srcOrd="1" destOrd="0" parTransId="{271A4C71-6205-47A0-A1B8-304FA6CEDD9E}" sibTransId="{FF58138F-8C94-4616-AFB8-F65ED54E36A6}"/>
    <dgm:cxn modelId="{B8983CE5-6109-4EE1-AE53-74F67E56FBB5}" type="presOf" srcId="{7613F14F-AD31-4604-8221-7C66FCA78A80}" destId="{C2283748-A173-49F6-B2E3-AEE456EA77F4}" srcOrd="0" destOrd="0" presId="urn:microsoft.com/office/officeart/2005/8/layout/vList5"/>
    <dgm:cxn modelId="{1720576D-F911-4DF7-BEBE-B02C96E6A8C1}" type="presOf" srcId="{20F99C62-306C-4FDA-AAD2-E780E2B18D60}" destId="{C6B48C1A-FD15-44CA-88F3-62014B1B30C8}" srcOrd="0" destOrd="2" presId="urn:microsoft.com/office/officeart/2005/8/layout/vList5"/>
    <dgm:cxn modelId="{5F081C3D-5BEA-4969-AEA8-9FC5F5F421B7}" type="presOf" srcId="{66B01290-42E9-4554-B7F9-C950032E9E5D}" destId="{DBC3AB70-3ECF-4134-AA51-DE7B7267CC46}" srcOrd="0" destOrd="0" presId="urn:microsoft.com/office/officeart/2005/8/layout/vList5"/>
    <dgm:cxn modelId="{C8B25AED-1337-430E-B7CF-D7C3AAC85F7F}" type="presOf" srcId="{D1FFFBFA-7CEA-4842-B89E-C3065A0B085A}" destId="{C6B48C1A-FD15-44CA-88F3-62014B1B30C8}" srcOrd="0" destOrd="0" presId="urn:microsoft.com/office/officeart/2005/8/layout/vList5"/>
    <dgm:cxn modelId="{0EDD0E5A-041F-43A9-96C0-12CCCC517DF8}" type="presParOf" srcId="{38A8944E-DB45-465C-BB25-DA3CADCAB939}" destId="{D2BFB0EA-4A02-4FB6-914A-EAB840018484}" srcOrd="0" destOrd="0" presId="urn:microsoft.com/office/officeart/2005/8/layout/vList5"/>
    <dgm:cxn modelId="{8270BE93-B5B5-425F-AAE1-308CEDB5BC22}" type="presParOf" srcId="{D2BFB0EA-4A02-4FB6-914A-EAB840018484}" destId="{C2283748-A173-49F6-B2E3-AEE456EA77F4}" srcOrd="0" destOrd="0" presId="urn:microsoft.com/office/officeart/2005/8/layout/vList5"/>
    <dgm:cxn modelId="{9FB3FD16-8801-4673-8032-4803ACFD0948}" type="presParOf" srcId="{D2BFB0EA-4A02-4FB6-914A-EAB840018484}" destId="{DBC3AB70-3ECF-4134-AA51-DE7B7267CC46}" srcOrd="1" destOrd="0" presId="urn:microsoft.com/office/officeart/2005/8/layout/vList5"/>
    <dgm:cxn modelId="{35F76870-1E56-447B-A7E8-9C679BB98C73}" type="presParOf" srcId="{38A8944E-DB45-465C-BB25-DA3CADCAB939}" destId="{E49EC8A4-72E8-4A89-83A8-5A5DD4FF8749}" srcOrd="1" destOrd="0" presId="urn:microsoft.com/office/officeart/2005/8/layout/vList5"/>
    <dgm:cxn modelId="{99197CBB-6AB5-45CF-8A14-61839728CB50}" type="presParOf" srcId="{38A8944E-DB45-465C-BB25-DA3CADCAB939}" destId="{88D61596-50EB-4E98-8713-26D9D0667D1F}" srcOrd="2" destOrd="0" presId="urn:microsoft.com/office/officeart/2005/8/layout/vList5"/>
    <dgm:cxn modelId="{89AC7658-22B3-4A06-8BBB-6D21F4D9BE68}" type="presParOf" srcId="{88D61596-50EB-4E98-8713-26D9D0667D1F}" destId="{3EB17378-2EF1-4835-92A2-A102C8585B4E}" srcOrd="0" destOrd="0" presId="urn:microsoft.com/office/officeart/2005/8/layout/vList5"/>
    <dgm:cxn modelId="{387041CC-9191-4574-B9E6-D31BBDAD1FC5}" type="presParOf" srcId="{88D61596-50EB-4E98-8713-26D9D0667D1F}" destId="{C6B48C1A-FD15-44CA-88F3-62014B1B30C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FA589-CD13-4455-8AEC-4240073DFB08}">
      <dsp:nvSpPr>
        <dsp:cNvPr id="0" name=""/>
        <dsp:cNvSpPr/>
      </dsp:nvSpPr>
      <dsp:spPr>
        <a:xfrm>
          <a:off x="3983570" y="2667000"/>
          <a:ext cx="795858" cy="1711095"/>
        </a:xfrm>
        <a:custGeom>
          <a:avLst/>
          <a:gdLst/>
          <a:ahLst/>
          <a:cxnLst/>
          <a:rect l="0" t="0" r="0" b="0"/>
          <a:pathLst>
            <a:path>
              <a:moveTo>
                <a:pt x="0" y="0"/>
              </a:moveTo>
              <a:lnTo>
                <a:pt x="397929" y="0"/>
              </a:lnTo>
              <a:lnTo>
                <a:pt x="397929" y="1711095"/>
              </a:lnTo>
              <a:lnTo>
                <a:pt x="795858" y="17110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CE325-0B61-44FF-BB94-076EB5108B72}">
      <dsp:nvSpPr>
        <dsp:cNvPr id="0" name=""/>
        <dsp:cNvSpPr/>
      </dsp:nvSpPr>
      <dsp:spPr>
        <a:xfrm>
          <a:off x="3983570" y="2621280"/>
          <a:ext cx="795858" cy="91440"/>
        </a:xfrm>
        <a:custGeom>
          <a:avLst/>
          <a:gdLst/>
          <a:ahLst/>
          <a:cxnLst/>
          <a:rect l="0" t="0" r="0" b="0"/>
          <a:pathLst>
            <a:path>
              <a:moveTo>
                <a:pt x="0" y="45720"/>
              </a:moveTo>
              <a:lnTo>
                <a:pt x="795858" y="4572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AE640-5B41-46CD-A5A1-499B74FEFD6D}">
      <dsp:nvSpPr>
        <dsp:cNvPr id="0" name=""/>
        <dsp:cNvSpPr/>
      </dsp:nvSpPr>
      <dsp:spPr>
        <a:xfrm>
          <a:off x="3983570" y="955904"/>
          <a:ext cx="795858" cy="1711095"/>
        </a:xfrm>
        <a:custGeom>
          <a:avLst/>
          <a:gdLst/>
          <a:ahLst/>
          <a:cxnLst/>
          <a:rect l="0" t="0" r="0" b="0"/>
          <a:pathLst>
            <a:path>
              <a:moveTo>
                <a:pt x="0" y="1711095"/>
              </a:moveTo>
              <a:lnTo>
                <a:pt x="397929" y="1711095"/>
              </a:lnTo>
              <a:lnTo>
                <a:pt x="397929" y="0"/>
              </a:lnTo>
              <a:lnTo>
                <a:pt x="79585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0E320-DDF8-4872-85CC-9E5F09964D56}">
      <dsp:nvSpPr>
        <dsp:cNvPr id="0" name=""/>
        <dsp:cNvSpPr/>
      </dsp:nvSpPr>
      <dsp:spPr>
        <a:xfrm>
          <a:off x="4278" y="2060157"/>
          <a:ext cx="3979291" cy="1213684"/>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dirty="0" smtClean="0">
              <a:latin typeface="Cambria" panose="02040503050406030204" pitchFamily="18" charset="0"/>
            </a:rPr>
            <a:t>Computers operate a great many kinds of devices.  Most fit into the general categories:</a:t>
          </a:r>
          <a:endParaRPr lang="en-US" sz="2200" kern="1200" dirty="0">
            <a:latin typeface="Cambria" panose="02040503050406030204" pitchFamily="18" charset="0"/>
          </a:endParaRPr>
        </a:p>
      </dsp:txBody>
      <dsp:txXfrm>
        <a:off x="4278" y="2060157"/>
        <a:ext cx="3979291" cy="1213684"/>
      </dsp:txXfrm>
    </dsp:sp>
    <dsp:sp modelId="{19247730-B405-4390-9E63-6FAD2E13011F}">
      <dsp:nvSpPr>
        <dsp:cNvPr id="0" name=""/>
        <dsp:cNvSpPr/>
      </dsp:nvSpPr>
      <dsp:spPr>
        <a:xfrm>
          <a:off x="4779429" y="349062"/>
          <a:ext cx="3979291" cy="1213684"/>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storage devices (disks, tapes)</a:t>
          </a:r>
          <a:endParaRPr lang="en-US" sz="2200" kern="1200">
            <a:latin typeface="Cambria" panose="02040503050406030204" pitchFamily="18" charset="0"/>
          </a:endParaRPr>
        </a:p>
      </dsp:txBody>
      <dsp:txXfrm>
        <a:off x="4779429" y="349062"/>
        <a:ext cx="3979291" cy="1213684"/>
      </dsp:txXfrm>
    </dsp:sp>
    <dsp:sp modelId="{9594EE95-C8A6-4DA4-A295-126B23099128}">
      <dsp:nvSpPr>
        <dsp:cNvPr id="0" name=""/>
        <dsp:cNvSpPr/>
      </dsp:nvSpPr>
      <dsp:spPr>
        <a:xfrm>
          <a:off x="4779429" y="2060157"/>
          <a:ext cx="3979291" cy="1213684"/>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transmission devices (network cards, modems)</a:t>
          </a:r>
          <a:endParaRPr lang="en-US" sz="2200" kern="1200">
            <a:latin typeface="Cambria" panose="02040503050406030204" pitchFamily="18" charset="0"/>
          </a:endParaRPr>
        </a:p>
      </dsp:txBody>
      <dsp:txXfrm>
        <a:off x="4779429" y="2060157"/>
        <a:ext cx="3979291" cy="1213684"/>
      </dsp:txXfrm>
    </dsp:sp>
    <dsp:sp modelId="{2BA9A1C5-8798-4CC7-87C5-C9319E0B3AA9}">
      <dsp:nvSpPr>
        <dsp:cNvPr id="0" name=""/>
        <dsp:cNvSpPr/>
      </dsp:nvSpPr>
      <dsp:spPr>
        <a:xfrm>
          <a:off x="4779429" y="3771253"/>
          <a:ext cx="3979291" cy="1213684"/>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human-interface devices (screen, keyboard, mouse).</a:t>
          </a:r>
          <a:endParaRPr lang="en-US" sz="2200" kern="1200">
            <a:latin typeface="Cambria" panose="02040503050406030204" pitchFamily="18" charset="0"/>
          </a:endParaRPr>
        </a:p>
      </dsp:txBody>
      <dsp:txXfrm>
        <a:off x="4779429" y="3771253"/>
        <a:ext cx="3979291" cy="1213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03D50-A4E1-4E67-BF60-706A26D1DF8A}">
      <dsp:nvSpPr>
        <dsp:cNvPr id="0" name=""/>
        <dsp:cNvSpPr/>
      </dsp:nvSpPr>
      <dsp:spPr>
        <a:xfrm rot="5400000">
          <a:off x="5520764" y="-2255184"/>
          <a:ext cx="876151" cy="5608320"/>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kern="1200" smtClean="0">
              <a:latin typeface="Cambria" panose="02040503050406030204" pitchFamily="18" charset="0"/>
            </a:rPr>
            <a:t>block, character</a:t>
          </a:r>
          <a:endParaRPr lang="en-US" sz="2200" kern="1200">
            <a:latin typeface="Cambria" panose="02040503050406030204" pitchFamily="18" charset="0"/>
          </a:endParaRPr>
        </a:p>
      </dsp:txBody>
      <dsp:txXfrm rot="-5400000">
        <a:off x="3154680" y="153670"/>
        <a:ext cx="5565550" cy="790611"/>
      </dsp:txXfrm>
    </dsp:sp>
    <dsp:sp modelId="{659EA1C5-F813-4A53-B2B4-7710885ADD30}">
      <dsp:nvSpPr>
        <dsp:cNvPr id="0" name=""/>
        <dsp:cNvSpPr/>
      </dsp:nvSpPr>
      <dsp:spPr>
        <a:xfrm>
          <a:off x="0" y="1381"/>
          <a:ext cx="3154680" cy="10951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Two types of I/O devices</a:t>
          </a:r>
          <a:endParaRPr lang="en-US" sz="2200" kern="1200">
            <a:latin typeface="Cambria" panose="02040503050406030204" pitchFamily="18" charset="0"/>
          </a:endParaRPr>
        </a:p>
      </dsp:txBody>
      <dsp:txXfrm>
        <a:off x="53463" y="54844"/>
        <a:ext cx="3047754" cy="988262"/>
      </dsp:txXfrm>
    </dsp:sp>
    <dsp:sp modelId="{A7C4B286-41F1-471E-9C2F-17C5FAD9D09D}">
      <dsp:nvSpPr>
        <dsp:cNvPr id="0" name=""/>
        <dsp:cNvSpPr/>
      </dsp:nvSpPr>
      <dsp:spPr>
        <a:xfrm rot="5400000">
          <a:off x="5012726" y="-617514"/>
          <a:ext cx="1880588" cy="5602843"/>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rtl="0">
            <a:lnSpc>
              <a:spcPct val="90000"/>
            </a:lnSpc>
            <a:spcBef>
              <a:spcPct val="0"/>
            </a:spcBef>
            <a:spcAft>
              <a:spcPct val="15000"/>
            </a:spcAft>
            <a:buChar char="••"/>
          </a:pPr>
          <a:r>
            <a:rPr lang="en-US" sz="2000" kern="1200" dirty="0" smtClean="0">
              <a:latin typeface="Cambria" panose="02040503050406030204" pitchFamily="18" charset="0"/>
            </a:rPr>
            <a:t>It is one that stores information in fixed-size blocks each one with its on address.</a:t>
          </a:r>
          <a:endParaRPr lang="en-US" sz="2000" kern="1200" dirty="0">
            <a:latin typeface="Cambria" panose="02040503050406030204" pitchFamily="18" charset="0"/>
          </a:endParaRPr>
        </a:p>
        <a:p>
          <a:pPr marL="228600" lvl="1" indent="-228600" algn="just" defTabSz="889000" rtl="0">
            <a:lnSpc>
              <a:spcPct val="90000"/>
            </a:lnSpc>
            <a:spcBef>
              <a:spcPct val="0"/>
            </a:spcBef>
            <a:spcAft>
              <a:spcPct val="15000"/>
            </a:spcAft>
            <a:buChar char="••"/>
          </a:pPr>
          <a:r>
            <a:rPr lang="en-US" sz="2000" kern="1200" dirty="0" smtClean="0">
              <a:latin typeface="Cambria" panose="02040503050406030204" pitchFamily="18" charset="0"/>
            </a:rPr>
            <a:t>can read blocks independently of one another</a:t>
          </a:r>
          <a:endParaRPr lang="en-US" sz="2000" kern="1200" dirty="0">
            <a:latin typeface="Cambria" panose="02040503050406030204" pitchFamily="18" charset="0"/>
          </a:endParaRPr>
        </a:p>
        <a:p>
          <a:pPr marL="228600" lvl="1" indent="-228600" algn="just" defTabSz="889000" rtl="0">
            <a:lnSpc>
              <a:spcPct val="90000"/>
            </a:lnSpc>
            <a:spcBef>
              <a:spcPct val="0"/>
            </a:spcBef>
            <a:spcAft>
              <a:spcPct val="15000"/>
            </a:spcAft>
            <a:buChar char="••"/>
          </a:pPr>
          <a:r>
            <a:rPr lang="en-US" sz="2000" kern="1200" dirty="0" smtClean="0">
              <a:latin typeface="Cambria" panose="02040503050406030204" pitchFamily="18" charset="0"/>
            </a:rPr>
            <a:t>Hard disks, CD-ROMs, USB sticks</a:t>
          </a:r>
          <a:endParaRPr lang="en-US" sz="2000" kern="1200" dirty="0">
            <a:latin typeface="Cambria" panose="02040503050406030204" pitchFamily="18" charset="0"/>
          </a:endParaRPr>
        </a:p>
        <a:p>
          <a:pPr marL="228600" lvl="1" indent="-228600" algn="just" defTabSz="889000" rtl="0">
            <a:lnSpc>
              <a:spcPct val="90000"/>
            </a:lnSpc>
            <a:spcBef>
              <a:spcPct val="0"/>
            </a:spcBef>
            <a:spcAft>
              <a:spcPct val="15000"/>
            </a:spcAft>
            <a:buChar char="••"/>
          </a:pPr>
          <a:r>
            <a:rPr lang="en-US" sz="2000" kern="1200" dirty="0" smtClean="0">
              <a:latin typeface="Cambria" panose="02040503050406030204" pitchFamily="18" charset="0"/>
            </a:rPr>
            <a:t>512  bytes to 32,768 bytes</a:t>
          </a:r>
          <a:endParaRPr lang="en-US" sz="2000" kern="1200" dirty="0">
            <a:latin typeface="Cambria" panose="02040503050406030204" pitchFamily="18" charset="0"/>
          </a:endParaRPr>
        </a:p>
      </dsp:txBody>
      <dsp:txXfrm rot="-5400000">
        <a:off x="3151599" y="1335416"/>
        <a:ext cx="5511040" cy="1696982"/>
      </dsp:txXfrm>
    </dsp:sp>
    <dsp:sp modelId="{C66874A5-8340-48A3-9625-D44094B0ADAA}">
      <dsp:nvSpPr>
        <dsp:cNvPr id="0" name=""/>
        <dsp:cNvSpPr/>
      </dsp:nvSpPr>
      <dsp:spPr>
        <a:xfrm>
          <a:off x="0" y="1151329"/>
          <a:ext cx="3151599" cy="2065154"/>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Block device:</a:t>
          </a:r>
          <a:endParaRPr lang="en-US" sz="2200" kern="1200">
            <a:latin typeface="Cambria" panose="02040503050406030204" pitchFamily="18" charset="0"/>
          </a:endParaRPr>
        </a:p>
      </dsp:txBody>
      <dsp:txXfrm>
        <a:off x="100813" y="1252142"/>
        <a:ext cx="2949973" cy="1863528"/>
      </dsp:txXfrm>
    </dsp:sp>
    <dsp:sp modelId="{F1F8509A-1972-428A-99B7-686A11AFB916}">
      <dsp:nvSpPr>
        <dsp:cNvPr id="0" name=""/>
        <dsp:cNvSpPr/>
      </dsp:nvSpPr>
      <dsp:spPr>
        <a:xfrm rot="5400000">
          <a:off x="5520764" y="1014677"/>
          <a:ext cx="876151" cy="5608320"/>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latin typeface="Cambria" panose="02040503050406030204" pitchFamily="18" charset="0"/>
            </a:rPr>
            <a:t>accepts characters without regard to block structure</a:t>
          </a:r>
          <a:endParaRPr lang="en-US" sz="2000" kern="1200" dirty="0">
            <a:latin typeface="Cambria" panose="02040503050406030204" pitchFamily="18" charset="0"/>
          </a:endParaRPr>
        </a:p>
        <a:p>
          <a:pPr marL="228600" lvl="1" indent="-228600" algn="l" defTabSz="889000" rtl="0">
            <a:lnSpc>
              <a:spcPct val="90000"/>
            </a:lnSpc>
            <a:spcBef>
              <a:spcPct val="0"/>
            </a:spcBef>
            <a:spcAft>
              <a:spcPct val="15000"/>
            </a:spcAft>
            <a:buChar char="••"/>
          </a:pPr>
          <a:r>
            <a:rPr lang="en-US" sz="2000" kern="1200" dirty="0" smtClean="0">
              <a:latin typeface="Cambria" panose="02040503050406030204" pitchFamily="18" charset="0"/>
            </a:rPr>
            <a:t>Printers, mouse, network interfaces</a:t>
          </a:r>
          <a:endParaRPr lang="en-US" sz="2000" kern="1200" dirty="0">
            <a:latin typeface="Cambria" panose="02040503050406030204" pitchFamily="18" charset="0"/>
          </a:endParaRPr>
        </a:p>
      </dsp:txBody>
      <dsp:txXfrm rot="-5400000">
        <a:off x="3154680" y="3423531"/>
        <a:ext cx="5565550" cy="790611"/>
      </dsp:txXfrm>
    </dsp:sp>
    <dsp:sp modelId="{2BBC1D3F-3F02-45CD-B629-75A62F431EFB}">
      <dsp:nvSpPr>
        <dsp:cNvPr id="0" name=""/>
        <dsp:cNvSpPr/>
      </dsp:nvSpPr>
      <dsp:spPr>
        <a:xfrm>
          <a:off x="0" y="3271243"/>
          <a:ext cx="3154680" cy="10951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smtClean="0">
              <a:latin typeface="Cambria" panose="02040503050406030204" pitchFamily="18" charset="0"/>
            </a:rPr>
            <a:t>Character device:</a:t>
          </a:r>
          <a:endParaRPr lang="en-US" sz="2200" kern="1200">
            <a:latin typeface="Cambria" panose="02040503050406030204" pitchFamily="18" charset="0"/>
          </a:endParaRPr>
        </a:p>
      </dsp:txBody>
      <dsp:txXfrm>
        <a:off x="53463" y="3324706"/>
        <a:ext cx="3047754" cy="988262"/>
      </dsp:txXfrm>
    </dsp:sp>
    <dsp:sp modelId="{FBD370D8-9142-4597-B480-8C14D0B51535}">
      <dsp:nvSpPr>
        <dsp:cNvPr id="0" name=""/>
        <dsp:cNvSpPr/>
      </dsp:nvSpPr>
      <dsp:spPr>
        <a:xfrm rot="5400000">
          <a:off x="5631974" y="2072745"/>
          <a:ext cx="653731" cy="5608320"/>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latin typeface="Cambria" panose="02040503050406030204" pitchFamily="18" charset="0"/>
            </a:rPr>
            <a:t>e.g. clocks don’t fit</a:t>
          </a:r>
          <a:endParaRPr lang="en-US" sz="2200" kern="1200" dirty="0">
            <a:latin typeface="Cambria" panose="02040503050406030204" pitchFamily="18" charset="0"/>
          </a:endParaRPr>
        </a:p>
      </dsp:txBody>
      <dsp:txXfrm rot="-5400000">
        <a:off x="3154680" y="4581953"/>
        <a:ext cx="5576407" cy="589905"/>
      </dsp:txXfrm>
    </dsp:sp>
    <dsp:sp modelId="{67231E76-25D2-40D2-AD3E-CB13D477BD1D}">
      <dsp:nvSpPr>
        <dsp:cNvPr id="0" name=""/>
        <dsp:cNvSpPr/>
      </dsp:nvSpPr>
      <dsp:spPr>
        <a:xfrm>
          <a:off x="0" y="4421191"/>
          <a:ext cx="3154680" cy="911427"/>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latin typeface="Cambria" panose="02040503050406030204" pitchFamily="18" charset="0"/>
            </a:rPr>
            <a:t>Not everything fits:</a:t>
          </a:r>
          <a:endParaRPr lang="en-US" sz="2200" kern="1200" dirty="0">
            <a:latin typeface="Cambria" panose="02040503050406030204" pitchFamily="18" charset="0"/>
          </a:endParaRPr>
        </a:p>
      </dsp:txBody>
      <dsp:txXfrm>
        <a:off x="44492" y="4465683"/>
        <a:ext cx="3065696" cy="822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AB70-3ECF-4134-AA51-DE7B7267CC46}">
      <dsp:nvSpPr>
        <dsp:cNvPr id="0" name=""/>
        <dsp:cNvSpPr/>
      </dsp:nvSpPr>
      <dsp:spPr>
        <a:xfrm rot="5400000">
          <a:off x="4918084" y="-1503151"/>
          <a:ext cx="2081510" cy="560832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IN" sz="2200" kern="1200" dirty="0" smtClean="0">
              <a:latin typeface="Cambria" panose="02040503050406030204" pitchFamily="18" charset="0"/>
            </a:rPr>
            <a:t>If CPU want to read word, </a:t>
          </a:r>
          <a:endParaRPr lang="en-US" sz="2200" kern="1200" dirty="0">
            <a:latin typeface="Cambria" panose="02040503050406030204" pitchFamily="18" charset="0"/>
          </a:endParaRPr>
        </a:p>
        <a:p>
          <a:pPr marL="228600" lvl="1" indent="-228600" algn="l" defTabSz="977900" rtl="0">
            <a:lnSpc>
              <a:spcPct val="90000"/>
            </a:lnSpc>
            <a:spcBef>
              <a:spcPct val="0"/>
            </a:spcBef>
            <a:spcAft>
              <a:spcPct val="15000"/>
            </a:spcAft>
            <a:buChar char="••"/>
          </a:pPr>
          <a:r>
            <a:rPr lang="en-US" sz="2200" kern="1200" smtClean="0">
              <a:latin typeface="Cambria" panose="02040503050406030204" pitchFamily="18" charset="0"/>
            </a:rPr>
            <a:t>Puts read SIGNAL on control line</a:t>
          </a:r>
          <a:endParaRPr lang="en-US" sz="2200" kern="1200">
            <a:latin typeface="Cambria" panose="02040503050406030204" pitchFamily="18" charset="0"/>
          </a:endParaRPr>
        </a:p>
        <a:p>
          <a:pPr marL="228600" lvl="1" indent="-228600" algn="l" defTabSz="977900" rtl="0">
            <a:lnSpc>
              <a:spcPct val="90000"/>
            </a:lnSpc>
            <a:spcBef>
              <a:spcPct val="0"/>
            </a:spcBef>
            <a:spcAft>
              <a:spcPct val="15000"/>
            </a:spcAft>
            <a:buChar char="••"/>
          </a:pPr>
          <a:r>
            <a:rPr lang="en-US" sz="2200" kern="1200" dirty="0" smtClean="0">
              <a:latin typeface="Cambria" panose="02040503050406030204" pitchFamily="18" charset="0"/>
            </a:rPr>
            <a:t>Put address on address line</a:t>
          </a:r>
          <a:endParaRPr lang="en-US" sz="2200" kern="1200" dirty="0">
            <a:latin typeface="Cambria" panose="02040503050406030204" pitchFamily="18" charset="0"/>
          </a:endParaRPr>
        </a:p>
        <a:p>
          <a:pPr marL="228600" lvl="1" indent="-228600" algn="l" defTabSz="977900" rtl="0">
            <a:lnSpc>
              <a:spcPct val="90000"/>
            </a:lnSpc>
            <a:spcBef>
              <a:spcPct val="0"/>
            </a:spcBef>
            <a:spcAft>
              <a:spcPct val="15000"/>
            </a:spcAft>
            <a:buChar char="••"/>
          </a:pPr>
          <a:r>
            <a:rPr lang="en-IN" sz="2200" kern="1200" smtClean="0">
              <a:latin typeface="Cambria" panose="02040503050406030204" pitchFamily="18" charset="0"/>
            </a:rPr>
            <a:t>A second signal line is used to tell weather I/O space or memory space is needed.</a:t>
          </a:r>
          <a:endParaRPr lang="en-US" sz="2200" kern="1200">
            <a:latin typeface="Cambria" panose="02040503050406030204" pitchFamily="18" charset="0"/>
          </a:endParaRPr>
        </a:p>
      </dsp:txBody>
      <dsp:txXfrm rot="-5400000">
        <a:off x="3154680" y="361864"/>
        <a:ext cx="5506709" cy="1878288"/>
      </dsp:txXfrm>
    </dsp:sp>
    <dsp:sp modelId="{C2283748-A173-49F6-B2E3-AEE456EA77F4}">
      <dsp:nvSpPr>
        <dsp:cNvPr id="0" name=""/>
        <dsp:cNvSpPr/>
      </dsp:nvSpPr>
      <dsp:spPr>
        <a:xfrm>
          <a:off x="0" y="65"/>
          <a:ext cx="3154680" cy="2601887"/>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dirty="0" smtClean="0">
              <a:latin typeface="Cambria" panose="02040503050406030204" pitchFamily="18" charset="0"/>
            </a:rPr>
            <a:t>First scheme</a:t>
          </a:r>
          <a:endParaRPr lang="en-US" sz="4000" kern="1200" dirty="0">
            <a:latin typeface="Cambria" panose="02040503050406030204" pitchFamily="18" charset="0"/>
          </a:endParaRPr>
        </a:p>
      </dsp:txBody>
      <dsp:txXfrm>
        <a:off x="127014" y="127079"/>
        <a:ext cx="2900652" cy="2347859"/>
      </dsp:txXfrm>
    </dsp:sp>
    <dsp:sp modelId="{C6B48C1A-FD15-44CA-88F3-62014B1B30C8}">
      <dsp:nvSpPr>
        <dsp:cNvPr id="0" name=""/>
        <dsp:cNvSpPr/>
      </dsp:nvSpPr>
      <dsp:spPr>
        <a:xfrm rot="5400000">
          <a:off x="4918084" y="1228831"/>
          <a:ext cx="2081510" cy="5608320"/>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IN" sz="2200" kern="1200" smtClean="0">
              <a:latin typeface="Cambria" panose="02040503050406030204" pitchFamily="18" charset="0"/>
            </a:rPr>
            <a:t>If CPU want to read word, </a:t>
          </a:r>
          <a:endParaRPr lang="en-US" sz="2200" kern="1200">
            <a:latin typeface="Cambria" panose="02040503050406030204" pitchFamily="18" charset="0"/>
          </a:endParaRPr>
        </a:p>
        <a:p>
          <a:pPr marL="228600" lvl="1" indent="-228600" algn="l" defTabSz="977900" rtl="0">
            <a:lnSpc>
              <a:spcPct val="90000"/>
            </a:lnSpc>
            <a:spcBef>
              <a:spcPct val="0"/>
            </a:spcBef>
            <a:spcAft>
              <a:spcPct val="15000"/>
            </a:spcAft>
            <a:buChar char="••"/>
          </a:pPr>
          <a:r>
            <a:rPr lang="en-US" sz="2200" kern="1200" smtClean="0">
              <a:latin typeface="Cambria" panose="02040503050406030204" pitchFamily="18" charset="0"/>
            </a:rPr>
            <a:t>Puts read SIGNAL on control line</a:t>
          </a:r>
          <a:endParaRPr lang="en-US" sz="2200" kern="1200">
            <a:latin typeface="Cambria" panose="02040503050406030204" pitchFamily="18" charset="0"/>
          </a:endParaRPr>
        </a:p>
        <a:p>
          <a:pPr marL="228600" lvl="1" indent="-228600" algn="l" defTabSz="977900" rtl="0">
            <a:lnSpc>
              <a:spcPct val="90000"/>
            </a:lnSpc>
            <a:spcBef>
              <a:spcPct val="0"/>
            </a:spcBef>
            <a:spcAft>
              <a:spcPct val="15000"/>
            </a:spcAft>
            <a:buChar char="••"/>
          </a:pPr>
          <a:r>
            <a:rPr lang="en-US" sz="2200" kern="1200" dirty="0" smtClean="0">
              <a:latin typeface="Cambria" panose="02040503050406030204" pitchFamily="18" charset="0"/>
            </a:rPr>
            <a:t>Put address on address line and let memory module and I/O devices compare address with the ranges they serve.</a:t>
          </a:r>
          <a:endParaRPr lang="en-US" sz="2200" kern="1200" dirty="0">
            <a:latin typeface="Cambria" panose="02040503050406030204" pitchFamily="18" charset="0"/>
          </a:endParaRPr>
        </a:p>
      </dsp:txBody>
      <dsp:txXfrm rot="-5400000">
        <a:off x="3154680" y="3093847"/>
        <a:ext cx="5506709" cy="1878288"/>
      </dsp:txXfrm>
    </dsp:sp>
    <dsp:sp modelId="{3EB17378-2EF1-4835-92A2-A102C8585B4E}">
      <dsp:nvSpPr>
        <dsp:cNvPr id="0" name=""/>
        <dsp:cNvSpPr/>
      </dsp:nvSpPr>
      <dsp:spPr>
        <a:xfrm>
          <a:off x="0" y="2732047"/>
          <a:ext cx="3154680" cy="2601887"/>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dirty="0" smtClean="0">
              <a:latin typeface="Cambria" panose="02040503050406030204" pitchFamily="18" charset="0"/>
            </a:rPr>
            <a:t>Memory mapped approach</a:t>
          </a:r>
          <a:endParaRPr lang="en-US" sz="4000" kern="1200" dirty="0">
            <a:latin typeface="Cambria" panose="02040503050406030204" pitchFamily="18" charset="0"/>
          </a:endParaRPr>
        </a:p>
      </dsp:txBody>
      <dsp:txXfrm>
        <a:off x="127014" y="2859061"/>
        <a:ext cx="2900652" cy="234785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13-May-22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xmlns=""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xmlns="" val="177656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Unit-5 </a:t>
            </a:r>
            <a:r>
              <a:rPr lang="en-US" b="1" dirty="0" smtClean="0"/>
              <a:t>I/O Management</a:t>
            </a:r>
            <a:r>
              <a:rPr lang="en-US" b="1" baseline="0" dirty="0" smtClean="0"/>
              <a:t> &amp; Disk Scheduling </a:t>
            </a:r>
            <a:r>
              <a:rPr lang="en-US" baseline="0" dirty="0" smtClean="0"/>
              <a:t>(Prof. Aanchal Phutela)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Unit- 7 I/O Management</a:t>
            </a:r>
            <a:r>
              <a:rPr lang="en-US" b="1" baseline="0" dirty="0" smtClean="0"/>
              <a:t> &amp; Disk Scheduling </a:t>
            </a:r>
            <a:r>
              <a:rPr lang="en-US" baseline="0" dirty="0" smtClean="0"/>
              <a:t>(Prof. Aanchal Phutela)</a:t>
            </a:r>
            <a:endParaRPr lang="en-US" dirty="0"/>
          </a:p>
        </p:txBody>
      </p:sp>
      <p:sp>
        <p:nvSpPr>
          <p:cNvPr id="8" name="Rectangle 7"/>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xmlns="">
                  <a14:imgLayer r:embed="rId3">
                    <a14:imgEffect>
                      <a14:brightnessContrast contrast="40000"/>
                    </a14:imgEffect>
                  </a14:imgLayer>
                </a14:imgProps>
              </a:ext>
              <a:ext uri="{28A0092B-C50C-407E-A947-70E740481C1C}">
                <a14:useLocalDpi xmlns:a14="http://schemas.microsoft.com/office/drawing/2010/main" xmlns="" val="0"/>
              </a:ext>
            </a:extLst>
          </a:blip>
          <a:srcRect t="18334" b="6667"/>
          <a:stretch/>
        </p:blipFill>
        <p:spPr>
          <a:xfrm>
            <a:off x="0" y="0"/>
            <a:ext cx="9144000" cy="6858000"/>
          </a:xfrm>
          <a:prstGeom prst="rect">
            <a:avLst/>
          </a:prstGeom>
        </p:spPr>
      </p:pic>
      <p:sp>
        <p:nvSpPr>
          <p:cNvPr id="6" name="Pentagon 5"/>
          <p:cNvSpPr/>
          <p:nvPr/>
        </p:nvSpPr>
        <p:spPr>
          <a:xfrm>
            <a:off x="0" y="1524000"/>
            <a:ext cx="6172200" cy="3124200"/>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000" b="1" dirty="0" smtClean="0"/>
          </a:p>
          <a:p>
            <a:pPr algn="ctr"/>
            <a:r>
              <a:rPr lang="en-US" sz="4000" b="1" dirty="0" smtClean="0"/>
              <a:t>Unit – 5</a:t>
            </a:r>
          </a:p>
          <a:p>
            <a:pPr algn="ctr"/>
            <a:r>
              <a:rPr lang="en-US" sz="4000" b="1" dirty="0"/>
              <a:t>I/O Management &amp; Disk Scheduling</a:t>
            </a:r>
          </a:p>
        </p:txBody>
      </p:sp>
      <p:sp>
        <p:nvSpPr>
          <p:cNvPr id="7" name="Pentagon 6"/>
          <p:cNvSpPr/>
          <p:nvPr/>
        </p:nvSpPr>
        <p:spPr>
          <a:xfrm>
            <a:off x="0" y="838200"/>
            <a:ext cx="4343400" cy="1371600"/>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dirty="0" smtClean="0"/>
              <a:t>#BTCS2400</a:t>
            </a:r>
          </a:p>
          <a:p>
            <a:pPr algn="ctr"/>
            <a:r>
              <a:rPr lang="en-US" sz="2800" b="1" dirty="0" smtClean="0"/>
              <a:t>Operating System</a:t>
            </a:r>
            <a:endParaRPr lang="en-US" sz="2800" b="1" dirty="0"/>
          </a:p>
        </p:txBody>
      </p:sp>
      <p:sp>
        <p:nvSpPr>
          <p:cNvPr id="8" name="Chevron 7"/>
          <p:cNvSpPr/>
          <p:nvPr/>
        </p:nvSpPr>
        <p:spPr>
          <a:xfrm>
            <a:off x="3962400" y="838200"/>
            <a:ext cx="1371600" cy="1371600"/>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09600" y="4944070"/>
            <a:ext cx="5105400" cy="923330"/>
          </a:xfrm>
          <a:prstGeom prst="rect">
            <a:avLst/>
          </a:prstGeom>
          <a:noFill/>
        </p:spPr>
        <p:txBody>
          <a:bodyPr wrap="square" rtlCol="0">
            <a:spAutoFit/>
          </a:bodyPr>
          <a:lstStyle/>
          <a:p>
            <a:r>
              <a:rPr lang="en-US" b="1" dirty="0" smtClean="0"/>
              <a:t>Subject Faculty: </a:t>
            </a:r>
            <a:r>
              <a:rPr lang="en-US" dirty="0" smtClean="0"/>
              <a:t>Prof. Aanchal Phutela</a:t>
            </a:r>
          </a:p>
          <a:p>
            <a:r>
              <a:rPr lang="en-US" smtClean="0"/>
              <a:t>Computer Science &amp; Engineering</a:t>
            </a:r>
            <a:endParaRPr lang="en-US" dirty="0" smtClean="0"/>
          </a:p>
          <a:p>
            <a:r>
              <a:rPr lang="en-US" dirty="0" smtClean="0"/>
              <a:t>       aanchal.phutela@galgotiasuniversity.edu.in</a:t>
            </a:r>
            <a:endParaRPr lang="en-US" dirty="0"/>
          </a:p>
        </p:txBody>
      </p:sp>
      <p:pic>
        <p:nvPicPr>
          <p:cNvPr id="1026" name="Picture 2"/>
          <p:cNvPicPr>
            <a:picLocks noChangeAspect="1" noChangeArrowheads="1"/>
          </p:cNvPicPr>
          <p:nvPr/>
        </p:nvPicPr>
        <p:blipFill>
          <a:blip r:embed="rId4"/>
          <a:srcRect/>
          <a:stretch>
            <a:fillRect/>
          </a:stretch>
        </p:blipFill>
        <p:spPr bwMode="auto">
          <a:xfrm>
            <a:off x="609600" y="5562600"/>
            <a:ext cx="381000" cy="282466"/>
          </a:xfrm>
          <a:prstGeom prst="rect">
            <a:avLst/>
          </a:prstGeom>
          <a:noFill/>
          <a:ln w="9525">
            <a:noFill/>
            <a:miter lim="800000"/>
            <a:headEnd/>
            <a:tailEnd/>
          </a:ln>
          <a:effectLst/>
        </p:spPr>
      </p:pic>
      <p:pic>
        <p:nvPicPr>
          <p:cNvPr id="2" name="Picture 1"/>
          <p:cNvPicPr>
            <a:picLocks noChangeAspect="1"/>
          </p:cNvPicPr>
          <p:nvPr/>
        </p:nvPicPr>
        <p:blipFill>
          <a:blip r:embed="rId5"/>
          <a:stretch>
            <a:fillRect/>
          </a:stretch>
        </p:blipFill>
        <p:spPr>
          <a:xfrm>
            <a:off x="6327200" y="1524000"/>
            <a:ext cx="2729932" cy="2069608"/>
          </a:xfrm>
          <a:prstGeom prst="rect">
            <a:avLst/>
          </a:prstGeom>
        </p:spPr>
      </p:pic>
    </p:spTree>
    <p:extLst>
      <p:ext uri="{BB962C8B-B14F-4D97-AF65-F5344CB8AC3E}">
        <p14:creationId xmlns:p14="http://schemas.microsoft.com/office/powerpoint/2010/main" xmlns="" val="676851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Disk Architecture</a:t>
            </a:r>
            <a:endParaRPr lang="en-IN" dirty="0"/>
          </a:p>
        </p:txBody>
      </p:sp>
      <p:sp>
        <p:nvSpPr>
          <p:cNvPr id="3" name="Content Placeholder 2"/>
          <p:cNvSpPr>
            <a:spLocks noGrp="1"/>
          </p:cNvSpPr>
          <p:nvPr>
            <p:ph idx="1"/>
          </p:nvPr>
        </p:nvSpPr>
        <p:spPr/>
        <p:txBody>
          <a:bodyPr>
            <a:normAutofit/>
          </a:bodyPr>
          <a:lstStyle/>
          <a:p>
            <a:r>
              <a:rPr lang="en-IN" b="1" dirty="0" smtClean="0">
                <a:solidFill>
                  <a:srgbClr val="0070C0"/>
                </a:solidFill>
              </a:rPr>
              <a:t>Platter → Surface → Track → Sector → Data .</a:t>
            </a:r>
          </a:p>
          <a:p>
            <a:pPr marL="0" indent="0">
              <a:buNone/>
            </a:pPr>
            <a:r>
              <a:rPr lang="en-IN" dirty="0" smtClean="0"/>
              <a:t> 8*2*256*512*512KB</a:t>
            </a:r>
          </a:p>
          <a:p>
            <a:pPr marL="0" indent="0">
              <a:buNone/>
            </a:pPr>
            <a:r>
              <a:rPr lang="en-IN" dirty="0" smtClean="0"/>
              <a:t>2(3)*2(1)*2(8)*2(9)*2(9)2(10)</a:t>
            </a:r>
          </a:p>
          <a:p>
            <a:pPr marL="0" indent="0">
              <a:buNone/>
            </a:pPr>
            <a:r>
              <a:rPr lang="en-IN" dirty="0" smtClean="0"/>
              <a:t>2(40)</a:t>
            </a:r>
          </a:p>
          <a:p>
            <a:pPr marL="0" indent="0">
              <a:buNone/>
            </a:pPr>
            <a:r>
              <a:rPr lang="en-IN" dirty="0" smtClean="0"/>
              <a:t>1TB</a:t>
            </a:r>
          </a:p>
        </p:txBody>
      </p:sp>
      <p:pic>
        <p:nvPicPr>
          <p:cNvPr id="7" name="Picture 4" descr="Image result for hard disk internal structure"/>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7191" t="21939" r="12958" b="12326"/>
          <a:stretch/>
        </p:blipFill>
        <p:spPr bwMode="auto">
          <a:xfrm>
            <a:off x="2667000" y="1432145"/>
            <a:ext cx="6120000" cy="44509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748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Disks</a:t>
            </a:r>
            <a:endParaRPr lang="en-US" dirty="0"/>
          </a:p>
        </p:txBody>
      </p:sp>
      <p:sp>
        <p:nvSpPr>
          <p:cNvPr id="3" name="Content Placeholder 2"/>
          <p:cNvSpPr>
            <a:spLocks noGrp="1"/>
          </p:cNvSpPr>
          <p:nvPr>
            <p:ph idx="1"/>
          </p:nvPr>
        </p:nvSpPr>
        <p:spPr/>
        <p:txBody>
          <a:bodyPr/>
          <a:lstStyle/>
          <a:p>
            <a:pPr lvl="0" algn="just"/>
            <a:r>
              <a:rPr lang="en-US" dirty="0"/>
              <a:t>I</a:t>
            </a:r>
            <a:r>
              <a:rPr lang="en-US" dirty="0" smtClean="0"/>
              <a:t>t is relatively </a:t>
            </a:r>
            <a:r>
              <a:rPr lang="en-US" b="1" dirty="0" smtClean="0"/>
              <a:t>permanent</a:t>
            </a:r>
            <a:r>
              <a:rPr lang="en-US" dirty="0" smtClean="0"/>
              <a:t> and can hold </a:t>
            </a:r>
            <a:r>
              <a:rPr lang="en-US" b="1" dirty="0" smtClean="0"/>
              <a:t>large quantities</a:t>
            </a:r>
            <a:r>
              <a:rPr lang="en-US" dirty="0" smtClean="0"/>
              <a:t> of data. Its </a:t>
            </a:r>
            <a:r>
              <a:rPr lang="en-US" b="1" dirty="0" smtClean="0"/>
              <a:t>access time is slow </a:t>
            </a:r>
            <a:r>
              <a:rPr lang="en-US" dirty="0" smtClean="0"/>
              <a:t>compared with that of main memory and magnetic disk.  provide the bulk of secondary storage for modern computer system.</a:t>
            </a:r>
          </a:p>
          <a:p>
            <a:pPr lvl="0" algn="just"/>
            <a:r>
              <a:rPr lang="en-US" b="1" dirty="0" smtClean="0"/>
              <a:t>disk platter: </a:t>
            </a:r>
            <a:r>
              <a:rPr lang="en-US" dirty="0" smtClean="0"/>
              <a:t>has a flat circular shape, like a CD. The two surfaces of a platter are covered with a magnetic material.  We store information by recording it magnetically on the platters. </a:t>
            </a:r>
          </a:p>
          <a:p>
            <a:pPr lvl="0" algn="just"/>
            <a:r>
              <a:rPr lang="en-US" dirty="0" smtClean="0"/>
              <a:t>The surface of a platter is logically divided into circular </a:t>
            </a:r>
            <a:r>
              <a:rPr lang="en-US" b="1" dirty="0" smtClean="0"/>
              <a:t>tracks</a:t>
            </a:r>
            <a:r>
              <a:rPr lang="en-US" dirty="0" smtClean="0"/>
              <a:t> which are subdivided into </a:t>
            </a:r>
            <a:r>
              <a:rPr lang="en-US" b="1" dirty="0" smtClean="0"/>
              <a:t>sectors</a:t>
            </a:r>
            <a:r>
              <a:rPr lang="en-US" dirty="0" smtClean="0"/>
              <a:t>. The set of tracks that are at one arm position makes up a </a:t>
            </a:r>
            <a:r>
              <a:rPr lang="en-US" b="1" dirty="0" smtClean="0"/>
              <a:t>cylinder</a:t>
            </a:r>
            <a:r>
              <a:rPr lang="en-US" dirty="0" smtClean="0"/>
              <a:t>.</a:t>
            </a:r>
          </a:p>
          <a:p>
            <a:pPr algn="just"/>
            <a:endParaRPr lang="en-US" dirty="0"/>
          </a:p>
        </p:txBody>
      </p:sp>
    </p:spTree>
    <p:extLst>
      <p:ext uri="{BB962C8B-B14F-4D97-AF65-F5344CB8AC3E}">
        <p14:creationId xmlns:p14="http://schemas.microsoft.com/office/powerpoint/2010/main" xmlns="" val="3819480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Access time</a:t>
            </a:r>
            <a:endParaRPr lang="en-US" dirty="0"/>
          </a:p>
        </p:txBody>
      </p:sp>
      <p:sp>
        <p:nvSpPr>
          <p:cNvPr id="3" name="Content Placeholder 2"/>
          <p:cNvSpPr>
            <a:spLocks noGrp="1"/>
          </p:cNvSpPr>
          <p:nvPr>
            <p:ph idx="1"/>
          </p:nvPr>
        </p:nvSpPr>
        <p:spPr/>
        <p:txBody>
          <a:bodyPr/>
          <a:lstStyle/>
          <a:p>
            <a:r>
              <a:rPr lang="en-US" dirty="0" smtClean="0"/>
              <a:t>Seek time – the time taken by r/w head to reach desired track.</a:t>
            </a:r>
          </a:p>
          <a:p>
            <a:r>
              <a:rPr lang="en-US" dirty="0" smtClean="0"/>
              <a:t>Rotation time – the time for one full rotation (360◦).</a:t>
            </a:r>
            <a:endParaRPr lang="en-US" dirty="0"/>
          </a:p>
        </p:txBody>
      </p:sp>
    </p:spTree>
    <p:extLst>
      <p:ext uri="{BB962C8B-B14F-4D97-AF65-F5344CB8AC3E}">
        <p14:creationId xmlns:p14="http://schemas.microsoft.com/office/powerpoint/2010/main" xmlns="" val="727301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How does CPU communicate with registers and buffers? </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xmlns="" val="3611744727"/>
              </p:ext>
            </p:extLst>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32766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I/O</a:t>
            </a:r>
            <a:endParaRPr lang="en-US" dirty="0"/>
          </a:p>
        </p:txBody>
      </p:sp>
      <p:sp>
        <p:nvSpPr>
          <p:cNvPr id="3" name="Content Placeholder 2"/>
          <p:cNvSpPr>
            <a:spLocks noGrp="1"/>
          </p:cNvSpPr>
          <p:nvPr>
            <p:ph idx="1"/>
          </p:nvPr>
        </p:nvSpPr>
        <p:spPr/>
        <p:txBody>
          <a:bodyPr/>
          <a:lstStyle/>
          <a:p>
            <a:pPr lvl="0" algn="just">
              <a:tabLst>
                <a:tab pos="4757738" algn="l"/>
              </a:tabLst>
            </a:pPr>
            <a:r>
              <a:rPr lang="en-US" b="1" dirty="0" smtClean="0">
                <a:solidFill>
                  <a:srgbClr val="0070C0"/>
                </a:solidFill>
              </a:rPr>
              <a:t>Advantages:</a:t>
            </a:r>
          </a:p>
          <a:p>
            <a:pPr lvl="0" algn="just">
              <a:tabLst>
                <a:tab pos="4757738" algn="l"/>
              </a:tabLst>
            </a:pPr>
            <a:r>
              <a:rPr lang="en-US" dirty="0" smtClean="0"/>
              <a:t>As </a:t>
            </a:r>
            <a:r>
              <a:rPr lang="en-US" dirty="0"/>
              <a:t>the I/O space is mapped into memory so </a:t>
            </a:r>
            <a:r>
              <a:rPr lang="en-US" b="1" dirty="0"/>
              <a:t>no need of any special instructions </a:t>
            </a:r>
            <a:r>
              <a:rPr lang="en-US" dirty="0"/>
              <a:t>to read/write control register, can write a device driver in C</a:t>
            </a:r>
          </a:p>
          <a:p>
            <a:pPr lvl="0" algn="just"/>
            <a:r>
              <a:rPr lang="en-US" dirty="0"/>
              <a:t>Don’t need </a:t>
            </a:r>
            <a:r>
              <a:rPr lang="en-US" b="1" dirty="0"/>
              <a:t>special protection</a:t>
            </a:r>
            <a:r>
              <a:rPr lang="en-US" dirty="0"/>
              <a:t> to keep users from doing I/O directly. Just don’t put I/O memory in any user space</a:t>
            </a:r>
            <a:r>
              <a:rPr lang="en-US" dirty="0" smtClean="0"/>
              <a:t>.</a:t>
            </a:r>
          </a:p>
          <a:p>
            <a:pPr lvl="0" algn="just"/>
            <a:r>
              <a:rPr lang="en-US" b="1" dirty="0" smtClean="0">
                <a:solidFill>
                  <a:srgbClr val="0070C0"/>
                </a:solidFill>
              </a:rPr>
              <a:t>Disadvantages:</a:t>
            </a:r>
            <a:endParaRPr lang="en-US" b="1" dirty="0">
              <a:solidFill>
                <a:srgbClr val="0070C0"/>
              </a:solidFill>
            </a:endParaRPr>
          </a:p>
          <a:p>
            <a:pPr lvl="0" algn="just"/>
            <a:r>
              <a:rPr lang="en-US" dirty="0"/>
              <a:t>If there is only one address space, then all memory modules and all I/O devices must examine all memory references to see which ones to respond to.</a:t>
            </a:r>
          </a:p>
          <a:p>
            <a:pPr lvl="0" algn="just"/>
            <a:r>
              <a:rPr lang="en-US" altLang="en-US" dirty="0">
                <a:ea typeface="ＭＳ Ｐゴシック" panose="020B0600070205080204" pitchFamily="34" charset="-128"/>
              </a:rPr>
              <a:t>solution: A dual-bus memory</a:t>
            </a:r>
            <a:endParaRPr lang="en-US" dirty="0"/>
          </a:p>
          <a:p>
            <a:pPr algn="just"/>
            <a:endParaRPr lang="en-US" dirty="0"/>
          </a:p>
        </p:txBody>
      </p:sp>
    </p:spTree>
    <p:extLst>
      <p:ext uri="{BB962C8B-B14F-4D97-AF65-F5344CB8AC3E}">
        <p14:creationId xmlns:p14="http://schemas.microsoft.com/office/powerpoint/2010/main" xmlns="" val="358870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cs typeface="Times New Roman" panose="02020603050405020304" pitchFamily="18" charset="0"/>
              </a:rPr>
              <a:t>Memory-Mapped I/O </a:t>
            </a:r>
            <a:endParaRPr lang="en-US"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 (a) A single-bus architecture.  (b) solution: A dual-bus memory architecture.</a:t>
            </a:r>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653" y="2286000"/>
            <a:ext cx="8966693"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99731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a:t>
            </a:r>
            <a:endParaRPr lang="en-US" dirty="0"/>
          </a:p>
        </p:txBody>
      </p:sp>
      <p:sp>
        <p:nvSpPr>
          <p:cNvPr id="3" name="Content Placeholder 2"/>
          <p:cNvSpPr>
            <a:spLocks noGrp="1"/>
          </p:cNvSpPr>
          <p:nvPr>
            <p:ph idx="1"/>
          </p:nvPr>
        </p:nvSpPr>
        <p:spPr/>
        <p:txBody>
          <a:bodyPr/>
          <a:lstStyle/>
          <a:p>
            <a:r>
              <a:rPr lang="en-US" b="1" dirty="0">
                <a:solidFill>
                  <a:srgbClr val="0070C0"/>
                </a:solidFill>
              </a:rPr>
              <a:t>CPU </a:t>
            </a:r>
            <a:r>
              <a:rPr lang="en-US" dirty="0"/>
              <a:t>could request </a:t>
            </a:r>
            <a:r>
              <a:rPr lang="en-US" b="1" dirty="0">
                <a:solidFill>
                  <a:srgbClr val="0070C0"/>
                </a:solidFill>
              </a:rPr>
              <a:t>data one byte at a time </a:t>
            </a:r>
            <a:r>
              <a:rPr lang="en-US" dirty="0"/>
              <a:t>from </a:t>
            </a:r>
            <a:r>
              <a:rPr lang="en-US" b="1" dirty="0">
                <a:solidFill>
                  <a:srgbClr val="0070C0"/>
                </a:solidFill>
              </a:rPr>
              <a:t>I/O controller</a:t>
            </a:r>
            <a:r>
              <a:rPr lang="en-US" dirty="0"/>
              <a:t>, Big waste of time. So other schema can be used DMA.</a:t>
            </a:r>
          </a:p>
          <a:p>
            <a:r>
              <a:rPr lang="en-US" b="1" dirty="0">
                <a:solidFill>
                  <a:srgbClr val="0070C0"/>
                </a:solidFill>
              </a:rPr>
              <a:t>DMA controller can access system bus independent of CPU</a:t>
            </a:r>
            <a:r>
              <a:rPr lang="en-US" dirty="0"/>
              <a:t>. DMA contains serval registers that can be written and read by CPU.</a:t>
            </a:r>
          </a:p>
          <a:p>
            <a:r>
              <a:rPr lang="en-US" dirty="0"/>
              <a:t>	Memory address register</a:t>
            </a:r>
          </a:p>
          <a:p>
            <a:r>
              <a:rPr lang="en-US" dirty="0"/>
              <a:t>	Byte count register</a:t>
            </a:r>
          </a:p>
          <a:p>
            <a:r>
              <a:rPr lang="en-US" dirty="0"/>
              <a:t>	Control registers-I/O port, direction of transfer, transfer units (byte/word), number of bytes to transfer in a burst.</a:t>
            </a:r>
          </a:p>
          <a:p>
            <a:endParaRPr lang="en-US" dirty="0"/>
          </a:p>
        </p:txBody>
      </p:sp>
    </p:spTree>
    <p:extLst>
      <p:ext uri="{BB962C8B-B14F-4D97-AF65-F5344CB8AC3E}">
        <p14:creationId xmlns:p14="http://schemas.microsoft.com/office/powerpoint/2010/main" xmlns="" val="1729867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763000" cy="808037"/>
          </a:xfrm>
        </p:spPr>
        <p:txBody>
          <a:bodyPr>
            <a:noAutofit/>
          </a:bodyPr>
          <a:lstStyle/>
          <a:p>
            <a:r>
              <a:rPr lang="en-US" sz="2800" dirty="0"/>
              <a:t/>
            </a:r>
            <a:br>
              <a:rPr lang="en-US" sz="2800" dirty="0"/>
            </a:br>
            <a:r>
              <a:rPr lang="en-US" sz="2800" dirty="0"/>
              <a:t>How Disk read occurs when DMA is not used??</a:t>
            </a:r>
            <a:br>
              <a:rPr lang="en-US" sz="2800" dirty="0"/>
            </a:br>
            <a:endParaRPr lang="en-US" sz="2800" dirty="0"/>
          </a:p>
        </p:txBody>
      </p:sp>
      <p:sp>
        <p:nvSpPr>
          <p:cNvPr id="5" name="Content Placeholder 4"/>
          <p:cNvSpPr>
            <a:spLocks noGrp="1"/>
          </p:cNvSpPr>
          <p:nvPr>
            <p:ph idx="1"/>
          </p:nvPr>
        </p:nvSpPr>
        <p:spPr/>
        <p:txBody>
          <a:bodyPr/>
          <a:lstStyle/>
          <a:p>
            <a:pPr lvl="0" algn="just"/>
            <a:r>
              <a:rPr lang="en-US" b="1" dirty="0">
                <a:solidFill>
                  <a:srgbClr val="0070C0"/>
                </a:solidFill>
              </a:rPr>
              <a:t>First the controller reads the block </a:t>
            </a:r>
            <a:r>
              <a:rPr lang="en-US" dirty="0"/>
              <a:t>(one or more sectors) from the drive serially, bit by bit, until the </a:t>
            </a:r>
            <a:r>
              <a:rPr lang="en-US" b="1" dirty="0">
                <a:solidFill>
                  <a:srgbClr val="0070C0"/>
                </a:solidFill>
              </a:rPr>
              <a:t>entire block is in the controller’s internal buffer. </a:t>
            </a:r>
          </a:p>
          <a:p>
            <a:pPr lvl="0" algn="just"/>
            <a:r>
              <a:rPr lang="en-US" dirty="0"/>
              <a:t>Next</a:t>
            </a:r>
            <a:r>
              <a:rPr lang="en-US" b="1" dirty="0">
                <a:solidFill>
                  <a:srgbClr val="0070C0"/>
                </a:solidFill>
              </a:rPr>
              <a:t>, it computes </a:t>
            </a:r>
            <a:r>
              <a:rPr lang="en-US" dirty="0"/>
              <a:t>the </a:t>
            </a:r>
            <a:r>
              <a:rPr lang="en-US" b="1" dirty="0">
                <a:solidFill>
                  <a:srgbClr val="0070C0"/>
                </a:solidFill>
              </a:rPr>
              <a:t>checksum to verify </a:t>
            </a:r>
            <a:r>
              <a:rPr lang="en-US" dirty="0"/>
              <a:t>that </a:t>
            </a:r>
            <a:r>
              <a:rPr lang="en-US" b="1" dirty="0"/>
              <a:t>no read errors have occurred. </a:t>
            </a:r>
            <a:r>
              <a:rPr lang="en-US" dirty="0"/>
              <a:t>Then the controller causes an interrupt.</a:t>
            </a:r>
          </a:p>
          <a:p>
            <a:pPr lvl="0" algn="just"/>
            <a:r>
              <a:rPr lang="en-US" dirty="0"/>
              <a:t>When the operating system starts running, it can read the disk block from the controller’s buffer a byte or a word at a time by executing a loop, with each iteration reading one byte or word from a controller device register and storing it in main memory.</a:t>
            </a:r>
          </a:p>
          <a:p>
            <a:pPr algn="just"/>
            <a:endParaRPr lang="en-US" dirty="0"/>
          </a:p>
        </p:txBody>
      </p:sp>
    </p:spTree>
    <p:extLst>
      <p:ext uri="{BB962C8B-B14F-4D97-AF65-F5344CB8AC3E}">
        <p14:creationId xmlns:p14="http://schemas.microsoft.com/office/powerpoint/2010/main" xmlns="" val="2265115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524000"/>
            <a:ext cx="5943600" cy="4400550"/>
          </a:xfrm>
          <a:prstGeom prst="rect">
            <a:avLst/>
          </a:prstGeom>
        </p:spPr>
      </p:pic>
      <p:sp>
        <p:nvSpPr>
          <p:cNvPr id="4" name="Title 1"/>
          <p:cNvSpPr txBox="1">
            <a:spLocks/>
          </p:cNvSpPr>
          <p:nvPr/>
        </p:nvSpPr>
        <p:spPr>
          <a:xfrm>
            <a:off x="228600" y="228600"/>
            <a:ext cx="8763000" cy="80803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How Disk read occurs when DMA is not used??</a:t>
            </a:r>
            <a:br>
              <a:rPr lang="en-US" sz="2800" dirty="0" smtClean="0"/>
            </a:br>
            <a:endParaRPr lang="en-US" sz="2800" dirty="0"/>
          </a:p>
        </p:txBody>
      </p:sp>
    </p:spTree>
    <p:extLst>
      <p:ext uri="{BB962C8B-B14F-4D97-AF65-F5344CB8AC3E}">
        <p14:creationId xmlns:p14="http://schemas.microsoft.com/office/powerpoint/2010/main" xmlns="" val="1658397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DMA work? </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828800"/>
            <a:ext cx="8286750" cy="363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51640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mj-lt"/>
              </a:rPr>
              <a:t>Disclaimer</a:t>
            </a:r>
            <a:endParaRPr lang="en-US" altLang="en-US" dirty="0">
              <a:latin typeface="+mj-lt"/>
            </a:endParaRPr>
          </a:p>
        </p:txBody>
      </p:sp>
      <p:sp>
        <p:nvSpPr>
          <p:cNvPr id="3" name="Content Placeholder 2"/>
          <p:cNvSpPr>
            <a:spLocks noGrp="1"/>
          </p:cNvSpPr>
          <p:nvPr>
            <p:ph idx="1"/>
          </p:nvPr>
        </p:nvSpPr>
        <p:spPr/>
        <p:txBody>
          <a:bodyPr>
            <a:normAutofit fontScale="92500" lnSpcReduction="10000"/>
          </a:bodyPr>
          <a:lstStyle/>
          <a:p>
            <a:pPr algn="just"/>
            <a:r>
              <a:rPr lang="en-US" b="1" i="1" dirty="0" smtClean="0"/>
              <a:t>It is hereby declared that the production of the said content is meant for non-commercial, scholastic and research purposes only.</a:t>
            </a:r>
            <a:endParaRPr lang="en-US" dirty="0" smtClean="0"/>
          </a:p>
          <a:p>
            <a:pPr algn="just"/>
            <a:endParaRPr lang="en-US" dirty="0" smtClean="0"/>
          </a:p>
          <a:p>
            <a:pPr algn="just"/>
            <a:r>
              <a:rPr lang="en-US" b="1" i="1" dirty="0" smtClean="0"/>
              <a:t>We admit that some of the content or the images provided in this channel's videos may be obtained through the routine Google image searches and few of them may be under copyright protection. Such usage is completely inadvertent.</a:t>
            </a:r>
            <a:endParaRPr lang="en-US" dirty="0" smtClean="0"/>
          </a:p>
          <a:p>
            <a:pPr algn="just"/>
            <a:endParaRPr lang="en-US" dirty="0" smtClean="0"/>
          </a:p>
          <a:p>
            <a:pPr algn="just"/>
            <a:r>
              <a:rPr lang="en-US" b="1" i="1" dirty="0" smtClean="0"/>
              <a:t>It is quite possible that we overlooked to give full scholarly credit to the Copyright Owners. We believe that the non-commercial, only-for-educational use of the material may allow the video in question fall under fair use of such content. However we honor the copyright holder's rights and the video shall be deleted from our channel in case of any such claim received by us or reported to us.</a:t>
            </a:r>
            <a:endParaRPr lang="en-US" dirty="0" smtClean="0"/>
          </a:p>
          <a:p>
            <a:pPr algn="just"/>
            <a:endParaRPr lang="en-US" dirty="0"/>
          </a:p>
        </p:txBody>
      </p:sp>
    </p:spTree>
    <p:extLst>
      <p:ext uri="{BB962C8B-B14F-4D97-AF65-F5344CB8AC3E}">
        <p14:creationId xmlns:p14="http://schemas.microsoft.com/office/powerpoint/2010/main" xmlns="" val="669463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DMA work? </a:t>
            </a:r>
          </a:p>
        </p:txBody>
      </p:sp>
      <p:sp>
        <p:nvSpPr>
          <p:cNvPr id="3" name="Content Placeholder 2"/>
          <p:cNvSpPr>
            <a:spLocks noGrp="1"/>
          </p:cNvSpPr>
          <p:nvPr>
            <p:ph idx="1"/>
          </p:nvPr>
        </p:nvSpPr>
        <p:spPr/>
        <p:txBody>
          <a:bodyPr/>
          <a:lstStyle/>
          <a:p>
            <a:pPr algn="just"/>
            <a:r>
              <a:rPr lang="en-US" b="1" dirty="0">
                <a:solidFill>
                  <a:srgbClr val="0070C0"/>
                </a:solidFill>
              </a:rPr>
              <a:t>Step 1:</a:t>
            </a:r>
            <a:r>
              <a:rPr lang="en-US" dirty="0"/>
              <a:t> First the </a:t>
            </a:r>
            <a:r>
              <a:rPr lang="en-US" dirty="0">
                <a:solidFill>
                  <a:srgbClr val="C00000"/>
                </a:solidFill>
              </a:rPr>
              <a:t>CPU programs the DMA controller </a:t>
            </a:r>
            <a:r>
              <a:rPr lang="en-US" dirty="0"/>
              <a:t>by setting its registers so it knows what to transfer </a:t>
            </a:r>
            <a:r>
              <a:rPr lang="en-US" dirty="0" smtClean="0"/>
              <a:t>where. </a:t>
            </a:r>
          </a:p>
          <a:p>
            <a:pPr algn="just"/>
            <a:r>
              <a:rPr lang="en-US" dirty="0" smtClean="0"/>
              <a:t>It </a:t>
            </a:r>
            <a:r>
              <a:rPr lang="en-US" dirty="0"/>
              <a:t>also </a:t>
            </a:r>
            <a:r>
              <a:rPr lang="en-US" dirty="0">
                <a:solidFill>
                  <a:srgbClr val="C00000"/>
                </a:solidFill>
              </a:rPr>
              <a:t>issues a command to the disk controller </a:t>
            </a:r>
            <a:r>
              <a:rPr lang="en-US" dirty="0"/>
              <a:t>telling it to read data from the disk into its internal buffer and verify the </a:t>
            </a:r>
            <a:r>
              <a:rPr lang="en-US" dirty="0" smtClean="0"/>
              <a:t>checksum. When </a:t>
            </a:r>
            <a:r>
              <a:rPr lang="en-US" dirty="0"/>
              <a:t>valid data are in the disk controller’s buffer, DMA can begin.</a:t>
            </a:r>
          </a:p>
          <a:p>
            <a:pPr algn="just"/>
            <a:r>
              <a:rPr lang="en-US" b="1" dirty="0">
                <a:solidFill>
                  <a:srgbClr val="0070C0"/>
                </a:solidFill>
              </a:rPr>
              <a:t>Step 2: </a:t>
            </a:r>
            <a:r>
              <a:rPr lang="en-US" dirty="0"/>
              <a:t>The </a:t>
            </a:r>
            <a:r>
              <a:rPr lang="en-US" dirty="0">
                <a:solidFill>
                  <a:srgbClr val="C00000"/>
                </a:solidFill>
              </a:rPr>
              <a:t>DMA controller initiates the transfer </a:t>
            </a:r>
            <a:r>
              <a:rPr lang="en-US" dirty="0"/>
              <a:t>by issuing a read request over the bus to the disk controller. </a:t>
            </a:r>
          </a:p>
          <a:p>
            <a:pPr algn="just"/>
            <a:r>
              <a:rPr lang="en-US" dirty="0"/>
              <a:t>This read request looks like any other read request, and the </a:t>
            </a:r>
            <a:r>
              <a:rPr lang="en-US" dirty="0">
                <a:solidFill>
                  <a:srgbClr val="C00000"/>
                </a:solidFill>
              </a:rPr>
              <a:t>disk controller does not know (or care)</a:t>
            </a:r>
            <a:r>
              <a:rPr lang="en-US" dirty="0"/>
              <a:t> whether it came from the CPU or from a DMA controller.</a:t>
            </a:r>
          </a:p>
          <a:p>
            <a:endParaRPr lang="en-US" dirty="0"/>
          </a:p>
        </p:txBody>
      </p:sp>
    </p:spTree>
    <p:extLst>
      <p:ext uri="{BB962C8B-B14F-4D97-AF65-F5344CB8AC3E}">
        <p14:creationId xmlns:p14="http://schemas.microsoft.com/office/powerpoint/2010/main" xmlns="" val="1284807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DMA work? </a:t>
            </a:r>
          </a:p>
        </p:txBody>
      </p:sp>
      <p:sp>
        <p:nvSpPr>
          <p:cNvPr id="3" name="Content Placeholder 2"/>
          <p:cNvSpPr>
            <a:spLocks noGrp="1"/>
          </p:cNvSpPr>
          <p:nvPr>
            <p:ph idx="1"/>
          </p:nvPr>
        </p:nvSpPr>
        <p:spPr/>
        <p:txBody>
          <a:bodyPr/>
          <a:lstStyle/>
          <a:p>
            <a:pPr algn="just"/>
            <a:r>
              <a:rPr lang="en-US" dirty="0"/>
              <a:t>Typically, the memory address to write to is on the </a:t>
            </a:r>
            <a:r>
              <a:rPr lang="en-US" dirty="0" err="1"/>
              <a:t>bus’</a:t>
            </a:r>
            <a:r>
              <a:rPr lang="en-US" dirty="0"/>
              <a:t> address lines, so when the disk controller fetches the next word from its internal buffer, it knows where to write it. </a:t>
            </a:r>
          </a:p>
          <a:p>
            <a:pPr algn="just"/>
            <a:r>
              <a:rPr lang="en-US" b="1" dirty="0">
                <a:solidFill>
                  <a:srgbClr val="0070C0"/>
                </a:solidFill>
              </a:rPr>
              <a:t>Step 3: </a:t>
            </a:r>
            <a:r>
              <a:rPr lang="en-US" dirty="0"/>
              <a:t>The </a:t>
            </a:r>
            <a:r>
              <a:rPr lang="en-US" dirty="0">
                <a:solidFill>
                  <a:srgbClr val="C00000"/>
                </a:solidFill>
              </a:rPr>
              <a:t>write to memory is another standard bus cycle</a:t>
            </a:r>
            <a:r>
              <a:rPr lang="en-US" dirty="0"/>
              <a:t>.</a:t>
            </a:r>
          </a:p>
          <a:p>
            <a:pPr algn="just"/>
            <a:r>
              <a:rPr lang="en-US" b="1" dirty="0">
                <a:solidFill>
                  <a:srgbClr val="0070C0"/>
                </a:solidFill>
              </a:rPr>
              <a:t>Step 4:</a:t>
            </a:r>
            <a:r>
              <a:rPr lang="en-US" dirty="0">
                <a:solidFill>
                  <a:srgbClr val="C00000"/>
                </a:solidFill>
              </a:rPr>
              <a:t> </a:t>
            </a:r>
            <a:r>
              <a:rPr lang="en-IN" dirty="0"/>
              <a:t>When the write is complete, the </a:t>
            </a:r>
            <a:r>
              <a:rPr lang="en-IN" dirty="0">
                <a:solidFill>
                  <a:srgbClr val="C00000"/>
                </a:solidFill>
              </a:rPr>
              <a:t>disk controller sends an acknowledgement </a:t>
            </a:r>
            <a:r>
              <a:rPr lang="en-IN" dirty="0"/>
              <a:t>signal to the DMA controller, also over the bus.</a:t>
            </a:r>
          </a:p>
          <a:p>
            <a:pPr algn="just"/>
            <a:r>
              <a:rPr lang="en-US" dirty="0"/>
              <a:t>The </a:t>
            </a:r>
            <a:r>
              <a:rPr lang="en-US" dirty="0">
                <a:solidFill>
                  <a:srgbClr val="C00000"/>
                </a:solidFill>
              </a:rPr>
              <a:t>DMA controller then increments the memory address</a:t>
            </a:r>
            <a:r>
              <a:rPr lang="en-US" dirty="0"/>
              <a:t> to use and decrements the byte count.</a:t>
            </a:r>
          </a:p>
          <a:p>
            <a:pPr algn="just"/>
            <a:r>
              <a:rPr lang="en-US" dirty="0"/>
              <a:t>If the </a:t>
            </a:r>
            <a:r>
              <a:rPr lang="en-US" dirty="0">
                <a:solidFill>
                  <a:srgbClr val="C00000"/>
                </a:solidFill>
              </a:rPr>
              <a:t>byte count is still greater than 0, steps 2 to 4 are repeated until it reaches 0</a:t>
            </a:r>
            <a:r>
              <a:rPr lang="en-US" dirty="0"/>
              <a:t>. </a:t>
            </a:r>
          </a:p>
          <a:p>
            <a:endParaRPr lang="en-US" dirty="0"/>
          </a:p>
        </p:txBody>
      </p:sp>
    </p:spTree>
    <p:extLst>
      <p:ext uri="{BB962C8B-B14F-4D97-AF65-F5344CB8AC3E}">
        <p14:creationId xmlns:p14="http://schemas.microsoft.com/office/powerpoint/2010/main" xmlns="" val="2615843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bus operation</a:t>
            </a:r>
            <a:endParaRPr lang="en-IN" dirty="0"/>
          </a:p>
        </p:txBody>
      </p:sp>
      <p:sp>
        <p:nvSpPr>
          <p:cNvPr id="3" name="Content Placeholder 2"/>
          <p:cNvSpPr>
            <a:spLocks noGrp="1"/>
          </p:cNvSpPr>
          <p:nvPr>
            <p:ph idx="1"/>
          </p:nvPr>
        </p:nvSpPr>
        <p:spPr/>
        <p:txBody>
          <a:bodyPr>
            <a:normAutofit/>
          </a:bodyPr>
          <a:lstStyle/>
          <a:p>
            <a:r>
              <a:rPr lang="en-IN" dirty="0"/>
              <a:t>The buses can be operated in two modes</a:t>
            </a:r>
          </a:p>
          <a:p>
            <a:pPr marL="819150" lvl="1" indent="-457200" algn="just">
              <a:buClr>
                <a:schemeClr val="tx1"/>
              </a:buClr>
              <a:buFont typeface="+mj-lt"/>
              <a:buAutoNum type="arabicPeriod"/>
            </a:pPr>
            <a:r>
              <a:rPr lang="en-IN" sz="2400" b="1" dirty="0">
                <a:solidFill>
                  <a:srgbClr val="0070C0"/>
                </a:solidFill>
              </a:rPr>
              <a:t>Word-at-a-time mode</a:t>
            </a:r>
            <a:r>
              <a:rPr lang="en-IN" sz="2400" dirty="0">
                <a:solidFill>
                  <a:srgbClr val="0070C0"/>
                </a:solidFill>
              </a:rPr>
              <a:t>: </a:t>
            </a:r>
            <a:r>
              <a:rPr lang="en-IN" sz="2400" dirty="0"/>
              <a:t>Here the DMA requests for the </a:t>
            </a:r>
            <a:r>
              <a:rPr lang="en-IN" sz="2400" b="1" dirty="0">
                <a:solidFill>
                  <a:srgbClr val="0070C0"/>
                </a:solidFill>
              </a:rPr>
              <a:t>transfer of one word</a:t>
            </a:r>
            <a:r>
              <a:rPr lang="en-IN" sz="2400" dirty="0">
                <a:solidFill>
                  <a:srgbClr val="0070C0"/>
                </a:solidFill>
              </a:rPr>
              <a:t> </a:t>
            </a:r>
            <a:r>
              <a:rPr lang="en-IN" sz="2400" dirty="0"/>
              <a:t>and gets it. </a:t>
            </a:r>
            <a:endParaRPr lang="en-IN" sz="2400" dirty="0" smtClean="0"/>
          </a:p>
          <a:p>
            <a:pPr lvl="2" algn="just"/>
            <a:r>
              <a:rPr lang="en-IN" sz="2400" dirty="0" smtClean="0"/>
              <a:t>If </a:t>
            </a:r>
            <a:r>
              <a:rPr lang="en-IN" sz="2400" dirty="0"/>
              <a:t>CPU wants the bus at same time then it has to wait. </a:t>
            </a:r>
            <a:endParaRPr lang="en-IN" sz="2400" dirty="0" smtClean="0"/>
          </a:p>
          <a:p>
            <a:pPr lvl="2" algn="just"/>
            <a:r>
              <a:rPr lang="en-IN" sz="2400" dirty="0" smtClean="0"/>
              <a:t>This </a:t>
            </a:r>
            <a:r>
              <a:rPr lang="en-IN" sz="2400" dirty="0"/>
              <a:t>mechanism is known as </a:t>
            </a:r>
            <a:r>
              <a:rPr lang="en-IN" sz="2400" dirty="0" smtClean="0"/>
              <a:t>Cycle.</a:t>
            </a:r>
            <a:endParaRPr lang="en-IN" sz="2400" dirty="0"/>
          </a:p>
          <a:p>
            <a:pPr marL="819150" lvl="1" indent="-457200" algn="just">
              <a:buClr>
                <a:schemeClr val="tx1"/>
              </a:buClr>
              <a:buFont typeface="+mj-lt"/>
              <a:buAutoNum type="arabicPeriod"/>
            </a:pPr>
            <a:r>
              <a:rPr lang="en-IN" sz="2400" b="1" dirty="0">
                <a:solidFill>
                  <a:srgbClr val="0070C0"/>
                </a:solidFill>
              </a:rPr>
              <a:t>Block </a:t>
            </a:r>
            <a:r>
              <a:rPr lang="en-IN" sz="2400" b="1" dirty="0" smtClean="0">
                <a:solidFill>
                  <a:srgbClr val="0070C0"/>
                </a:solidFill>
              </a:rPr>
              <a:t>mode</a:t>
            </a:r>
            <a:r>
              <a:rPr lang="en-IN" sz="2400" dirty="0" smtClean="0">
                <a:solidFill>
                  <a:srgbClr val="0070C0"/>
                </a:solidFill>
              </a:rPr>
              <a:t>: </a:t>
            </a:r>
            <a:r>
              <a:rPr lang="en-IN" sz="2400" dirty="0"/>
              <a:t>Here the DMA controller tells the device to acquire the bus, issues a </a:t>
            </a:r>
            <a:r>
              <a:rPr lang="en-IN" sz="2400" b="1" dirty="0">
                <a:solidFill>
                  <a:srgbClr val="0070C0"/>
                </a:solidFill>
              </a:rPr>
              <a:t>series of transfer</a:t>
            </a:r>
            <a:r>
              <a:rPr lang="en-IN" sz="2400" b="1" dirty="0">
                <a:solidFill>
                  <a:srgbClr val="C00000"/>
                </a:solidFill>
              </a:rPr>
              <a:t> </a:t>
            </a:r>
            <a:r>
              <a:rPr lang="en-IN" sz="2400" dirty="0"/>
              <a:t>and then releases the bus. </a:t>
            </a:r>
            <a:endParaRPr lang="en-IN" sz="2400" dirty="0" smtClean="0"/>
          </a:p>
          <a:p>
            <a:pPr lvl="2" algn="just"/>
            <a:r>
              <a:rPr lang="en-IN" sz="2400" dirty="0" smtClean="0"/>
              <a:t>This form of the </a:t>
            </a:r>
            <a:r>
              <a:rPr lang="en-IN" sz="2400" dirty="0"/>
              <a:t>operation is called Burst mode. </a:t>
            </a:r>
          </a:p>
          <a:p>
            <a:pPr lvl="2" algn="just"/>
            <a:r>
              <a:rPr lang="en-IN" sz="2400" dirty="0" smtClean="0"/>
              <a:t>It </a:t>
            </a:r>
            <a:r>
              <a:rPr lang="en-IN" sz="2400" dirty="0"/>
              <a:t>is more efficient then cycle stealing.</a:t>
            </a:r>
          </a:p>
          <a:p>
            <a:endParaRPr lang="en-IN" dirty="0"/>
          </a:p>
        </p:txBody>
      </p:sp>
    </p:spTree>
    <p:extLst>
      <p:ext uri="{BB962C8B-B14F-4D97-AF65-F5344CB8AC3E}">
        <p14:creationId xmlns:p14="http://schemas.microsoft.com/office/powerpoint/2010/main" xmlns="" val="18184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Disk Arm Scheduling Algorithm</a:t>
            </a:r>
          </a:p>
        </p:txBody>
      </p:sp>
      <p:sp>
        <p:nvSpPr>
          <p:cNvPr id="3" name="Content Placeholder 2"/>
          <p:cNvSpPr>
            <a:spLocks noGrp="1"/>
          </p:cNvSpPr>
          <p:nvPr>
            <p:ph idx="1"/>
          </p:nvPr>
        </p:nvSpPr>
        <p:spPr/>
        <p:txBody>
          <a:bodyPr>
            <a:normAutofit/>
          </a:bodyPr>
          <a:lstStyle/>
          <a:p>
            <a:r>
              <a:rPr lang="en-IN" dirty="0"/>
              <a:t>Various types of disk arm scheduling algorithms are available to decrease mean seek time.</a:t>
            </a:r>
          </a:p>
          <a:p>
            <a:pPr marL="819150" lvl="1" indent="-457200">
              <a:buFont typeface="+mj-lt"/>
              <a:buAutoNum type="arabicPeriod"/>
            </a:pPr>
            <a:r>
              <a:rPr lang="en-IN" sz="2400" dirty="0" smtClean="0"/>
              <a:t>FCFS </a:t>
            </a:r>
            <a:r>
              <a:rPr lang="en-IN" sz="2400" dirty="0"/>
              <a:t>(First come first serve)</a:t>
            </a:r>
          </a:p>
          <a:p>
            <a:pPr marL="819150" lvl="1" indent="-457200">
              <a:buFont typeface="+mj-lt"/>
              <a:buAutoNum type="arabicPeriod"/>
            </a:pPr>
            <a:r>
              <a:rPr lang="en-IN" sz="2400" dirty="0"/>
              <a:t>SSTF (Shorted seek time first)</a:t>
            </a:r>
          </a:p>
          <a:p>
            <a:pPr marL="819150" lvl="1" indent="-457200">
              <a:buFont typeface="+mj-lt"/>
              <a:buAutoNum type="arabicPeriod"/>
            </a:pPr>
            <a:r>
              <a:rPr lang="en-IN" sz="2400" dirty="0"/>
              <a:t>SCAN</a:t>
            </a:r>
          </a:p>
          <a:p>
            <a:pPr marL="819150" lvl="1" indent="-457200">
              <a:buFont typeface="+mj-lt"/>
              <a:buAutoNum type="arabicPeriod"/>
            </a:pPr>
            <a:r>
              <a:rPr lang="en-IN" sz="2400" dirty="0"/>
              <a:t>C-SCAN</a:t>
            </a:r>
          </a:p>
          <a:p>
            <a:pPr marL="819150" lvl="1" indent="-457200">
              <a:buFont typeface="+mj-lt"/>
              <a:buAutoNum type="arabicPeriod"/>
            </a:pPr>
            <a:r>
              <a:rPr lang="en-IN" sz="2400" dirty="0"/>
              <a:t>LOOK (Elevator)</a:t>
            </a:r>
          </a:p>
          <a:p>
            <a:pPr marL="819150" lvl="1" indent="-457200">
              <a:buFont typeface="+mj-lt"/>
              <a:buAutoNum type="arabicPeriod"/>
            </a:pPr>
            <a:r>
              <a:rPr lang="en-IN" sz="2400" dirty="0"/>
              <a:t>C-LOOK</a:t>
            </a:r>
          </a:p>
          <a:p>
            <a:endParaRPr lang="en-IN" dirty="0"/>
          </a:p>
        </p:txBody>
      </p:sp>
    </p:spTree>
    <p:extLst>
      <p:ext uri="{BB962C8B-B14F-4D97-AF65-F5344CB8AC3E}">
        <p14:creationId xmlns:p14="http://schemas.microsoft.com/office/powerpoint/2010/main" xmlns="" val="208394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6400" y="1447800"/>
            <a:ext cx="5934075" cy="3857625"/>
          </a:xfrm>
          <a:prstGeom prst="rect">
            <a:avLst/>
          </a:prstGeom>
        </p:spPr>
      </p:pic>
    </p:spTree>
    <p:extLst>
      <p:ext uri="{BB962C8B-B14F-4D97-AF65-F5344CB8AC3E}">
        <p14:creationId xmlns:p14="http://schemas.microsoft.com/office/powerpoint/2010/main" xmlns="" val="202011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FCSC (First come first serve)</a:t>
            </a:r>
          </a:p>
        </p:txBody>
      </p:sp>
      <p:sp>
        <p:nvSpPr>
          <p:cNvPr id="5" name="Content Placeholder 4"/>
          <p:cNvSpPr>
            <a:spLocks noGrp="1"/>
          </p:cNvSpPr>
          <p:nvPr>
            <p:ph idx="1"/>
          </p:nvPr>
        </p:nvSpPr>
        <p:spPr/>
        <p:txBody>
          <a:bodyPr>
            <a:normAutofit fontScale="92500" lnSpcReduction="20000"/>
          </a:bodyPr>
          <a:lstStyle/>
          <a:p>
            <a:r>
              <a:rPr lang="en-IN" dirty="0" smtClean="0"/>
              <a:t>Here </a:t>
            </a:r>
            <a:r>
              <a:rPr lang="en-IN" b="1" dirty="0">
                <a:solidFill>
                  <a:srgbClr val="C00000"/>
                </a:solidFill>
              </a:rPr>
              <a:t>requests are served in the order of their arrival</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 36, 16, 34, 9 and </a:t>
            </a:r>
            <a:r>
              <a:rPr lang="en-IN" dirty="0" smtClean="0"/>
              <a:t>12.</a:t>
            </a:r>
            <a:endParaRPr lang="en-IN" dirty="0"/>
          </a:p>
          <a:p>
            <a:r>
              <a:rPr lang="en-IN" dirty="0"/>
              <a:t>Total cylinder movement: (11-1</a:t>
            </a:r>
            <a:r>
              <a:rPr lang="en-IN" dirty="0" smtClean="0"/>
              <a:t>) + </a:t>
            </a:r>
            <a:r>
              <a:rPr lang="en-IN" dirty="0"/>
              <a:t>(36-1</a:t>
            </a:r>
            <a:r>
              <a:rPr lang="en-IN" dirty="0" smtClean="0"/>
              <a:t>) + </a:t>
            </a:r>
            <a:r>
              <a:rPr lang="en-IN" dirty="0"/>
              <a:t>(36-16) + (34-16) </a:t>
            </a:r>
            <a:r>
              <a:rPr lang="en-IN" dirty="0" smtClean="0"/>
              <a:t>+ (34-9) + (12-9) </a:t>
            </a:r>
            <a:r>
              <a:rPr lang="en-IN" dirty="0"/>
              <a:t>= 111</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V="1">
            <a:off x="1066800" y="2197768"/>
            <a:ext cx="1403684"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1066800" y="2590800"/>
            <a:ext cx="5105400" cy="38100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V="1">
            <a:off x="3664298" y="2971800"/>
            <a:ext cx="2507902" cy="34544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3664298" y="3317240"/>
            <a:ext cx="1956454" cy="38100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V="1">
            <a:off x="2057400" y="3724105"/>
            <a:ext cx="3562691" cy="319575"/>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2057400" y="4050632"/>
            <a:ext cx="847223" cy="379128"/>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2000" y="236220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625660" y="3475425"/>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80668" y="2743200"/>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47342" y="3840816"/>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901634" y="4223256"/>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139685" y="3099545"/>
            <a:ext cx="502687" cy="400110"/>
          </a:xfrm>
          <a:prstGeom prst="rect">
            <a:avLst/>
          </a:prstGeom>
          <a:noFill/>
        </p:spPr>
        <p:txBody>
          <a:bodyPr wrap="square" rtlCol="0">
            <a:spAutoFit/>
          </a:bodyPr>
          <a:lstStyle/>
          <a:p>
            <a:pPr algn="ctr"/>
            <a:r>
              <a:rPr lang="en-US" sz="2000" dirty="0" smtClean="0"/>
              <a:t>16</a:t>
            </a:r>
            <a:endParaRPr lang="en-IN" dirty="0"/>
          </a:p>
        </p:txBody>
      </p:sp>
      <p:sp>
        <p:nvSpPr>
          <p:cNvPr id="3" name="TextBox 2"/>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147475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Algorithm</a:t>
            </a:r>
            <a:endParaRPr lang="en-US" dirty="0"/>
          </a:p>
        </p:txBody>
      </p:sp>
      <p:sp>
        <p:nvSpPr>
          <p:cNvPr id="3" name="Content Placeholder 2"/>
          <p:cNvSpPr>
            <a:spLocks noGrp="1"/>
          </p:cNvSpPr>
          <p:nvPr>
            <p:ph idx="1"/>
          </p:nvPr>
        </p:nvSpPr>
        <p:spPr/>
        <p:txBody>
          <a:bodyPr/>
          <a:lstStyle/>
          <a:p>
            <a:pPr marL="0" indent="0">
              <a:buNone/>
            </a:pPr>
            <a:r>
              <a:rPr lang="en-US" dirty="0" smtClean="0"/>
              <a:t>Q1 Track no given= 82, 170,43,140,24,16,190</a:t>
            </a:r>
          </a:p>
          <a:p>
            <a:r>
              <a:rPr lang="en-US" dirty="0" smtClean="0"/>
              <a:t>A disk contains 0-199 tracks</a:t>
            </a:r>
          </a:p>
          <a:p>
            <a:r>
              <a:rPr lang="en-US" dirty="0" smtClean="0"/>
              <a:t>Current position of r/w head is 50</a:t>
            </a:r>
          </a:p>
          <a:p>
            <a:r>
              <a:rPr lang="en-US" dirty="0" smtClean="0"/>
              <a:t>Calculate the total no of track movement of your r/w head?</a:t>
            </a:r>
          </a:p>
          <a:p>
            <a:pPr marL="0" indent="0">
              <a:buNone/>
            </a:pPr>
            <a:r>
              <a:rPr lang="en-US" dirty="0" smtClean="0"/>
              <a:t>Solution- </a:t>
            </a:r>
          </a:p>
          <a:p>
            <a:pPr marL="0" indent="0">
              <a:buNone/>
            </a:pPr>
            <a:r>
              <a:rPr lang="en-US" b="1" dirty="0" smtClean="0">
                <a:solidFill>
                  <a:srgbClr val="0070C0"/>
                </a:solidFill>
              </a:rPr>
              <a:t>FCFS= </a:t>
            </a:r>
            <a:r>
              <a:rPr lang="en-US" dirty="0" smtClean="0"/>
              <a:t>and </a:t>
            </a:r>
            <a:r>
              <a:rPr lang="en-US" b="1" dirty="0" smtClean="0">
                <a:solidFill>
                  <a:srgbClr val="0070C0"/>
                </a:solidFill>
              </a:rPr>
              <a:t>SSTF=</a:t>
            </a:r>
          </a:p>
          <a:p>
            <a:pPr marL="0" indent="0">
              <a:buNone/>
            </a:pPr>
            <a:r>
              <a:rPr lang="en-US" b="1" dirty="0" smtClean="0">
                <a:solidFill>
                  <a:srgbClr val="0070C0"/>
                </a:solidFill>
              </a:rPr>
              <a:t>SCAN= </a:t>
            </a:r>
          </a:p>
          <a:p>
            <a:pPr marL="0" indent="0">
              <a:buNone/>
            </a:pPr>
            <a:r>
              <a:rPr lang="en-US" b="1" dirty="0" smtClean="0">
                <a:solidFill>
                  <a:srgbClr val="0070C0"/>
                </a:solidFill>
              </a:rPr>
              <a:t>C-SCAN</a:t>
            </a:r>
          </a:p>
          <a:p>
            <a:pPr marL="0" indent="0">
              <a:buNone/>
            </a:pPr>
            <a:r>
              <a:rPr lang="en-US" b="1" dirty="0" smtClean="0">
                <a:solidFill>
                  <a:srgbClr val="0070C0"/>
                </a:solidFill>
              </a:rPr>
              <a:t>LOOK</a:t>
            </a:r>
          </a:p>
          <a:p>
            <a:pPr marL="0" indent="0">
              <a:buNone/>
            </a:pPr>
            <a:r>
              <a:rPr lang="en-US" b="1" dirty="0" smtClean="0">
                <a:solidFill>
                  <a:srgbClr val="0070C0"/>
                </a:solidFill>
              </a:rPr>
              <a:t>C-LOOK</a:t>
            </a:r>
          </a:p>
          <a:p>
            <a:pPr marL="0" indent="0">
              <a:buNone/>
            </a:pPr>
            <a:endParaRPr lang="en-US" dirty="0" smtClean="0"/>
          </a:p>
        </p:txBody>
      </p:sp>
    </p:spTree>
    <p:extLst>
      <p:ext uri="{BB962C8B-B14F-4D97-AF65-F5344CB8AC3E}">
        <p14:creationId xmlns:p14="http://schemas.microsoft.com/office/powerpoint/2010/main" xmlns="" val="4205216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SSTF (Shortest seek time first</a:t>
            </a:r>
            <a:r>
              <a:rPr lang="en-IN" dirty="0" smtClean="0"/>
              <a:t>)</a:t>
            </a:r>
            <a:endParaRPr lang="en-IN" dirty="0"/>
          </a:p>
        </p:txBody>
      </p:sp>
      <p:sp>
        <p:nvSpPr>
          <p:cNvPr id="5" name="Content Placeholder 4"/>
          <p:cNvSpPr>
            <a:spLocks noGrp="1"/>
          </p:cNvSpPr>
          <p:nvPr>
            <p:ph idx="1"/>
          </p:nvPr>
        </p:nvSpPr>
        <p:spPr/>
        <p:txBody>
          <a:bodyPr>
            <a:normAutofit fontScale="92500" lnSpcReduction="20000"/>
          </a:bodyPr>
          <a:lstStyle/>
          <a:p>
            <a:r>
              <a:rPr lang="en-IN" dirty="0"/>
              <a:t>We can minimize the disk movement by </a:t>
            </a:r>
            <a:r>
              <a:rPr lang="en-IN" b="1" dirty="0">
                <a:solidFill>
                  <a:srgbClr val="0070C0"/>
                </a:solidFill>
              </a:rPr>
              <a:t>serving the request closest to the current position</a:t>
            </a:r>
            <a:r>
              <a:rPr lang="en-IN" dirty="0">
                <a:solidFill>
                  <a:srgbClr val="0070C0"/>
                </a:solidFill>
              </a:rPr>
              <a:t> </a:t>
            </a:r>
            <a:r>
              <a:rPr lang="en-IN" dirty="0"/>
              <a:t>of the head.</a:t>
            </a:r>
            <a:endParaRPr lang="en-IN"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9, 16, 1, 34, 36.</a:t>
            </a:r>
          </a:p>
          <a:p>
            <a:r>
              <a:rPr lang="en-IN" dirty="0"/>
              <a:t>Total cylinder movement: (12-11) + (12-9) + (16-9) + (16-1) + (34-1) + (36-34) = 61</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9862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5861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6002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5917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5861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5861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6002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5931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5931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350168"/>
            <a:ext cx="431150" cy="38858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2046872" y="3090523"/>
            <a:ext cx="1610728" cy="36936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620752" y="4217939"/>
            <a:ext cx="559916" cy="355171"/>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41" idx="3"/>
          </p:cNvCxnSpPr>
          <p:nvPr/>
        </p:nvCxnSpPr>
        <p:spPr>
          <a:xfrm>
            <a:off x="1078132" y="3827880"/>
            <a:ext cx="4542620" cy="382981"/>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V="1">
            <a:off x="1073526" y="3469177"/>
            <a:ext cx="2607561" cy="348589"/>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2046872" y="2745830"/>
            <a:ext cx="854762" cy="331761"/>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9792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73332" y="3627825"/>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82591" y="388620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80668" y="4358640"/>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47342" y="287649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901634" y="2532991"/>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657600" y="3227715"/>
            <a:ext cx="502687" cy="400110"/>
          </a:xfrm>
          <a:prstGeom prst="rect">
            <a:avLst/>
          </a:prstGeom>
          <a:noFill/>
        </p:spPr>
        <p:txBody>
          <a:bodyPr wrap="square" rtlCol="0">
            <a:spAutoFit/>
          </a:bodyPr>
          <a:lstStyle/>
          <a:p>
            <a:pPr algn="ctr"/>
            <a:r>
              <a:rPr lang="en-US" sz="2000" dirty="0" smtClean="0"/>
              <a:t>16</a:t>
            </a:r>
            <a:endParaRPr lang="en-IN" dirty="0"/>
          </a:p>
        </p:txBody>
      </p:sp>
      <p:sp>
        <p:nvSpPr>
          <p:cNvPr id="26" name="TextBox 25"/>
          <p:cNvSpPr txBox="1"/>
          <p:nvPr/>
        </p:nvSpPr>
        <p:spPr>
          <a:xfrm>
            <a:off x="8169335" y="2055674"/>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3097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LOOK(Elevator</a:t>
            </a:r>
            <a:r>
              <a:rPr lang="en-IN" dirty="0"/>
              <a:t>)</a:t>
            </a:r>
            <a:endParaRPr lang="en-US" dirty="0"/>
          </a:p>
        </p:txBody>
      </p:sp>
      <p:sp>
        <p:nvSpPr>
          <p:cNvPr id="3" name="Content Placeholder 2"/>
          <p:cNvSpPr>
            <a:spLocks noGrp="1"/>
          </p:cNvSpPr>
          <p:nvPr>
            <p:ph idx="1"/>
          </p:nvPr>
        </p:nvSpPr>
        <p:spPr/>
        <p:txBody>
          <a:bodyPr/>
          <a:lstStyle/>
          <a:p>
            <a:pPr algn="just">
              <a:buClr>
                <a:schemeClr val="tx1"/>
              </a:buClr>
            </a:pPr>
            <a:r>
              <a:rPr lang="en-US" b="1" dirty="0"/>
              <a:t>Keep moving in the same direction until there are no more outstanding requests pending in that direction, then algorithm switches the direction</a:t>
            </a:r>
            <a:r>
              <a:rPr lang="en-US" dirty="0"/>
              <a:t>.  </a:t>
            </a:r>
          </a:p>
          <a:p>
            <a:pPr algn="just"/>
            <a:r>
              <a:rPr lang="en-US" dirty="0"/>
              <a:t>After switching the direction the arm will move to handle any request on the way. Here </a:t>
            </a:r>
            <a:r>
              <a:rPr lang="en-US" b="1" dirty="0"/>
              <a:t>first go it moves in up direction then goes in down direction</a:t>
            </a:r>
            <a:r>
              <a:rPr lang="en-US" dirty="0"/>
              <a:t>.</a:t>
            </a:r>
          </a:p>
          <a:p>
            <a:pPr algn="just"/>
            <a:r>
              <a:rPr lang="en-US" dirty="0"/>
              <a:t>This is also called as </a:t>
            </a:r>
            <a:r>
              <a:rPr lang="en-US" b="1" dirty="0"/>
              <a:t>elevator algorithm</a:t>
            </a:r>
            <a:r>
              <a:rPr lang="en-US" dirty="0"/>
              <a:t>. </a:t>
            </a:r>
          </a:p>
          <a:p>
            <a:pPr algn="just"/>
            <a:r>
              <a:rPr lang="en-US" dirty="0"/>
              <a:t>In the elevator algorithm, the </a:t>
            </a:r>
            <a:r>
              <a:rPr lang="en-US" b="1" dirty="0"/>
              <a:t>software maintains 1 bit: the current direction bit, which takes the value either UP or DOWN</a:t>
            </a:r>
            <a:r>
              <a:rPr lang="en-US" dirty="0" smtClean="0"/>
              <a:t>.</a:t>
            </a:r>
            <a:endParaRPr lang="en-US" dirty="0"/>
          </a:p>
        </p:txBody>
      </p:sp>
    </p:spTree>
    <p:extLst>
      <p:ext uri="{BB962C8B-B14F-4D97-AF65-F5344CB8AC3E}">
        <p14:creationId xmlns:p14="http://schemas.microsoft.com/office/powerpoint/2010/main" xmlns="" val="166234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 (Elevator)</a:t>
            </a:r>
            <a:endParaRPr lang="en-IN" dirty="0"/>
          </a:p>
        </p:txBody>
      </p:sp>
      <p:sp>
        <p:nvSpPr>
          <p:cNvPr id="5" name="Content Placeholder 4"/>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9, 1.</a:t>
            </a:r>
          </a:p>
          <a:p>
            <a:r>
              <a:rPr lang="en-IN" dirty="0"/>
              <a:t>Total cylinder movement: (12-11) + (16-12) + (34-16) + (36-34) + (36-9) + (9-1)=60</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2057400" y="3717815"/>
            <a:ext cx="4131343" cy="33281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a:off x="1066800" y="4050632"/>
            <a:ext cx="990600" cy="360433"/>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2000" y="421101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79218" y="3487705"/>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824289" y="3726722"/>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2271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Topics to be covered</a:t>
            </a:r>
            <a:endParaRPr lang="en-IN" dirty="0">
              <a:latin typeface="+mj-lt"/>
            </a:endParaRPr>
          </a:p>
        </p:txBody>
      </p:sp>
      <p:sp>
        <p:nvSpPr>
          <p:cNvPr id="16" name="Content Placeholder 2"/>
          <p:cNvSpPr>
            <a:spLocks noGrp="1"/>
          </p:cNvSpPr>
          <p:nvPr>
            <p:ph idx="1"/>
          </p:nvPr>
        </p:nvSpPr>
        <p:spPr>
          <a:xfrm>
            <a:off x="190500" y="990600"/>
            <a:ext cx="8763000" cy="5486400"/>
          </a:xfrm>
        </p:spPr>
        <p:txBody>
          <a:bodyPr>
            <a:normAutofit/>
          </a:bodyPr>
          <a:lstStyle/>
          <a:p>
            <a:r>
              <a:rPr lang="en-US" dirty="0"/>
              <a:t>I/O Management </a:t>
            </a:r>
          </a:p>
          <a:p>
            <a:r>
              <a:rPr lang="en-US" dirty="0"/>
              <a:t>Principles of I/O Hardware:   </a:t>
            </a:r>
          </a:p>
          <a:p>
            <a:pPr lvl="1"/>
            <a:r>
              <a:rPr lang="en-US" dirty="0"/>
              <a:t>I/O devices</a:t>
            </a:r>
          </a:p>
          <a:p>
            <a:pPr lvl="1"/>
            <a:r>
              <a:rPr lang="en-US" dirty="0"/>
              <a:t> Device controllers </a:t>
            </a:r>
          </a:p>
          <a:p>
            <a:pPr lvl="1"/>
            <a:r>
              <a:rPr lang="en-US" dirty="0"/>
              <a:t>Direct memory access  </a:t>
            </a:r>
          </a:p>
          <a:p>
            <a:r>
              <a:rPr lang="en-US" dirty="0" smtClean="0"/>
              <a:t>Secondary-Storage </a:t>
            </a:r>
            <a:r>
              <a:rPr lang="en-US" dirty="0"/>
              <a:t>Structure: </a:t>
            </a:r>
          </a:p>
          <a:p>
            <a:pPr lvl="1"/>
            <a:r>
              <a:rPr lang="en-US" dirty="0"/>
              <a:t>Disk structure </a:t>
            </a:r>
          </a:p>
          <a:p>
            <a:pPr lvl="1"/>
            <a:r>
              <a:rPr lang="en-US" dirty="0"/>
              <a:t>Disk scheduling  algorithm </a:t>
            </a:r>
          </a:p>
          <a:p>
            <a:endParaRPr lang="en-US" sz="2800" dirty="0" smtClean="0">
              <a:latin typeface="+mn-lt"/>
            </a:endParaRPr>
          </a:p>
        </p:txBody>
      </p:sp>
    </p:spTree>
    <p:extLst>
      <p:ext uri="{BB962C8B-B14F-4D97-AF65-F5344CB8AC3E}">
        <p14:creationId xmlns:p14="http://schemas.microsoft.com/office/powerpoint/2010/main" xmlns="" val="627539195"/>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Algorithm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Q1 Track no given= 82, 170,43,140,24,16,190</a:t>
            </a:r>
          </a:p>
          <a:p>
            <a:r>
              <a:rPr lang="en-US" dirty="0" smtClean="0"/>
              <a:t>A disk contains 0-199 tracks</a:t>
            </a:r>
          </a:p>
          <a:p>
            <a:r>
              <a:rPr lang="en-US" dirty="0" smtClean="0"/>
              <a:t>Current position of r/w head is </a:t>
            </a:r>
            <a:r>
              <a:rPr lang="en-US" dirty="0"/>
              <a:t>50 direction is towards larger value of </a:t>
            </a:r>
            <a:r>
              <a:rPr lang="en-US" dirty="0" smtClean="0"/>
              <a:t>track</a:t>
            </a:r>
          </a:p>
          <a:p>
            <a:r>
              <a:rPr lang="en-US" dirty="0" smtClean="0"/>
              <a:t>Calculate the total no of track movement of your r/w head?</a:t>
            </a:r>
          </a:p>
          <a:p>
            <a:pPr marL="0" indent="0">
              <a:buNone/>
            </a:pPr>
            <a:r>
              <a:rPr lang="en-US" dirty="0" smtClean="0"/>
              <a:t>Solution- </a:t>
            </a:r>
          </a:p>
          <a:p>
            <a:pPr marL="0" indent="0">
              <a:buNone/>
            </a:pPr>
            <a:r>
              <a:rPr lang="en-US" b="1" dirty="0" smtClean="0">
                <a:solidFill>
                  <a:srgbClr val="0070C0"/>
                </a:solidFill>
              </a:rPr>
              <a:t>FCFS=642 </a:t>
            </a:r>
            <a:r>
              <a:rPr lang="en-US" dirty="0" smtClean="0"/>
              <a:t>and </a:t>
            </a:r>
            <a:r>
              <a:rPr lang="en-US" b="1" dirty="0" smtClean="0">
                <a:solidFill>
                  <a:srgbClr val="0070C0"/>
                </a:solidFill>
              </a:rPr>
              <a:t>SSTF=208</a:t>
            </a:r>
          </a:p>
          <a:p>
            <a:pPr marL="0" indent="0">
              <a:buNone/>
            </a:pPr>
            <a:r>
              <a:rPr lang="en-US" b="1" dirty="0" smtClean="0">
                <a:solidFill>
                  <a:srgbClr val="0070C0"/>
                </a:solidFill>
              </a:rPr>
              <a:t>SCAN= </a:t>
            </a:r>
          </a:p>
          <a:p>
            <a:pPr marL="0" indent="0">
              <a:buNone/>
            </a:pPr>
            <a:r>
              <a:rPr lang="en-US" b="1" dirty="0" smtClean="0">
                <a:solidFill>
                  <a:srgbClr val="0070C0"/>
                </a:solidFill>
              </a:rPr>
              <a:t>C-SCAN</a:t>
            </a:r>
          </a:p>
          <a:p>
            <a:pPr marL="0" indent="0">
              <a:buNone/>
            </a:pPr>
            <a:r>
              <a:rPr lang="en-US" b="1" dirty="0" smtClean="0">
                <a:solidFill>
                  <a:srgbClr val="0070C0"/>
                </a:solidFill>
              </a:rPr>
              <a:t>LOOK</a:t>
            </a:r>
          </a:p>
          <a:p>
            <a:pPr marL="0" indent="0">
              <a:buNone/>
            </a:pPr>
            <a:r>
              <a:rPr lang="en-US" b="1" dirty="0" smtClean="0">
                <a:solidFill>
                  <a:srgbClr val="0070C0"/>
                </a:solidFill>
              </a:rPr>
              <a:t>C-LOOK</a:t>
            </a:r>
          </a:p>
          <a:p>
            <a:pPr marL="0" indent="0">
              <a:buNone/>
            </a:pPr>
            <a:endParaRPr lang="en-US" dirty="0" smtClean="0"/>
          </a:p>
        </p:txBody>
      </p:sp>
    </p:spTree>
    <p:extLst>
      <p:ext uri="{BB962C8B-B14F-4D97-AF65-F5344CB8AC3E}">
        <p14:creationId xmlns:p14="http://schemas.microsoft.com/office/powerpoint/2010/main" xmlns="" val="1146102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C-LOOK</a:t>
            </a:r>
            <a:endParaRPr lang="en-US" dirty="0"/>
          </a:p>
        </p:txBody>
      </p:sp>
      <p:sp>
        <p:nvSpPr>
          <p:cNvPr id="3" name="Content Placeholder 2"/>
          <p:cNvSpPr>
            <a:spLocks noGrp="1"/>
          </p:cNvSpPr>
          <p:nvPr>
            <p:ph idx="1"/>
          </p:nvPr>
        </p:nvSpPr>
        <p:spPr/>
        <p:txBody>
          <a:bodyPr/>
          <a:lstStyle/>
          <a:p>
            <a:pPr algn="just">
              <a:buClr>
                <a:schemeClr val="tx1"/>
              </a:buClr>
            </a:pPr>
            <a:r>
              <a:rPr lang="en-US" b="1" dirty="0"/>
              <a:t>Keep moving in the same direction until there are no more outstanding requests pending in that direction, then algorithm switches </a:t>
            </a:r>
            <a:r>
              <a:rPr lang="en-US" b="1" dirty="0" smtClean="0"/>
              <a:t>direction</a:t>
            </a:r>
            <a:r>
              <a:rPr lang="en-US" dirty="0"/>
              <a:t>.</a:t>
            </a:r>
          </a:p>
          <a:p>
            <a:pPr algn="just">
              <a:buClr>
                <a:schemeClr val="tx1"/>
              </a:buClr>
            </a:pPr>
            <a:r>
              <a:rPr lang="en-US" b="1" dirty="0"/>
              <a:t>When switching occurs the arm goes to the lowest numbered cylinder</a:t>
            </a:r>
            <a:r>
              <a:rPr lang="en-US" dirty="0"/>
              <a:t> with pending requests and </a:t>
            </a:r>
            <a:r>
              <a:rPr lang="en-US" b="1" dirty="0"/>
              <a:t>from there it continues moving in upward direction again</a:t>
            </a:r>
            <a:r>
              <a:rPr lang="en-US" dirty="0" smtClean="0"/>
              <a:t>.</a:t>
            </a:r>
            <a:endParaRPr lang="en-US" dirty="0"/>
          </a:p>
        </p:txBody>
      </p:sp>
    </p:spTree>
    <p:extLst>
      <p:ext uri="{BB962C8B-B14F-4D97-AF65-F5344CB8AC3E}">
        <p14:creationId xmlns:p14="http://schemas.microsoft.com/office/powerpoint/2010/main" xmlns="" val="269185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C-LOOK</a:t>
            </a:r>
          </a:p>
        </p:txBody>
      </p:sp>
      <p:sp>
        <p:nvSpPr>
          <p:cNvPr id="5" name="Content Placeholder 4"/>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a:t>
            </a:r>
            <a:r>
              <a:rPr lang="en-IN" dirty="0" smtClean="0"/>
              <a:t>1, 9.</a:t>
            </a:r>
            <a:endParaRPr lang="en-IN" dirty="0"/>
          </a:p>
          <a:p>
            <a:r>
              <a:rPr lang="en-IN" dirty="0"/>
              <a:t>Total cylinder movement: (12-11) + (16-12) + (34-16) + (36-34) +(36-1)+(9-1)=68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1066800" y="3717815"/>
            <a:ext cx="5121943" cy="33281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flipV="1">
            <a:off x="1066801" y="4050632"/>
            <a:ext cx="990599" cy="349795"/>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5811" y="3852329"/>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79218" y="3487705"/>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2057400" y="4225529"/>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275929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SCAN</a:t>
            </a:r>
            <a:endParaRPr lang="en-US" dirty="0"/>
          </a:p>
        </p:txBody>
      </p:sp>
      <p:sp>
        <p:nvSpPr>
          <p:cNvPr id="3" name="Content Placeholder 2"/>
          <p:cNvSpPr>
            <a:spLocks noGrp="1"/>
          </p:cNvSpPr>
          <p:nvPr>
            <p:ph idx="1"/>
          </p:nvPr>
        </p:nvSpPr>
        <p:spPr/>
        <p:txBody>
          <a:bodyPr/>
          <a:lstStyle/>
          <a:p>
            <a:pPr algn="just">
              <a:buClr>
                <a:schemeClr val="tx1"/>
              </a:buClr>
            </a:pPr>
            <a:r>
              <a:rPr lang="en-US" b="1" dirty="0"/>
              <a:t>From the current position disk arm starts in up direction and moves towards the end, serving all the pending requests until end</a:t>
            </a:r>
            <a:r>
              <a:rPr lang="en-US" dirty="0"/>
              <a:t>.</a:t>
            </a:r>
          </a:p>
          <a:p>
            <a:pPr algn="just"/>
            <a:r>
              <a:rPr lang="en-US" dirty="0"/>
              <a:t>At that end arm </a:t>
            </a:r>
            <a:r>
              <a:rPr lang="en-US" b="1" dirty="0"/>
              <a:t>direction is reversed (down) and moves towards the other end serving the pending requests on the way</a:t>
            </a:r>
            <a:r>
              <a:rPr lang="en-US" dirty="0"/>
              <a:t>.</a:t>
            </a:r>
          </a:p>
          <a:p>
            <a:pPr algn="just"/>
            <a:endParaRPr lang="en-US" dirty="0"/>
          </a:p>
        </p:txBody>
      </p:sp>
    </p:spTree>
    <p:extLst>
      <p:ext uri="{BB962C8B-B14F-4D97-AF65-F5344CB8AC3E}">
        <p14:creationId xmlns:p14="http://schemas.microsoft.com/office/powerpoint/2010/main" xmlns="" val="75863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SCAN</a:t>
            </a:r>
          </a:p>
        </p:txBody>
      </p:sp>
      <p:sp>
        <p:nvSpPr>
          <p:cNvPr id="5" name="Content Placeholder 4"/>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50, 9, 1.</a:t>
            </a:r>
          </a:p>
          <a:p>
            <a:r>
              <a:rPr lang="en-IN" dirty="0"/>
              <a:t>Total cylinder movement: </a:t>
            </a:r>
            <a:r>
              <a:rPr lang="en-US" dirty="0"/>
              <a:t>(12-11) + (16-12) + (34-16) +(36-34) +(50-36) + (50-9) + (9-1) = 88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833880"/>
          <a:ext cx="7010402" cy="2966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2966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43377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44780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43931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43377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43377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44780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44078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44078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219776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94136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332937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2057402" y="4038600"/>
            <a:ext cx="5562598" cy="39716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a:off x="1066800" y="4435768"/>
            <a:ext cx="990602" cy="341972"/>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82680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765811" y="4476690"/>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96791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50400" y="3408452"/>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1794511" y="409569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223831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58094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590800"/>
            <a:ext cx="762664" cy="35056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flipV="1">
            <a:off x="6180668" y="3719090"/>
            <a:ext cx="1429303" cy="312496"/>
          </a:xfrm>
          <a:prstGeom prst="line">
            <a:avLst/>
          </a:prstGeom>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7181271" y="4044661"/>
            <a:ext cx="509069" cy="400110"/>
          </a:xfrm>
          <a:prstGeom prst="rect">
            <a:avLst/>
          </a:prstGeom>
          <a:noFill/>
        </p:spPr>
        <p:txBody>
          <a:bodyPr wrap="square" rtlCol="0">
            <a:spAutoFit/>
          </a:bodyPr>
          <a:lstStyle/>
          <a:p>
            <a:pPr algn="ctr"/>
            <a:r>
              <a:rPr lang="en-US" sz="2000" dirty="0" smtClean="0"/>
              <a:t>50</a:t>
            </a:r>
            <a:endParaRPr lang="en-IN" dirty="0"/>
          </a:p>
        </p:txBody>
      </p:sp>
      <p:sp>
        <p:nvSpPr>
          <p:cNvPr id="29" name="TextBox 28"/>
          <p:cNvSpPr txBox="1"/>
          <p:nvPr/>
        </p:nvSpPr>
        <p:spPr>
          <a:xfrm>
            <a:off x="8169335" y="1866037"/>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120847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5" grpId="0"/>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C-SCAN</a:t>
            </a:r>
            <a:endParaRPr lang="en-US" dirty="0"/>
          </a:p>
        </p:txBody>
      </p:sp>
      <p:sp>
        <p:nvSpPr>
          <p:cNvPr id="3" name="Content Placeholder 2"/>
          <p:cNvSpPr>
            <a:spLocks noGrp="1"/>
          </p:cNvSpPr>
          <p:nvPr>
            <p:ph idx="1"/>
          </p:nvPr>
        </p:nvSpPr>
        <p:spPr/>
        <p:txBody>
          <a:bodyPr/>
          <a:lstStyle/>
          <a:p>
            <a:pPr algn="just"/>
            <a:r>
              <a:rPr lang="en-US" dirty="0"/>
              <a:t>From the </a:t>
            </a:r>
            <a:r>
              <a:rPr lang="en-US" b="1" dirty="0"/>
              <a:t>current position disk arm starts in up direction and moves towards the end, serving request until end</a:t>
            </a:r>
            <a:r>
              <a:rPr lang="en-US" dirty="0"/>
              <a:t>.</a:t>
            </a:r>
          </a:p>
          <a:p>
            <a:pPr algn="just"/>
            <a:r>
              <a:rPr lang="en-US" dirty="0"/>
              <a:t>At the end the arm </a:t>
            </a:r>
            <a:r>
              <a:rPr lang="en-US" b="1" dirty="0"/>
              <a:t>direction is reversed (down), and arm directly goes to other end and again continues moving in upward direction</a:t>
            </a:r>
            <a:r>
              <a:rPr lang="en-US" dirty="0"/>
              <a:t>.</a:t>
            </a:r>
          </a:p>
          <a:p>
            <a:pPr algn="just"/>
            <a:endParaRPr lang="en-US" dirty="0"/>
          </a:p>
          <a:p>
            <a:pPr algn="just"/>
            <a:endParaRPr lang="en-US" dirty="0"/>
          </a:p>
        </p:txBody>
      </p:sp>
    </p:spTree>
    <p:extLst>
      <p:ext uri="{BB962C8B-B14F-4D97-AF65-F5344CB8AC3E}">
        <p14:creationId xmlns:p14="http://schemas.microsoft.com/office/powerpoint/2010/main" xmlns="" val="40749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C-SCAN</a:t>
            </a:r>
            <a:endParaRPr lang="en-IN" dirty="0"/>
          </a:p>
        </p:txBody>
      </p:sp>
      <p:sp>
        <p:nvSpPr>
          <p:cNvPr id="5" name="Content Placeholder 4"/>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IN" dirty="0" smtClean="0"/>
              <a:t>Disk </a:t>
            </a:r>
            <a:r>
              <a:rPr lang="en-IN" dirty="0"/>
              <a:t>movement will be 11, 12, 16, 34, 36, 50, 0, 1,9.</a:t>
            </a:r>
          </a:p>
          <a:p>
            <a:r>
              <a:rPr lang="en-IN" dirty="0"/>
              <a:t>Total cylinder movement: </a:t>
            </a:r>
            <a:r>
              <a:rPr lang="en-US" dirty="0"/>
              <a:t>(12-11) + (16-12) + (34-16) +(36-34) +(50-36) + (50-0) + (1-0)+ (9-1) = 98</a:t>
            </a:r>
            <a:endParaRPr lang="en-US" dirty="0" smtClean="0"/>
          </a:p>
          <a:p>
            <a:endParaRPr lang="en-IN" dirty="0"/>
          </a:p>
          <a:p>
            <a:pPr marL="0" indent="0">
              <a:buNone/>
            </a:pPr>
            <a:endParaRPr lang="en-IN" dirty="0"/>
          </a:p>
        </p:txBody>
      </p:sp>
      <p:graphicFrame>
        <p:nvGraphicFramePr>
          <p:cNvPr id="6" name="Table 5"/>
          <p:cNvGraphicFramePr>
            <a:graphicFrameLocks noGrp="1"/>
          </p:cNvGraphicFramePr>
          <p:nvPr>
            <p:extLst/>
          </p:nvPr>
        </p:nvGraphicFramePr>
        <p:xfrm>
          <a:off x="609597" y="1466910"/>
          <a:ext cx="7010402" cy="3347720"/>
        </p:xfrm>
        <a:graphic>
          <a:graphicData uri="http://schemas.openxmlformats.org/drawingml/2006/table">
            <a:tbl>
              <a:tblPr firstRow="1" bandRow="1">
                <a:tableStyleId>{5940675A-B579-460E-94D1-54222C63F5DA}</a:tableStyleId>
              </a:tblPr>
              <a:tblGrid>
                <a:gridCol w="457203"/>
                <a:gridCol w="990600"/>
                <a:gridCol w="838200"/>
                <a:gridCol w="762000"/>
                <a:gridCol w="1959427"/>
                <a:gridCol w="555173"/>
                <a:gridCol w="1447799"/>
              </a:tblGrid>
              <a:tr h="334772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7" name="TextBox 6"/>
          <p:cNvSpPr txBox="1"/>
          <p:nvPr/>
        </p:nvSpPr>
        <p:spPr>
          <a:xfrm>
            <a:off x="547435" y="1066800"/>
            <a:ext cx="304800" cy="400110"/>
          </a:xfrm>
          <a:prstGeom prst="rect">
            <a:avLst/>
          </a:prstGeom>
          <a:noFill/>
        </p:spPr>
        <p:txBody>
          <a:bodyPr wrap="square" rtlCol="0">
            <a:spAutoFit/>
          </a:bodyPr>
          <a:lstStyle/>
          <a:p>
            <a:pPr algn="ctr"/>
            <a:r>
              <a:rPr lang="en-US" sz="2000" dirty="0" smtClean="0"/>
              <a:t>0</a:t>
            </a:r>
            <a:endParaRPr lang="en-IN" dirty="0"/>
          </a:p>
        </p:txBody>
      </p:sp>
      <p:sp>
        <p:nvSpPr>
          <p:cNvPr id="8" name="TextBox 7"/>
          <p:cNvSpPr txBox="1"/>
          <p:nvPr/>
        </p:nvSpPr>
        <p:spPr>
          <a:xfrm>
            <a:off x="914400" y="1080830"/>
            <a:ext cx="304800" cy="400110"/>
          </a:xfrm>
          <a:prstGeom prst="rect">
            <a:avLst/>
          </a:prstGeom>
          <a:noFill/>
        </p:spPr>
        <p:txBody>
          <a:bodyPr wrap="square" rtlCol="0">
            <a:spAutoFit/>
          </a:bodyPr>
          <a:lstStyle/>
          <a:p>
            <a:pPr algn="ctr"/>
            <a:r>
              <a:rPr lang="en-US" sz="2000" dirty="0" smtClean="0"/>
              <a:t>1</a:t>
            </a:r>
            <a:endParaRPr lang="en-IN" dirty="0"/>
          </a:p>
        </p:txBody>
      </p:sp>
      <p:sp>
        <p:nvSpPr>
          <p:cNvPr id="9" name="TextBox 8"/>
          <p:cNvSpPr txBox="1"/>
          <p:nvPr/>
        </p:nvSpPr>
        <p:spPr>
          <a:xfrm>
            <a:off x="1905000" y="1072345"/>
            <a:ext cx="304800" cy="400110"/>
          </a:xfrm>
          <a:prstGeom prst="rect">
            <a:avLst/>
          </a:prstGeom>
          <a:noFill/>
        </p:spPr>
        <p:txBody>
          <a:bodyPr wrap="square" rtlCol="0">
            <a:spAutoFit/>
          </a:bodyPr>
          <a:lstStyle/>
          <a:p>
            <a:pPr algn="ctr"/>
            <a:r>
              <a:rPr lang="en-US" sz="2000" dirty="0" smtClean="0"/>
              <a:t>9</a:t>
            </a:r>
            <a:endParaRPr lang="en-IN" dirty="0"/>
          </a:p>
        </p:txBody>
      </p:sp>
      <p:sp>
        <p:nvSpPr>
          <p:cNvPr id="10" name="TextBox 9"/>
          <p:cNvSpPr txBox="1"/>
          <p:nvPr/>
        </p:nvSpPr>
        <p:spPr>
          <a:xfrm>
            <a:off x="2670372" y="1066800"/>
            <a:ext cx="468503" cy="400110"/>
          </a:xfrm>
          <a:prstGeom prst="rect">
            <a:avLst/>
          </a:prstGeom>
          <a:noFill/>
        </p:spPr>
        <p:txBody>
          <a:bodyPr wrap="square" rtlCol="0">
            <a:spAutoFit/>
          </a:bodyPr>
          <a:lstStyle/>
          <a:p>
            <a:pPr algn="ctr"/>
            <a:r>
              <a:rPr lang="en-US" sz="2000" dirty="0" smtClean="0"/>
              <a:t>12</a:t>
            </a:r>
            <a:endParaRPr lang="en-IN" dirty="0"/>
          </a:p>
        </p:txBody>
      </p:sp>
      <p:sp>
        <p:nvSpPr>
          <p:cNvPr id="11" name="TextBox 10"/>
          <p:cNvSpPr txBox="1"/>
          <p:nvPr/>
        </p:nvSpPr>
        <p:spPr>
          <a:xfrm>
            <a:off x="3412955" y="1066800"/>
            <a:ext cx="502687" cy="400110"/>
          </a:xfrm>
          <a:prstGeom prst="rect">
            <a:avLst/>
          </a:prstGeom>
          <a:noFill/>
        </p:spPr>
        <p:txBody>
          <a:bodyPr wrap="square" rtlCol="0">
            <a:spAutoFit/>
          </a:bodyPr>
          <a:lstStyle/>
          <a:p>
            <a:pPr algn="ctr"/>
            <a:r>
              <a:rPr lang="en-US" sz="2000" dirty="0" smtClean="0"/>
              <a:t>16</a:t>
            </a:r>
            <a:endParaRPr lang="en-IN" dirty="0"/>
          </a:p>
        </p:txBody>
      </p:sp>
      <p:sp>
        <p:nvSpPr>
          <p:cNvPr id="12" name="TextBox 11"/>
          <p:cNvSpPr txBox="1"/>
          <p:nvPr/>
        </p:nvSpPr>
        <p:spPr>
          <a:xfrm>
            <a:off x="5378116" y="1080830"/>
            <a:ext cx="485273" cy="400110"/>
          </a:xfrm>
          <a:prstGeom prst="rect">
            <a:avLst/>
          </a:prstGeom>
          <a:noFill/>
        </p:spPr>
        <p:txBody>
          <a:bodyPr wrap="square" rtlCol="0">
            <a:spAutoFit/>
          </a:bodyPr>
          <a:lstStyle/>
          <a:p>
            <a:pPr algn="ctr"/>
            <a:r>
              <a:rPr lang="en-US" sz="2000" dirty="0" smtClean="0"/>
              <a:t>34</a:t>
            </a:r>
            <a:endParaRPr lang="en-IN" dirty="0"/>
          </a:p>
        </p:txBody>
      </p:sp>
      <p:sp>
        <p:nvSpPr>
          <p:cNvPr id="13" name="TextBox 12"/>
          <p:cNvSpPr txBox="1"/>
          <p:nvPr/>
        </p:nvSpPr>
        <p:spPr>
          <a:xfrm>
            <a:off x="5964654" y="1073815"/>
            <a:ext cx="448178" cy="400110"/>
          </a:xfrm>
          <a:prstGeom prst="rect">
            <a:avLst/>
          </a:prstGeom>
          <a:noFill/>
        </p:spPr>
        <p:txBody>
          <a:bodyPr wrap="square" rtlCol="0">
            <a:spAutoFit/>
          </a:bodyPr>
          <a:lstStyle/>
          <a:p>
            <a:pPr algn="ctr"/>
            <a:r>
              <a:rPr lang="en-US" sz="2000" dirty="0" smtClean="0"/>
              <a:t>36</a:t>
            </a:r>
            <a:endParaRPr lang="en-IN" dirty="0"/>
          </a:p>
        </p:txBody>
      </p:sp>
      <p:sp>
        <p:nvSpPr>
          <p:cNvPr id="15" name="TextBox 14"/>
          <p:cNvSpPr txBox="1"/>
          <p:nvPr/>
        </p:nvSpPr>
        <p:spPr>
          <a:xfrm>
            <a:off x="7325863" y="1073815"/>
            <a:ext cx="568216" cy="400110"/>
          </a:xfrm>
          <a:prstGeom prst="rect">
            <a:avLst/>
          </a:prstGeom>
          <a:noFill/>
        </p:spPr>
        <p:txBody>
          <a:bodyPr wrap="square" rtlCol="0">
            <a:spAutoFit/>
          </a:bodyPr>
          <a:lstStyle/>
          <a:p>
            <a:pPr algn="ctr"/>
            <a:r>
              <a:rPr lang="en-US" sz="2000" dirty="0" smtClean="0"/>
              <a:t>50</a:t>
            </a:r>
            <a:endParaRPr lang="en-IN" dirty="0"/>
          </a:p>
        </p:txBody>
      </p:sp>
      <p:cxnSp>
        <p:nvCxnSpPr>
          <p:cNvPr id="17" name="Straight Connector 16"/>
          <p:cNvCxnSpPr/>
          <p:nvPr/>
        </p:nvCxnSpPr>
        <p:spPr>
          <a:xfrm flipH="1" flipV="1">
            <a:off x="2470484" y="1830798"/>
            <a:ext cx="431150" cy="39303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664298" y="2574392"/>
            <a:ext cx="1947718" cy="37720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flipV="1">
            <a:off x="5612016" y="2962408"/>
            <a:ext cx="568652" cy="38971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V="1">
            <a:off x="609600" y="3671630"/>
            <a:ext cx="7010400" cy="43809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H="1" flipV="1">
            <a:off x="609601" y="4128830"/>
            <a:ext cx="461010" cy="290770"/>
          </a:xfrm>
          <a:prstGeom prst="line">
            <a:avLst/>
          </a:prstGeom>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2265672" y="1459832"/>
            <a:ext cx="468503" cy="400110"/>
          </a:xfrm>
          <a:prstGeom prst="rect">
            <a:avLst/>
          </a:prstGeom>
          <a:noFill/>
        </p:spPr>
        <p:txBody>
          <a:bodyPr wrap="square" rtlCol="0">
            <a:spAutoFit/>
          </a:bodyPr>
          <a:lstStyle/>
          <a:p>
            <a:pPr algn="ctr"/>
            <a:r>
              <a:rPr lang="en-US" sz="2000" dirty="0" smtClean="0"/>
              <a:t>11</a:t>
            </a:r>
            <a:endParaRPr lang="en-IN" dirty="0"/>
          </a:p>
        </p:txBody>
      </p:sp>
      <p:sp>
        <p:nvSpPr>
          <p:cNvPr id="41" name="TextBox 40"/>
          <p:cNvSpPr txBox="1"/>
          <p:nvPr/>
        </p:nvSpPr>
        <p:spPr>
          <a:xfrm>
            <a:off x="1066800" y="4102705"/>
            <a:ext cx="304800" cy="400110"/>
          </a:xfrm>
          <a:prstGeom prst="rect">
            <a:avLst/>
          </a:prstGeom>
          <a:noFill/>
        </p:spPr>
        <p:txBody>
          <a:bodyPr wrap="square" rtlCol="0">
            <a:spAutoFit/>
          </a:bodyPr>
          <a:lstStyle/>
          <a:p>
            <a:pPr algn="ctr"/>
            <a:r>
              <a:rPr lang="en-US" sz="2000" dirty="0" smtClean="0"/>
              <a:t>1</a:t>
            </a:r>
            <a:endParaRPr lang="en-IN" dirty="0"/>
          </a:p>
        </p:txBody>
      </p:sp>
      <p:sp>
        <p:nvSpPr>
          <p:cNvPr id="42" name="TextBox 41"/>
          <p:cNvSpPr txBox="1"/>
          <p:nvPr/>
        </p:nvSpPr>
        <p:spPr>
          <a:xfrm>
            <a:off x="5574669" y="2600940"/>
            <a:ext cx="485273" cy="400110"/>
          </a:xfrm>
          <a:prstGeom prst="rect">
            <a:avLst/>
          </a:prstGeom>
          <a:noFill/>
        </p:spPr>
        <p:txBody>
          <a:bodyPr wrap="square" rtlCol="0">
            <a:spAutoFit/>
          </a:bodyPr>
          <a:lstStyle/>
          <a:p>
            <a:pPr algn="ctr"/>
            <a:r>
              <a:rPr lang="en-US" sz="2000" dirty="0" smtClean="0"/>
              <a:t>34</a:t>
            </a:r>
            <a:endParaRPr lang="en-IN" dirty="0"/>
          </a:p>
        </p:txBody>
      </p:sp>
      <p:sp>
        <p:nvSpPr>
          <p:cNvPr id="43" name="TextBox 42"/>
          <p:cNvSpPr txBox="1"/>
          <p:nvPr/>
        </p:nvSpPr>
        <p:spPr>
          <a:xfrm>
            <a:off x="6150400" y="3041482"/>
            <a:ext cx="448178" cy="400110"/>
          </a:xfrm>
          <a:prstGeom prst="rect">
            <a:avLst/>
          </a:prstGeom>
          <a:noFill/>
        </p:spPr>
        <p:txBody>
          <a:bodyPr wrap="square" rtlCol="0">
            <a:spAutoFit/>
          </a:bodyPr>
          <a:lstStyle/>
          <a:p>
            <a:pPr algn="ctr"/>
            <a:r>
              <a:rPr lang="en-US" sz="2000" dirty="0" smtClean="0"/>
              <a:t>36</a:t>
            </a:r>
            <a:endParaRPr lang="en-IN" dirty="0"/>
          </a:p>
        </p:txBody>
      </p:sp>
      <p:sp>
        <p:nvSpPr>
          <p:cNvPr id="44" name="TextBox 43"/>
          <p:cNvSpPr txBox="1"/>
          <p:nvPr/>
        </p:nvSpPr>
        <p:spPr>
          <a:xfrm>
            <a:off x="2057400" y="4495800"/>
            <a:ext cx="304800" cy="400110"/>
          </a:xfrm>
          <a:prstGeom prst="rect">
            <a:avLst/>
          </a:prstGeom>
          <a:noFill/>
        </p:spPr>
        <p:txBody>
          <a:bodyPr wrap="square" rtlCol="0">
            <a:spAutoFit/>
          </a:bodyPr>
          <a:lstStyle/>
          <a:p>
            <a:pPr algn="ctr"/>
            <a:r>
              <a:rPr lang="en-US" sz="2000" dirty="0" smtClean="0"/>
              <a:t>9</a:t>
            </a:r>
            <a:endParaRPr lang="en-IN" dirty="0"/>
          </a:p>
        </p:txBody>
      </p:sp>
      <p:sp>
        <p:nvSpPr>
          <p:cNvPr id="45" name="TextBox 44"/>
          <p:cNvSpPr txBox="1"/>
          <p:nvPr/>
        </p:nvSpPr>
        <p:spPr>
          <a:xfrm>
            <a:off x="2855721" y="1871344"/>
            <a:ext cx="468503" cy="400110"/>
          </a:xfrm>
          <a:prstGeom prst="rect">
            <a:avLst/>
          </a:prstGeom>
          <a:noFill/>
        </p:spPr>
        <p:txBody>
          <a:bodyPr wrap="square" rtlCol="0">
            <a:spAutoFit/>
          </a:bodyPr>
          <a:lstStyle/>
          <a:p>
            <a:pPr algn="ctr"/>
            <a:r>
              <a:rPr lang="en-US" sz="2000" dirty="0" smtClean="0"/>
              <a:t>12</a:t>
            </a:r>
            <a:endParaRPr lang="en-IN" dirty="0"/>
          </a:p>
        </p:txBody>
      </p:sp>
      <p:sp>
        <p:nvSpPr>
          <p:cNvPr id="46" name="TextBox 45"/>
          <p:cNvSpPr txBox="1"/>
          <p:nvPr/>
        </p:nvSpPr>
        <p:spPr>
          <a:xfrm>
            <a:off x="3599075" y="2213977"/>
            <a:ext cx="502687" cy="400110"/>
          </a:xfrm>
          <a:prstGeom prst="rect">
            <a:avLst/>
          </a:prstGeom>
          <a:noFill/>
        </p:spPr>
        <p:txBody>
          <a:bodyPr wrap="square" rtlCol="0">
            <a:spAutoFit/>
          </a:bodyPr>
          <a:lstStyle/>
          <a:p>
            <a:pPr algn="ctr"/>
            <a:r>
              <a:rPr lang="en-US" sz="2000" dirty="0" smtClean="0"/>
              <a:t>16</a:t>
            </a:r>
            <a:endParaRPr lang="en-IN" dirty="0"/>
          </a:p>
        </p:txBody>
      </p:sp>
      <p:cxnSp>
        <p:nvCxnSpPr>
          <p:cNvPr id="39" name="Straight Connector 38"/>
          <p:cNvCxnSpPr/>
          <p:nvPr/>
        </p:nvCxnSpPr>
        <p:spPr>
          <a:xfrm>
            <a:off x="2901634" y="2223830"/>
            <a:ext cx="762664" cy="35056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flipV="1">
            <a:off x="6180668" y="3352120"/>
            <a:ext cx="1429303" cy="312496"/>
          </a:xfrm>
          <a:prstGeom prst="line">
            <a:avLst/>
          </a:prstGeom>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7179857" y="3726747"/>
            <a:ext cx="509069" cy="400110"/>
          </a:xfrm>
          <a:prstGeom prst="rect">
            <a:avLst/>
          </a:prstGeom>
          <a:noFill/>
        </p:spPr>
        <p:txBody>
          <a:bodyPr wrap="square" rtlCol="0">
            <a:spAutoFit/>
          </a:bodyPr>
          <a:lstStyle/>
          <a:p>
            <a:pPr algn="ctr"/>
            <a:r>
              <a:rPr lang="en-US" sz="2000" dirty="0" smtClean="0"/>
              <a:t>50</a:t>
            </a:r>
            <a:endParaRPr lang="en-IN" dirty="0"/>
          </a:p>
        </p:txBody>
      </p:sp>
      <p:cxnSp>
        <p:nvCxnSpPr>
          <p:cNvPr id="33" name="Straight Connector 32"/>
          <p:cNvCxnSpPr/>
          <p:nvPr/>
        </p:nvCxnSpPr>
        <p:spPr>
          <a:xfrm flipH="1" flipV="1">
            <a:off x="1066800" y="4422160"/>
            <a:ext cx="990600" cy="378440"/>
          </a:xfrm>
          <a:prstGeom prst="line">
            <a:avLst/>
          </a:prstGeom>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563355" y="3709610"/>
            <a:ext cx="304800" cy="400110"/>
          </a:xfrm>
          <a:prstGeom prst="rect">
            <a:avLst/>
          </a:prstGeom>
          <a:noFill/>
        </p:spPr>
        <p:txBody>
          <a:bodyPr wrap="square" rtlCol="0">
            <a:spAutoFit/>
          </a:bodyPr>
          <a:lstStyle/>
          <a:p>
            <a:pPr algn="ctr"/>
            <a:r>
              <a:rPr lang="en-US" sz="2000" dirty="0" smtClean="0"/>
              <a:t>0</a:t>
            </a:r>
            <a:endParaRPr lang="en-IN" dirty="0"/>
          </a:p>
        </p:txBody>
      </p:sp>
      <p:sp>
        <p:nvSpPr>
          <p:cNvPr id="30" name="TextBox 29"/>
          <p:cNvSpPr txBox="1"/>
          <p:nvPr/>
        </p:nvSpPr>
        <p:spPr>
          <a:xfrm>
            <a:off x="8169335" y="1524000"/>
            <a:ext cx="472604"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1, 36, 16, 34, 9, </a:t>
            </a:r>
            <a:r>
              <a:rPr lang="en-IN" dirty="0" smtClean="0"/>
              <a:t>12</a:t>
            </a:r>
            <a:endParaRPr lang="en-US" dirty="0"/>
          </a:p>
        </p:txBody>
      </p:sp>
    </p:spTree>
    <p:extLst>
      <p:ext uri="{BB962C8B-B14F-4D97-AF65-F5344CB8AC3E}">
        <p14:creationId xmlns:p14="http://schemas.microsoft.com/office/powerpoint/2010/main" xmlns="" val="29889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40" grpId="0"/>
      <p:bldP spid="41" grpId="0"/>
      <p:bldP spid="42" grpId="0"/>
      <p:bldP spid="43" grpId="0"/>
      <p:bldP spid="44" grpId="0"/>
      <p:bldP spid="45" grpId="0"/>
      <p:bldP spid="46" grpId="0"/>
      <p:bldP spid="35" grpId="0"/>
      <p:bldP spid="38" grpId="0"/>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Algorithm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Q- Track no given= 55,58,39,18,90,160,150,38,184</a:t>
            </a:r>
          </a:p>
          <a:p>
            <a:r>
              <a:rPr lang="en-US" dirty="0" smtClean="0"/>
              <a:t>A disk contains 0-199 tracks</a:t>
            </a:r>
          </a:p>
          <a:p>
            <a:r>
              <a:rPr lang="en-US" dirty="0" smtClean="0"/>
              <a:t>Current position of r/w head is 100 and direction is towards larger value of track</a:t>
            </a:r>
          </a:p>
          <a:p>
            <a:r>
              <a:rPr lang="en-US" dirty="0" smtClean="0"/>
              <a:t>Calculate the total no of track movement of your r/w head for FCFS, SSTF, SCAN,C-SCAN, LOOK AND C-LOOK?</a:t>
            </a:r>
          </a:p>
          <a:p>
            <a:pPr marL="0" indent="0">
              <a:buNone/>
            </a:pPr>
            <a:endParaRPr lang="en-US" dirty="0" smtClean="0"/>
          </a:p>
        </p:txBody>
      </p:sp>
    </p:spTree>
    <p:extLst>
      <p:ext uri="{BB962C8B-B14F-4D97-AF65-F5344CB8AC3E}">
        <p14:creationId xmlns:p14="http://schemas.microsoft.com/office/powerpoint/2010/main" xmlns="" val="3872780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 Algorithm</a:t>
            </a:r>
          </a:p>
        </p:txBody>
      </p:sp>
      <p:sp>
        <p:nvSpPr>
          <p:cNvPr id="3" name="Content Placeholder 2"/>
          <p:cNvSpPr>
            <a:spLocks noGrp="1"/>
          </p:cNvSpPr>
          <p:nvPr>
            <p:ph idx="1"/>
          </p:nvPr>
        </p:nvSpPr>
        <p:spPr/>
        <p:txBody>
          <a:bodyPr/>
          <a:lstStyle/>
          <a:p>
            <a:r>
              <a:rPr lang="en-US" dirty="0" smtClean="0"/>
              <a:t>Solution</a:t>
            </a:r>
            <a:endParaRPr lang="en-US" dirty="0"/>
          </a:p>
          <a:p>
            <a:pPr marL="0" indent="0">
              <a:buNone/>
            </a:pPr>
            <a:r>
              <a:rPr lang="en-US" b="1" dirty="0">
                <a:solidFill>
                  <a:srgbClr val="0070C0"/>
                </a:solidFill>
              </a:rPr>
              <a:t>FCFS=498</a:t>
            </a:r>
          </a:p>
          <a:p>
            <a:pPr marL="0" indent="0">
              <a:buNone/>
            </a:pPr>
            <a:r>
              <a:rPr lang="en-US" b="1" dirty="0">
                <a:solidFill>
                  <a:srgbClr val="0070C0"/>
                </a:solidFill>
              </a:rPr>
              <a:t>SSTF=248</a:t>
            </a:r>
          </a:p>
          <a:p>
            <a:pPr marL="0" indent="0">
              <a:buNone/>
            </a:pPr>
            <a:r>
              <a:rPr lang="en-US" b="1" dirty="0">
                <a:solidFill>
                  <a:srgbClr val="0070C0"/>
                </a:solidFill>
              </a:rPr>
              <a:t>SCAN= 280</a:t>
            </a:r>
          </a:p>
          <a:p>
            <a:pPr marL="0" indent="0">
              <a:buNone/>
            </a:pPr>
            <a:r>
              <a:rPr lang="en-US" b="1" smtClean="0">
                <a:solidFill>
                  <a:srgbClr val="0070C0"/>
                </a:solidFill>
              </a:rPr>
              <a:t>C-SCAN=388</a:t>
            </a:r>
            <a:endParaRPr lang="en-US" b="1" dirty="0">
              <a:solidFill>
                <a:srgbClr val="0070C0"/>
              </a:solidFill>
            </a:endParaRPr>
          </a:p>
          <a:p>
            <a:pPr marL="0" indent="0">
              <a:buNone/>
            </a:pPr>
            <a:r>
              <a:rPr lang="en-US" b="1" dirty="0">
                <a:solidFill>
                  <a:srgbClr val="0070C0"/>
                </a:solidFill>
              </a:rPr>
              <a:t>LOOK=250</a:t>
            </a:r>
          </a:p>
          <a:p>
            <a:pPr marL="0" indent="0">
              <a:buNone/>
            </a:pPr>
            <a:r>
              <a:rPr lang="en-US" b="1" dirty="0">
                <a:solidFill>
                  <a:srgbClr val="0070C0"/>
                </a:solidFill>
              </a:rPr>
              <a:t>C-LOOK=322</a:t>
            </a:r>
          </a:p>
          <a:p>
            <a:endParaRPr lang="en-US" dirty="0"/>
          </a:p>
        </p:txBody>
      </p:sp>
    </p:spTree>
    <p:extLst>
      <p:ext uri="{BB962C8B-B14F-4D97-AF65-F5344CB8AC3E}">
        <p14:creationId xmlns:p14="http://schemas.microsoft.com/office/powerpoint/2010/main" xmlns="" val="12494906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62200" y="1143000"/>
            <a:ext cx="4648200" cy="4648200"/>
          </a:xfrm>
          <a:prstGeom prst="rect">
            <a:avLst/>
          </a:prstGeom>
        </p:spPr>
      </p:pic>
    </p:spTree>
    <p:extLst>
      <p:ext uri="{BB962C8B-B14F-4D97-AF65-F5344CB8AC3E}">
        <p14:creationId xmlns:p14="http://schemas.microsoft.com/office/powerpoint/2010/main" xmlns="" val="3260796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Principles of I/O Hardware: I/O device</a:t>
            </a:r>
          </a:p>
        </p:txBody>
      </p:sp>
      <p:graphicFrame>
        <p:nvGraphicFramePr>
          <p:cNvPr id="4" name="Content Placeholder 1"/>
          <p:cNvGraphicFramePr>
            <a:graphicFrameLocks noGrp="1"/>
          </p:cNvGraphicFramePr>
          <p:nvPr>
            <p:ph idx="1"/>
            <p:extLst>
              <p:ext uri="{D42A27DB-BD31-4B8C-83A1-F6EECF244321}">
                <p14:modId xmlns:p14="http://schemas.microsoft.com/office/powerpoint/2010/main" xmlns="" val="786861424"/>
              </p:ext>
            </p:extLst>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78744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Principles of I/O Hardware: I/O device</a:t>
            </a:r>
          </a:p>
        </p:txBody>
      </p:sp>
      <p:graphicFrame>
        <p:nvGraphicFramePr>
          <p:cNvPr id="4" name="Content Placeholder 1"/>
          <p:cNvGraphicFramePr>
            <a:graphicFrameLocks noGrp="1"/>
          </p:cNvGraphicFramePr>
          <p:nvPr>
            <p:ph idx="1"/>
            <p:extLst>
              <p:ext uri="{D42A27DB-BD31-4B8C-83A1-F6EECF244321}">
                <p14:modId xmlns:p14="http://schemas.microsoft.com/office/powerpoint/2010/main" xmlns="" val="1534783781"/>
              </p:ext>
            </p:extLst>
          </p:nvPr>
        </p:nvGraphicFramePr>
        <p:xfrm>
          <a:off x="190500" y="990600"/>
          <a:ext cx="8763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29824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I/O devices </a:t>
            </a:r>
            <a:endParaRPr lang="en-US" dirty="0"/>
          </a:p>
        </p:txBody>
      </p:sp>
      <p:sp>
        <p:nvSpPr>
          <p:cNvPr id="3" name="Content Placeholder 2"/>
          <p:cNvSpPr>
            <a:spLocks noGrp="1"/>
          </p:cNvSpPr>
          <p:nvPr>
            <p:ph idx="1"/>
          </p:nvPr>
        </p:nvSpPr>
        <p:spPr/>
        <p:txBody>
          <a:bodyPr>
            <a:normAutofit/>
          </a:bodyPr>
          <a:lstStyle/>
          <a:p>
            <a:r>
              <a:rPr lang="en-IN" dirty="0"/>
              <a:t>I/O devices </a:t>
            </a:r>
            <a:r>
              <a:rPr lang="en-IN" dirty="0" smtClean="0"/>
              <a:t>have two components</a:t>
            </a:r>
            <a:endParaRPr lang="en-IN" dirty="0"/>
          </a:p>
          <a:p>
            <a:pPr marL="457200" indent="-457200">
              <a:buFont typeface="+mj-lt"/>
              <a:buAutoNum type="arabicPeriod"/>
            </a:pPr>
            <a:r>
              <a:rPr lang="en-IN" b="1" dirty="0" smtClean="0">
                <a:solidFill>
                  <a:srgbClr val="0070C0"/>
                </a:solidFill>
              </a:rPr>
              <a:t>Mechanical </a:t>
            </a:r>
            <a:r>
              <a:rPr lang="en-IN" b="1" dirty="0">
                <a:solidFill>
                  <a:srgbClr val="0070C0"/>
                </a:solidFill>
              </a:rPr>
              <a:t>component </a:t>
            </a:r>
            <a:r>
              <a:rPr lang="en-IN" b="1" dirty="0" smtClean="0">
                <a:solidFill>
                  <a:srgbClr val="0070C0"/>
                </a:solidFill>
              </a:rPr>
              <a:t>- </a:t>
            </a:r>
            <a:r>
              <a:rPr lang="en-IN" dirty="0" smtClean="0">
                <a:latin typeface="Cambria" panose="02040503050406030204" pitchFamily="18" charset="0"/>
              </a:rPr>
              <a:t>Device itself. </a:t>
            </a:r>
          </a:p>
          <a:p>
            <a:pPr marL="457200" lvl="0" indent="-457200">
              <a:buFont typeface="+mj-lt"/>
              <a:buAutoNum type="arabicPeriod"/>
            </a:pPr>
            <a:r>
              <a:rPr lang="en-IN" b="1" dirty="0">
                <a:solidFill>
                  <a:srgbClr val="0070C0"/>
                </a:solidFill>
              </a:rPr>
              <a:t>Electronic Component- </a:t>
            </a:r>
          </a:p>
          <a:p>
            <a:r>
              <a:rPr lang="en-IN" dirty="0" smtClean="0"/>
              <a:t>Known </a:t>
            </a:r>
            <a:r>
              <a:rPr lang="en-IN" dirty="0"/>
              <a:t>as device controller or adapter .</a:t>
            </a:r>
            <a:endParaRPr lang="en-US" dirty="0"/>
          </a:p>
          <a:p>
            <a:r>
              <a:rPr lang="en-US" altLang="en-US" dirty="0">
                <a:ea typeface="ＭＳ Ｐゴシック" panose="020B0600070205080204" pitchFamily="34" charset="-128"/>
              </a:rPr>
              <a:t>The controller card usually has a connector on it, into which a cable leading to the device itself can be plugged</a:t>
            </a:r>
            <a:endParaRPr lang="en-US" dirty="0"/>
          </a:p>
          <a:p>
            <a:pPr marL="819150" lvl="1" indent="-457200">
              <a:buClr>
                <a:schemeClr val="tx1"/>
              </a:buClr>
              <a:buFont typeface="+mj-lt"/>
              <a:buAutoNum type="arabicPeriod"/>
            </a:pPr>
            <a:endParaRPr lang="en-IN" sz="2400" dirty="0" smtClean="0"/>
          </a:p>
          <a:p>
            <a:pPr marL="457200" lvl="1" indent="0">
              <a:buNone/>
            </a:pPr>
            <a:endParaRPr lang="en-US" sz="2400" dirty="0"/>
          </a:p>
        </p:txBody>
      </p:sp>
    </p:spTree>
    <p:extLst>
      <p:ext uri="{BB962C8B-B14F-4D97-AF65-F5344CB8AC3E}">
        <p14:creationId xmlns:p14="http://schemas.microsoft.com/office/powerpoint/2010/main" xmlns="" val="638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l="14279" t="21346" r="11316" b="18849"/>
          <a:stretch>
            <a:fillRect/>
          </a:stretch>
        </p:blipFill>
        <p:spPr bwMode="auto">
          <a:xfrm>
            <a:off x="354012" y="1524000"/>
            <a:ext cx="8435975" cy="381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itle 1"/>
          <p:cNvSpPr txBox="1">
            <a:spLocks/>
          </p:cNvSpPr>
          <p:nvPr/>
        </p:nvSpPr>
        <p:spPr>
          <a:xfrm>
            <a:off x="190500" y="339535"/>
            <a:ext cx="8763000"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Device Controller </a:t>
            </a:r>
            <a:endParaRPr lang="en-US" dirty="0"/>
          </a:p>
        </p:txBody>
      </p:sp>
    </p:spTree>
    <p:extLst>
      <p:ext uri="{BB962C8B-B14F-4D97-AF65-F5344CB8AC3E}">
        <p14:creationId xmlns:p14="http://schemas.microsoft.com/office/powerpoint/2010/main" xmlns="" val="303927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Controller </a:t>
            </a:r>
            <a:endParaRPr lang="en-US" dirty="0"/>
          </a:p>
        </p:txBody>
      </p:sp>
      <p:sp>
        <p:nvSpPr>
          <p:cNvPr id="3" name="Content Placeholder 2"/>
          <p:cNvSpPr>
            <a:spLocks noGrp="1"/>
          </p:cNvSpPr>
          <p:nvPr>
            <p:ph idx="1"/>
          </p:nvPr>
        </p:nvSpPr>
        <p:spPr/>
        <p:txBody>
          <a:bodyPr>
            <a:normAutofit/>
          </a:bodyPr>
          <a:lstStyle/>
          <a:p>
            <a:pPr>
              <a:buClr>
                <a:schemeClr val="tx1"/>
              </a:buClr>
            </a:pPr>
            <a:r>
              <a:rPr lang="en-IN" b="1" dirty="0" smtClean="0">
                <a:solidFill>
                  <a:srgbClr val="0070C0"/>
                </a:solidFill>
              </a:rPr>
              <a:t>Electronic </a:t>
            </a:r>
            <a:r>
              <a:rPr lang="en-IN" b="1" dirty="0">
                <a:solidFill>
                  <a:srgbClr val="0070C0"/>
                </a:solidFill>
              </a:rPr>
              <a:t>component </a:t>
            </a:r>
            <a:r>
              <a:rPr lang="en-IN" dirty="0" smtClean="0"/>
              <a:t>which </a:t>
            </a:r>
            <a:r>
              <a:rPr lang="en-IN" b="1" dirty="0">
                <a:solidFill>
                  <a:srgbClr val="0070C0"/>
                </a:solidFill>
              </a:rPr>
              <a:t>controls the device</a:t>
            </a:r>
            <a:r>
              <a:rPr lang="en-IN" dirty="0" smtClean="0"/>
              <a:t>.</a:t>
            </a:r>
            <a:endParaRPr lang="en-IN" dirty="0"/>
          </a:p>
          <a:p>
            <a:r>
              <a:rPr lang="en-IN" dirty="0" smtClean="0"/>
              <a:t>It may handle </a:t>
            </a:r>
            <a:r>
              <a:rPr lang="en-IN" dirty="0"/>
              <a:t>multiple </a:t>
            </a:r>
            <a:r>
              <a:rPr lang="en-IN" dirty="0" smtClean="0"/>
              <a:t>devices.</a:t>
            </a:r>
            <a:endParaRPr lang="en-IN" dirty="0"/>
          </a:p>
          <a:p>
            <a:r>
              <a:rPr lang="en-IN" dirty="0" smtClean="0"/>
              <a:t>There </a:t>
            </a:r>
            <a:r>
              <a:rPr lang="en-IN" b="1" dirty="0">
                <a:solidFill>
                  <a:srgbClr val="0070C0"/>
                </a:solidFill>
              </a:rPr>
              <a:t>may be more than one controller </a:t>
            </a:r>
            <a:r>
              <a:rPr lang="en-IN" dirty="0"/>
              <a:t>per mechanical component (example: hard drive</a:t>
            </a:r>
            <a:r>
              <a:rPr lang="en-IN" dirty="0" smtClean="0"/>
              <a:t>).</a:t>
            </a:r>
            <a:endParaRPr lang="en-IN" dirty="0"/>
          </a:p>
          <a:p>
            <a:r>
              <a:rPr lang="en-IN" dirty="0"/>
              <a:t>Controller's </a:t>
            </a:r>
            <a:r>
              <a:rPr lang="en-IN" dirty="0" smtClean="0"/>
              <a:t>tasks are:</a:t>
            </a:r>
            <a:endParaRPr lang="en-IN" dirty="0"/>
          </a:p>
          <a:p>
            <a:pPr lvl="1"/>
            <a:r>
              <a:rPr lang="en-IN" dirty="0" smtClean="0"/>
              <a:t>It </a:t>
            </a:r>
            <a:r>
              <a:rPr lang="en-IN" sz="2400" b="1" dirty="0"/>
              <a:t>converts serial bit stream to block of bytes</a:t>
            </a:r>
          </a:p>
          <a:p>
            <a:pPr lvl="1">
              <a:buClr>
                <a:schemeClr val="tx1"/>
              </a:buClr>
            </a:pPr>
            <a:r>
              <a:rPr lang="en-IN" sz="2400" b="1" dirty="0"/>
              <a:t>Perform error correction </a:t>
            </a:r>
            <a:r>
              <a:rPr lang="en-IN" dirty="0" smtClean="0"/>
              <a:t>if necessary</a:t>
            </a:r>
          </a:p>
          <a:p>
            <a:pPr lvl="1">
              <a:buClr>
                <a:schemeClr val="tx1"/>
              </a:buClr>
            </a:pPr>
            <a:r>
              <a:rPr lang="en-IN" sz="2400" b="1" dirty="0"/>
              <a:t>Block of bytes is </a:t>
            </a:r>
            <a:r>
              <a:rPr lang="en-IN" dirty="0" smtClean="0"/>
              <a:t>first </a:t>
            </a:r>
            <a:r>
              <a:rPr lang="en-IN" sz="2400" b="1" dirty="0"/>
              <a:t>assembled bit by bit </a:t>
            </a:r>
            <a:r>
              <a:rPr lang="en-IN" dirty="0"/>
              <a:t>in buffer inside </a:t>
            </a:r>
            <a:r>
              <a:rPr lang="en-IN" dirty="0" smtClean="0"/>
              <a:t>the controller</a:t>
            </a:r>
          </a:p>
          <a:p>
            <a:pPr lvl="1"/>
            <a:r>
              <a:rPr lang="en-IN" dirty="0" smtClean="0"/>
              <a:t>After </a:t>
            </a:r>
            <a:r>
              <a:rPr lang="en-IN" dirty="0"/>
              <a:t>verification, the block has been declared to be error free, and then it can be </a:t>
            </a:r>
            <a:r>
              <a:rPr lang="en-IN" sz="2400" b="1" dirty="0"/>
              <a:t>copied to main memory</a:t>
            </a:r>
          </a:p>
        </p:txBody>
      </p:sp>
    </p:spTree>
    <p:extLst>
      <p:ext uri="{BB962C8B-B14F-4D97-AF65-F5344CB8AC3E}">
        <p14:creationId xmlns:p14="http://schemas.microsoft.com/office/powerpoint/2010/main" xmlns="" val="12633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Controller</a:t>
            </a:r>
            <a:endParaRPr lang="en-IN" dirty="0"/>
          </a:p>
        </p:txBody>
      </p:sp>
      <p:sp>
        <p:nvSpPr>
          <p:cNvPr id="3" name="Content Placeholder 2"/>
          <p:cNvSpPr>
            <a:spLocks noGrp="1"/>
          </p:cNvSpPr>
          <p:nvPr>
            <p:ph idx="1"/>
          </p:nvPr>
        </p:nvSpPr>
        <p:spPr/>
        <p:txBody>
          <a:bodyPr/>
          <a:lstStyle/>
          <a:p>
            <a:pPr algn="just"/>
            <a:r>
              <a:rPr lang="en-IN" dirty="0"/>
              <a:t>Each device controller </a:t>
            </a:r>
            <a:r>
              <a:rPr lang="en-IN" b="1" dirty="0">
                <a:solidFill>
                  <a:srgbClr val="0070C0"/>
                </a:solidFill>
              </a:rPr>
              <a:t>has a few registers </a:t>
            </a:r>
            <a:r>
              <a:rPr lang="en-IN" dirty="0"/>
              <a:t>that are </a:t>
            </a:r>
            <a:r>
              <a:rPr lang="en-IN" b="1" dirty="0">
                <a:solidFill>
                  <a:srgbClr val="0070C0"/>
                </a:solidFill>
              </a:rPr>
              <a:t>used for communicating with the CPU</a:t>
            </a:r>
            <a:r>
              <a:rPr lang="en-IN" dirty="0">
                <a:solidFill>
                  <a:srgbClr val="0070C0"/>
                </a:solidFill>
              </a:rPr>
              <a:t>.</a:t>
            </a:r>
          </a:p>
          <a:p>
            <a:pPr algn="just"/>
            <a:r>
              <a:rPr lang="en-IN" dirty="0"/>
              <a:t>By </a:t>
            </a:r>
            <a:r>
              <a:rPr lang="en-IN" b="1" dirty="0">
                <a:solidFill>
                  <a:srgbClr val="0070C0"/>
                </a:solidFill>
              </a:rPr>
              <a:t>writing into these registers</a:t>
            </a:r>
            <a:r>
              <a:rPr lang="en-IN" dirty="0"/>
              <a:t>, the OS can command the device to </a:t>
            </a:r>
            <a:r>
              <a:rPr lang="en-IN" b="1" dirty="0"/>
              <a:t>deliver data, accept data, switch itself on or off</a:t>
            </a:r>
            <a:r>
              <a:rPr lang="en-IN" dirty="0"/>
              <a:t>, or perform some action.</a:t>
            </a:r>
          </a:p>
          <a:p>
            <a:pPr algn="just"/>
            <a:r>
              <a:rPr lang="en-IN" dirty="0"/>
              <a:t>By </a:t>
            </a:r>
            <a:r>
              <a:rPr lang="en-IN" b="1" dirty="0">
                <a:solidFill>
                  <a:srgbClr val="0070C0"/>
                </a:solidFill>
              </a:rPr>
              <a:t>reading from these registers </a:t>
            </a:r>
            <a:r>
              <a:rPr lang="en-IN" dirty="0"/>
              <a:t>OS can learn </a:t>
            </a:r>
            <a:r>
              <a:rPr lang="en-IN" b="1" dirty="0">
                <a:solidFill>
                  <a:srgbClr val="0070C0"/>
                </a:solidFill>
              </a:rPr>
              <a:t>what the device’s status is</a:t>
            </a:r>
            <a:r>
              <a:rPr lang="en-IN" dirty="0">
                <a:solidFill>
                  <a:srgbClr val="0070C0"/>
                </a:solidFill>
              </a:rPr>
              <a:t>,</a:t>
            </a:r>
            <a:r>
              <a:rPr lang="en-IN" dirty="0"/>
              <a:t> whether it is prepared to accept a new command and so on.</a:t>
            </a:r>
          </a:p>
          <a:p>
            <a:r>
              <a:rPr lang="en-IN" dirty="0"/>
              <a:t>There are two ways to communicate with control registers and the device </a:t>
            </a:r>
            <a:r>
              <a:rPr lang="en-IN" dirty="0" smtClean="0"/>
              <a:t>buffers:</a:t>
            </a:r>
            <a:endParaRPr lang="en-IN" dirty="0"/>
          </a:p>
          <a:p>
            <a:pPr marL="819150" lvl="1" indent="-457200">
              <a:buFont typeface="+mj-lt"/>
              <a:buAutoNum type="arabicPeriod"/>
            </a:pPr>
            <a:r>
              <a:rPr lang="en-IN" dirty="0"/>
              <a:t>I/O </a:t>
            </a:r>
            <a:r>
              <a:rPr lang="en-IN" dirty="0" smtClean="0"/>
              <a:t>Port</a:t>
            </a:r>
            <a:endParaRPr lang="en-IN" dirty="0"/>
          </a:p>
          <a:p>
            <a:pPr marL="819150" lvl="1" indent="-457200">
              <a:buFont typeface="+mj-lt"/>
              <a:buAutoNum type="arabicPeriod"/>
            </a:pPr>
            <a:r>
              <a:rPr lang="en-IN" dirty="0"/>
              <a:t>Memory mapped </a:t>
            </a:r>
            <a:r>
              <a:rPr lang="en-IN" dirty="0" smtClean="0"/>
              <a:t>I/O</a:t>
            </a:r>
            <a:endParaRPr lang="en-IN" dirty="0"/>
          </a:p>
        </p:txBody>
      </p:sp>
    </p:spTree>
    <p:extLst>
      <p:ext uri="{BB962C8B-B14F-4D97-AF65-F5344CB8AC3E}">
        <p14:creationId xmlns:p14="http://schemas.microsoft.com/office/powerpoint/2010/main" xmlns="" val="296435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23206</TotalTime>
  <Words>2271</Words>
  <Application>Microsoft Office PowerPoint</Application>
  <PresentationFormat>On-screen Show (4:3)</PresentationFormat>
  <Paragraphs>362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Disclaimer</vt:lpstr>
      <vt:lpstr>Topics to be covered</vt:lpstr>
      <vt:lpstr>Principles of I/O Hardware: I/O device</vt:lpstr>
      <vt:lpstr>Principles of I/O Hardware: I/O device</vt:lpstr>
      <vt:lpstr>Components of I/O devices </vt:lpstr>
      <vt:lpstr>Slide 7</vt:lpstr>
      <vt:lpstr>Device Controller </vt:lpstr>
      <vt:lpstr>Device Controller</vt:lpstr>
      <vt:lpstr>Disk Architecture</vt:lpstr>
      <vt:lpstr>Disks</vt:lpstr>
      <vt:lpstr>Disk Access time</vt:lpstr>
      <vt:lpstr>How does CPU communicate with registers and buffers? </vt:lpstr>
      <vt:lpstr>Memory Mapped I/O</vt:lpstr>
      <vt:lpstr>Memory-Mapped I/O </vt:lpstr>
      <vt:lpstr>Direct Memory Access</vt:lpstr>
      <vt:lpstr> How Disk read occurs when DMA is not used?? </vt:lpstr>
      <vt:lpstr>Slide 18</vt:lpstr>
      <vt:lpstr>How does DMA work? </vt:lpstr>
      <vt:lpstr>How does DMA work? </vt:lpstr>
      <vt:lpstr>How does DMA work? </vt:lpstr>
      <vt:lpstr>Modes of bus operation</vt:lpstr>
      <vt:lpstr>Disk Arm Scheduling Algorithm</vt:lpstr>
      <vt:lpstr>Slide 24</vt:lpstr>
      <vt:lpstr>FCSC (First come first serve)</vt:lpstr>
      <vt:lpstr>Disk Scheduling Algorithm</vt:lpstr>
      <vt:lpstr>SSTF (Shortest seek time first)</vt:lpstr>
      <vt:lpstr>LOOK(Elevator)</vt:lpstr>
      <vt:lpstr>LOOK (Elevator)</vt:lpstr>
      <vt:lpstr>Disk Scheduling Algorithm</vt:lpstr>
      <vt:lpstr>C-LOOK</vt:lpstr>
      <vt:lpstr>C-LOOK</vt:lpstr>
      <vt:lpstr>SCAN</vt:lpstr>
      <vt:lpstr>SCAN</vt:lpstr>
      <vt:lpstr>C-SCAN</vt:lpstr>
      <vt:lpstr>C-SCAN</vt:lpstr>
      <vt:lpstr>Disk Scheduling Algorithm</vt:lpstr>
      <vt:lpstr>Disk Scheduling Algorithm</vt:lpstr>
      <vt:lpstr>Slide 39</vt:lpstr>
    </vt:vector>
  </TitlesOfParts>
  <Company>Marwadi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OS</dc:title>
  <dc:creator>Aanchal Phutela</dc:creator>
  <cp:lastModifiedBy>welcome</cp:lastModifiedBy>
  <cp:revision>2741</cp:revision>
  <dcterms:created xsi:type="dcterms:W3CDTF">2013-05-17T03:00:03Z</dcterms:created>
  <dcterms:modified xsi:type="dcterms:W3CDTF">2022-05-13T03:23:52Z</dcterms:modified>
</cp:coreProperties>
</file>