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99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8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20:3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16097 3602 1137 0,'0'0'117'15,"0"0"-31"-15,0 0 20 16,0 0-17-16,0 0-34 16,0 0-26-16,0 0-11 15,0-39-18-15,0 52-4 16,0 26-20-16,0 22 20 16,0 16 4-16,0 8 5 15,-8-7 0-15,-1-8-1 16,3-10-4-16,1-14-1 0,5-15-40 15,0-16-30-15,0-12 2 16,0-3-15-16,11-23-11 16,6-13-72-16,-1-14-84 15,-9-3 140-15,-7-2 111 16,-3 0 34-16,-21-1 94 16,-1 0-3-16,-1-1-5 15,6 5-25-15,9 11-14 16,5 11-24-16,4 13-12 15,2 9-1-15,0 8-30 16,0 0-14-16,0 2-16 16,13 17-6-16,7 4 22 0,3 6 1 15,2-3 1 1,1-9 1-16,-3-5-2 0,1-8 0 16,-3-4 3-16,-1 0 1 15,-4-10 5-15,2-12 17 16,1-9 5-16,-1-5-6 15,2 1-14-15,-5 1 1 16,-2 9 0-16,-6 7-1 16,-2 11-6-16,-4 4 6 15,-1 3-12-15,0 0-1 16,0 8-16-16,0 20-17 16,5 15 32-16,2 19 2 15,-2 2 3-15,1 5 0 16,0-8 1-16,5-8-3 15,2-8-1-15,-1-6-27 0,4-7-22 16,-3-4-24-16,7-11-53 16,3-11-67-16,4-6-130 15,-1-12-283-15</inkml:trace>
  <inkml:trace contextRef="#ctx0" brushRef="#br0" timeOffset="286.81">16641 3809 247 0,'0'0'878'16,"0"0"-786"-16,0 0 10 0,0 0 4 15,0 0-48-15,0 0-46 16,0-3-12-16,1 3-13 16,19 0-5-16,15 0 18 15,18 0 10-15,12 0 2 16,9-8-1-16,-3-2 1 15,-9 1-10-15,-12 0-1 16,-10 1 0-16,-16 3-1 16,-9 0 4-16,-9 2 0 15,-5 3-4-15,-1 0-25 16,0-1-34-16,0-4-48 16,0-1-76-16,0-6-203 15,0 1-120-15</inkml:trace>
  <inkml:trace contextRef="#ctx0" brushRef="#br0" timeOffset="633.07">17110 3648 675 0,'0'0'263'0,"0"0"-137"16,0 0 8-16,0 0 1 16,0 0-65-16,0 0-38 15,0 0-10-15,-16-6-10 16,16 6-9-16,0 0-3 15,0 0-2-15,0 0-6 16,8 0 0-16,10 6 8 16,10 5 6-16,8 1 3 0,7 1-1 15,6-1-3 1,-1 2-2-16,-3-1-1 0,-9-1 1 16,-10-2-2-16,-9-2-2 15,-11-4 0-15,-5-2-3 16,-1-1-3-16,0 3 4 15,-6 5 1-15,-16 8 2 16,-8 6 8-16,-7 5 2 16,-3 4-10-16,7 5-25 15,15-5-132-15,16-9-372 16</inkml:trace>
  <inkml:trace contextRef="#ctx0" brushRef="#br0" timeOffset="1833.37">18559 3577 842 0,'0'0'190'0,"0"0"-169"16,0 0 8-16,0 0 97 15,0 0-47-15,0 0-51 16,-85-31-28-16,69 44 0 16,-4 12-1-16,-5 12-3 0,-5 13 4 15,-1 10 7-15,3-3 1 16,7 1-4-16,12-2-4 16,9-3 1-16,0-4 3 15,22-3-1-15,8-12 0 16,3-9-3-16,4-11-20 15,2-9 5-15,1-5 8 16,-4 0 7-16,-5-16 5 16,-6-8-4-16,-8-3 10 15,-9-2 0-15,-8-2 6 16,-2 1 34-16,-28 2-46 16,-16 11-5-16,-15 9-10 15,-10 8-13-15,6 0-22 16,19 16-21-16,20 3-40 0,23-3-108 15,5 0-76-15,31-9-242 16</inkml:trace>
  <inkml:trace contextRef="#ctx0" brushRef="#br0" timeOffset="2102.85">19067 3692 1166 0,'0'0'58'0,"0"0"-30"0,0 0 92 15,0 0-69 1,0 0-51-16,0 0-16 0,13 18-11 16,2 10 27-16,4 5 2 15,-2 5 0-15,-1-5-1 16,-2-2-1-16,-1-2-12 15,-3-5-54-15,0-5-38 16,-3-3-39-16,-3-6-46 16,-4-10-142-16</inkml:trace>
  <inkml:trace contextRef="#ctx0" brushRef="#br0" timeOffset="2433.67">18996 3634 777 0,'0'0'120'0,"0"0"-20"0,-37-72 60 16,31 66-38-16,5 4-67 16,-1 2-36-16,2 2-19 15,-4 20-24-15,-2 15 1 16,-2 8 23-16,-2 4 1 16,1-5 6-16,1-3-7 15,2-7 1-15,-1-5-2 16,3-7 1-16,1-6 0 15,3-8 0-15,0-2-1 16,0-5 1-16,0-1-6 0,0 0 6 16,14 0 0-1,11 0 13-15,15-8 39 0,6-2-30 16,5 0-11 0,1-1-7-16,2 3-4 0,10-4-79 15,6-2-119-15,1-6-179 16</inkml:trace>
  <inkml:trace contextRef="#ctx0" brushRef="#br0" timeOffset="3071.37">19614 3473 926 0,'0'0'205'16,"0"0"-117"-16,0 0 45 15,0 0-31-15,0 0-53 16,0 0-49-16,-3-12-27 15,3 53 10-15,0 14 17 0,2 9 2 16,2-1-2-16,-4-4-1 16,0-8 1-16,0-10-5 15,0-9-16-15,0-9-1 16,0-9 8-16,0-8 9 16,0-4 4-16,0-2 1 15,0 0 8-15,0-6 10 16,-3-8 13-16,0-5-20 15,3-1-9-15,0 1 4 16,0-1 8-16,14 2-14 16,8 4 4-16,11 1-4 15,6 4-1-15,7 6-3 16,-4 3 1-16,-8 0-6 0,-7 10 3 16,-8 7 4-16,-8 0-7 15,-10 5 7-15,-1-2-6 16,-7 3 8-16,-20-3 0 15,-8-3 2-15,1-4-2 16,3-8-4-16,7-5-9 16,6 0 1-16,6 0 2 15,5-17 5-15,3-5-9 16,4-7-14-16,2-3-2 16,23-1-7-16,13-4 5 15,5 1 17-15,6 6 12 16,-4 5 3-16,-3 7 12 15,-5 8 16-15,-6 9-2 0,-4 1-5 16,0 10-14-16,-4 12-5 16,-1 3 1-16,-1 4 0 15,-8 2 10-15,-2-5-8 16,-4 1-5-16,-5-5 5 16,-2-3-5-16,0-4-3 15,0-6-44-15,-4-5-57 16,-6-4-80-16,0 0-79 15,1-17-221-15</inkml:trace>
  <inkml:trace contextRef="#ctx0" brushRef="#br0" timeOffset="3190.15">20087 3542 967 0,'0'0'161'0,"0"0"-60"16,-61-81 14-16,49 70-63 15,7 5-45-15,5 5-7 16,3-1-216-16,17 0-658 15</inkml:trace>
  <inkml:trace contextRef="#ctx0" brushRef="#br0" timeOffset="3467.33">20366 3303 1322 0,'0'0'84'0,"0"0"-61"15,0 0 23-15,0 0-5 16,0 0-41-16,0 0-5 16,96 45 1-16,-76 3 3 15,-2 10-2-15,-10 7 3 16,-4 4 5-16,-4-5-5 16,2-3 2-16,1-14-2 15,4-11-16-15,10-5-12 16,3-9-22-16,9-8-39 15,7-11-36-15,-5-3-139 16,-13-9-450-16</inkml:trace>
  <inkml:trace contextRef="#ctx0" brushRef="#br0" timeOffset="3604.77">20459 3542 1211 0,'0'0'110'0,"0"0"-79"16,0 0 70-16,0 0-87 15,0 0-14-15,113 0 0 16,-11 24-63-16,0 2-195 16,-12-4-675-16</inkml:trace>
  <inkml:trace contextRef="#ctx0" brushRef="#br0" timeOffset="4351.18">21227 3563 655 0,'0'0'605'0,"0"0"-574"15,0 0 59-15,0 0 15 16,0 0-39-16,0 0-36 15,15-13-30-15,-9 13-2 16,6 7-15-16,10 14 13 0,5 6 4 16,1 3 3-16,-1-1-1 15,-6-2-2-15,-3-3 1 16,-4-4 2-16,-6-4-1 16,-2-4 0-16,-3-8-2 15,0-1 2-15,0-3 2 16,2 0 5-16,10-7 9 15,10-17 23-15,15-14 3 16,23-21-25-16,10-10 14 16,20-13-16-16,15-10-6 0,13-1 5 15,6 7-14-15,-6 12-2 16,-19 22-2-16,-24 21-1 16,-31 16 3-16,-23 11-1 15,-21 4-4-15,-3 2-38 16,-8 23-76-16,-17 12 1 15,-14 7 85-15,-12 2-32 16,-7-3-104-16,-4-8-211 16,-4-5-422-16</inkml:trace>
  <inkml:trace contextRef="#ctx0" brushRef="#br0" timeOffset="4884.41">21209 3530 57 0,'0'0'579'16,"0"0"-492"-16,0 0 52 15,0 0 26-15,0 0-52 16,0 0-19-16,-9-67-12 16,8 60-18-16,-1-1-22 15,1 4 0-15,-1 1-15 0,2 1 5 16,0-1-1-16,0 1-4 16,0 2-1-16,0-2-7 15,0 2-19-15,0 0 0 16,0 0-14-16,6 14-14 15,12 11 19-15,6 9 8 16,1 6 1-16,-4 2 0 16,-2 2-2-16,-3-2 1 15,0-4 1-15,-3-7 1 16,2-9 2-16,0-6-3 16,3-10 2-16,9-6-1 15,13-2 0-15,18-25 15 16,16-15-10-16,12-17 2 0,8-15-2 15,6-12 4 1,4-12-7-16,4-14-3 0,-1-3-28 16,-7 6-82-16,-13 18-48 15,-22 29-190-15,-21 26-309 16</inkml:trace>
  <inkml:trace contextRef="#ctx0" brushRef="#br0" timeOffset="7218.76">15656 5136 793 0,'0'0'164'0,"0"0"-6"0,0 0 37 16,0 0-67-16,-3-79-61 15,3 76-28-15,0 2 7 16,0 1-18-16,0 0-23 16,0 0-5-16,0 21-21 15,-3 16-16-15,-6 20 27 16,-9 17 10-16,-3 1 9 16,-6 0-2-16,-1-6-4 15,3-5 0-15,4-7-3 16,9-9-18-16,6-12-62 15,6-13-45-15,3-19-201 16,21-4-242-16</inkml:trace>
  <inkml:trace contextRef="#ctx0" brushRef="#br0" timeOffset="7470.56">15792 5223 979 0,'0'0'127'0,"0"0"-33"16,0 0 72-16,0 0-100 15,0 0-66-15,0 0 0 16,-69-10-13-16,18 36 13 16,-5 2 3-16,5 1-3 15,12-4 0-15,12 1-3 16,14-3-2-16,8 2-2 16,5-2 3-16,0 0-5 0,22-3 1 15,14 0-1 1,12-6 3-16,14-5 0 15,6-4 2-15,7-5-23 0,-1 0-72 16,-1-7-75-16,-9-17-154 16</inkml:trace>
  <inkml:trace contextRef="#ctx0" brushRef="#br0" timeOffset="7869.55">16084 5148 995 0,'0'0'74'0,"0"0"-52"16,0 0 89-16,0 0-79 16,0 0-32-16,0 0-23 15,35 4 8-15,-27 22 5 0,-8 1-10 16,0-1 6-16,-25-4 4 16,-8-2-6-16,-4-7 16 15,0-3 4-15,11-8 5 16,7-2-5-16,10 0 2 15,5 0 15-15,4-9 45 16,0-6-25-16,0-2-21 16,10 2-15-16,0 2 3 15,-2 7 2-15,-2 4 19 16,-5 2-12-16,2 0-17 16,3 8-24-16,6 12 4 15,4 7 18-15,3 3 2 0,4-1 6 16,4-1-1-1,3-2-1-15,3-5 1 0,4-3 6 16,5-7-11-16,0-6-57 16,-5-5-130-16,-6 0-129 15,-11-20-164-15</inkml:trace>
  <inkml:trace contextRef="#ctx0" brushRef="#br0" timeOffset="8236.6">16323 5263 287 0,'0'0'527'16,"0"0"-449"-16,0 0 58 15,0 0 25-15,0 0-59 16,0 0-102-16,-21-53-8 16,28 66-28-16,13 7 36 0,5 1 4 15,7 1-4 1,2-7-1-16,-1-5-20 0,0-7 21 16,-4-3 10-16,-2-3-9 15,-4-16 22-15,-5-3 12 16,-2-5 26-16,-9 1 10 15,-4 3-22-15,-3 3-9 16,0 9 14-16,0 7-15 16,0 4-21-16,-7 2-18 15,-5 29-28-15,-6 15-6 16,-4 14 34-16,1 9 0 16,0 3 1-16,0 0 0 0,3-5 2 15,0-9 0-15,5-9-3 16,1-6 2-16,3-8-2 15,4-7-3-15,5-8-55 16,0-5-75-16,5-15-120 16,20-5-451-16</inkml:trace>
  <inkml:trace contextRef="#ctx0" brushRef="#br0" timeOffset="8552.59">16955 5318 996 0,'0'0'174'0,"0"0"-161"16,0 0 95-16,0 0-25 15,0 0-83-15,0 0-3 16,11-4-20-16,23 4 17 15,20 2 6-15,16-1 23 16,9-1 9-16,-1 0-12 16,-13 0-6-16,-11 0-12 15,-12 0 1-15,-11 0-3 16,-5-3-14-16,-4-2-72 16,-7-6-133-16,-9-3-221 15,-6-7-40-15,-6-1 302 0</inkml:trace>
  <inkml:trace contextRef="#ctx0" brushRef="#br0" timeOffset="8852.7">17392 5141 1 0,'0'0'1013'0,"0"0"-877"16,0 0-96-16,0 0 68 16,0 0-46-16,0 0-62 15,-16-7-13-15,16 21 6 16,10 6 7-16,10 2 6 15,8 1 1-15,8-1 5 16,7-3-6-16,2-1 5 16,0-6-4-16,-8 0 1 0,-5-4-7 15,-9-1 2 1,-9-1 4-16,-7 0-7 0,-7-1 0 16,0 3-5-16,0 5-9 15,-19 5 14-15,-11 5 6 16,-8 3 4-16,-1 2-7 15,3 0-3-15,6 0-14 16,12-4-74-16,18-7-105 16,10-11-219-16</inkml:trace>
  <inkml:trace contextRef="#ctx0" brushRef="#br0" timeOffset="9203.12">18174 5073 73 0,'0'0'1030'0,"0"0"-934"16,0 0-30-16,0 0-9 16,0 0-57-16,0 0-19 15,-1 15 8-15,28 18 11 16,10 2 6-16,5 3 9 15,3 0 11-15,1-3-5 16,-4-2 4-16,-7-5-1 16,-6-5-14-16,-13-4-8 15,-7-3 1-15,-6-4-2 0,-3 0 1 16,0-2 3-16,-18-1 1 16,-15 1 12-16,-13-1 7 15,-15-6-11-15,-5-3-5 16,2 0-9-16,13-6-8 15,18-16-120-15,20-15-280 16</inkml:trace>
  <inkml:trace contextRef="#ctx0" brushRef="#br0" timeOffset="9397.41">18134 5068 1033 0,'0'0'327'0,"0"0"-282"16,0 0 49-16,0 0 2 15,0 0-58-15,0 0-38 16,0 0-6-16,116-43 6 16,-47 43 0-16,6 0-11 15,5 1-81-15,5 1-42 16,-4-2-197-16,-5 0-326 16,-12-9 285-16</inkml:trace>
  <inkml:trace contextRef="#ctx0" brushRef="#br0" timeOffset="9786.84">18968 4907 70 0,'0'0'991'0,"0"0"-738"0,0 0-194 15,0 0 48 1,0 0-15-16,0 0-39 0,2-36-42 16,-4 36-11-16,-4 2-19 15,-6 18-9-15,-4 13 21 16,-4 11 7-16,2 8 4 15,5 4-1-15,6 4-3 16,7-1 0-16,0-4 0 16,4-4 2-16,12-9-2 15,4-7-9-15,-1-8-12 16,-1-9-11-16,3-8 17 16,-2-6 7-16,0-4 5 0,0 0 3 15,-3-11 1 1,-2-7 0-16,-7-2 4 0,-7-3-1 15,0 1-2-15,-27 0-1 16,-16 5-1-16,-12 1-8 16,-5 5 2-16,7 5 3 15,12 5 0-15,16 1-2 16,19 0-63-16,6 1-123 16,36 0-190-16,20-1-436 15</inkml:trace>
  <inkml:trace contextRef="#ctx0" brushRef="#br0" timeOffset="10455.45">19562 4861 74 0,'0'0'1097'0,"0"0"-936"16,0 0-139-16,0 0 38 15,0 0-28-15,0 0-32 16,-9-35-30-16,15 64 16 16,0 15 14-16,-3 11 0 15,-1 6 1-15,-2 2 1 16,0-6 1-16,0-8-2 16,0-10 1-16,0-13-2 15,0-11 0-15,0-7 0 0,0-7 1 16,0-1 8-16,1 0 30 15,3-9 40-15,1-10-38 16,2-3-34-16,2-4-6 16,8 3 4-16,1 3-5 15,5 7-4-15,4 4-3 16,3 6-5-16,3 3 6 16,0 0 5-16,-2 16-1 15,-9 3-2-15,-9 2-7 16,-10 4 1-16,-3 0-6 15,-6-1 8-15,-18-4-1 16,-6-5-2-16,-3-5 6 16,5-7 2-16,3-3-4 0,8 0 7 15,6-10 1 1,4-8 7-16,7-8-6 0,0-4-1 16,4-2-2-16,17 0-3 15,9-2 2-15,7 1-2 16,2 4 3-16,1 5 1 15,-2 7-4-15,-4 8 1 16,0 7-5-16,-8 2 0 16,-2 8 7-16,-7 12-5 15,-5 8-2-15,-7 3 1 16,-5 3 4-16,0 0-2 16,0-5 5-16,-5-4 3 0,-1-7-1 15,0-5-2 1,3-7-5-16,2-4-75 0,-3-2-40 15,-1-7-22-15,-2-17-186 16</inkml:trace>
  <inkml:trace contextRef="#ctx0" brushRef="#br0" timeOffset="10539.69">19881 4882 210 0,'0'0'0'15,"0"0"-210"-15</inkml:trace>
  <inkml:trace contextRef="#ctx0" brushRef="#br0" timeOffset="10821.12">20172 4661 4 0,'0'0'120'0,"0"0"794"0,0 0-764 16,3-75 8-16,0 69-43 15,-1 4-48-15,-1 2-41 16,1 0-26-16,1 19-15 15,5 23-20-15,3 22 32 16,1 12 3-16,1 6 3 16,-2 1-2-16,-1-5-1 15,-1-8 2-15,2-9 3 16,0-14-5-16,1-12-4 16,-1-11-12-16,-2-11-24 15,-3-11-27-15,0-2-83 0,1-13-146 16,-4-16-526-1</inkml:trace>
  <inkml:trace contextRef="#ctx0" brushRef="#br0" timeOffset="10987.4">20156 4917 750 0,'0'0'368'0,"0"0"-300"16,0 0 69-16,0 0-38 15,0 0-87-15,0 0-12 16,9-11-11-16,52 29 11 15,17 0 51-15,0-3-31 16,-16-8-20-16,-31-7-13 0,-31-1-127 16,-52-28-323-1,-47-10-377-15</inkml:trace>
  <inkml:trace contextRef="#ctx0" brushRef="#br0" timeOffset="17372.62">18088 5842 993 0,'0'0'134'16,"0"0"-114"-16,0 0 20 15,0 0 84-15,0 0-82 16,0 0-37-16,0 0-5 0,0 0-1 16,3 0 1-1,0 0 12-15,0 0 4 0,7 0 8 16,15 0-2-16,16 0-1 15,17-4-8-15,9-2-2 16,12 2-10-16,12-2 3 16,11 0-1-16,8-1 3 15,1-4-2-15,-10-2-4 16,-14 0 3-16,-19 1 0 16,-19-1 1-16,-19 5 2 15,-16-1 7-15,-9 4 3 16,-5 0-9-16,0 2-6 0,-1 2-1 15,-23 1-19-15,-15 0-61 16,-14 0-131-16,-10 6-85 16,0 2-126-16,4 2-77 15</inkml:trace>
  <inkml:trace contextRef="#ctx0" brushRef="#br0" timeOffset="17706.68">18282 5932 338 0,'0'0'495'16,"0"0"-462"-16,0 0-5 15,0 0 134-15,0 0-51 0,0 0-68 16,-54 0-10 0,54 0 20-16,0 0 0 0,0 0-26 15,0 0-8-15,0 0-2 16,14 0-7-16,23-4-9 15,21-7 12-15,26 3-4 16,14-3-6-16,8 3-1 16,-3 0 7-16,-6 0-8 15,-12 2 1-15,-13-1 1 16,-16 3-2-16,-20 0 5 16,-17 1-6-16,-14 1-8 15,-5 2-15-15,0 0-33 16,-21 0-39-16,-10 0-141 15,-8 8-188-15,2-1-184 16</inkml:trace>
  <inkml:trace contextRef="#ctx0" brushRef="#br0" timeOffset="17978.68">18383 5941 677 0,'0'0'63'15,"0"0"-54"-15,0 0 64 16,0 0 37-16,0 0-72 0,102-12-24 16,-25 4 10-1,14 1 34-15,5-2-13 0,-7 4-7 16,-11 2-13-16,-17 0-15 15,-18 3-10-15,-20 0-4 16,-13 0-118-16,-10 0-150 16,-19-2-397-16</inkml:trace>
  <inkml:trace contextRef="#ctx0" brushRef="#br0" timeOffset="21460.29">20587 5700 783 0,'0'0'225'0,"0"0"-204"0,0 0-17 16,0 0 57-16,0 0 47 15,-82 0-45 1,80 0-45-16,2 0-9 0,0 0 5 16,0 0 2-16,0 0-4 15,15 0-9-15,23 0 6 16,21 0 13-16,19-1 1 16,7-3-11-16,-4-2-5 15,-7 1-4-15,-15-1-2 16,-15 1-1-16,-16 3 2 15,-17-1 0-15,-10 1 9 16,-1-1 4-16,0 0 0 16,-12-3 6-16,-16 2-17 0,-16 0-4 15,-17 2-3-15,-16 2 3 16,-14 0 0-16,-5 0 1 16,5 2-1-16,15 2 0 15,18 0-3-15,18-1 3 16,17 0-1-16,13-2 0 15,9 2-2-15,1 0-4 16,0 0-3-16,19 2-6 16,15-1 16-16,20-2 9 15,15-2 1-15,11 0-8 16,-1 0 4-16,-1 0-6 16,-13-3 1-16,-14-2-1 15,-17 2 0-15,-17 0 0 16,-14 0 0-16,-3 0 3 15,-17 1 2-15,-26-3-5 0,-27 2-1 16,-25 3-2-16,-14 0 0 16,0 0 2-16,13 0 0 15,22 0 1-15,24 3-1 16,18 3-1-16,14 0-1 16,10 1-2-16,8 1-2 15,0 2-4-15,11-1 3 16,20 0 1-16,17-3-2 15,16-6 8-15,14 0-2 16,11 0 3-16,8-5 3 16,0-2-1-16,-12-3-2 15,-22 5 0-15,-25 1-2 0,-23 1 2 16,-15 3-4-16,-12 0-1 16,-32 0-3-16,-25 0 2 15,-19 5-37-15,0 2-4 16,18-1 9-16,26-2 3 15,31-1-27-15,15-3-108 16,44 0-237-16</inkml:trace>
  <inkml:trace contextRef="#ctx0" brushRef="#br0" timeOffset="21958.3">21467 4824 34 0,'0'0'688'0,"0"0"-324"16,0 0-299-16,0 0 64 16,0 0-3-16,0 0-59 15,-27-22-30-15,27 22-21 16,0 0-16-16,5 0-1 15,10 0-14-15,10 21 13 16,15 10 2-16,12 10 9 16,4 6 0-16,4 6-6 15,-4 0-1-15,1-3 6 16,-4-6-8-16,-5-8 4 16,-6-10-4-16,-12-7-16 15,-14-6-15-15,-10-6-35 16,-6-5-50-16,0-2-31 15,-22-3-10-15,-11-16-335 0,-4-9 152 16</inkml:trace>
  <inkml:trace contextRef="#ctx0" brushRef="#br0" timeOffset="22209.77">21815 4835 122 0,'0'0'925'0,"0"0"-830"15,-21-71-32-15,18 58 94 16,0 4-54-16,2 6-61 16,-1 3-14-16,2 0-20 15,-3 0-8-15,-5 22-11 0,-5 21-10 16,-11 23 21-16,-7 17 3 16,-5 10 3-16,-6 3-5 15,0-4 4 1,2-10 1-16,5-12-6 0,13-8-35 15,18-8-88-15,4-18-245 16,18-15-438-16</inkml:trace>
  <inkml:trace contextRef="#ctx0" brushRef="#br0" timeOffset="23591.67">22698 4903 866 0,'0'0'165'0,"0"0"-152"16,0 0 86-16,0 0 62 15,0 0-84-15,0 0-35 16,-12-18-13-16,10 8 1 16,2-1 0-16,0-2-8 15,0 0-11-15,0-2 8 16,14-4-4-16,5-3-13 16,5-1 1-16,8-7 0 15,8 1 2-15,5-1 6 16,2 2-7-16,0 2-3 0,-1 6 0 15,-4 4 0-15,-3 8-2 16,-4 3 0-16,-9 5 0 16,-4 0-5-16,-3 15-18 15,-7 12-8-15,-6 6 4 16,-6 10 8-16,-9 1 6 16,-30 4 13-16,-11-3 0 15,-7-2 1-15,5-5 4 16,6-7-4-16,13-5 0 15,11-9 1-15,11-9-1 16,9-4 0-16,2-2 8 16,0-2 0-16,0 0 18 0,19 0 0 15,9-6-17 1,9-3-8-16,5 0-2 0,1 8 1 16,-3 1-4-16,-1 1 3 15,-3 17-1-15,-2 8-2 16,-4 9 4-16,-9 1-7 15,-12 3 1-15,-9 0 2 16,-3-1 4-16,-31 0 0 16,-18-2-1-16,-16-2-1 15,-5-4 0-15,-4-5 1 16,3-1-5-16,9-6 2 16,8-4-2-16,13-6 2 0,12-5 1 15,13-3 3 1,4 0-1-16,4-4 0 15,2-11 1-15,4-4 0 0,5-4-1 16,0 1-3-16,19 0-1 16,15-1-5-16,12 7 3 15,5 1 3-15,0 10-2 16,-8 5 0-16,-4 0 6 16,-8 17-6-16,-8 9 1 15,-1 6 4-15,-6 5-6 16,-7 4 6-16,-1 1 1 15,-7 1-74-15,-1-9-187 16,0-3-260-16</inkml:trace>
  <inkml:trace contextRef="#ctx0" brushRef="#br0" timeOffset="23993.68">21078 5832 529 0,'0'0'516'0,"0"0"-501"15,0 0 10-15,0 0 124 16,-26-72-42-16,37 62-66 0,34-4-34 15,31 4-7-15,31-1 6 16,33 3 9-16,23 4-2 16,22 0 11-16,18-2 2 15,12-3-5-15,7-7-21 16,-7-5 0-16,-21 0-3 16,-26 2-1-16,-38 5 1 15,-45 6 0-15,-38 4 2 16,-36 0-1-16,-19-1-17 15,-39 3 12-15,-27-1-6 16,-20 3-52-16,-14 0-39 16,-4 0-44-16,2 10-127 0,-2-6-293 15,-1-1 315-15</inkml:trace>
  <inkml:trace contextRef="#ctx0" brushRef="#br0" timeOffset="24309.74">20996 6027 896 0,'0'0'51'16,"0"0"-42"-16,0 0-4 16,0 0 108-16,0 0-23 0,0 0-68 15,195-26 3 1,-40 9 53-16,21-3-12 0,18 1-20 15,9-6-23 1,0-4-10-16,0-3-8 0,-23-4-2 16,-31 7-3-16,-41 5 0 15,-44 10 0-15,-34 6 0 16,-21 5 2-16,-9 0-2 16,0 1-6-16,-21-2-13 15,-25 2-17-15,-23-2-96 16,-17-1-104-16,-5-5-425 15</inkml:trace>
  <inkml:trace contextRef="#ctx0" brushRef="#br0" timeOffset="44983.91">19502 7857 617 0,'0'0'145'0,"0"0"-83"15,0 0 0-15,0 0 56 16,0 0-24-16,0 0-38 15,0 0-16-15,-33-57 4 16,30 56-11-16,-1 1-7 16,2 0-11-16,-2 0-8 15,1 0 4-15,0 0-9 16,-6 0-2-16,-1 0 0 0,-10 0 2 16,-5 3 1-1,-4 5-1-15,-2 1 1 0,-3 3-2 16,1 3 3-16,-1 2-2 15,-1 5 0-15,1 0 3 16,1 3-2-16,5-1-3 16,4-2 0-16,4-1 0 15,0 2 0-15,1 2-1 16,2 3 0-16,-4 4 0 16,2 2 0-16,-2 1 1 15,-2 5 2-15,3 0-1 16,3 4-1-16,-1-1 0 0,5-1 3 15,0-2-3-15,3 0 0 16,4-1 0-16,2 0 2 16,2-4-2-16,2-1 2 15,0-3-2-15,0 0 0 16,0-4 0-16,0 4-1 16,0-3 1-16,6 3 1 15,0 0 0-15,2 0 0 16,1 0 0-16,0-2 2 15,0-1-3-15,2-3 0 16,-1 1 2-16,0-1-2 16,2 1 0-16,0 1 0 15,4 3-1-15,1-2 0 0,5-2 1 16,3-2 0 0,7-3 0-16,5-4 0 0,3-1 4 15,5-1-4-15,1-2 4 16,-1-2-2-16,0-4 0 15,-2 0-1-15,0-2 5 16,-1-1-6-16,-3 1 0 16,0-3 0-16,-6 0 0 15,-1-1 0-15,-2-1 0 16,-3 0-3-16,0 0 3 16,-1 0 2-16,2 0-2 15,0-5 3-15,0-1-2 16,1-4-1-16,1 1 2 15,-1-2 0-15,0 2-2 0,1-2 0 16,-2-1 3-16,-3 1-2 16,-2-2 0-16,1 0 1 15,-5 1 3-15,-1-1-4 16,0 1 4-16,-3-1-4 16,0 1 4-16,-3 1-1 15,1-3 1-15,0-1 2 16,2-3 2-16,2-3-6 15,-1 0 3-15,-1 2-2 16,1-1-1-16,0 1 2 16,-3 2-1-16,-1 1 2 15,-3 0 3-15,1 2-3 16,-4 2-1-16,2-2 2 0,-1 3-1 16,0-3-2-1,-1 0 2-15,0 0-3 0,2 1-2 16,-2 1 3-16,0 0 2 15,0 1-1-15,-2-1-3 16,1 0 5-16,-1-1-1 16,1 1-2-16,0-1 1 15,-2 0 1-15,1-1-3 16,-1 0 0-16,-2 1 2 16,1-2 0-16,-1-2 2 0,-1-1-4 15,0-3-1 1,0 2 0-16,0-2 0 0,0 4 6 15,0-5 0-15,0 1-3 16,-4 2-1-16,-3-4 0 16,2 2-2-16,-1-1 3 15,0-2-2-15,1 1 1 16,-2-1 0-16,0 1-2 16,2 4-2-16,-1 0 1 15,-2 4 7-15,1 0 3 16,-2 0-6-16,0-1-5 15,-1 0 2-15,-2-1-1 16,0 5-1-16,-3-5 0 16,1 3-1-16,-2 0 0 15,1 0 0-15,-3 0 1 16,0-1-1-16,-1 3-1 16,-2-2-2-16,-6-2 4 0,-4 0-2 15,-8-3-1-15,-4 1 2 16,-5-1 0-16,-1 0 1 15,-5 2-2-15,2 5 2 16,4-3 0-16,4 3 3 16,6 1-2-16,7 0-1 15,3 3 0-15,4 2-1 16,6 2 5-16,3 1-8 16,3 0 2-16,1 2-1 15,-2 1-2-15,-4 0-4 16,-8 0-27-16,-6 16-9 15,-5 7-25-15,-3 12-6 0,5 5-61 16,4 5-63-16,9-4-48 16,8-5-225-16</inkml:trace>
  <inkml:trace contextRef="#ctx0" brushRef="#br0" timeOffset="47087.77">20872 7944 360 0,'0'0'114'16,"0"0"-41"-16,0 0 0 15,0 0 31-15,0 0 0 16,0 0-25-16,-27-72-22 15,24 66 12-15,-3 0-15 16,0 0-6-16,-1 1-7 16,-1 0-14-16,-4-1-9 15,-3 2-2-15,-4 1-6 16,-2 2-6-16,-7 0-2 0,-2 1 3 16,-2 0 5-1,1 0-9-15,4 0-1 0,2 7-2 16,4 1 2-16,5 4-1 15,-2 3 0-15,4 3-3 16,1 3 0-16,-1 5 4 16,2 6 1-16,-2 1-1 15,-2 4 0-15,-1 0-1 16,-2 5 1-16,-1-5 3 16,2 5-2-16,1-3-1 15,1 1 1-15,3 2-1 16,-2-2 4-16,4 2-4 0,2-4 1 15,-1-1 2-15,4-4-3 16,0 1-2-16,3-1 2 16,3 2 4-16,0 0-3 15,0 2 1-15,0 0 2 16,0-4-2-16,6 0-2 16,2-4 0-16,3 1 1 15,1-3-1-15,4 0 0 16,1-3 1-16,2-2 2 15,3-2 0-15,1-1 0 16,4 2 2-16,2 0-1 16,2-2-1-16,0-2 3 15,4 1 0-15,-4-4-4 16,-1-2-1-16,0 2 0 0,1-4 1 16,2 0 1-1,1 1 2-15,-1-5-5 0,-3 0 0 16,0 1 0-16,1-1 6 15,0-2-6-15,1 0 0 16,1 0 7-16,-2-2-4 16,0 3 1-16,-4-4 0 15,0 2-2-15,-2-1 4 16,2-2 0-16,6 0 0 16,1 0 2-16,4 0 0 15,-3 0 0-15,1-5-4 16,-3-1 0-16,-4-3 8 15,0-2-4-15,1 0 3 0,-5-1-1 16,2-2 1-16,-3 1-6 16,-2-1 2-16,-1-2-3 15,2 2 1-15,-3-4 0 16,2 0 0-16,0-2-2 16,0 1-3-16,-4-1 4 15,-2 0 1-15,-3 2-1 16,0-2 4-16,0-1-2 15,1-1 0-15,-5 1-1 16,0 1 2-16,-1-4 1 16,0 2-4-16,-2 0-4 15,0 4 3-15,-1-1-2 0,-1 2 2 16,2 1 1-16,-3-1-2 16,0 3-2-16,0 2 1 15,-2-1 1-15,1 2-2 16,-1-2 0-16,1 1 1 15,-2 1 2-15,0-2-3 16,0 2 2-16,0-1-2 16,0-2 2-16,0-1-1 15,0 0 0-15,0-1-1 16,0-1 0-16,-3 1-3 16,0-2 3-16,-3 1 0 15,-3 3 1-15,3-5 2 16,-5-1-1-16,-1-3-1 0,-4-1-1 15,-3-2-1 1,-2-4 1-16,-5 1 0 0,-2 0-1 16,-3-1 0-16,-1 3 0 15,1 2 1-15,1 0 0 16,3 4 0-16,1-1 1 16,-1 0-1-16,-3 0-1 15,2-1 1-15,2 3 0 16,-2 0 0-16,1 2-1 15,-4 1 1-15,-4 2 0 16,-5 1-1-16,-8 5-3 16,-7 3-1-16,-1 2 5 0,-1 3-2 15,6 1 0-15,8 0 0 16,5 0-2 0,7 0-3-16,6 0-2 0,5 0-8 15,2 1 2 1,3 3-12-16,-5 3-13 0,-7 9-52 15,-8 11-65-15,-9 4-92 16,-4-3-138-16</inkml:trace>
  <inkml:trace contextRef="#ctx0" brushRef="#br0" timeOffset="49284.98">23933 7844 11 0,'0'0'591'16,"0"0"-516"-16,0 0-46 15,0 0 91-15,0 0-6 16,0 0-65-16,0 0-6 16,-43-66-18-16,33 60 11 0,-2 2-13 15,-5 1-19 1,2 1 5-16,-2 2-9 0,-2 0 1 15,-3 0-2-15,-2 5 1 16,0 5-1-16,-1 4 2 16,-2 1-2-16,2 4-1 15,-2 4 2-15,2 2 2 16,2 1-2-16,1 4 0 16,4 0 0-16,3-1 0 15,0 1 0-15,3 0 0 16,2-1 0-16,-5 3 2 15,1 0-1-15,0 0-1 0,-5 1 0 16,3 3 1-16,1-3 1 16,-3 3-2-16,6-5 1 15,-1 0 2-15,1-2-2 16,0-2-1-16,3 0 0 16,0-3-3-16,3 1 3 15,0-3 0-15,2 3 0 16,2-2-1-16,1 1 0 15,-1 0 2-15,2-4-1 16,0 2 0-16,0 0 0 16,0 1 0-16,3-2 1 15,7 4-1-15,1-1 6 0,1-1-3 16,0-1 1 0,0 1-1-16,0-1-3 0,1 1 1 15,1 1 0-15,1-1 0 16,0-1-1-16,2-1 0 15,0-1 0-15,4-2 0 16,0 3 3-16,2-5 1 16,2 3-2-16,3-4 2 15,0 0-2-15,4-1 2 16,3-1 6-16,4-1 1 16,3-4 1-16,0 0 2 15,4-2 2-15,-1-1-7 16,-2-1 1-16,-3 0-4 15,-1-1-3-15,-2 0 4 16,2-3 0-16,-3 3-3 0,-5-2 2 16,-3-1 1-16,-2 0 4 15,-4 0 8-15,2-4 9 16,5-6 0-16,0-2-12 16,3 1-4-16,1-5 1 15,2 1-1-15,4-5 2 16,1-2 1-16,-1 0-2 15,-3 1-6-15,-3 0 14 16,-3 3-7-16,-5 0 4 16,-3 0-3-16,-1 3 1 15,-3-1-6-15,0 0 0 16,-1-1 2-16,-1-3-4 0,-3-2-1 16,1 2 3-16,-5-5-4 15,0 0 4-15,-2 0-6 16,-1-2 1-16,-2 0 0 15,-2-3-3-15,-1-2 1 16,-1-2-3-16,0 0 1 16,0 1-1-16,0 1 1 15,0 1 2-15,0 2-3 16,0 0-2-16,0 1 2 16,0 0 2-16,0-2-1 15,0-3-1-15,0-1-1 16,-1-5-1-16,-7 2 1 15,-2-5 1-15,0 1 0 0,-2 0-1 16,-3 0 0 0,0 1-4-16,-3 1 5 0,-4 2-6 15,1 3 5-15,-3 6-1 16,0 3 1-16,-1 3-2 16,-1 2-2-16,-3 5 2 15,-9-1-2-15,-8 4 3 16,-9-1-1-16,-7 3 1 15,0 1-4-15,-4 2 4 16,-3 0 1-16,1 3-10 16,10 2-22-16,16-1 11 15,17 3 6-15,14 0-19 0,2 3-40 16,-4 14-77 0,-12 0-45-16,-16-12-183 0</inkml:trace>
  <inkml:trace contextRef="#ctx0" brushRef="#br0" timeOffset="59105.86">19379 9275 6 0,'0'0'35'0,"0"0"656"15,0 0-571-15,0 0-45 16,-13-79 14-16,13 68 15 15,0 0-19-15,3-2-17 16,2-3-20-16,0 0 0 16,-1-1-4-16,2-1-7 15,-3 3-10-15,0 2-4 16,-2 4-2-16,2 3 3 16,-3 5-11-16,0 1-8 0,0 0-5 15,0 0-5-15,0 24-4 16,3 16 3-16,2 14 6 15,-2 12 2-15,-2 7-2 16,-1 8-2-16,0 6 0 16,-1 6 2-16,-19-2 0 15,-10-1 1-15,-4-1 2 16,-4-2-2-16,2-3 1 16,7-6-2-16,10-3 1 15,4-5-1-15,4-2 0 16,1-5 1-16,0-4-1 15,-6-5 1-15,-3 2-1 16,-5-1 0-16,-2-4 2 0,3-7-1 16,4-12-1-16,4-8-1 15,9-11 1-15,3-5 4 16,1-3-3-16,2-4 1 16,0-1 1-16,0 0-2 15,0 0 4-15,0 0-5 16,0-12-5-16,5-3-17 15,-2-5-41-15,0-4-59 16,3-8-193-16,1-8-336 16</inkml:trace>
  <inkml:trace contextRef="#ctx0" brushRef="#br0" timeOffset="59788.71">19368 9334 364 0,'0'0'105'0,"0"0"-35"16,0 0-33-16,0 0 23 15,0 0 6-15,11-79-21 16,-5 65-17-16,1-1 23 15,-1 2 0-15,-3-3-21 16,0 4 25-16,-3-1-13 16,0 2 4-16,0-1-1 15,0 2-11-15,0 2-5 16,0-4 4-16,0 1-2 16,0-1-2-16,4-2 2 0,2 1 4 15,0 0-6-15,-2 0-10 16,1 3 0-16,-3 5-11 15,-2 2-1-15,0 3 0 16,0 0-7-16,-17 20-17 16,-12 17 7-16,-7 10 10 15,-5 5 0-15,2-2 3 16,1 1 5-16,-1 1-5 16,-1 4 9-16,1 1-1 15,3-5-6-15,12-4-1 16,5-10-2-16,7-8 1 15,6-8 0-15,5-9 1 16,1-6-4-16,0-4 2 0,0-1 3 16,0-2 2-16,0 0-7 15,0 0 0-15,0-2-22 16,0-12-44-16,11-7-78 16,7-9-157-16,9-3-266 15</inkml:trace>
  <inkml:trace contextRef="#ctx0" brushRef="#br0" timeOffset="60272.64">19302 9255 747 0,'0'0'143'16,"0"0"-48"-16,0 0 56 16,0 0-46-16,-1-72-46 15,1 61-16-15,0-2-12 16,0 1-2-16,6-1-10 16,1 1 1-16,-2 4 6 15,-1 1 0-15,0 4-6 16,-2 2-3-16,-1 1-5 15,-1 0-7-15,0 0-5 0,2 0-4 16,3 0-2 0,8 16-2-16,16 10 8 0,13 5 1 15,13 5 2 1,4-1-3-16,4 5 0 0,-3-1 0 16,-2 6 0-16,-6-1 0 15,-9-5 0-15,-8-4 5 16,-12-5-5-16,-7-7 2 15,-3-5-2-15,-4-4 4 16,-2-4 0-16,-4-4-3 16,1-1 1-16,-2 0 0 15,1-4 2-15,1 5-4 16,3-1-17-16,4-4-99 0,-6-1-320 16</inkml:trace>
  <inkml:trace contextRef="#ctx0" brushRef="#br0" timeOffset="65775.2">12181 11751 785 0,'0'0'108'0,"0"0"-37"15,0 0 10 1,-44-82 42-16,39 67-33 0,5 4-43 16,-3 1-13-16,3 3 4 15,0 0 0-15,0 3-13 16,0 1 0-16,0 3-16 16,0 0 8-16,0 0-17 15,0 16-2-15,8 21 2 16,11 16 4-16,2 12-3 15,4 6 3-15,-4 1-1 16,-6-2-1-16,-3-5 0 16,-8-8-4-16,-2-6 4 15,-2-6-3-15,0-9 2 16,0-8-2-16,-2-7 2 16,-1-8 3-16,0-5-2 0,3-3-2 15,0-3 0 1,0-1 14-16,0-1-3 0,0 2 11 15,0-2-6-15,0 2-1 16,0-2-14-16,0 0 3 16,0 0-4-16,2 0-2 15,10 0 2-15,7 0 0 16,6 0 0-16,4-2 0 16,4-2 1-16,2-2-1 15,6 0 0-15,2 0 0 16,3-2-1-16,-1 1 3 15,0 1-3-15,-5 2 1 0,-1 0 0 16,3 2 1 0,-2-4 2-16,-1 0-2 0,2 0 0 15,-2 0-1-15,0-1 1 16,3 0-1-16,1-1 0 16,6-1 0-16,1 1 2 15,-1 2-2-15,-7 1-2 16,-3 1-1-16,-4 1 2 15,-2 1 0-15,0-1-2 16,3 2 1-16,1-2 2 16,2-1-1-16,5 2 1 15,0-2 4-15,-1-1-4 16,-1-1-2-16,-6 4 2 0,-5-3 1 16,-4 4-1-16,-5 0 0 15,-4 1 0-15,2 0-1 16,0-2 2-16,1 2-1 15,5-2 0-15,-4 1 1 16,3 0-1-16,0 1 0 16,0-1 0-16,0-2 0 15,0 3 0-15,-1 0 0 16,-3-2 1-16,-1 2-1 16,-3 0 0-16,-2-1-1 15,2-2 1-15,-2 2 0 16,2-2 1-16,-1 0 1 15,0 0-2-15,-3 0 0 16,-2-1 1-16,-1 1-3 0,-4 2 1 16,-3-3 1-16,2 3 5 15,-4 0-4-15,1-1 0 16,-2 2 0-16,0-2 1 16,1 0-1-16,-1 0-2 15,3 2 1-15,1-3-2 16,-1 2 2-16,0-3 0 15,-1 2 1-15,3-1 1 16,-4 0-1-16,1-1 1 16,-1-1-1-16,2-1 2 15,2-3-2-15,-1-1 2 16,0-1-2-16,-1-1 5 16,2-6 7-16,-1 1 2 15,1-1 0-15,1-3-9 16,-2-1 8-16,-1-4 6 0,0 1-8 15,-1-3-1-15,-2 1 1 16,0-1 0-16,0 3 0 16,0 3 0-16,0 0-5 15,0 6 2-15,0 4-6 16,0 5 0-16,0 3-2 16,-2 4-1-16,2 0-2 15,-1 0 1-15,1 0-6 16,0 4-6-16,0 13 1 15,0 7 9-15,0 7 2 0,0 5 1 16,-2 1-3-16,-2 3 5 16,-2-1-2-16,1-6 0 15,1-5-4-15,1-5 4 16,0-9-5-16,3-6 0 16,0-3 1-16,0-5 4 15,0 0 0-15,0 0 4 16,0-16 5-16,0-11-3 15,0-9-5-15,0-11-1 16,0-5 0-16,0-4 0 16,0 2 1-16,0 9-2 15,0 18 1-15,0 20 0 16,0 12-45-16,-30 34-211 16,-40 10-630-16,-53 7 886 15</inkml:trace>
  <inkml:trace contextRef="#ctx0" brushRef="#br0" timeOffset="79196.61">10403 11685 26 0,'0'0'934'15,"0"0"-838"-15,0 0-53 16,0 0 90-16,0 0-33 15,0 0-63-15,0 0-29 16,-18-1-4-16,30 1-2 0,9 0-1 16,12-1 2-16,8 1 3 15,7-2 0-15,7-1 1 16,5-1-2-16,4-2 3 16,0 0-3-16,2-5-5 15,-3 0 0-15,-11-1 2 16,-16 2-1-16,-17 0 2 15,-13 2 0-15,-6 3 3 16,0 0 9-16,-16 2 7 16,-25 3-13-16,-15 0-8 15,-13 2-1-15,-4 9 2 16,0 4-2-16,10-2 1 0,7 2 2 16,11-1-3-1,7 0-4-15,10-1 4 0,9-2 0 16,11-3-1-16,8 1-1 15,0-2-4-15,25-3 5 16,25-2 1-16,32-2 2 16,16-4 4-16,13-14-4 15,-4 2-4-15,-13-2 2 16,-18 2-2-16,-24 3 1 16,-22 3 1-16,-21 2 0 15,-9 2 7-15,-3 2-4 16,-31 2-2-16,-23 2-1 15,-16 0 0-15,-6 0 3 16,5 8-3-16,11 2 0 16,15 1 0-16,21-3 3 0,15-1-3 15,12 1-5-15,2-1-3 16,27 0-1-16,16-2 8 16,15-5 1-16,10 0-4 15,-4 0-31-15,-14 0-69 16,-19-6-136-16,-24-5-125 15</inkml:trace>
  <inkml:trace contextRef="#ctx0" brushRef="#br0" timeOffset="79832.69">9559 11664 401 0,'0'0'250'15,"0"0"-165"-15,0 0 23 16,0 0 20-16,0 0-33 15,0 0-25-15,1-39-11 16,-1 34 2-16,0 1-7 16,0 0-11-16,0 1-5 15,0 0-4-15,0 2-4 16,0 1-11-16,0 0-15 0,0 3-4 16,0 23-14-16,0 19 14 15,0 20 2 1,-15 12 19-16,-6 3-2 0,-4-1-3 15,1-10-7-15,0-8-1 16,5-9-7-16,2-8 1 16,4-9-1-16,5-7-1 15,4-8 1-15,2-9 0 16,2-3 1-16,-1-6 0 16,1 0-2-16,-2-2-9 15,2 0-13-15,-1-7-8 16,1-15-20-16,0-11-86 15,0-9-101-15,0-7-165 0,1 0-34 16</inkml:trace>
  <inkml:trace contextRef="#ctx0" brushRef="#br0" timeOffset="80350.53">9530 11642 22 0,'0'0'687'16,"0"0"-572"-16,0 0-32 15,0 0 38-15,0-81-27 0,-1 76-45 16,-1 0-5 0,1 4 5-16,-1 1-9 0,1 0-16 15,-1 0-6-15,-1 0-18 16,-6 3 0-16,-10 23-21 15,-11 11 21-15,-7 11 2 16,-4 2 1-16,7-2 2 16,7-9-5-16,8-6-2 15,8-7 0-15,4-12 4 16,6-5-1-16,1-6-1 16,0-3 2-16,0 0 11 15,0 0 1-15,8-12 10 16,9-12 11-16,10-11-19 15,1-8-2-15,5-3-8 16,0 1 1-16,-3 6-4 0,-5 6 1 16,-6 11 4-1,-5 8-2-15,-7 9-4 0,-1 4-2 16,3 1-5-16,5 0-2 16,5 14 0-16,6 2 6 15,5 5 1-15,1-3 0 16,5-1 4-16,0-1-4 15,0 2 0-15,-3-2-25 16,-8 3-93-16,-7-2-126 16,-15-5-137-16</inkml:trace>
  <inkml:trace contextRef="#ctx0" brushRef="#br0" timeOffset="80930.81">9506 11728 681 0,'0'0'104'0,"0"0"-77"16,0 0 55-16,0 0 25 15,0 0-61-15,0 0-24 16,-16-61 9-16,16 56 12 15,0 0-15-15,0 4 15 0,0 1 1 16,0 0-7 0,-2 0-27-16,-4 0-10 0,-7 22-25 15,-8 14 24-15,-6 8 1 16,-4 5 4-16,-2-5-1 16,5-6-3-16,7-8-1 15,6-8 1-15,6-5 0 16,5-10 2-16,4-6-1 15,0-1 3-15,0 0 10 16,0-6 7-16,4-14 4 16,11-9-14-16,4-8-4 15,7-5-3-15,1-6-2 0,2 0 0 16,1 1-2-16,-3 6-2 16,-5 11 2-16,-7 9 0 15,-6 13 0-15,-3 2 2 16,-4 6-1-16,-1 0-1 15,-1 0-10-15,3 0-1 16,6 6 4-16,6 6 3 16,6 5 4-16,9 1 0 15,5 0 1-15,1 2-1 16,2 0 1-16,-7 1 1 16,-1 1-1-16,-3 3-1 15,-6-3-89-15,-5-9-212 16,-8-7-314-16</inkml:trace>
  <inkml:trace contextRef="#ctx0" brushRef="#br0" timeOffset="83014.45">9360 12678 4 0,'0'0'21'0,"0"0"-21"15,0 0 5-15,0 0-12 16,0 0 7-16,0 0 0 15,-49-56 400-15,44 45-261 16,2 0-53-16,3 0 12 16,0-2 7-16,0-2-29 15,0 1-11-15,0 0 14 16,0 2 19-16,0 2-10 16,0 2-9-16,0 5-15 15,0 3-16-15,0 0-14 16,0 0-23-16,0 0-11 15,0 19-1-15,0 16-8 16,0 12 9-16,0 10 1 0,0-3-1 16,0-1 0-16,-9-3 3 15,-1-3-3-15,-2-5 1 16,1-2 0-16,1-6 2 16,4-8 1-16,0-8 3 15,3-6-6-15,2-7 0 16,1-4 4-16,0-1 1 15,0 0 2-15,0 0 9 16,0 0 5-16,10-1-8 16,9-11-7-16,8-1 4 15,6 1-8-15,0 0-2 16,6 5-1-16,0-1-2 0,7 1 1 16,3 1 0-1,8-3 0-15,6 3 1 0,1-4 0 16,1 0 0-16,1 1-3 15,-7 2 3-15,-6 4 2 16,-1 1-2-16,-7 2 1 16,-2 0-4-16,-1 0 6 15,4 0-2-15,0 0-1 16,5 0 1-16,3 0-1 16,1 0 0-16,2 0 1 15,4-8 0-15,10 1-1 16,7-2 1-16,5 2-2 15,-2 0-1-15,-2 0 0 16,-7 1 2-16,5-2-2 16,-2 2 1-16,-6 4 0 0,-8 0 0 15,-6 2 1-15,-9 0 0 16,-5 0 2-16,-1 0-2 16,1 0 0-16,3 0 1 15,2 0-1-15,0 0 1 16,3 0-1-16,10 2 0 15,5 0 1-15,9 2-1 16,4 0 0-16,-3 0-3 16,-6 0-4-16,-3-3 0 15,-3-1 2-15,-2 0 0 0,3 0 0 16,-1 0 4 0,1 0 0-16,-3-3 1 0,-7-1 0 15,-5 0 2-15,-5 2-2 16,-2 2 0-16,-1 0-1 15,-3 0 1-15,3 0 0 16,-2 0 1-16,-1 0-1 16,-3 0-1-16,-1 0 1 15,1 0 1-15,4 0-1 16,1 0 1-16,4 0 0 16,0 2-1-16,5-2 0 15,4 2 0-15,6 0-2 16,5-1-2-16,3-1 4 15,-7 0-1-15,-2 0 1 0,-5 0 0 16,2 0-1-16,-2 3 1 16,-3 1 0-16,-4-2 0 15,-8-1 1-15,-6-1 1 16,-2 0-2-16,-2 0-1 16,0 0 1-16,3 0 2 15,1 0-2-15,5 0 1 16,2 0-1-16,1 0 0 15,-4 0 0-15,-7 0 1 16,-3 0 0-16,0 0-1 16,-2 0 2-16,1 0-2 15,-3 0 0-15,-3-1 0 16,1-2 1-16,0 0 0 0,-1-3 0 16,3 1-1-1,1-2 0-15,-2-1 0 0,1-2 0 16,-2 2-1-16,-1-1 1 15,1-3 0-15,-2 3 0 16,2-3 0-16,2 2 0 16,-1-2 0-16,2 4-1 15,-3-2 0-15,-5-1 1 16,-5 0 2-16,1-2 10 16,-2-3 0-16,1-3-1 15,1-3 0-15,-1-4 1 16,0-4 0-16,-1-3-4 0,2-1 5 15,0-3 5-15,1-1-8 16,2-2 3 0,-1-3-3-16,1-5 6 0,-3-4 5 15,-4-1-12-15,-3 5 4 16,-3 7 11-16,0 5-1 16,0 7-8-16,-3 6-5 15,-3 5 2-15,1 7-10 16,3 5 5-16,1 4-3 15,1 2-4-15,0 0 0 16,-2 0-1-16,2 0-3 16,0 0-3-16,0 7-113 15,0-7-127-15,-1-13-331 16,-24-41 578-16</inkml:trace>
  <inkml:trace contextRef="#ctx0" brushRef="#br0" timeOffset="102405.38">7174 11960 900 0,'0'0'119'0,"0"0"-71"16,0 0 18-16,0 0 56 15,-77-71-30-15,68 62-43 16,4 5-24-16,2 4 1 16,3 0-3-16,0 0-6 0,-1 0-7 15,1 0-4 1,-2 0 0-16,1 0-6 0,1 21-2 16,0 15 0-16,0 20 2 15,0 14 23-15,0 10-17 16,0 3 1-16,0 0-2 15,0-5 3-15,3-9-8 16,1-9 2-16,1-8-2 16,-1-7 0-16,1 0 0 15,-5-5 2-15,4-6 0 16,-4-6-2-16,0-8 1 16,0-3-1-16,0-2 0 15,0-7 3-15,0 0-2 16,0-3-1-16,0 1 0 15,0 0 0-15,-4 0-2 0,4-2 2 16,-3 0-1-16,3-2 1 16,0-1-1-16,0 0 0 15,0 1-2-15,0-1 2 16,0 2 0-16,0 1 1 16,0 2-1-16,0 1 5 15,0 2-4-15,0 4 0 16,0 4 0-16,0 7 0 15,3 6 1-15,7 5-1 16,1 5-2-16,-1-1 1 0,2-3 0 16,2-6 1-16,-3-7 2 15,-3-6-2-15,-1-7 0 16,-2-3-2-16,-2-3 2 16,-3-1 0-16,4 0 1 15,-4-3-1-15,3 0 0 16,-3 1-1-16,3-1 1 15,0 0 0-15,0 0 1 16,2 0-2-16,1 0 1 16,7 0-2-16,8-5 3 15,9-4-1-15,10-1 2 16,3 0-1-16,6 0 0 16,4 2-1-16,5 1 1 15,3-2-1-15,5 2 0 16,2-1 1-16,-1 1-1 0,-1 2 1 15,-5-1-2-15,-1 3 2 16,3 0-2-16,1 1 1 16,0-2-2-16,0 0 1 15,2-3-6-15,7-2 2 16,0 0 1-16,6-4-2 16,-1 0-2-16,-1 1 6 15,-2 1-2-15,-2 1 0 16,-2 2-2-16,-3 2 6 15,-4 1 0-15,-3 1 0 16,-1 1 0-16,1-2-2 16,3 1 2-16,2 1-1 0,1-2 1 15,6-2-1 1,6-3-2-16,6-2 0 0,9 1 3 16,0 0 0-16,-6 4-1 15,-6 2-4-15,-6 0 5 16,0 2-2-16,-3 1 3 15,1-1-2-15,-2 2 1 16,2-1-2-16,6 0 2 16,4 0 0-16,7 0 3 15,10-1-3-15,1-2-5 16,-1 0 4-16,3-3 0 16,-5 3 0-16,-7-2-6 15,-9 3 6-15,-9 0-3 16,-7 3 3-16,-7 0-2 15,-3 1 4-15,-1 0-2 0,2-2 0 16,5 0 1 0,7 2 0-16,2-2 0 0,2 1 1 15,1 1-2-15,1 0 0 16,-3 0 0-16,-2 0-1 16,-4 0 2-16,-6 0 2 15,0 0-2-15,-1 0-3 16,1 3 3-16,2 1 0 15,1-2 2-15,-3 2 0 16,3-2-2-16,-6 3 0 16,0-1-1-16,-2-1 1 0,-1 1 2 15,1-2-1-15,-2-1-1 16,9 2 0-16,2-1-5 16,7-1 4-16,6-1 0 15,4 0 0-15,1 2 1 16,-5 2 0-16,4 2 0 15,-7 0 0-15,-4-2 2 16,-5 1-2-16,-10-2 1 16,-5-1 0-16,-6-2 0 15,-6 0-1-15,-2 0 0 16,-1 0 0-16,-2 0 0 16,-5 0 2-16,2 0-1 15,-3 0 0-15,4-2-1 16,2-4-4-16,-3-2 4 0,0 2 0 15,1 1-2 1,-5 0 1-16,-2 3 0 0,2-2 1 16,0 3 0-16,1-3 1 15,3 0-1-15,5 1 0 16,9-4 0-16,7-1 1 16,9-2 0-16,5-2-1 15,4 2-2-15,-6 2 2 16,-11 1 2-16,-10 1 3 15,-14 2 8-15,-9 1 4 16,-8-1-2-16,-6 0 10 16,-3-1-9-16,0-1 7 0,0-1-1 15,2-3-8 1,3-4-5-16,1-2-3 0,3-6-3 16,3-5 5-16,-1-3-1 15,0-2-1-15,-2-2-1 16,-1-3 1-16,-4-3-1 15,-1-1-1-15,-1 0 0 16,-2-5-1-16,-2 3-3 16,-1-2 0-16,0 4 1 15,-1 3-1-15,-11 8-6 16,-5 9-35-16,-7 5-81 16,-20-5-184-16</inkml:trace>
  <inkml:trace contextRef="#ctx0" brushRef="#br0" timeOffset="103656.16">7488 12003 708 0,'0'0'109'0,"0"0"-86"0,0 0 8 16,0 0 127-1,0 0-12-15,-88-12-73 0,65 10-25 16,-2 0-3-16,-5 1-5 15,3 1-7-15,2 0-7 16,3 0-10-16,5 0 2 16,5 0-8-16,3 0-1 15,2 0-5-15,2 0 2 16,-1 0 2-16,-1 0-6 16,4 1 4-16,-3 1 3 15,1 0-8-15,4 0 1 16,1-2 4-16,0 0-6 15,0 0-2-15,9 0 1 16,31 0-15-16,33-10 16 0,38-11 14 16,32-8-4-16,17-6 0 15,11 1-6-15,1 7-2 16,-7-1 6-16,-13 8-8 16,-28 2 0-16,-33 5-2 15,-31 3 1-15,-33 5 1 16,-14 1 2-16,-13 2 5 15,0 2 4-15,0-1 2 16,0 1 0-16,0 0-6 16,0 0-7-16,0 0-3 15,0 0-39-15,3 0-40 16,21 0-103-16,15-4-342 16,14-10-250-16</inkml:trace>
  <inkml:trace contextRef="#ctx0" brushRef="#br0" timeOffset="104273.22">10089 11556 363 0,'0'0'182'15,"0"0"-146"-15,0 0-3 16,0 0 103-16,0 0 16 16,0 0-58-16,-47 3-15 15,42-3 2-15,2-2 11 16,-1-4-25-16,-3 2-25 16,-1-2-6-16,-1 1-4 15,1 0-4-15,0 0-4 0,3 1-8 16,2 3 0-16,3 0-4 15,0 0 3-15,0 1-15 16,8 0-2-16,32-3-19 16,30-1 21-16,46-4 4 15,36-2 11-15,23-1 0 16,7 1-7-16,-6 2-8 16,-15 0-1-16,-22 2 0 15,-27 2 1-15,-33 1 0 16,-24 0 1-16,-27-1 0 0,-17 2 3 15,-5 1 4 1,-6 0 1-16,0-1-3 0,0 2 1 16,0 0-7-16,0 0-3 15,0 0-46-15,16 0-78 16,16 0-210-16,10-5-225 16</inkml:trace>
  <inkml:trace contextRef="#ctx0" brushRef="#br0" timeOffset="104823.33">12451 11504 29 0,'0'0'496'0,"0"0"-428"15,0 0-65-15,0 0 37 16,0 0 92-16,0 0-14 15,-15 2-30-15,15-2 14 0,0 0 15 16,0-2-8 0,0 1-37-16,0-1-19 0,0 0-10 15,0-1-13-15,0 0-5 16,2-1-8-16,29-2-16 16,36-2-2-16,48 2 1 15,46 6 0-15,41 0 1 16,18 2 8-16,6 10-8 15,-5-3-1-15,-14-4 0 16,-25 1 2-16,-22-1 0 16,-38-3 5-16,-37 0-5 15,-37-2 6-15,-24 0 6 16,-18 0 18-16,-6 0 19 16,0 0-15-16,-3 0-17 15,-8 0-17-15,2 0-2 0,-4 2-7 16,-9 8-68-16,-17-6-106 15,-18-4-423-15</inkml:trace>
  <inkml:trace contextRef="#ctx0" brushRef="#br0" timeOffset="111808.6">8833 14708 60 0,'0'0'65'0,"0"0"751"16,0 0-710-16,0 0-78 15,0 0 8-15,0 0 41 16,0 0-23-16,-31-36-44 15,31 36-8-15,0 0 0 16,0 0-1-16,0 3 3 16,0 11 13-16,3 8 5 15,9 3 8-15,4 3-11 16,1-2-1-16,2-2-11 0,2-5-1 16,2-5-1-1,3-7-4-15,6-7 9 0,9 0-3 16,4-24 5-16,9-13 34 15,4-12-5-15,5-6-6 16,2-8-13-16,1 1-8 16,-2 0-5-16,-3 6-9 15,-1 4 1-15,0 7-3 16,-5 10 2-16,-9 11-1 16,-11 12-1-16,-10 12-50 15,-3 0-63-15,8 13-98 16,7 4-128-16,11-7-214 0</inkml:trace>
  <inkml:trace contextRef="#ctx0" brushRef="#br0" timeOffset="112659.59">12005 14552 1086 0,'0'0'110'0,"0"0"-99"16,0 0 34-1,0 0 89-15,-88-30-59 0,79 30-34 16,6 0-18-16,-1 0-6 16,4 0-11-16,0 0 2 15,0 0-8-15,0 0 0 16,22 0-6-16,21-6 6 16,23 0 1-16,18-4 6 15,14-3-7-15,2 3 2 16,-8 1-2-16,-11 3 0 15,-11 2 0-15,-19 4 1 16,-14 0 1-16,-19 0-2 16,-13 0 1-16,-5 0-1 15,-12 1 4-15,-26 9 3 16,-24 1-5-16,-23 4 1 0,-20-1-1 16,-10-3 0-1,-4 1 4-15,-2-3-3 0,17-2-2 16,19-2 11-16,30-1-10 15,31-3 10-15,24-1-11 16,11 0-1-16,42 0-7 16,35 0 7-16,28-12 7 15,20-1-7-15,3 0-4 16,-11 5 3-16,-16 1 1 16,-18 1 0-16,-18 0 0 15,-16 3-2-15,-21-1 1 16,-19 3 1-16,-15-1 3 0,-5 2 3 15,-18-3 10-15,-24 3-16 16,-22 0-6-16,-17 0-1 16,-13 5 7-16,2 3-2 15,10 4 1-15,21-2-10 16,32 1-38-16,29-4-50 16,42-7-181-16,40 0-464 15</inkml:trace>
  <inkml:trace contextRef="#ctx0" brushRef="#br0" timeOffset="114829.49">20652 14414 24 0,'0'0'656'16,"0"0"-395"-16,0 0-252 16,-88 0 4-16,78-3 51 15,4 0 64-15,5 3-59 16,1 0-43-16,11 0-21 16,25-5-3-16,22-1 3 15,16-1-1-15,11-1-3 16,1-1-1-16,-7 0 0 0,-4 2 4 15,-14-1-2-15,-12 4-1 16,-14 0-1-16,-15 4 5 16,-10-1 8-16,-9 1 10 15,-1-1 3-15,-1 1 3 16,-28 0-3-16,-19 0-22 16,-25 6 2-16,-16 4-3 15,-13-1-2-15,-2-1 0 16,4-1 6-16,15 0-2 15,27-2-3-15,25 0 0 16,25-1-2-16,10 0-2 16,47 0-1-16,45-4 3 15,49 0 13-15,35 0-1 16,13 0-2-16,-11 0-6 16,-20-2 3-16,-33-1-2 0,-35 0 1 15,-35 0-2-15,-33 2-4 16,-24-2-13-16,-37-1-71 15,-44-8-269-15,-37-6-542 16</inkml:trace>
  <inkml:trace contextRef="#ctx0" brushRef="#br0" timeOffset="115526.62">16541 14675 82 0,'0'0'900'0,"0"0"-823"16,0 0-52-16,0 0 84 16,0 0 14-16,0 0-83 0,0-23-38 15,0 23-2 1,0 0-7-16,6 9-2 0,7 7 9 15,-2 8-1 1,-1 2 2-16,0 1 4 0,-2-4 2 16,-1-3-2-16,5-5-2 15,2-8-1-15,14-7 7 16,24-5 0-16,32-29 14 16,28-14 9-16,21-12-4 15,10-6-5-15,-2-1-5 16,-6 0 0-16,-18 9-7 15,-21 10 6-15,-29 15 11 16,-26 12-12-16,-19 11-11 16,-14 8-3-16,-7 2-2 15,-1 0-32-15,0 10-65 16,-18 14-54-16,-12 8-23 16,-11 2-95-16,-9 2-169 0</inkml:trace>
  <inkml:trace contextRef="#ctx0" brushRef="#br0" timeOffset="115960.12">16997 14737 25 0,'0'0'923'0,"0"0"-881"15,0 0-29-15,0 0 100 0,0 0 0 16,0 0-68-16,-13-71-27 15,13 70-9-15,0 1-9 16,6 0-2-16,4 1-5 16,6 14 6-16,-2 3 1 15,1 4 3-15,-2 1-2 16,-4-1 0-16,-1 1 5 16,-1-5 1-16,-1-4-6 15,2-2 2-15,5-8 0 16,8-4 3-16,21 0 1 15,20-22 18-15,25-16 16 16,20-12-6-16,16-6-7 16,7-6-5-16,1 1-11 15,-2 8-6-15,-15 9 0 16,-24 13-6-16,-34 14 0 0,-29 10 3 16,-21 7-3-16,-6 0-6 15,-3 2-40-15,-27 18-71 16,-17 8-51-16,-16 5-33 15,-12 0-105-15,-7 1-104 16</inkml:trace>
  <inkml:trace contextRef="#ctx0" brushRef="#br0" timeOffset="116314.97">16739 14784 20 0,'0'0'764'0,"0"0"-673"16,0 0-59-16,0 0 108 15,0 0-31-15,0 0-73 16,-51-62-36-16,51 62 0 16,0 1-14-16,11 13 7 15,7 7 6-15,5 0 1 16,5 2 1-16,3-2 0 15,3-1 0-15,2-4 1 16,6-7 1-16,10-7 7 16,17-2 0-16,25-24 26 15,22-15 18-15,17-10-1 0,11-8-10 16,-3-3-7 0,-12 5-16-16,-23 8-5 0,-25 8-14 15,-30 16-1-15,-24 10-81 16,-24 7-249-16,-5 6-446 15</inkml:trace>
  <inkml:trace contextRef="#ctx0" brushRef="#br0" timeOffset="119061.96">3379 15718 575 0,'0'0'218'0,"0"0"-92"16,0 0-24-16,0 0-29 15,0 0-71-15,0 0-2 16,0 0-13-16,73-35 13 16,-9 14 5-16,12-6 0 15,5-3-2-15,7-4 0 16,0 3-1-16,-9 3-2 16,-15 7 0-16,-19 11-70 15,-20 9-33-15,-22 1-32 16,-4 7-72-16,-38 13-72 0</inkml:trace>
  <inkml:trace contextRef="#ctx0" brushRef="#br0" timeOffset="119249.96">3424 15783 222 0,'0'0'138'0,"0"0"-138"15,0 0 0-15,108 0 28 16,-33-9 8-16,18-6-27 16,12-8 0-16,6-4-6 15,10-5-3-15,7-8-130 16</inkml:trace>
  <inkml:trace contextRef="#ctx0" brushRef="#br0" timeOffset="120880.18">26929 14637 980 0,'0'0'91'0,"0"0"-32"16,0 0 74-16,0 0-13 16,0 0-65-16,0 0-37 15,0 0-8-15,2-42 0 16,-2 42-5-16,0 0-5 16,2 0-7-16,0 13-9 15,-1 11-5-15,1 9 21 16,-2 4 5-16,0 0-1 15,0-4-3-15,0-3 1 16,-3-5-2-16,-1-9 0 16,4-5 3-16,-2-7-3 15,2-4 1-15,0 0 6 0,4-4 11 16,29-21 29-16,20-11-2 16,27-16-28-16,23-5 14 15,23-11-6-15,20-5-13 16,20-8 10-16,3-1-14 15,0 7 2-15,-10 14-7 16,-27 15 1-16,-34 20-4 16,-42 16-7-16,-36 8 3 15,-20 2-64-15,-43 22-89 16,-40-2-161-16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42:0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27030 3971 916 0,'0'0'101'0,"0"0"-53"16,0 0 55-16,0 0 33 15,0 0-49-15,0 0-39 16,0 0-17-16,-71-59-9 16,70 59-8-16,1 0-11 15,-3 11-3-15,-2 25-12 16,-3 17 12-16,-5 10 0 16,-2 3 1-16,-1-4-1 15,2-5 0-15,2-6-3 16,-1-3-4-16,4-6-30 0,1-4-21 15,3-3-45-15,5-9-119 16,0-15-116-16,0-11-333 16</inkml:trace>
  <inkml:trace contextRef="#ctx0" brushRef="#br0" timeOffset="801.66">27129 4156 864 0,'0'0'116'16,"0"0"-104"-16,0 0 70 0,0 0 10 16,0 0-47-16,14-74-37 15,9 59-8-15,9 5-5 16,1 3 1-16,1 3 4 15,-4 4-4-15,-3 0 2 16,-8 15-7-16,-4 9 0 16,-5 8 0-16,-5 8 9 15,-5 1 3-15,0 1-1 16,-10 0-2-16,-10-1 0 16,-7-1-1-16,0-4-4 15,0-4 5-15,5-6 0 16,7-7 1-16,7-5-2 0,5-4-14 15,3-6-39-15,5-4 14 16,26 0 23-16,19-16 17 16,14-12 7-16,12-9-4 15,-3-4 6-15,-3-2 1 16,-6-4 15-16,-8-1 0 16,-7-1-9-16,-10 0 14 15,-11 7 0-15,-10 2 6 16,-12 4 16-16,-6 4-33 15,0 5 7-15,-5 4-5 16,-14 6-10-16,-5 4-11 16,0 4-14-16,-3 6 7 0,3 3-7 15,4 0 9-15,6 17-27 16,11 13-9 0,3 8 3-16,14 5 21 0,23-4 7 15,12 3 7-15,5-5 3 16,-5-3 6-16,-6-3-6 15,-13-2-2-15,-10 0-47 16,-12 1-9-16,-8-2 12 16,-1-2 33-16,-21-4-1 15,-8-3-10-15,0-6 22 16,2-7 2-16,4-2 26 16,7-4 15-16,4 0 6 15,4-14-29-15,3-11-18 16,6-6 16-16,0-11-16 15,10-4-4-15,16-1 2 0,2 4 0 16,-3 4-2 0,-3 9-13-16,-3 7-32 0,1 3-69 15,3 0-73-15,7 3-172 16,5 0 22-16</inkml:trace>
  <inkml:trace contextRef="#ctx0" brushRef="#br0" timeOffset="1284.03">28426 3798 745 0,'0'0'229'15,"0"0"-199"-15,0 0-6 16,0 0 24-16,0 0-31 0,0 0-11 16,9 36-6-1,-5-1 10-15,2 10 6 0,-2 6 14 16,-4 2-12-16,0 2-6 15,0-4-9-15,-6-2 1 16,-7-2-4-16,1-8-10 16,-3-7-15-16,0-6 17 15,-1-5 1-15,-1-6-14 16,-2-4 6-16,0-2-3 16,2-8 18-16,1-1 3 15,5 0 4-15,2-18-7 16,6-4-25-16,3-9 23 0,2-2 4 15,25-5-2-15,10-3 0 16,9-2-4-16,10 2 4 16,5 5-1-16,1 6 4 15,0 9 1-15,-4 7 14 16,-6 9-6-16,-10 5-10 16,-9 0-2-16,-10 17 0 15,-7 7-2-15,-6 4 4 16,-7 4-2-16,-3 0 9 15,-6 5-8-15,-23-1 0 16,-5-1-1-16,-8-4-16 16,4-8-43-16,2-6 21 0,-2-5-36 15,-6-8-133 1,-4-4-19-16</inkml:trace>
  <inkml:trace contextRef="#ctx0" brushRef="#br0" timeOffset="1487.58">28866 3900 594 0,'0'0'423'16,"0"0"-379"-16,0 0 1 15,0 0 62-15,0 0-47 0,0 0-44 16,11-54-16-1,-11 54-47-15,-19 0-188 0,-6 0-253 16</inkml:trace>
  <inkml:trace contextRef="#ctx0" brushRef="#br0" timeOffset="1835.21">29006 3866 798 0,'0'0'54'15,"0"0"-34"-15,0 0 78 16,0 0 1-16,0 0-47 0,0 0-29 16,6-38-14-16,-6 38-4 15,0 0-5-15,0 0-3 16,1 3-10-16,5 12-4 15,3 12 17-15,0 13 8 16,0 10 26-16,-4 1-17 16,-4 2-10-16,-1-6 9 15,0-5-10-15,0-10 0 16,0-9-1-16,0-5 0 16,0-11-5-16,0-3-9 15,-3-4-66-15,-4 0-48 16,-5-14-51-16,-5-14-300 0</inkml:trace>
  <inkml:trace contextRef="#ctx0" brushRef="#br0" timeOffset="1989.5">28958 3705 805 0,'0'0'151'15,"0"0"-134"-15,0 0 53 16,0 0-1-16,-33-78-53 15,33 76-16-15,0 2-114 16,0 0-235-16</inkml:trace>
  <inkml:trace contextRef="#ctx0" brushRef="#br0" timeOffset="2286.67">29249 3550 960 0,'0'0'69'16,"0"0"-53"-16,0 0 90 16,0 0-29-16,0 0-68 15,0 0-9-15,17 6-9 16,-7 23 9-16,-1 12 3 16,-5 7 3-16,-4 7 7 15,0 2-7-15,-4-1-2 16,-9-2 2-16,1-2-4 0,4-8-2 15,5-4-8-15,3-9-35 16,11-6-47-16,21-6 1 16,24 0-3-16,12-5 28 15,11-4-16-15,-3-4-59 16,-17-6-260-16</inkml:trace>
  <inkml:trace contextRef="#ctx0" brushRef="#br0" timeOffset="2476.42">29393 3991 864 0,'0'0'144'0,"0"0"-130"16,0 0 63-16,0 0 36 0,0 0-55 16,0 0-51-1,117-36-7-15,-39 32 0 0,-8 4-13 16,-15 0-131-16,-19 4-95 15,-22 12-118-15</inkml:trace>
  <inkml:trace contextRef="#ctx0" brushRef="#br0" timeOffset="2885.19">26555 5082 725 0,'0'0'80'16,"0"0"-80"-16,0 0 5 15,82-73-1-15,4 48 17 16,39-5 0-16,38-1 17 16,38-1 29-16,32-2-22 15,28-1-21-15,27-2-6 0,23-3-2 16,11 1-15-16,-6 5 2 16,-23 5-2-16,-44 9 3 15,-54 7-4-15,-62 3-11 16,-60 2 9-16,-47 5-24 15,-26-2 9-15,-44 5-28 16,-30-2-85-16,-32 0-97 16,-33 2-172-16</inkml:trace>
  <inkml:trace contextRef="#ctx0" brushRef="#br0" timeOffset="3217.91">26919 5053 520 0,'0'0'38'0,"-117"25"-36"15,49-9 15-15,-6-4 43 16,3-2 7-16,13-1-33 16,22-3-14-16,26-5 10 15,19-1 28-15,59-9-56 16,62-19 2-16,70-11 43 15,59-8 69-15,35 1-36 16,17 0-53-16,2 2-16 0,2-1-2 16,-10 6-9-16,-21 5 0 15,-36 11 4-15,-53 9 0 16,-63 3-4-16,-55 6-12 16,-50-2-10-16,-27 2-10 15,-21 4-11-15,-32 0-121 16,-22 1-146-16,-13 0-165 15</inkml:trace>
  <inkml:trace contextRef="#ctx0" brushRef="#br0" timeOffset="6903.74">16983 4875 42 0,'0'0'444'0,"0"0"-320"16,-80-21-99-16,53 15 7 15,2 2 22-15,-2 4-6 0,5 0-16 16,-4 0 0-16,3 4-3 16,-1 8-5-16,-3 3-4 15,-3 3 0-15,2 3 2 16,-2 1-8-16,4-1 2 16,-4 0 1-16,2 2 29 15,-3 2 2-15,-2 3-31 16,-5 9-17-16,-7 8 5 15,-3 7-2-15,-2 7 19 16,3 0-11-16,5 0-8 16,0 1-1-16,2 1-1 15,3-3 0-15,4-3 15 0,5 0-3 16,5-3-8-16,5 1-1 16,3-1 0-16,6 3-4 15,5-1-2-15,4 2 2 16,0 0 0-16,4-2 1 15,14-5 2-15,3-2 3 16,5-4-6-16,2-1 0 16,3 2 1-16,5-2 0 15,2-6-1-15,1-3 2 16,3-7 2-16,0-2-4 16,1-7 1-16,1-3 0 15,3-2-1-15,4-1 5 16,9-5 2-16,4-3-4 0,6-3-1 15,2 0-2 1,0 0 3-16,-3-4 2 0,-5-6-4 16,-5-2-1-1,-2-2 0-15,2-3 0 0,3-4 5 16,2-4-2-16,1-4 1 16,-4-5-4-16,-4-1 5 15,-5-2-5-15,-6 4 4 16,-11 1 1-16,-11 6 3 15,-6-1 14-15,-9-1 29 16,-5-5-23-16,0-3-9 16,-4-5-3-16,0-8-8 15,0-2-2-15,0-5-5 16,0 0-1-16,0-1 2 0,0 0-5 16,0 1 6-16,0 0 2 15,-5 4 2-15,-3 1 8 16,-4 4-7-16,-3 0-2 15,-1 2 7-15,-4 2-1 16,1 1-3-16,-4-2 4 16,0-2-8-16,-3 3-1 15,1 3-4-15,2 3 4 16,0 5-1-16,-1-1 5 16,-1 3 1-16,-1 1-4 15,-1 3-2-15,-4 2 2 16,-8 5-2-16,-4 7-3 15,-12 4-2-15,-15 8-2 0,-20 0 0 16,-17 20 2 0,-8 14-65-16,-2 6-34 0,3-2-121 15,6-7-340-15</inkml:trace>
  <inkml:trace contextRef="#ctx0" brushRef="#br0" timeOffset="-153541.28">5752 7702 645 0,'0'0'74'0,"0"0"-54"15,0 0-9-15,0 0 75 16,0 0 0-16,0 0-30 16,0 0-43-16,-34 0-13 15,34 0 0-15,0 0-4 16,5 0-2-16,4 4 6 15,7 3 2-15,11 2 7 16,12-1 6-16,20-2 7 16,25-6-3-16,22 0 12 15,15 0-3-15,1-8-14 16,-6 0-5-16,-13 4-8 16,-19 4-1-16,-20 0-77 0,-25 0-141 15,-27 4-45-15,-12-2-162 16</inkml:trace>
  <inkml:trace contextRef="#ctx0" brushRef="#br0" timeOffset="-153293.78">6146 7789 233 0,'0'0'540'0,"0"0"-494"16,0 0-46-16,0 0-10 16,0 0 10-16,0 0 16 15,111-28-12-15,-44 27 0 16,9-2-3-16,9 3-1 16,-4 0-43-16,-7 0-109 15,-13-4-102-15,-28-2-125 16</inkml:trace>
  <inkml:trace contextRef="#ctx0" brushRef="#br0" timeOffset="-153094.66">5939 7843 692 0,'0'0'50'0,"0"0"-6"15,0 0-43-15,0 0 15 16,0 0 3-16,0 0-19 16,100-36 0-16,-30 36-62 15,8 0-110-15,1 0-105 16</inkml:trace>
  <inkml:trace contextRef="#ctx0" brushRef="#br0" timeOffset="-151373.42">14938 7847 754 0,'0'0'44'16,"0"0"-40"-1,0 0 3-15,0 0 44 0,0 0 11 16,0 0-33-16,0 0-7 15,-32-11 20-15,32 11 24 16,0 0-22-16,0 0-29 16,0 0-8-16,0 0-7 15,0 0 0-15,0 0-3 16,19 13-6-16,18 1 9 16,21-2 59-16,22-5 7 15,15-7-25-15,8 0-5 16,0 0-14-16,-8-7-4 15,-10-1-13-15,-11-2-1 16,-19 6 1-16,-19 0-5 16,-19 2-1-16,-12 2 1 0,-5 0-3 15,0 0-2-15,0 0 3 16,0 0 0-16,-5 0-3 16,-2 2 4-16,-6 5 1 15,-3 0 1-15,-10 1-1 16,-12 2-10-16,-9 2-28 15,-8 2-72-15,-3-2-87 16,6-3-137-16</inkml:trace>
  <inkml:trace contextRef="#ctx0" brushRef="#br0" timeOffset="-151038.58">15205 7924 798 0,'0'0'128'0,"0"0"-107"16,0 0 25-16,0 0 57 16,0 0-44-16,-83-61-41 15,83 61-16-15,0 0-2 16,0 0-4-16,0 0-12 16,18 5-7-16,14 5 23 15,21 0 5-15,18-3 36 16,13-5 6-16,13-2-2 15,4 0-4-15,5 0-19 16,2-6-8-16,-7-3-9 0,-14 2 1 16,-19 3-3-16,-19 1-2 15,-20 2 0-15,-17 1-1 16,-9 0 0-16,-3 0-15 16,0 0-55-16,-14 0-63 15,-14 10-49-15,-17-1 37 16,-9 0-217-16</inkml:trace>
  <inkml:trace contextRef="#ctx0" brushRef="#br0" timeOffset="-150756.42">15495 7932 544 0,'0'0'77'0,"0"0"-67"15,0 0 23-15,0 0 84 16,0 0-30-16,0 0-63 16,-51-22-24-16,78 22 0 15,19 0 1-15,15 0 30 16,13 0-9-16,3 0 4 16,-4 0-1-16,-6 0-1 15,-5 0-14-15,-7 0-7 16,-9 0-2-16,-15 0-1 15,-16 0-7-15,-15 0-160 0,-13 0-290 16</inkml:trace>
  <inkml:trace contextRef="#ctx0" brushRef="#br0" timeOffset="-150573.45">15468 7976 519 0,'0'0'222'16,"0"0"-219"-16,0 0-3 15,0 0 0-15,116-7 4 16,-57 7-4-16,3 0-116 16,1 0-237-16</inkml:trace>
  <inkml:trace contextRef="#ctx0" brushRef="#br0" timeOffset="-149222.62">22259 7813 609 0,'0'0'100'0,"0"0"-76"16,0 0 55-16,0 0 39 16,0 0-39-16,0 0-41 15,0 0 12-15,0 0 2 16,-14-19-4-16,14 19-21 16,-2 0-15-16,2 0-5 15,0 0-6-15,0 0-1 16,10 0-2-16,41 0 0 0,40 0 2 15,48 0 43-15,28-6-14 16,7-8-1-16,-3 0-9 16,-18-1 4-16,-11 4-7 15,-12 2-16-15,-14 6 0 16,-16 3 1-16,-21 0-1 16,-28 0 1-16,-24 0-1 15,-17 0 1-15,-8 0 5 16,-2 0-6-16,0 0 2 15,0 0-5-15,-15 0-4 16,-16 0-14-16,-20 0-70 16,-15 6-108-16,-9-3-54 15,5 0-145-15,8 1 80 0</inkml:trace>
  <inkml:trace contextRef="#ctx0" brushRef="#br0" timeOffset="-148872.34">22562 7824 614 0,'0'0'113'0,"0"0"-87"16,0 0 49-16,0 0 77 16,0 0-58-16,0 0-53 15,-21-18-26-15,23 18-6 0,19 0-2 16,24 0 3-16,36 0 0 15,39 0-7-15,32 0 21 16,14 0 9-16,-4 0 9 16,-8 0-24-16,-18-3-7 15,-27-6-1-15,-24 0 2 16,-32 1 12-16,-26 2-6 16,-19 3 2-16,-8 2-5 15,0 1-15-15,-3 0-5 16,-15 0-8-16,-9 5-69 15,-10 8-83-15,-7-4-73 16,-3-3-245-16</inkml:trace>
  <inkml:trace contextRef="#ctx0" brushRef="#br0" timeOffset="-137252.08">24418 9154 804 0,'0'0'153'16,"0"0"-82"-16,0 0-71 15,0 0 149-15,0 0-43 16,0 0-83-16,0 0-19 16,-37-35 2-16,31 34-2 0,5 1 9 15,1 0-6-15,0 0 6 16,0 0-10-16,0 0 9 16,4 0-2-16,17 0 5 15,16 1-3-15,29 2 9 16,19-3 2-16,22 0-10 15,15 0-7-15,14 0 1 16,18-4-6-16,10-8 5 16,-10 0-6-16,-19 0 5 15,-24 4-2-15,-32-3 1 16,-24 3-3-16,-22 2 0 16,-19 0 3-16,-10 0-4 15,-4 2-6-15,0 3-15 0,0 0-33 16,0 1-46-16,-4 0-119 15,-7-3-160-15,-7-3-276 16</inkml:trace>
  <inkml:trace contextRef="#ctx0" brushRef="#br0" timeOffset="-136884.65">24739 9104 258 0,'0'0'211'15,"0"0"-178"-15,0 0 0 16,0 0 83-16,0 0-5 16,0 0-19-16,-11 0 10 15,11 0-1-15,11 0 9 16,20 0-37-16,18 0-47 15,19-1-24-15,14-1 10 16,6 1 0-16,6 0 6 16,4-4-3-16,1-1-6 15,-5-3-4-15,-11 0 2 16,-17 1-3-16,-20-1-2 16,-17 5 0-16,-15-2 0 15,-9 2-4-15,-5 2 2 16,0 0-57-16,-5-4-56 0,-15-10-145 15,-4-11-360-15</inkml:trace>
  <inkml:trace contextRef="#ctx0" brushRef="#br0" timeOffset="-129658.35">14516 9169 9 0,'0'0'33'0,"0"0"59"16,0 0 565-16,0 0-603 15,0 0-24-15,0 0-9 16,0 0 29-16,0 0 6 16,-21-24-40-16,21 24-14 15,0 0-1-15,0 0 3 16,0-1 13-16,0 0 14 16,5-4 34-16,20-2-4 15,15-3-20-15,22-1-24 16,14 1 0-16,16 6-5 0,12 2-7 15,10 1-2 1,2 1 3-16,-8 0-5 0,-19-1 1 16,-22-3 2-16,-23 4 0 15,-20-3-3-15,-14 0-1 16,-8 1-2-16,-2 1-34 16,0 0-33-16,-11-2-52 15,-16 0-4-15,-15-1-124 16,-13-2 5-16,-7 3 36 15,-6 0 123-15,3 0 16 16,3 1 20-16,6 2 42 16,4 0 3-16,4 0 4 15,2 0 5-15,4 6-3 16,6 0 2-16,6-1 4 16,6-3-1-16,7 2 448 0,3-3-348 15,8 0-94-15,3 2-8 16,0-3 35-16,3 0 6 15,0 1-19-15,0-1-3 16,12 0 9-16,21 0 15 16,19 0 33-16,18-2 1 15,12-7-33-15,8-3-20 16,5 4-16-16,1 2-12 16,-11 1 6-16,-12 5-7 15,-25 0-18-15,-21 8-103 16,-23-1-146-16,-4-4-146 15</inkml:trace>
  <inkml:trace contextRef="#ctx0" brushRef="#br0" timeOffset="-129433.22">14901 9149 7 0,'0'0'659'0,"0"0"-525"15,0 0-113-15,0 0 5 16,0 0 20-16,0 0-26 16,111-20-15-16,-59 17 5 15,3 2-7-15,0 1-2 16,-1 0-1-16,3 0-1 16,-4 6-75-16,-4 2-129 15,-8-3-172-15</inkml:trace>
  <inkml:trace contextRef="#ctx0" brushRef="#br0" timeOffset="-123796.18">17500 10429 492 0,'0'0'118'16,"0"0"-68"-16,0 0-17 0,0 0 51 16,0 0 0-16,0 0-27 15,0 0-5-15,-14-12 32 16,13 12 13-16,1 0-22 16,-2 0-23-16,2 0-21 15,0 0-19-15,0 0-11 16,0 0-1-16,0 0-7 15,14 0 1-15,41 0 6 16,45-5 4-16,45-3 49 16,38-5-18-16,21-2-7 15,12 1-5-15,9-1-23 16,-9 2 0-16,-20 4 1 16,-35 3 0-16,-42 2 4 15,-40 2-2-15,-32 0-3 16,-19 0 1-16,-13 0 0 0,-5-1-2 15,-1 0 1-15,-2 3 0 16,-4-1 1-16,-1 1 1 16,-2-1 1-16,0-1 2 15,0-1-5-15,-3 0-7 16,-19 0 0-16,-20-1-53 16,-18 2-98-16,-14 1-94 15,-4 0-125-15,2-3-176 16</inkml:trace>
  <inkml:trace contextRef="#ctx0" brushRef="#br0" timeOffset="-123412.96">17921 10284 684 0,'0'0'69'16,"0"0"-49"-16,0 0 54 15,0 0 73-15,0 0-38 16,0 0-76-16,-48-27-25 16,48 27 0-16,0 0-8 15,2 0-6-15,28 0-1 16,36 0 7-16,50 0 38 16,50 0 31-16,41 0-25 15,21-1-23-15,-6-6-6 0,-15-2-10 16,-29-3 0-16,-39-4 3 15,-36 3-8-15,-34 1 4 16,-30 1-1-16,-19 6-1 16,-14 2 1-16,-5 2-3 15,-1 1-15-15,0 0-39 16,-14 0-25-16,-18 0-13 16,-16 8-71-16,-18 2 3 15,-14 0-89-15,-8-4-50 16,-9-1 83-16</inkml:trace>
  <inkml:trace contextRef="#ctx0" brushRef="#br0" timeOffset="-123096.68">18048 10322 336 0,'0'0'216'15,"-126"-18"-194"-15,90 15-15 16,17 2 74-16,13 0 68 15,6 1-60-15,0 0-76 16,6-2-9-16,19 0 16 16,24 0 9-16,34-3-12 15,39 2 35-15,42 0 3 16,32 1-15-16,20 2-3 16,-1 0-14-16,-18 0-6 15,-33 0-9-15,-52 0 6 16,-42 0-12-16,-36 0 2 0,-26-2 4 15,-8 0-6-15,-2 2-2 16,-23 0-57-16,-20 0-76 16,-20 6-61-16,-9 3-44 15,-5 0-224-15</inkml:trace>
  <inkml:trace contextRef="#ctx0" brushRef="#br0" timeOffset="-121811.4">19080 11667 479 0,'0'0'59'0,"0"0"-31"16,-100 0 28-16,85 0 36 0,7 0-25 15,6 0-32 1,2 0-21-16,0 0-2 0,0 0-12 15,0 0 6-15,0 2 17 16,5 1 16-16,9-1 20 16,11-1-12-16,17 0-6 15,24-1-10-15,34 0 4 16,37 0 7-16,36 0 5 16,29-2 7-16,19-4-30 15,-1 0-13-15,-11-3 2 16,-18 2-6-16,-25 5 4 15,-25 2-5-15,-32 0-5 16,-28 0 12-16,-35 0-11 16,-25 0 7-16,-15 0 7 0,-6 0-3 15,0 0-7-15,0 0-4 16,-2 0-2-16,-17 0-2 16,-14 0 0-16,-12 0-13 15,-14 0-36-15,-8 7-33 16,-8 4-8-16,-4-2-25 15,-5 1 19-15,-5-2 21 16,-7 0 16-16,-7-4-18 16,-13-2 27-16,-8-2-31 15,-7 0-6-15,0 0 39 16,6 0 32-16,8 0 14 16,11 0 4-16,17 0 4 15,15 0 24-15,16 0 28 16,16 0-9-16,7 0-9 0,4-2 0 15,1 2 3-15,4-4 0 16,5 3-5-16,9 1-3 16,10 0-1-16,2 0-1 15,13 0-1-15,39-5-22 16,36-1 30-16,46-3 16 16,29 1-1-16,22 2 9 15,6 1-28-15,1 1-13 16,-11-1-14-16,-13-1 4 15,-17-3-6-15,-32 1-1 16,-29 1-4-16,-33-1 2 0,-29 6-1 16,-16-1 2-16,-12 3-3 15,0-2-21-15,-16 2-71 16,-19-4-51-16,-8-5-204 16</inkml:trace>
  <inkml:trace contextRef="#ctx0" brushRef="#br0" timeOffset="-118161.65">16309 13418 261 0,'0'0'207'0,"0"0"-110"0,0 0-32 16,0 0 19-16,0 0-17 16,0 0-40-16,-99-44-13 15,63 39-2-15,0-2 8 16,0-2 27-16,6-1 1 16,5 0-2-16,1-4 33 15,4 2-19-15,0-2 0 16,-3-1-21-16,-2 1-15 15,-1 0 1-15,-5 1-6 16,0 4-9-16,2 2-3 16,9 2 1-16,9 4 3 0,7 1 4 15,4 0-15-15,0 0 0 16,0 0-9-16,22 0-7 16,17 1 15-16,19 6 1 15,14-3 14-15,4-3-7 16,6 3-4-16,-7-3 0 15,-4 0 1-15,-7-1-3 16,-11 0 1-16,-9 0-1 16,-16 0 5-16,-14 0-2 15,-9 0 26-15,-5 0 8 16,0 0-15-16,0 10-19 16,-16 16-4-16,-16 15 0 0,-20 20 1 15,-14 20 10-15,-7 18 3 16,-6 10 4-16,4 1-10 15,8-6 0-15,16-17-8 16,15-13 1-16,14-13-1 16,10-13 1-16,11-11-2 15,1-12 2-15,0-10-1 16,0-6 0-16,0-5-5 16,1-4-18-16,3 0-17 15,2-4-27-15,4-25-170 16,2-11-375-16</inkml:trace>
  <inkml:trace contextRef="#ctx0" brushRef="#br0" timeOffset="-117627.04">15798 13319 581 0,'0'0'146'0,"0"0"-72"16,0 0-21-16,0 0 39 15,0 0-21-15,0 0-54 16,-72-59-17-16,72 59-6 0,-2 0-2 16,2 0 4-1,-1 4 3-15,1 0 0 0,0 2 1 16,0 0 0-16,14-1 0 15,12 0 0-15,18-5 29 16,15 0 25-16,23 0-15 16,14-9-5-16,5-2-11 15,1 1-9-15,-15 3-6 16,-19 4-3-16,-26 3-3 16,-22 0 2-16,-14 0 8 15,-6 0 10-15,0 8-1 16,-4 8-7-16,-20 13-3 15,-9 17 18-15,-11 13 25 16,-9 10-36-16,3 10-2 16,1 6 8-16,7-4-16 0,4 0 0 15,5-7-1-15,2-10-3 16,3-4-3-16,1-5 1 16,3-8-1-16,5-4-2 15,-1-6-15-15,10-9-44 16,1-6-69-16,8-11-90 15,1-11-89-15,8 0-333 16</inkml:trace>
  <inkml:trace contextRef="#ctx0" brushRef="#br0" timeOffset="-116676.79">16154 13340 616 0,'0'0'79'15,"0"0"5"-15,0 0-39 16,0 0 29-16,-80-47 2 16,71 45-53-16,-2 2-14 15,4 0-9-15,-2 0 2 16,3 0 3-16,-1 0 1 16,2 0 2-16,1-1 2 15,1 1 6-15,-2-1 4 16,-1 1 7-16,-3 0-9 15,-1 0 0-15,-4 0 2 16,1 0-5-16,1 0-4 16,3 0 9-16,5 0-2 0,1 0 0 15,3 0 3-15,0 0-6 16,0 0-3-16,0 0-2 16,0 0-10-16,13 0-4 15,20-5 4-15,19-4 1 16,21-2 10-16,9 0-4 15,2 1-4-15,-8 6 2 16,-19 4-4-16,-13 0 2 16,-17 0-1-16,-10 0-1 15,-9 0 0-15,-6 2 2 0,-2 1 11 16,0 1 20 0,0 2-10-16,-13 8-20 0,-16 12-4 15,-10 13 0-15,-11 15 23 16,-1 5-12-16,6 6 5 15,9 2-4-15,13 2-8 16,9 0-4-16,5 0 3 16,0-6-2-16,0-8 1 15,-1 0-2-15,-5-8-15 16,-2-2-33-16,0-5-78 16,1-7-70-16,2-11-73 15,6-11-251-15</inkml:trace>
  <inkml:trace contextRef="#ctx0" brushRef="#br0" timeOffset="-115960.68">15923 13872 528 0,'0'0'113'0,"0"0"-58"16,0 0 30-1,0 0 42-15,0 0-42 0,0 0-40 16,-64-32-14-16,64 31-5 15,0-2-16-15,19-3 0 16,22-5 9-16,18-6 18 16,17-6 1-16,11-1-4 15,-7 3-2-15,-11 7-13 16,-15 8-11-16,-17 2-4 16,-19 4-3-16,-8 0 2 15,-8 0-1-15,-2 0 8 16,0 0 14-16,0 0-2 15,-13 0-3-15,-19 0-14 16,-19 0-4-16,-21 11 1 16,-19 5-2-16,-8 0 1 0,11-1 1 15,19-4 1-15,24-1-3 16,22-6 1-16,13-1 0 16,10-2-2-16,0-1-5 15,6 0 3-15,29 0-3 16,26 0 6-16,30-7 13 15,18-12-4-15,6-4-8 16,-13 1 3-16,-21 5-4 16,-24 4 2-16,-26 8-5 15,-18 5 3-15,-13 0-1 16,-7 0-9-16,-33 5 6 16,-27 8 0-16,-24 5 4 0,-18 1 0 15,0-4 1-15,9-1-1 16,21-3 1-16,30-4-1 15,22-3 0-15,21-2 1 16,6-2-1-16,36 0-12 16,47-2 5-16,49-10-4 15,36-8-28-15,1-11-237 16,-23-3-697-16</inkml:trace>
  <inkml:trace contextRef="#ctx0" brushRef="#br0" timeOffset="-113426.54">21030 14003 30 0,'0'0'678'0,"0"0"-626"15,0 0-2-15,-87-76 0 16,72 64 51-16,1 0-16 15,2 5-18-15,-3 2-25 16,0 5-16-16,-3 0 1 16,0 0-2-16,2 10-3 15,2 3 6-15,8-3-7 0,6 0-9 16,15-3 0-16,32-7 9 16,33 0 22-16,29-20 0 15,27-12-14-15,14-5-13 16,4 1-5-16,-2 6-6 15,-11 6 2-15,-19 9-4 16,-24 7-3-16,-29 6-2 16,-32 2 1-16,-23 0-3 15,-13 0-7-15,-1 9-30 16,-4 2-5-16,-14 7 7 16,-8 0-51-16,-1 1-104 0,-4-5-56 15,-3-4-169 1</inkml:trace>
  <inkml:trace contextRef="#ctx0" brushRef="#br0" timeOffset="-113092.41">20987 14044 55 0,'0'0'775'0,"0"0"-659"15,0 0-89-15,0 0 67 16,0 0 24-16,-79-29-52 16,77 28-38-16,2 1-15 0,0 0-7 15,0 0-6-15,12 0-12 16,31 0 8-16,32-6 4 16,34-8 29-16,24-8 1 15,13-4 0-15,-3-2-14 16,-7 1 0-16,-17 7-11 15,-32 4-3-15,-30 9-2 16,-32 6-3-16,-25 1-56 16,-5 5-115-16,-26 9-97 15,-14 3-112-15</inkml:trace>
  <inkml:trace contextRef="#ctx0" brushRef="#br0" timeOffset="-112876.3">21030 14097 17 0,'0'0'1095'15,"0"0"-996"-15,0 0-88 16,0 0-3-16,0 0 63 16,0 0-40-16,70-33-21 15,49 21-3-15,28-3-3 16,6 2 1-16,-1 4-5 15,-7 3-17-15,-15-1-93 16,-23-6-257-16,-23-6-433 0</inkml:trace>
  <inkml:trace contextRef="#ctx0" brushRef="#br0" timeOffset="-110625.28">11432 15184 12 0,'0'0'597'15,"0"0"-551"-15,0 0 25 16,-91-7 7-16,79 7 14 16,6 0-14-16,2 0-32 15,1 0-15-15,3 0 0 16,0 0 7-16,0 0-9 16,0 0-17-16,0 0 3 15,12 0-10-15,22 0 5 0,23-9 42 16,21-14 4-1,21-10-23-15,18-6-13 0,10-5-5 16,7-5-6-16,-6 5-9 16,-18 6-1-16,-24 10 1 15,-27 10 1-15,-27 7 2 16,-18 7-3-16,-11 3 1 16,-3 1-2-16,0 0-12 15,0 0-27-15,-3 1-61 16,-3 9-85-16,-1 2-47 15,0-5-157-15,-2-1 48 16,-6-2 302-16</inkml:trace>
  <inkml:trace contextRef="#ctx0" brushRef="#br0" timeOffset="-110324.58">11605 15237 802 0,'0'0'34'0,"0"0"5"15,-85 0 3-15,75 0 49 16,4 1-11-16,6 1-68 16,0 1-12-16,1 2-15 15,20-4 15-15,15-1 6 16,19-6 45-16,23-21 2 0,19-12-4 15,12-5-14 1,7-7-20-16,2 0-13 0,-9 6 0 16,-17 8-3-16,-20 19 1 15,-21 16-35-15,-30 2-199 16,-21 23-194-16,-9 1-121 16</inkml:trace>
  <inkml:trace contextRef="#ctx0" brushRef="#br0" timeOffset="-104555.48">9693 16918 585 0,'0'0'375'0,"0"0"-332"16,0 0-43-16,0 0-2 16,0 0 2-16,0 0 5 15,120 9 33-15,-48-9 5 16,7-18 14-16,2-2-15 16,1-4-15-16,-4 2-6 15,-7 2-7-15,-10 6-7 16,-11 3-6-16,-9 4 4 15,-11 2-3-15,-9 2-2 16,-6 1 1-16,-6 2 0 16,0 0-1-16,-2-2-1 15,2 2-10-15,0-3-37 16,3 0-37-16,0-2-51 16,0-4-94-16,-3 2-124 0</inkml:trace>
  <inkml:trace contextRef="#ctx0" brushRef="#br0" timeOffset="-104223.02">9946 17019 201 0,'0'0'708'0,"0"0"-585"15,0 0-3-15,0 0 18 0,0 0-56 16,0 0-58-16,-71 40-19 16,71-26 0-16,1 0 1 15,20 1-1-15,16-5-1 16,13-9 6-16,15-1-3 16,14-9 1-16,6-11-4 15,-5-2-2-15,-5 0-2 16,-7 2-12-16,-10 4-20 15,-10 2-26-15,-8 3-24 16,-13 3-38-16,-8 4-39 16,-8-2-115-16,-11 1-269 15</inkml:trace>
  <inkml:trace contextRef="#ctx0" brushRef="#br0" timeOffset="-103404.92">12308 16747 24 0,'0'0'579'0,"0"0"-351"16,0 0-92-16,-80-5-1 15,70 5-23-15,6 0-36 0,4 0-33 16,0 0-14-16,0 0-8 16,0 0-4-16,9 0 1 15,16 5-3-15,11 9 14 16,18 4-5-16,19-2 2 16,21 0-9-16,24-6-8 15,15-7-9-15,17-3 7 16,7 0-4-16,-8 0-3 15,-13-6-13-15,-26-3-30 16,-32 2 2-16,-30 3 13 16,-25 1 18-16,-15 1 10 15,-8 0 1-15,0-2 9 16,-12 3-5-16,-9 1-5 0,-3 0-2 16,3 0-45-1,-1 3-127-15,3 6-135 0,-1-5-246 16,1-2 277-16</inkml:trace>
  <inkml:trace contextRef="#ctx0" brushRef="#br0" timeOffset="-102989.22">12217 16844 491 0,'0'0'255'0,"-96"-22"-176"0,65 12 36 16,10 3 38-16,12 0-36 16,8 4-48-16,1 3-31 15,0 0-27-15,12 0-9 16,19 0 8-16,20 9 16 15,19-1 4-15,29-2 1 16,21-1-3-16,23-5-13 16,16 0-8-16,11 0-6 15,1-11 7-15,-14-2-5 0,-17-5-3 16,-32 2-12 0,-28 3-8-16,-29 4 2 0,-26 3 11 15,-17 3 7-15,-8 2-1 16,0 1-12-16,0 0-42 15,-11 0-33-15,-9 0-44 16,-9 0-104-16,-8 0-188 16,-5 5-59-16</inkml:trace>
  <inkml:trace contextRef="#ctx0" brushRef="#br0" timeOffset="-102671.21">12696 16758 572 0,'0'0'101'16,"-106"-10"-60"-16,63 8 62 16,16 2 25-16,9 0-36 15,10 0-53-15,7 0-17 16,1 0-3-16,0 0-6 15,27 6 11-15,22 0 6 16,35-3 2-16,30-3-1 16,31 0-10-16,25-5-10 15,11-5-8-15,-8-2-3 16,-22 1-14-16,-41 4-70 0,-43 3-50 16,-40-2-80-1,-27 4-203-15</inkml:trace>
  <inkml:trace contextRef="#ctx0" brushRef="#br0" timeOffset="-60822.92">9181 15179 0 0,'0'0'4'16,"0"0"11"-16,0 0 0 15,83-50 38-15,-56 33 10 16,-7 9-18-16,-7 1 66 16,-10 7-10-16,-3 0 12 15,0 0-12-15,0 0-25 16,0 0-5-16,0 0-20 16,2-1-13-16,4-5 8 15,0 2 5-15,-2 0 19 0,2 2 43 16,-5 2-17-1,-1 0-31-15,0 0-7 0,0 0-31 16,0 18-27-16,2 11 4 16,4 13 27-16,-3 7-10 15,5 6-21-15,0 1 0 16,0-6 0-16,2-2 1 16,1-7-1-16,5-8 0 15,-2-10-2-15,2-4-1 16,2-8-7-16,-2-6 4 15,8-5 6-15,0 0 1 16,6 0 3-16,3-9-1 16,1-1-1-16,8-1-2 15,5-2 3-15,6 1 1 16,10-2-3-16,-1-1 3 0,5 2-4 16,-1 3 3-16,1-1-2 15,8 4-1-15,-2 2 0 16,0 2 1-16,-1 1 0 15,0 2-1-15,3-1 2 16,6-1-1-16,5-3-1 16,7-2 0-16,4-1 0 15,1-2-1-15,2-2 2 16,-3 2-4-16,-9 2 4 16,-7 1-1-16,-11 1 0 15,-9 1 0-15,-7-2 0 16,-6 0 4-16,-4 0-4 15,-2-3 0-15,4 0-1 0,4-1 1 16,5 0 0-16,1-1 1 16,-1 1 1-16,-5 0-2 15,-6-1-2-15,-5 4 0 16,-3 0 2-16,0 2 1 16,0 2-1-16,-5 0-3 15,-4-1 3-15,-8 2 2 16,-4 1-1-16,-6 1-1 15,-3 1 0-15,0 0 1 16,-1-2-1-16,0 1 1 16,-2 0-1-16,2-1 2 15,-5 1 2-15,3-1-1 0,0 1-1 16,-1 1 4 0,-2-3-3-16,0 2 4 0,0-1 2 15,0-3-1-15,0-2-4 16,-5-1-3-16,0-6-1 15,1 2 1-15,-3-1-1 16,4-1-2-16,0 3 2 16,0 2-4-16,1 4-12 15,-1 3-16-15,-1 2-68 16,-11 0-215-16,-5 5-622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51:23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16863 4236 646 0,'0'0'224'0,"0"0"-178"15,0 0 90-15,0 0 5 0,0 0-16 16,0 0-48 0,0 0 2-16,-75-66-28 0,75 66 11 15,0 0-8-15,-1 0-11 16,-2 0-11-16,-2 15-21 16,-1 16-9-16,-4 13 33 15,1 12-13-15,0 6-18 16,0 1-2-16,3 0-2 15,2-4 1-15,-1-5 0 16,1-8 1-16,-2-7-2 16,-3-6-5-16,1-4-36 15,-1-9-32-15,-1-6-23 0,4-10-11 16,2-4-68 0,4-25-207-16</inkml:trace>
  <inkml:trace contextRef="#ctx0" brushRef="#br0" timeOffset="383.34">16721 4329 306 0,'0'0'633'0,"0"0"-574"15,0 0 41-15,0 0 59 16,-28-79-55-16,28 65-65 15,0-5-20-15,9 0 0 16,12-3-9-16,10-6-2 0,8 3-4 16,8-2 4-16,9 2 0 15,-2 4-1-15,-1 6-7 16,-7 8-1-16,-13 7-2 16,-9 0 0-16,-10 16 2 15,-10 10-1-15,-4 7 2 16,-1 4 3-16,-20 2-1 15,-7 1 1-15,-7-2-1 16,-5-2 7-16,-4-3-7 16,-5-2 3-16,3-9-5 15,10-3 0-15,14-8-24 16,13-5-44-16,9-2-86 0,22-4-193 16,20 0-6-16</inkml:trace>
  <inkml:trace contextRef="#ctx0" brushRef="#br0" timeOffset="614.51">17187 4626 1032 0,'0'0'279'16,"0"0"-268"-16,0 0 116 15,0 0-17-15,0 0-61 0,0 0-42 16,0 0-7-16,-12-12-14 16,12 37 5-16,0 15 9 15,0 13 0-15,0 6-13 16,-5-3-139-16,-14-10-591 16</inkml:trace>
  <inkml:trace contextRef="#ctx0" brushRef="#br0" timeOffset="1417.39">16651 5392 765 0,'0'0'358'16,"0"0"-350"-16,0 0 8 15,0 0 142-15,0 0-69 16,0 0-66-16,0 0-23 16,-31-29-16-16,31 48 1 15,0 10 15-15,0 14 4 0,0 7-1 16,-3 7 3 0,-15 6 1-16,-3-3-7 0,1-9-1 15,3-8-36-15,6-10-67 16,10-15-89-16,1-16-151 15</inkml:trace>
  <inkml:trace contextRef="#ctx0" brushRef="#br0" timeOffset="1734.34">16714 5280 1285 0,'0'0'29'16,"0"0"-22"-16,0 0 84 16,0 0-30-16,0 0-61 15,0 0-9-15,21-21 1 16,19 16 8-16,6 4 2 16,0 1-2-16,-10 0 0 15,-9 14-6-15,-9 5 3 16,-8 4 1-16,-8 3-4 15,-2 2 6-15,-15 5 3 16,-16 2 3-16,-13-1 0 16,-3-1-6-16,3-8-8 0,15-7-37 15,18-8-79-15,11-10-148 16,21 0-247-16</inkml:trace>
  <inkml:trace contextRef="#ctx0" brushRef="#br0" timeOffset="2067.6">17070 5528 937 0,'0'0'437'0,"0"0"-432"16,0 0 30-16,0 0 52 16,0 0-65-16,0 0-21 0,42 0-2 15,-21 0-5 1,1 0 4-16,1 0 2 0,-7 4-1 15,-1 6 0-15,-7 1 0 16,-8 6-2-16,0 6 3 16,-13 13 6-16,-21 5 5 15,-10 4-7-15,2-6 5 16,10-11-8-16,16-12-1 16,16-9 0-16,9-7-17 15,37-4 17-15,24-20 2 16,21-11-2-16,8-2-32 15,-5 0-64-15,-14 5-129 16,-20 5-339-16,-26 3 25 16</inkml:trace>
  <inkml:trace contextRef="#ctx0" brushRef="#br0" timeOffset="2709.09">16433 7128 9 0,'0'0'46'0,"0"0"-12"16,42-75-30-16,-39 46 867 15,-1 1-787-15,-1 4 3 16,-1 3 72-16,0 4-36 16,0 5-53-16,0 1-18 15,0 6 0-15,0 3-2 16,0 2-14-16,0 0-22 16,0 2-14-16,0 26-11 15,0 19-2-15,0 17 13 16,0 8 5-16,-1-1-5 15,-5-13-28-15,-1-13-49 16,3-14-21-16,1-11-69 0,2-18-228 16,-1-2-270-16,1-11 468 15</inkml:trace>
  <inkml:trace contextRef="#ctx0" brushRef="#br0" timeOffset="3002.62">16453 6994 5 0,'0'0'150'0,"-3"-72"1000"16,1 38-1107-16,2-1-37 16,0 4 91-16,9 5-36 15,12 4-52-15,6 7-9 16,4 3-1-16,2 12-3 0,0 0 0 16,-3 10-1-16,-7 17 5 15,-4 6-2-15,-11 3 0 16,-8 1 1-16,0-2 1 15,-10 3 3-15,-14-2-3 16,-6-1 0-16,-1-2 1 16,2-3-2-16,6-7-26 15,10-7-48-15,13-6-80 16,0-10-115-16,32 0-79 16,10 0-70-16,10-12 228 15</inkml:trace>
  <inkml:trace contextRef="#ctx0" brushRef="#br0" timeOffset="3436.23">16915 7150 463 0,'0'0'679'0,"0"0"-638"15,0 0 104-15,0 0-15 16,0 0-68-16,0 0-42 16,-15-46-12-16,15 41 0 15,3-3-8-15,14 1-10 16,10-2 8-16,1 3-3 15,-1 4 3-15,-5 2 0 16,-5 0 1-16,-6 0-4 16,-5 14-1-16,-4-1 3 15,-2 7 3-15,0 0 0 0,0 5 1 16,-6 0 8 0,-3-3-7-16,5 0-2 0,4-4-1 15,0-1-2-15,1-2-4 16,20-1 6-16,6-3-2 15,6-3 3-15,2-2 3 16,0 1-3-16,-5-3 1 16,-8-1-1-16,-10-1 0 15,-6 0 3-15,-6-1-3 16,0 4 9-16,-12 4-4 16,-28 9-4-16,-20 11 1 15,-12 6-2-15,-2 3-24 16,10 2-45-16,13-1-97 15,18-6-186-15,15-1-402 16</inkml:trace>
  <inkml:trace contextRef="#ctx0" brushRef="#br0" timeOffset="3731.36">16613 8029 62 0,'0'0'863'0,"0"0"-720"15,0 0-125-15,0 0 167 16,0 0-76-16,0 0-100 0,-47-34-9 16,53 60 0-16,2 13 19 15,-3 18-10-15,-5 12-1 16,0 11-4-16,-4 3-4 15,-9-14-13-15,2-13-52 16,5-18-11-16,6-19-56 16,0-18-52-16,15-1-147 15,4-26-104-15,-2-15 340 16,-1-8 36-16</inkml:trace>
  <inkml:trace contextRef="#ctx0" brushRef="#br0" timeOffset="4001.47">16629 7986 39 0,'0'0'1018'16,"0"0"-924"-16,-35-83-50 16,35 61 98-16,5 4-83 0,23 2-49 15,14 5-10-15,10 4 4 16,3 7 0-16,-4 0-3 16,-6 11-1-16,-15 12-7 15,-17 5 2-15,-13 5 5 16,-3 1 0-16,-31 5 3 15,-15-4-2-15,-7 1-1 16,1-4-2-16,5-4-6 16,12-6-22-16,11-4-8 15,12-5-67-15,15-4-90 0,0-9-156 16,30 0-99 0,20-4 304-16</inkml:trace>
  <inkml:trace contextRef="#ctx0" brushRef="#br0" timeOffset="4189.1">17197 8131 1248 0,'0'0'160'15,"0"0"-159"-15,0 0 9 16,0 0 27-16,0 0-35 16,0 0-1-16,10 97 1 15,-8-55-2-15,1-2-5 16,-1-3-35-16,1-6-51 15,1-12-78-15,-1-6-51 0,-1-11-85 16,-2-2-140-16</inkml:trace>
  <inkml:trace contextRef="#ctx0" brushRef="#br0" timeOffset="4485.16">17127 8029 1041 0,'0'0'157'0,"0"0"-146"16,0 0 49-16,0 0 5 16,0 0-55-16,0 0 9 0,-14 103 1 15,4-53-10 1,-5 0 11-16,-4-6 14 0,-1-7-10 16,0-9 9-1,3-8-2-15,8-6-3 0,3-7-14 16,6-1-3-16,0-1-12 15,22-4-2-15,25-1 2 16,25 0 14-16,20-15-7 16,15-5-3-16,8 4-4 15,0 2-50-15,-4 9-87 16,-22 5-321-16</inkml:trace>
  <inkml:trace contextRef="#ctx0" brushRef="#br0" timeOffset="7170.46">19829 4210 433 0,'0'0'575'0,"0"0"-526"15,0 0 28-15,0 0 47 16,0 0-87-16,0 0-37 15,-19-9-21-15,16 36 21 16,-2 12 9-16,-2 10 31 16,-2 6-17-16,1 5 4 15,1 1-19-15,-1 4 2 16,4 0-5-16,2-7-5 16,2-6-2-16,0-15-58 15,11-11-55-15,7-17-96 0,7-9-30 16,2-15-126-1</inkml:trace>
  <inkml:trace contextRef="#ctx0" brushRef="#br0" timeOffset="7453.52">20035 4396 717 0,'0'0'131'16,"0"0"-69"-16,0 0 113 16,0 0 1-16,0 0-88 15,0 0-59-15,13-68-29 16,-22 69-4-16,-18 16-12 15,-10 3 16-15,-6 0 5 16,1-3-1-16,8-5 1 16,7-2-4-16,8-4 2 15,7 1-3-15,4-2-5 16,4 0 2-16,4 4-4 16,0-2 6-16,7 3-11 0,17 2 12 15,12 2 6-15,9 0-1 16,7 1 2-16,0 3-7 15,-1 1-2-15,-2 1-61 16,-4-2-71-16,-6-5-120 16,-9-7-189-16</inkml:trace>
  <inkml:trace contextRef="#ctx0" brushRef="#br0" timeOffset="7653.54">20318 4535 1096 0,'0'0'149'16,"0"0"-116"-16,0 0 92 15,0 0-63-15,0 0-62 16,0 0-15-16,3 61 11 16,8-6 4-16,7 10 0 15,0 3-4-15,2-1-110 16,-6-4-243-16</inkml:trace>
  <inkml:trace contextRef="#ctx0" brushRef="#br0" timeOffset="8575.44">19950 5379 1095 0,'0'0'113'15,"0"0"-66"-15,0 0 96 0,0 0-69 16,0 0-74-16,0 0-26 16,-3 16 18-16,3 28 8 15,0 9 3-15,0-3-2 16,12-3-1-16,2-6-45 15,3-7-65-15,4-9-94 16,4-8 0-16,-1-13-80 16,2-4-78-16</inkml:trace>
  <inkml:trace contextRef="#ctx0" brushRef="#br0" timeOffset="8803.29">20154 5548 562 0,'0'0'84'15,"0"0"41"-15,0-94 35 0,-10 75 5 16,-2 9-55-1,-1 7-9-15,-3 3-57 0,-7 5-44 16,-4 17-7-16,-3 10 7 16,5 0 4-16,8-1-4 15,11 0-5-15,6-2 5 16,0-3-2-16,15-3 2 16,12-5-2-16,9-3 4 15,10-3 0-15,5-5 3 16,4-2-5-16,3-4-85 15,2-1-180-15,-4 0-401 16</inkml:trace>
  <inkml:trace contextRef="#ctx0" brushRef="#br0" timeOffset="9137.09">20518 5685 1191 0,'0'0'61'0,"0"0"-3"15,0 0 36-15,0 0-67 16,0 0-24-16,0 0-6 16,112-15 3-16,-84 29-1 15,-5 2-3-15,-13 6-6 16,-8 4 3-16,-2 7 5 16,-19 5 2-16,-14 4 1 15,-8 1 2-15,2-2-3 16,14-5 0-16,16-4-2 15,9-9-12-15,39-6 2 0,34-9 11 16,24-8 1-16,13 0 7 16,-3-6-5-16,-26-8-1 15,-25 1-1-15,-28 5-10 16,-24 4-23-16,-5 4-45 16,-35 0-154-16,-21 6-282 15</inkml:trace>
  <inkml:trace contextRef="#ctx0" brushRef="#br0" timeOffset="10010.52">20120 6822 1234 0,'0'0'75'16,"0"0"-35"-16,0 0 69 15,0 0-64-15,0 0-45 16,0 0-21-16,-9 51 21 16,9 11 3-16,0 9 0 15,-11 2-2-15,-8-8-1 16,5-12-75-16,13-17-59 16,1-15-15-16,20-17-121 0,9-4-203 15</inkml:trace>
  <inkml:trace contextRef="#ctx0" brushRef="#br0" timeOffset="10254.17">20318 6934 1001 0,'0'0'78'0,"0"0"-8"16,0 0 51-16,0 0-85 16,-118 0-35-16,72 23-2 15,9 2 2-15,10-1-4 0,14-5 0 16,8 1-6-1,5-2 3-15,3 1-1 0,21-2 7 16,7 0 6-16,7-3 3 16,5-2-3-16,2 0-4 15,1-3 1-15,0-1-3 16,2-4-84-16,0-4-179 16,-5 0-241-16</inkml:trace>
  <inkml:trace contextRef="#ctx0" brushRef="#br0" timeOffset="10638.02">20663 7141 326 0,'0'0'749'0,"0"0"-712"15,0 0 78-15,0 0 20 16,0 0-77-16,0 0-30 0,3-52-18 16,15 49-10-16,3 2 0 15,1 1-2-15,0 0 2 16,-3 0 0-16,-5 0-2 15,-5 7-7-15,-4 4 5 16,-2 3-1-16,-3 3 0 16,0 2-3-16,-9-1 1 15,-16 4 0-15,-10 1-6 16,-4 3 10-16,-1 6-10 16,4 2 8-16,14 0 0 15,13-2-5-15,9-2 2 16,19-7 5-16,22-3 3 0,11-6 8 15,-3-1 24 1,-10-7 2-16,-16 0-3 0,-13-4-9 16,-10 0-2-16,0 0 7 15,-32 6-10-15,-29 3-17 16,-24 5-2-16,-15 4-76 16,0-4-67-16,4-1-227 15</inkml:trace>
  <inkml:trace contextRef="#ctx0" brushRef="#br0" timeOffset="12093.67">20536 8286 546 0,'0'0'316'0,"0"0"-286"0,0 0-10 16,0 0 39-16,0 0-59 16,0 0-41-16,-28-54-254 15,12 65-340-15</inkml:trace>
  <inkml:trace contextRef="#ctx0" brushRef="#br0" timeOffset="33629.33">20376 7909 627 0,'0'0'462'0,"0"0"-334"16,-76-79-24-16,57 63 2 0,7 6-30 15,6 5-11-15,5 5-15 16,1 0-23-16,0 15-27 16,0 22 2-16,0 15 7 15,-6 17 14-15,-9 13-19 16,-9 6-3-16,-2 2-1 15,0-4-3-15,3-12-31 16,11-15-22-16,11-11-26 16,1-19-44-16,16-17-90 15,16-12-160-15,4-30-76 16,2-17 304-16,-1-8 37 16,1-2 41-16</inkml:trace>
  <inkml:trace contextRef="#ctx0" brushRef="#br0" timeOffset="33880.17">20451 8126 53 0,'0'0'818'0,"0"0"-708"15,15-80-32-15,-15 76 75 16,-6 4-47-16,-18 15-106 16,-14 21-9-16,-12 10 4 15,-4 3 4-15,7-2 0 16,8-8 1-16,14-13-4 16,11-7 4-16,8-7-4 15,6-5 2-15,0-2-2 16,3-3 4-16,18 2 3 15,9-2 16-15,5 3 15 16,3 2-17-16,-1 6-4 16,-2 5-11-16,-2 6-2 15,-2 3-18-15,2 3-55 0,3-6-112 16,2-7-179-16,-4-9-171 16,-5-8 334-16</inkml:trace>
  <inkml:trace contextRef="#ctx0" brushRef="#br0" timeOffset="34063.21">20738 8388 0 0,'0'0'1133'0,"0"0"-978"15,0 0-129-15,0 0 69 16,0 0-69-16,0 0-26 16,11 44-1-16,0 3 1 15,-2 2 4-15,-2-2-4 0,-1-4-16 16,-1-10-55-16,-1-8-64 15,-2-13-123-15,-2-12-130 16,0-6-59-16</inkml:trace>
  <inkml:trace contextRef="#ctx0" brushRef="#br0" timeOffset="34329.61">20612 8288 35 0,'0'0'969'16,"0"0"-874"-16,0 0-60 15,0 0 66-15,0 0-101 16,0 0 15-16,-40 25-15 16,31 7 11-16,-4-1 12 0,-1-3 19 15,-1 3-7-15,3-3-7 16,2 1-9-16,1-3 3 16,5-7-5-16,4-2-15 15,0-4-2-15,34-6 0 16,29-7 6-16,29 0 27 15,29-17-12-15,16 0-21 16,-4 8-23-16,-23 9-132 16,-44 0-457-16</inkml:trace>
  <inkml:trace contextRef="#ctx0" brushRef="#br0" timeOffset="37464.1">18258 4323 149 0,'0'0'532'16,"0"0"-410"-16,0 0-13 15,-35-89 50-15,28 68-68 16,1 1-19-16,-1 4-3 16,-1 2-18-16,2 5-21 15,1 5-5-15,2 2-7 16,1 2-6-16,2 0-6 0,0 0-6 16,-3 0-3-16,-2 3-2 15,-7 13-3-15,-7 13 8 16,-5 11 0-16,2 8 2 15,5 7-2-15,7 2 5 16,4 4-4-16,6-4 8 16,0-1-8-16,9 0-1 15,8-4 1-15,5-2-1 16,5-9 0-16,1-6-3 16,5-5 2-16,-2-9-3 0,2-3 2 15,-2-7-2 1,4-6 3-16,4-5-7 0,3 0 8 15,3-1 6-15,1-14-2 16,-5-3 3-16,-7-3-3 16,-4-2 4-16,-5-2 0 15,-4-4-2-15,-4-4 2 16,-3-5 0-16,0-7-6 16,1-4 6-16,-3 0 2 15,-1 0-8-15,-1 3-2 16,-4 3 0-16,-5 4 8 15,-1 2-6-15,0 3 2 16,-14 0 6-16,-8 2 1 0,-6-2-8 16,-9 3 3-1,-9-1-4-15,-5 2-3 0,3 5 1 16,5 5 0-16,13 5 1 16,12 7-1-16,9 4 0 15,5 4-1-15,-1 0-3 16,-5 0-35-16,-11 14-42 15,-12 7 27-15,-6 6-9 16,3 2-42-16,14 3-60 16,22-4-123-16,0-4-108 15</inkml:trace>
  <inkml:trace contextRef="#ctx0" brushRef="#br0" timeOffset="38434.37">18324 4473 567 0,'0'0'162'0,"0"0"-123"15,0 0 65-15,0 0 10 16,0 0-62-16,0 0-16 15,-38-26-15-15,38 26-14 16,0 0-7-16,0 0-4 16,0 0 0-16,0 0-2 15,0 0 3-15,0 0 3 16,0 0 0-16,0 0 3 16,0 0 13-16,0 0 12 15,2-2 0-15,8-2-16 16,8-3 19-16,-1-2-12 15,-3 1-6-15,-6 5-10 16,-8-2 28-16,0 3 13 0,0-1-18 16,0 3-6-1,0 0-11-15,0 0-9 0,0 0-1 16,0 0-9-16,-5 7-3 16,-1 7 11-16,5-3-3 15,1 1-15-15,0-6-6 16,0 1 2-16,3-2 12 15,3-4 4-15,-3 0 6 16,1-1 2-16,-2 0 5 16,1 0 10-16,0-11-6 15,-3 1 4-15,0-3 13 16,0 0-16-16,0 6 1 0,0 2-6 16,-5 3-3-1,1 2-2-15,-4 0-5 0,-1 0 0 16,-1 8-8-16,3 4-18 15,4-4-19-15,3 0 2 16,0 0 12-16,0-5-12 16,0 0-6-16,7-3 31 15,-1 0-55-15,3 0 25 16,-3 0-44-16,-6 0 12 16,0 0 84-16,-3 0-51 15,-13 0-41-15,0 0 73 16,5 0 13-16,6 0-6 15,5 0 9-15,0 0-87 16,0-3-314-16</inkml:trace>
  <inkml:trace contextRef="#ctx0" brushRef="#br0" timeOffset="40167.18">18739 7988 748 0,'0'0'58'0,"0"0"-51"0,0 0 41 16,0 0 92-16,0 0-53 16,0 0-30-16,-55-79 5 15,45 73 8-15,-2 0-18 16,-7 4-28-16,-4 2-9 16,-10 0-10-16,-8 4-2 15,-2 15 4-15,0 3 5 16,2 4-6-16,11 1 4 15,7 4-7-15,6 1-2 16,5 5 0-16,6 5 1 16,5 1-2-16,1 5 1 15,0 5 2-15,1 0-2 16,11 1-1-16,0-2 2 0,3-2-1 16,6-6-2-1,3-2-3-15,4-10-13 0,8-6-2 16,4-5 4-16,9-8-9 15,5-7 20-15,0-2-6 16,1-4-6-16,-1 0-16 16,-4 0-8-16,-3-5 10 15,-3-6 15-15,-6-3 6 16,-4-6 9-16,-3 1 0 16,-7-6 5-16,-3-3 0 15,-3-4 0-15,-7-5 15 16,-3-4 7-16,-6-6 3 0,-2-1-14 15,0-1 33-15,-10-2-34 16,-6 5 3-16,-3 4 20 16,-2 7-19-16,0 8-4 15,-3 3-3-15,-1 9-3 16,-5 4-9-16,-4 5-1 16,-3 6-8-16,1 0-33 15,4 3-22-15,10 8-39 16,8 4-25-16,4 1-117 15,6 0-87-15</inkml:trace>
  <inkml:trace contextRef="#ctx0" brushRef="#br0" timeOffset="40662.68">18736 8341 767 0,'0'0'28'0,"0"0"-27"15,0 0 53-15,0 0 3 0,0 0-48 16,0 0-9-16,-48 31-1 16,46-24-1-16,2-4 2 15,0 0 2-15,0-3 0 16,0 0 0-16,0 0 17 16,0 0 32-16,0 0 32 15,0 0-13-15,0-3-27 16,-3 0-22-16,0-1-7 15,-1 3-2-15,2-1-10 16,1 2-2-16,1 0-6 16,0 0-13-16,0 0 0 15,0 4-17-15,0 2 31 16,0 3-18-16,7-6-6 0,4-1 19 16,-4-2 10-16,-1 0 7 15,-6 0 4-15,0 0-11 16,-4 0-57-16,-23 0-377 15</inkml:trace>
  <inkml:trace contextRef="#ctx0" brushRef="#br0" timeOffset="43233.36">18291 5585 20 0,'0'0'432'0,"0"0"-148"16,0 0-259-16,0 0 14 15,0 0 69-15,0 0-43 0,-29-18-34 16,29 18 22-16,0 0 22 16,0 0-4-16,0 0-21 15,8 0-30-15,11 0-9 16,11 0-1-16,9 0 5 15,7 0-14-15,3 0 7 16,5 0-3-16,-3 0-5 16,-8 0-31-16,-10 0-25 15,-12-2-38-15,-12 2-24 16,-9-4-27-16,0-2 35 16,-15-2-57-16,-11-5-188 15,0-1 272-15,0 3 60 16,4-2-24-16,8 3 14 0,3 2 16 15,3-1 2-15,1 4 10 16,-3-3 5-16,-1 1 4 16,2-6 10-16,-2-1 33 15,1-4 526-15,-2-1-418 16,1 3-80-16,1 3 94 16,4 5-31-16,3 2-70 15,2 5-32-15,1 1-4 16,-2 0-7-16,2 0-25 15,-1 15-18-15,-1 15-33 16,-1 16 44-16,0 13 7 16,-4 11 0-16,-1 13-37 0,2 5-73 15,2-9-171 1,4-8-166-16,0-14 101 0</inkml:trace>
  <inkml:trace contextRef="#ctx0" brushRef="#br0" timeOffset="43833.85">18132 7057 31 0,'0'0'173'16,"0"0"706"-16,0 0-834 16,0 0-29-16,0 0 93 15,0 0-33-15,-17-12-63 16,17 12-5-16,0 0-6 15,0 0-1-15,0 0 0 16,0 0-1-16,0 0 8 16,11 0-3-16,9 0 0 15,13 0 4-15,11 5 5 16,8-1-7-16,4 2-7 16,5-3 1-16,4 1-1 15,-1-2 1-15,-6-2-1 16,-11 0-5-16,-15 0-8 0,-16 0-18 15,-10 0-8-15,-6 0-23 16,-4 0-21-16,-20-8-252 16,-12-3-254-16</inkml:trace>
  <inkml:trace contextRef="#ctx0" brushRef="#br0" timeOffset="44055.25">18419 6853 35 0,'0'0'877'16,"0"0"-694"-16,0 0-122 0,0 0 65 15,0 0-33-15,0 0-93 16,-11-24-18-16,10 67-1 16,-1 13 19-16,1 4 14 15,1 2-7-15,0 1-7 16,0 2-10-16,-6-5-91 15,0-16-231-15,-3-20-547 16</inkml:trace>
  <inkml:trace contextRef="#ctx0" brushRef="#br0" timeOffset="51787.87">14874 4470 397 0,'0'0'573'16,"0"0"-511"-16,-103-69-41 15,70 50 101-15,5 3-9 16,4 4-63-16,6 6-22 16,6 3 0-16,6 3-8 15,3 0-10-15,2 0-8 16,1 0-2-16,0 0 0 16,0 0-8-16,0 0-5 0,0 0 2 15,12 0-5 1,12 7 16-16,13 1 14 0,14-2 7 15,11-5-11 1,7-1 1-16,9 0-11 0,2 0 5 16,1 0 1-16,-5 0-6 15,-10 0-14-15,-16 0-9 16,-17-1-16-16,-16 1-15 16,-10 0-41-16,-4-3-22 15,-3 0-26-15,0-3-73 16,0-2 17-16,0 1-16 15</inkml:trace>
  <inkml:trace contextRef="#ctx0" brushRef="#br0" timeOffset="52070.7">15356 4301 315 0,'0'0'227'0,"0"0"-107"15,0 0 4-15,0 0 40 16,0 0-36-16,0 0-41 16,-51-25-21-16,51 25-11 15,0 0-23-15,0 0-19 16,0 0-13-16,0 0-15 15,0 2-9-15,0 9 15 16,11 3 9-16,8 0 0 16,3 3 2-16,5-5 10 15,1 1 5-15,0-4-10 16,-3 1-2-16,-6-4-1 0,-5-2-2 16,-8-1 0-1,-3-2-2-15,-3 1 1 0,0 2-1 16,-15 7-6-16,-18 8-11 15,-14 10 4-15,-9 5-78 16,-1 3-149-16,5-2-375 16</inkml:trace>
  <inkml:trace contextRef="#ctx0" brushRef="#br0" timeOffset="52687.1">15029 5516 548 0,'0'0'489'0,"0"0"-465"15,0 0-9-15,0 0 104 16,0 0-14-16,0 0-69 15,0 0-19-15,-10-13-9 0,10 13-4 16,0 0-4-16,0 0-4 16,6 0-9-16,22 0 13 15,14 1 3-15,19 4 9 16,15-1-10-16,8 0 3 16,8-1-2-16,4-1-3 15,1-1-5-15,-10-1-36 16,-10 0-6-16,-18 0-57 15,-21 0-60-15,-19-5-107 16,-16-3-68-16</inkml:trace>
  <inkml:trace contextRef="#ctx0" brushRef="#br0" timeOffset="53036.71">15699 5442 506 0,'0'0'591'0,"0"0"-548"16,0 0 12-16,0 0 85 15,0 0-60-15,0 0-47 16,-11-18-28-16,11 18-5 16,0 0-14-16,0 0 1 15,8 7-5-15,10 6 16 16,9 2 2-16,3 1 4 15,1-2-1-15,-1-1-3 16,-6-4-1-16,-6 0-7 0,-5-1 1 16,-7-2-1-16,-4-2-4 15,-2 0-5-15,-6 4 3 16,-30 3 14-16,-27 12 2 16,-20 3 18-16,-5 6-20 15,16 8-2-15,36-7-217 16,36-9-690-16</inkml:trace>
  <inkml:trace contextRef="#ctx0" brushRef="#br0" timeOffset="53938.17">15282 7363 26 0,'0'0'874'0,"0"0"-758"16,0 0-58-16,0 0 6 15,0 0 27-15,0 0-33 16,0 0-47-16,-13-9-11 16,20 9-13-16,19 2 7 15,13 3 6-15,13 2 16 16,13-1-16-16,6-2-12 15,10 2-68-15,1-4-105 16,-11-2-112-16,-16 0-204 16</inkml:trace>
  <inkml:trace contextRef="#ctx0" brushRef="#br0" timeOffset="54254.8">15778 7313 11 0,'0'0'652'0,"0"0"-370"15,0 0-195-15,0 0 23 16,0 0 19-16,0 0-53 16,-35-47-50-16,33 47-24 15,2 0-2-15,0 0-12 16,0 6-9-16,0 11 1 16,5 5 16-16,9 0 3 15,6-1-4-15,4-3-2 16,1-6 4-16,-3-2-7 15,-8-3-8-15,-8-4 0 16,-6 0 12-16,0 0 4 0,-11 8-1 16,-25 9 2-16,-16 8 1 15,-13 9 0-15,2 6-62 16,14-4-138-16,19-2-212 16,23-5-109-16</inkml:trace>
  <inkml:trace contextRef="#ctx0" brushRef="#br0" timeOffset="54688.25">15453 8188 14 0,'0'0'72'16,"0"0"-8"-16,0 0 805 15,0 0-800-15,0 0-42 0,0 0 73 16,-24-32 0 0,24 30-86-16,0-2-14 0,18 3-20 15,13-4 8-15,14 2 11 16,12 0-5-16,1 1-16 16,-1 2-37-16,-6 0-52 15,-2 0-50-15,-6 0-62 16,0 0-99-16,-5 0 56 15,-6 0 201-15,-8 0 4 16</inkml:trace>
  <inkml:trace contextRef="#ctx0" brushRef="#br0" timeOffset="54955">15939 8101 49 0,'0'0'60'0,"0"0"537"0,0 0-402 15,0 0-144-15,0 0 36 16,0 0 54-16,-66-66-60 15,66 66-52-15,0 0-29 16,0 0-2-16,0 0-21 16,7 12 8-16,9 4 15 15,8 1 4-15,9-2 0 16,4 0 4-16,5-4-5 16,-6-1 1-16,-8-3-4 15,-11-2 2-15,-13 6-2 0,-4 7-6 16,-33 11 6-1,-25 13-2-15,-17 11-53 0,-5-2-196 16,14-2-276-16,20-7 231 16</inkml:trace>
  <inkml:trace contextRef="#ctx0" brushRef="#br0" timeOffset="56071.78">22668 4529 93 0,'0'0'969'15,"0"0"-823"-15,6-86-38 16,-6 62 16-16,0 4-11 16,0 6-61-16,0 7-20 15,2 5-13-15,-2 2-12 16,3 0-7-16,2 8-25 16,4 17-3-16,5 5 8 15,4 7 20-15,-3 0-14 16,-3-2-35-16,-3-3-29 0,-5-3-57 15,-2-9-33-15,-2-10-184 16,0-10-154-16,-12-4 267 16</inkml:trace>
  <inkml:trace contextRef="#ctx0" brushRef="#br0" timeOffset="56438.46">22615 4236 73 0,'0'0'825'0,"-32"-76"-685"15,19 52-64-15,-1 8 19 16,5 9 18-16,-3 7-61 16,-9 10-52-16,-10 26-25 15,-8 16 25-15,3 19-2 16,14 3 2-16,19 6 0 16,3 1 4-16,34 0-4 0,18-7-5 15,17-14-5-15,11-17-20 16,6-17 6-16,2-16 14 15,-5-10-5-15,-8-4 14 16,-12-25-4-16,-10-15 2 16,-15-12 3-16,-13-11 15 15,-19-6-3-15,-6-6 17 16,-34-6-17-16,-23-1 28 16,-19 3-13-16,-14 8-26 15,-7 16-2-15,-1 26-5 0,1 29-4 16,15 20-68-1,15 44-55-15,25 25-64 0,30 9-77 16,12 6-411-16</inkml:trace>
  <inkml:trace contextRef="#ctx0" brushRef="#br0" timeOffset="56744.04">22425 5799 1055 0,'0'0'252'0,"0"0"-246"0,0 0 3 16,0 0 5-16,0 0 1 16,0 0-12-16,112-27-3 15,-36 22 0-15,7-1-14 16,1 2-92-16,-9-6-166 16,-13-2-319-16</inkml:trace>
  <inkml:trace contextRef="#ctx0" brushRef="#br0" timeOffset="57054.92">22979 5651 860 0,'0'0'344'0,"0"0"-316"16,0 0 18-16,0 0 26 16,0 0-47-16,0 0-25 15,108-40 4-15,-70 40-4 16,-10 12 0-16,-10 5-6 15,-6 4 2-15,-11 6-8 16,-1 4 9-16,-4 9 3 16,-19 4 3-16,-2-1 6 15,3-4-8-15,11-4-1 16,10-8-9-16,1-6-22 16,37-5-5-16,21-12 36 0,20-4 9 15,7-8 0-15,-5-20-9 16,-14-9-42-16,-20-12-97 15,-25-8-114-15,-21-10-134 16</inkml:trace>
  <inkml:trace contextRef="#ctx0" brushRef="#br0" timeOffset="57322">23310 5467 371 0,'0'0'356'16,"-156"-47"-187"-16,91 40-53 16,17 7 4-16,18 14-27 15,20 24-72-15,10 17-10 0,6 16-5 16,30 11 10-1,17 9 17-15,16-3-18 0,10-13-10 16,5-18-5-16,4-20-36 16,0-16 28-16,-2-16 2 15,-5-5-1-15,-14-19 7 16,-18-19 10-16,-22-13 10 16,-18-16 16-16,-12-17 13 15,-42-9-19-15,-34-4-8 16,-33 2-13-16,-26 14-9 15,-16 18-3-15,7 27-22 16,13 30-28-16,33 6-136 16,34 26-517-16</inkml:trace>
  <inkml:trace contextRef="#ctx0" brushRef="#br0" timeOffset="57947.33">22471 7476 49 0,'0'0'1193'0,"0"0"-1113"16,0 0-74-16,0 0 19 15,0 0 16-15,0 0-41 16,139-55-29-16,-32 47 24 15,2 0 1-15,0 3-57 16,-4-3-73-16,-11-4-193 16,-9-4-288-16</inkml:trace>
  <inkml:trace contextRef="#ctx0" brushRef="#br0" timeOffset="58339.37">23527 7233 1069 0,'0'0'274'16,"0"0"-261"-16,0 0 64 16,0 0-3-16,0 0-36 15,0 0-36-15,84-61-2 16,-44 61-12-16,4 0 8 16,-7 3 0-16,-12 7 0 0,-7 2-10 15,-10 0 4-15,-7-2-3 16,-1 3-2-16,0-1 10 15,-15 4-4-15,-3 1 9 16,5 1 3-16,5 3-2 16,8 4-1-16,0 1 2 15,21 2-2-15,15 2 2 16,9-1 2-16,0-3 3 16,-5-5-3-16,-16-3-3 15,-9-5 1-15,-14-2-2 16,-1 1-2-16,-18 0-1 15,-24 1 0-15,-19-1-2 16,-14-1-2-16,-2-8-53 16,14-3-41-16,22-7-96 15,26-22-236-15</inkml:trace>
  <inkml:trace contextRef="#ctx0" brushRef="#br0" timeOffset="58689.07">23665 6991 1206 0,'0'0'66'0,"-94"-24"-50"16,44 24 64-16,-5 21-46 15,-3 25-27-15,0 13-4 16,4 17 3-16,19 15-5 16,24 9 1-16,14 4 1 15,51-2 7-15,28-11-6 0,27-16-4 16,16-21-2-16,13-21-11 15,2-21 9-15,-6-12 8 16,-13-13-3-16,-14-26 0 16,-22-12-1-16,-24-12 6 15,-25-16 3-15,-29-7 3 16,-16-14-6-16,-47-5 1 16,-37 5-7-16,-31 12-1 15,-20 23-1-15,-14 30-1 16,4 28-5-16,18 17-5 15,30 41-52-15,33 24-55 16,33 18-121-16,31 3-260 16</inkml:trace>
  <inkml:trace contextRef="#ctx0" brushRef="#br0" timeOffset="58977.24">22914 8243 741 0,'0'0'440'0,"0"0"-426"16,0 0-10-16,0 0 12 15,0 0-16-15,85 4 0 16,3 0 19-16,21 0-6 16,11-4-13-16,4 1-13 15,-5-1-128-15,-3 0-253 16</inkml:trace>
  <inkml:trace contextRef="#ctx0" brushRef="#br0" timeOffset="59167.83">24244 8194 1254 0,'0'0'93'15,"0"0"-88"-15,0 0-10 0,0 0-5 16,0 0 10-16,56 98 1 16,-38-57-1-16,-7 4-6 15,-7-3-48-15,-4-5-50 16,0-9-110-16,0-13-95 15,-1-14-342-15</inkml:trace>
  <inkml:trace contextRef="#ctx0" brushRef="#br0" timeOffset="59473.46">24121 8085 1033 0,'0'0'169'0,"0"0"-159"16,0 0 13-16,0 0-23 15,0 0-7-15,0 0 7 16,-19 91 6-16,9-54 0 16,-3-3 9-16,-4-5-15 15,2-4 5-15,-2-7-3 16,10-4 2-16,2-4-4 16,5-6 1-16,0-2 2 15,6 0 0-15,24-2 20 16,16 0 37-16,13 0-23 15,11 0-25-15,-3-6-12 16,-1-6-29-16,-7 1-99 16,-4-7-104-16,-11-6-110 0,-10-5-184 15</inkml:trace>
  <inkml:trace contextRef="#ctx0" brushRef="#br0" timeOffset="59776.75">24390 7868 684 0,'0'0'110'0,"-154"-71"-3"15,77 51 77-15,7 14-49 16,5 6-67-16,12 12-49 16,9 27-3-16,5 17-11 15,7 23 0-15,3 18 11 16,12 9-6-16,15 3 0 16,2-9-9-16,36-12-1 0,24-15-8 15,20-18-14 1,18-16 5-16,14-19 10 0,11-14-5 15,0-6 12-15,0-12 8 16,-11-19-6-16,-21-13 2 16,-24-11 21-16,-24-12 6 15,-28-11 33-15,-15-9-30 16,-43-7-30-16,-36 5-4 16,-33 9-9-16,-28 23-16 15,-12 26-36-15,1 21-85 16,21 10-523-16</inkml:trace>
  <inkml:trace contextRef="#ctx0" brushRef="#br0" timeOffset="66538.39">16478 4724 298 0,'0'0'34'15,"0"0"-28"-15,0 0-6 16,0 0-29-16,0 0-82 15</inkml:trace>
  <inkml:trace contextRef="#ctx0" brushRef="#br0" timeOffset="69709.75">17233 6165 170 0,'0'0'407'0,"0"0"-385"16,0 0-22-16,0 0 12 15,0 0 42-15,0 0 17 0,0 0 18 16,30-24 25-16,-30 24 1 16,0 0 1-16,0 0-29 15,0 0-41-15,0 0-22 16,0 0-18-16,0 0-6 15,0 0-32-15,18 0-77 16,25-2-104-16,17-6 19 16,14-6-251-16</inkml:trace>
  <inkml:trace contextRef="#ctx0" brushRef="#br0" timeOffset="70164.42">20469 6277 850 0,'0'0'0'0,"0"0"-103"15,0 0 88-15,0 0 15 16,0 0 0-16,0 0-246 15</inkml:trace>
  <inkml:trace contextRef="#ctx0" brushRef="#br0" timeOffset="72035.59">17924 7384 756 0,'0'0'141'0,"0"0"-103"16,0 0-36-16,0 0 4 16,0 0 38-16,0 0 3 15,-5 21-31-15,5-19-16 16,0-2 0-16,-1 4-2 16,1-2 2-16,0 0-18 15,0 0-44-15,13-2-49 0,25 0-13 16,20-4-156-16</inkml:trace>
  <inkml:trace contextRef="#ctx0" brushRef="#br0" timeOffset="72392.43">20356 7563 840 0,'0'0'0'15,"0"0"-180"-15,0 0-105 16</inkml:trace>
  <inkml:trace contextRef="#ctx0" brushRef="#br0" timeOffset="73793.98">17179 8372 812 0,'0'0'0'0,"0"0"-177"15,0 0 68-15,0 0 109 16,87-3 0-16,-44 0-96 15,-1-2-211-15</inkml:trace>
  <inkml:trace contextRef="#ctx0" brushRef="#br0" timeOffset="74116.22">18788 8507 1046 0,'0'0'0'15,"0"0"-21"-15,0 0 21 16,0 0 22-16,0 0 19 0,0 0-41 16,-11 27-1-1,8-20-41-15,-1 3-33 0,1-1-39 16,3-3-111-16,0-6-349 16</inkml:trace>
  <inkml:trace contextRef="#ctx0" brushRef="#br0" timeOffset="88100.18">2621 11711 1052 0,'0'0'141'0,"0"0"-136"16,0 0-5-16,-83 28 90 15,72-23-3-15,5-2-53 16,6 0-25-16,0 0-2 16,0 0-2-16,0 1-1 0,0 0-4 15,0-3 0-15,0 1-1 16,0-1 1-16,6-1-1 15,21 0 1-15,23-6 31 16,24-19 21-16,17-11-32 16,12-3-1-16,5-3-9 15,-3 5-5-15,-11 2 0 16,-18 11-5-16,-28 8-2 16,-24 7 1-16,-18 7 0 15,-6 2 0-15,0 0-3 16,-2 0 0-16,-16 4-3 15,-17 15 7-15,-12 7 1 16,-17 3 1-16,-2 4 2 16,-8 1-2-16,5 0-4 0,-1 5 1 15,4-3 0-15,5-3-4 16,15-6 4-16,16-9 0 16,15-8 1-16,12-5 0 15,3-3 0-15,0-2 0 16,12 0-6-16,21-9 0 15,22-20 6-15,23-11 3 16,20-6-1-16,5-2-1 16,2 4 0-16,-16 10-1 15,-26 11-15-15,-27 11-7 16,-28 9-5-16,-9 3-8 16,-42 18 13-16,-23 16 5 15,-19 12 8-15,-6-1-13 0,7 0 10 16,13-4 5-16,17-9 4 15,14-8 0-15,22-8-2 16,13-9-25-16,5-7-32 16,32-4-34-16,17-25-26 15,17-9-140-15,-5-4-376 16</inkml:trace>
  <inkml:trace contextRef="#ctx0" brushRef="#br0" timeOffset="89917.43">1875 5479 753 0,'0'0'220'0,"0"0"-141"15,0 0 14-15,0 0 34 16,0 0-47-16,0 0-40 16,0 0-15-16,-6-40-2 0,6 40 0 15,0 0 0-15,0-1-1 16,0 1 7-16,0 0-9 16,0 0-14-16,3 0-6 15,12 13-11-15,9 8 11 16,4 7 9-16,-1 0-7 15,-2-1 0-15,-7-4-2 16,-3-6 1-16,0-8 0 16,-3-4 0-16,-3-5-1 15,6 0 6-15,7-21 2 16,11-14 12-16,13-15-4 16,5-9 4-16,6-7-6 0,4-12-4 15,9-8-5-15,6 0-5 16,-1 4 2-16,-2 9 2 15,-14 11-3-15,-9 11 2 16,-7 5-2-16,-7 13-1 16,-8 6-1-16,-10 9 1 15,-5 11-2-15,-11 6 2 16,1 1-20-16,-3 0-20 16,0 0-25-16,0 20-39 15,-3 13-99-15,-15 10 91 0,-13 8-239 16,-13-4-259-1</inkml:trace>
  <inkml:trace contextRef="#ctx0" brushRef="#br0" timeOffset="90384.72">2151 5467 529 0,'0'0'153'15,"0"0"-80"-15,0 0 89 16,0 0-31-16,0 0-46 0,0 0-13 16,-46-54 1-16,43 50-14 15,3 2-11-15,0 1-16 16,0 1-10-16,0 0-20 15,0 0-2-15,0 3-19 16,3 12 5-16,10 6 14 16,1 5 0-16,-1-1 3 15,-4-3-1-15,3-5-1 16,0-5 0-16,-5-8-1 16,7-4 4-16,5-7 2 15,11-24 20-15,19-16 1 16,7-12-6-16,8-12 4 15,7-9-4-15,2-9-10 0,5-4-4 16,-5 0-2-16,-10 13-3 16,-17 23 0-16,-22 26-2 15,-14 21-2-15,-7 10-43 16,-3 13-81-16,0 15-217 16,0 7 93-16,0 0-258 15</inkml:trace>
  <inkml:trace contextRef="#ctx0" brushRef="#br0" timeOffset="92669.68">1987 8699 648 0,'0'0'446'0,"0"0"-359"0,0 0-44 15,0 0 68 1,0 0-37-16,0 0-54 0,0 0-13 16,-37-49 1-16,37 49 10 15,0 0-1-15,0 0-5 16,0 3-12-16,3 11-2 15,13 6 2-15,5 6 12 16,0 3 5-16,3-3-9 16,-2 0-4-16,-2-8 3 15,-1-4-3-15,0-5-3 16,-2-6 0-16,2-3 4 16,2 0 0-16,1-9 20 15,10-19 22-15,8-13 2 16,6-13-28-16,8-12-3 15,4-8-6-15,3-4-1 0,5-3-4 16,1-1-4-16,2 0-1 16,-8 13-1-16,-12 13-1 15,-19 22 0-15,-18 22 1 16,-9 12-1-16,-3 0-8 16,0 0-48-16,0 4-35 15,0 19-42-15,0 9 6 16,0 11-30-16,-18-4-182 15,-12-1-60-15</inkml:trace>
  <inkml:trace contextRef="#ctx0" brushRef="#br0" timeOffset="93152.93">2057 8588 737 0,'0'0'223'0,"0"0"-186"15,0 0 37-15,0 0 53 16,-30-76-37-16,30 65-48 16,-3 3-5-16,3 3 6 15,0 2-15-15,0 1-7 0,-3 2-8 16,3 0-7-1,0 0-1-15,0 0-5 0,0 11-13 16,0 21-5-16,14 14 16 16,3 12 2-16,0 0 0 15,2-10 5-15,-2-10-4 16,2-11-1-16,0-11 0 16,-2-8 0-16,2-7 0 15,1-1 1-15,15-15 10 16,12-24 24-16,14-15 3 15,11-18-15-15,7-11-5 16,-3 1-10-16,-8-2-2 16,-14 12-2-16,-17 16 3 0,-17 20-2 15,-14 19 0 1,-6 11-5-16,0 6-10 0,0 0-46 16,0 3-39-16,-3 12-98 15,-9 7-129-15,-15 3 11 16,-9 0-155-16</inkml:trace>
  <inkml:trace contextRef="#ctx0" brushRef="#br0" timeOffset="93569.85">2203 8431 729 0,'0'0'114'0,"0"0"-68"16,0 0 61-16,0 0 10 16,0 0-78-16,0 0-30 15,-24-21-9-15,24 27-4 16,-1 21-16-16,-2 18 20 16,1 14 12-16,-2 16-1 15,1 2 2-15,0-1 10 16,0-5-2-16,0-10-17 15,0-15 1-15,3-13-5 16,0-15 1-16,0-12-1 16,0-6 2-16,12-2 9 15,10-26 67-15,13-17 10 0,12-16-45 16,11-8-24 0,2 0-12-16,-3 4-3 0,-5 8-4 15,-7 10 3-15,-14 10-2 16,-5 7 2-16,-10 8-3 15,-1 3-8-15,3 3-50 16,4-2-150-16,11 0-202 16</inkml:trace>
  <inkml:trace contextRef="#ctx0" brushRef="#br0" timeOffset="95886.76">12095 5663 36 0,'0'0'28'0,"0"0"457"16,0 0-438-16,0 0-22 16,0 0 104-16,0 0 72 15,0 0-66-15,-85 5-14 16,59-5-24-16,1 0-24 15,2 0-21-15,4 0-12 16,7 2-11-16,5-1-3 16,7 1-5-16,0-2-12 15,0 0-9-15,0 0-3 16,0 2 0-16,3-2 1 16,7 4-3-16,10 2-6 15,17 2 11-15,18 2 7 16,21-4 15-16,17-5-14 0,10-1 0 15,4 0-2 1,-2 0-4-16,-13-5 1 0,-12-2 2 16,-17 0-4-16,-15 0 3 15,-9 0-1-15,-8-2 5 16,-1 0 21-16,-3-3-8 16,1 1-6-16,-1-2-5 15,0 3 3-15,1-1-7 16,-3 4-3-16,1 0 4 15,-5 1 4-15,-6 3-7 16,-6 3-2-16,-5 0-1 16,1 0-2-16,3 0-2 15,6 0 1-15,8 0 1 16,4 5 0-16,5 2 1 0,2 1 0 16,0 2 0-1,-2-3-2-15,-3 0 1 0,-11-4 0 16,-4 0 1-16,-8-2 0 15,-4 0 0-15,-1 2 0 16,0-1 0-16,0 2 0 16,0 6-7-16,0 4 5 15,2 3 1-15,2 5 1 16,2 0 0-16,3 1 0 16,-2 1 2-16,0-1-2 15,-4 4 0-15,-2 3 0 16,-1 6 0-16,0 8 0 15,-11 12 1-15,-8 11 2 0,0 10-2 16,-1 8 1-16,6 2-1 16,5 1 2-16,4-3-1 15,4-2 2-15,1-2 0 16,0 0-1-16,0 4 0 16,6-4-3-16,0-4 8 15,1-8-8-15,-3-12 2 16,1-2-2-16,-2-6 1 15,1 0-1-15,-1 1 2 16,2-6-1-16,-1-2 0 16,-1-3-1-16,0-1 0 15,-1 4-1-15,1-3 1 0,-2 2 3 16,2-3-1-16,-1-2 0 16,-1-1-2-16,-1-1 2 15,3 1-2-15,0 2-1 16,4 0 1-16,1 3-2 15,1 2 3-15,2 3-1 16,0 3 0-16,1-1 1 16,2 1 0-16,-2-6-1 15,-2-3 1-15,2-2-1 16,-1-6 0-16,-2-2 1 16,1-4-1-16,-1-3 1 15,0-5-1-15,1-4 0 16,-5-4 0-16,-1-5 2 0,-2-1-2 15,-1-3 1 1,-1 0 2-16,0 0 5 0,0 0-2 16,0 0-1-1,0 0-2-15,0 0-1 0,0 0-1 16,0 0-2-16,0 0-1 16,0 0 0-16,0 0 1 15,0 0 1-15,-6 0 1 16,-5 0 0-16,-11 0-1 15,-12-1 0-15,-14-1 2 16,-7 2-1-16,-4 0 1 16,-4 0 1-16,3 0-3 0,5 6 1 15,1 1-1 1,8 2-1-16,9-3 1 0,4 1 0 16,3 1 0-16,0-4 0 15,-3 0 2-15,-7-2 5 16,-11 0-1-16,-8-2 1 15,-5 1-3-15,-1 2-4 16,6 1 4-16,4 2-4 16,11 1 2-16,10-1-2 15,12 0-1-15,9-2 1 16,8-3 2-16,2-1-1 16,1 0 2-16,1 0 5 15,-2 0 2-15,0 0 0 16,0 0-2-16,-3 1-3 15,-2 1-1-15,-1 0-2 0,3-2-2 16,3 0 0-16,3 0-9 16,0 0-29-16,0 0-22 15,0-4-36-15,8-8-7 16,8-7 1-16,4-5-310 16,4-2-63-16,-2 1-69 15</inkml:trace>
  <inkml:trace contextRef="#ctx0" brushRef="#br0" timeOffset="96253.19">12475 8279 667 0,'0'0'184'0,"0"0"-57"15,0 0 42-15,0 0-13 0,0 0-56 16,0 0-43-16,0 0-24 16,0-13-11-16,0 13-13 15,0 0-9-15,-3 6-6 16,-10 8 6-16,-5 4 2 15,-7 6-1-15,-1-1-1 16,-5 2 2-16,7-2 2 16,3-4-3-16,2-6 0 15,8 0-1-15,1-3 0 16,1-2 0-16,3-1-1 16,1-1 1-16,2 0 0 15,2-4-2-15,1 2 0 16,0-3 2-16,0 2-3 0,7 3 3 15,19 0 2 1,16 4 4-16,16 1 10 0,12 1-6 16,10 1-4-16,-1-1-6 15,-10-2-20-15,-14-3-42 16,-13-7-50-16,-14 0-177 16,-11-15-501-16</inkml:trace>
  <inkml:trace contextRef="#ctx0" brushRef="#br0" timeOffset="97155.11">11998 5524 420 0,'0'0'89'0,"0"0"3"15,0 0 57-15,0 0 13 16,0 0-55-16,0 0-25 16,27-26-7-16,-27 26-1 15,0-2-7-15,0 2-19 16,0 0-10-16,0-1-5 15,0 1-13-15,0 0-17 16,0 0-3-16,0 3-19 0,-9 21 4 16,-12 11 12-16,-8 11 3 15,-2 5 9-15,3 0 13 16,2-6-13-16,7-6-7 16,8-11 3-16,5-10-4 15,6-7-1-15,0-7 0 16,0-2 0-16,0-2 4 15,0 0 12-15,0 0 26 16,0 0 5-16,0 0-12 16,0 0-15-16,14 0-16 15,14 8-3-15,17 6-1 16,12 9 8-16,13 3-2 0,-2 5-5 16,7 6-1-16,9 3-9 15,-8-11-120-15,-18-22-289 16</inkml:trace>
  <inkml:trace contextRef="#ctx0" brushRef="#br0" timeOffset="121723.06">6291 13403 579 0,'0'0'0'0,"0"0"-37"16,0 0-84-16,0 0 36 15,0 0-23-15,0 0-101 16</inkml:trace>
  <inkml:trace contextRef="#ctx0" brushRef="#br0" timeOffset="122322.19">9860 12959 873 0,'0'0'68'15,"0"0"-68"-15,0 0-61 16,0 0 61-16,0 0 44 15,0 0-39-15,6 3-5 16,-6 4-40-16,0 3-87 16,-27 0-182-16</inkml:trace>
  <inkml:trace contextRef="#ctx0" brushRef="#br0" timeOffset="141379.57">9499 14662 628 0,'0'0'124'16,"0"0"-97"-16,0 0 2 16,0 0 81-16,0 0-12 15,0 0-58-15,0 0-17 16,-3 0 12-16,3 0 25 16,0 0-3-16,0 0-13 15,0 0-7-15,0 0-6 16,-2 0-11-16,2 0-8 0,0 0-7 15,0 0-3-15,0 0-2 16,0 0-1-16,0 0-1 16,0 0-7-16,0 0-11 15,0 0-15-15,0 0-33 16,0 0-48-16,0 3-91 16,14-2-108-16,2-1-80 15</inkml:trace>
  <inkml:trace contextRef="#ctx0" brushRef="#br0" timeOffset="142353.51">13228 14335 485 0,'0'0'115'16,"0"0"-78"-16,0 0 36 15,0 0 27-15,0 0-41 16,0 0-29-16,0 6 6 16,0-6 12-16,0 0 3 15,0 0-23-15,0 2-12 16,0-2-3-16,0 2 3 15,0-2-8-15,0 0-7 0,0 0 6 16,0 0-4 0,0 0-2-16,0 0 3 0,0 0-1 15,0 0-2-15,0 0 0 16,0 0-2-16,0 0-5 16,0 0-9-16,0 0-6 15,0 0-4-15,0 0-4 16,0 0-3-16,0 0-2 15,0 0 10-15,0 0 13 16,0 0 5-16,0 0 6 16,0 0 0-16,0 0-1 15,0 0-38-15,0 0-106 16,0 0-193-16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54:2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11546 7336 19 0,'0'0'88'15,"0"0"12"-15,0 0 19 16,0 0 29-16,0 0-12 15,0 0-35-15,0 0-33 16,0 5-22-16,0-8-12 16,0 3-12-16,0-2-5 15,0 2-17-15,-3 0-32 16,0 0-93-16,-2 0-70 16,5 2-91-16</inkml:trace>
  <inkml:trace contextRef="#ctx0" brushRef="#br0" timeOffset="34209.96">15401 8979 554 0,'0'0'36'0,"0"0"20"0,0 0-13 15,0 0 44-15,0 0 11 16,0 0-30-16,0 0-27 15,0 0-31-15,-47-68-10 16,47 68-8-16,-1 0 2 16,1 4 1-16,0 9 5 15,1 3 1-15,22 0 4 16,20-2-2-16,18-8-1 16,23-4 10-16,16-2-5 15,6 0-4-15,0-6 2 16,-11-2-3-16,-14-4-2 15,-15 3 1-15,-23 5 2 16,-20-1-1-16,-14 0-1 16,-7 3 2-16,-2-1 0 0,0 1 5 15,0 0-5-15,0 2-3 16,0 0-6-16,0 11 1 16,3 23 5-16,6 15 0 15,6 15 1-15,5 16 0 16,3 18 3-16,1 17-3 15,-2 16 4-15,-5 7 2 16,-4 8-3-16,-5 4-1 16,-2 3 1-16,1 1 3 15,5-5-5-15,2-10 0 16,3-3 0-16,0-4 0 16,-1-3-1-16,-1-1 10 0,-2-1 28 15,1-6-33-15,2-1 0 16,1-4 2-16,2-2 7 15,2-4 15-15,0-2-11 16,4-1-11-16,2-9-4 16,1-6 1-16,2-7-5 15,-3-3 2-15,0-1-2 16,-7-5 5-16,-4 1-4 16,-4-4-1-16,-4-6 0 15,-4-6 2-15,0-8-1 16,-4-4 0-16,2-8 0 15,-1-2-1-15,-1-7 0 16,2-5 0-16,-1-3 2 0,1-3-2 16,1-1-2-16,0-4 2 15,-2 2 1-15,1 0 0 16,-1-1-1-16,1 1 0 16,1-1-4-16,0-1-3 15,1-3-4-15,-1 0 2 16,1-4 0-16,1-2-2 15,0-2 6-15,-2 0 2 16,1-4 0-16,-2 0 3 16,-2-1 1-16,0 0-1 15,0-1 0-15,0-13 0 16,-2-3-1-16,-11-3 0 16,-11 1-5-16,-11 1 5 15,-11 6-19-15,-22 5 4 0,-22 7-29 16,-22 0 18-16,-23 11-8 15,-11 10 1-15,3 3 2 16,15 3-8-16,19-2-37 16,33-14-178-16</inkml:trace>
  <inkml:trace contextRef="#ctx0" brushRef="#br0" timeOffset="38515.37">10501 9728 239 0,'0'0'239'0,"0"0"-199"15,0 0-27-15,0 0 2 16,0 0 22-16,0 0-7 15,0 0-23-15,-13-2-7 16,10 2 0-16,3 0 0 16,-1 0-6-16,-2 0 6 15,0 0 0-15,0 3-1 16,-2 1 1-16,2 1-26 16,3 0-39-16,0-1-27 15,0-4-36-15</inkml:trace>
  <inkml:trace contextRef="#ctx0" brushRef="#br0" timeOffset="39180.99">14622 9700 567 0,'0'0'178'0,"0"0"-152"16,0 0-25-16,0 0 4 15,0 0 14-15,0 0-3 16,-6 8-16-16,6-8-47 15,-6 0-115-15,-9 0-323 16</inkml:trace>
  <inkml:trace contextRef="#ctx0" brushRef="#br0" timeOffset="55182.13">10667 11031 828 0,'0'0'28'0,"0"0"-25"16,0 0 1-16,0 0 58 16,0 0-20-16,0 0-42 15,0 0-11-15,-39 15-29 16,47-13-13-16,8 1-41 15,6-3-81-15,1 0-125 16</inkml:trace>
  <inkml:trace contextRef="#ctx0" brushRef="#br0" timeOffset="55681.3">14061 11154 289 0,'0'0'12'0,"0"0"-12"15,0 0-19-15,0 0-133 16</inkml:trace>
  <inkml:trace contextRef="#ctx0" brushRef="#br0" timeOffset="70724.03">10054 12464 186 0,'0'0'235'0,"0"0"-127"16,0 0-12-16,0 0-10 15,0 0-1-15,0 0-20 16,0 0-19-16,-40 20-11 16,40-20 9-16,0 0-3 15,0 0-17-15,7 0-5 16,5 0 4-16,3 0-2 16,6 0 4-16,7-7 0 15,12-5-6-15,11 0-3 16,10-2-5-16,0 0-1 15,-6 3-5-15,-14 2-3 16,-16 3 0-16,-13 3 3 0,-7 2-2 16,-5 1 16-16,0 0 3 15,0 0-10-15,-14 0 1 16,-14 4-11-16,-14 8 0 16,-18 3 0-16,-8 2 0 15,-1 0-2-15,2 0-1 16,10-3 1-16,9-3 0 15,10-2 0-15,15-5 2 16,9-1-1-16,6-3 1 16,6 0 0-16,2 0 2 15,0 0-4-15,0 0 2 16,8 0-2-16,14-7-7 0,14-4 7 16,18-5 0-16,13-2 4 15,11 0-3-15,4 2-1 16,-9 0-3-16,-12 5-15 15,-24 5 5-15,-23 3 10 16,-14 3-40-16,0 0-87 16,0 15-38-16,-3 0-72 15,3-5-341-15</inkml:trace>
  <inkml:trace contextRef="#ctx0" brushRef="#br0" timeOffset="71573.59">14201 12228 334 0,'0'0'125'16,"0"0"3"-16,0 0 21 15,0 0-39-15,0 0-38 16,0 0-30-16,-35-2 20 15,22 2-11-15,3 0-21 16,4 0-15-16,5 0 0 16,1 0-1-16,0 0-1 15,0 0-6-15,12 0 8 0,21-6-1 16,17-2 24 0,16-4 6-16,5-1-19 0,-4 1-13 15,-11 2-1-15,-13 2-9 16,-13 2 2-16,-9 2-1 15,-11 1-2-15,-7 0 2 16,-3 3-2-16,0 0 3 16,-3 0-4-16,-19 0 0 15,-12 0 3-15,-14 3-2 16,-9 6-1-16,8 3-10 16,15-2-11-16,14-1-3 15,20 0-8-15,0-3-13 16,33-2 26-16,19-4 17 0,11 0-4 15,1-6-81 1,-16-14-173-16,-27-6-543 0</inkml:trace>
  <inkml:trace contextRef="#ctx0" brushRef="#br0" timeOffset="92548.97">10439 13559 26 0,'0'0'633'0,"0"0"-550"15,0 0-79-15,0 0-2 16,0 0 3-16,0 0 15 16,0 0-9-16,-36 3 17 15,31 1 67-15,0 1 19 16,-1-1-18-16,-2-2-15 15,5 1-13-15,0-1-18 0,3-2-24 16,0 0-5 0,0 0-3-16,0 0 0 0,0 0-5 15,6 0 4-15,19-11-9 16,11-5-3-16,13-5 7 16,7-1-9-16,2 0 0 15,-3 4-2-15,-13 2-1 16,-14 7-1-16,-15 5 0 15,-11 4 1-15,-2 0-1 16,-2 0-7-16,-27 10 6 16,-20 12-1-16,-16 5 3 15,-3 0 3-15,2-1-3 0,8-5-1 16,9-4-1 0,5-5 2-16,10-2 0 0,9-3 3 15,14-4-3-15,7-3 0 16,4 0 1-16,0 0 1 15,6 0 0-15,18-11-2 16,16-13 1-16,11-2 2 16,5-5-2-16,3 0 1 15,0 4 1-15,-5 5-3 16,-12 8 0-16,-17 8-3 16,-14 6-25-16,-11 0-43 15,-6 22-50-15,-23 1-4 16,-5 1-144-16,4-11-349 15</inkml:trace>
  <inkml:trace contextRef="#ctx0" brushRef="#br0" timeOffset="93565.29">14292 13665 615 0,'0'0'313'0,"0"0"-245"16,0 0-27-16,0 0 91 16,0 0-4-16,0 0-77 15,0 0-18-15,-37-3-12 16,35 3-5-16,2-1 5 16,0 1-6-16,0-3-7 15,2-2-2-15,26-5 3 0,17-9-7 16,16-3 3-16,8-4-2 15,1 2-3-15,-10 3 0 16,-8 1 0-16,-3 5 2 16,-13 2-2-16,-9 2 0 15,-13 5-1-15,-9 2 1 16,-5 2-2-16,0 2-4 16,0 0 4-16,-25 0 2 15,-14 16 1-15,-19 6 2 16,-18 4-2-16,-14-1 4 15,-5 2-3-15,2-3-2 16,17-4-1-16,26-3-1 16,21-7 0-16,19-2-2 0,8-2 4 15,2-3-2 1,14-3-1-16,25 0 3 0,17-2 4 16,17-15 2-16,5-4 0 15,1 0-1-15,-6-2-5 16,-10 2-1-16,-5 3-15 15,-11-1-100-15,-12-1-276 16,-17-4-367-16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49:45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8923 3682 962 0,'0'0'139'15,"0"0"-40"-15,0 0 44 16,0 0-53-16,-88-71-37 16,79 67-10-16,0 4-14 15,5 0-9-15,2 0-5 16,-1 0-10-16,0 8-5 15,-6 22-9-15,-6 13 5 16,-7 15 4-16,-1 6 8 0,-2-3 10 16,1 2-2-1,-1-8-11-15,7-4 4 0,2-4 0 16,3-11-6-16,5-5-1 16,3-8-1-16,2-7-1 15,3-4 0-15,0-6 2 16,0 0-2-16,0-3-8 15,0-2-48-15,0-1-40 16,0 0-33-16,12-12-179 16,15-20-268-16</inkml:trace>
  <inkml:trace contextRef="#ctx0" brushRef="#br0" timeOffset="467.19">9184 3717 1089 0,'0'0'86'16,"0"0"-32"-16,0 0 64 16,0 0-55-16,0 0-35 15,0 0-19-15,-31-32-9 16,31 32 0-16,0 13-11 15,0 6-5-15,0 10 15 16,-2 7 0-16,-4 3 1 16,-1 3 3-16,-2 1 7 0,1-4-5 15,5 1-4-15,2-7-1 16,1-3 0-16,0-5-1 16,3-6 1-16,10-4-4 15,2-6 1-15,0-5-4 16,-3-3 4-16,3-1 2 15,-3 0 1-15,-5-4 3 16,-2-9 2-16,-5 0 6 16,0-5 0-16,0-1-4 15,-15-1 9-15,-6 0-2 0,-3 4-9 16,-1 6-5 0,-1 7-2-16,-1 3-1 0,4 0-4 15,5 13-34-15,15 6-48 16,3-4-116-16,40-9-190 15</inkml:trace>
  <inkml:trace contextRef="#ctx0" brushRef="#br0" timeOffset="968.6">10923 3638 574 0,'0'0'341'16,"0"0"-321"-16,0 0 104 0,0 0 51 16,0 0-53-16,0 0-61 15,19-31-17-15,-19 31-7 16,0 0-3-16,0 0-11 15,0 0-8-15,0 0-12 16,0 6-3-16,0 16-15 16,7 11-4-16,0 12 19 15,1 4 12-15,-4-1-6 16,1-3-2-16,-2-2 3 16,1-4-4-16,-2-5-2 15,-2-3-1-15,0-5-30 16,0-8-63-16,7-7-103 15,11-11-215-15</inkml:trace>
  <inkml:trace contextRef="#ctx0" brushRef="#br0" timeOffset="1434.24">11898 3594 283 0,'0'0'779'16,"0"0"-748"-16,0 0 62 16,0 0 63-16,0 0-81 0,0 0-40 15,9-18-23-15,-9 18-12 16,0 9-5-16,0 11-10 15,-6 11-8-15,-2 11 23 16,-4 7 6-16,1 4 2 16,6-1 4-16,5 1-6 15,0-4 0-15,15-2 0 16,10-5-3-16,5-4-2 16,6-8-1-16,6-8 0 15,7-7 1-15,2-5-1 16,-1-8-7-16,-9-2 0 15,-11 0-3-15,-14-12 10 16,-10-7 4-16,-6-5 5 0,-12-1-5 16,-28-1-3-16,-17 2-2 15,-15 9 0-15,-4 9-3 16,8 6-20-16,26 3-68 16,31 9-196-16,16 1-462 15</inkml:trace>
  <inkml:trace contextRef="#ctx0" brushRef="#br0" timeOffset="2584.67">22966 3700 687 0,'0'0'224'16,"0"0"-138"-16,0 0 61 15,0 0 24-15,0 0-81 16,0 0-37-16,0 0-3 16,2-5-9-16,-2 5-19 15,0 0-22-15,0 14-7 16,-3 18-19-16,-10 15 24 15,-5 13 0-15,-2 2 4 16,1-1 1-16,4-4-2 16,3-6 0-16,0-7 1 15,6-8 0-15,2-11-2 16,-1-6 0-16,4-6-1 0,-1-6-36 16,2-2-21-16,0-5-58 15,0 0-148-15,17-12-203 16,5-15-87-16</inkml:trace>
  <inkml:trace contextRef="#ctx0" brushRef="#br0" timeOffset="3051.5">23587 3666 1062 0,'0'0'80'0,"0"0"6"16,0 0 45-16,0 0-76 15,0 0-37-15,0 0-18 16,-3-20-10-16,-5 30-7 16,-6 8-4-16,-7 9 21 15,-3 10 7-15,-4 4-1 16,-1 6-1-16,4 2 3 15,1 2-5-15,11-1-3 16,4 0 5-16,9-5-5 16,0-4 0-16,4-7-4 0,11-4-9 15,4-11-1 1,0-7 4-16,3-6 1 0,-1-6-3 16,0 0 9-16,3-3 3 15,1-12 1-15,-3-3 0 16,-5-3 3-16,-7-1-1 15,-9 1 2-15,-1 0 6 16,-13 0-11-16,-23 5-9 16,-9 3 2-16,-4 9-19 15,9 4-37-15,16 0-37 16,24 3-95-16,22 4-165 16,46-5-249-16</inkml:trace>
  <inkml:trace contextRef="#ctx0" brushRef="#br0" timeOffset="3819.51">27542 3838 662 0,'0'0'166'0,"0"0"-41"0,0 0 42 16,0 0-51-16,0 0-53 16,0 0-30-16,0 0-19 15,-1-9 2-15,1 9-4 16,-2 5-12-16,-7 14-5 16,-5 10-5-16,-5 10 10 15,-3 7 4-15,-2 1 12 16,2 0-5-16,1-1-2 15,0-2-1-15,5-3-4 16,1-3 0-16,6-5 1 0,3-8-5 16,1-6 2-1,4-9-1-15,-3-2 3 0,2-5-2 16,2-2-2-16,0-1-12 16,0 0-21-16,0-1-31 15,0-18-94-15,0-12-630 16</inkml:trace>
  <inkml:trace contextRef="#ctx0" brushRef="#br0" timeOffset="4319.33">27951 3921 200 0,'0'0'531'0,"0"0"-441"16,0 0 50-16,0 0 14 16,0 0-96-16,0 0-22 15,0 0-36-15,11-12-5 16,-21 21-31-16,-7 8 36 15,-9 7 4-15,-2 5-4 16,-2 1 6-16,2 3 0 16,5 0-2-16,4-1-3 0,10 2 1 15,7-2 3 1,2 1 2-16,8-4-5 0,17-2 6 16,7-5-7-16,7-4-1 15,3-3-6-15,2-7-2 16,-5-8-10-16,-5 0 7 15,-8-9 11-15,-9-13 4 16,-6-3 9-16,-10-3 21 16,-1-1-11-16,-13 4-20 15,-14 7-3-15,-4 7-6 16,-4 11-3-16,-2 0 0 16,1 15 0-16,2 12-54 15,9-2-208-15,8-6-261 16</inkml:trace>
  <inkml:trace contextRef="#ctx0" brushRef="#br0" timeOffset="14356.31">9258 2669 1020 0,'0'0'116'0,"0"0"-33"15,0 0 27-15,0 0-42 16,0 0-40-16,0 0-27 16,0 0-1-16,-22-6-17 15,18 41-2-15,-5 13 15 16,1 13 8-16,-4 5-3 16,-1 0 3-16,1 2-4 15,6-9-57-15,6-6-86 16,0-14-101-16,6-20-90 0</inkml:trace>
  <inkml:trace contextRef="#ctx0" brushRef="#br0" timeOffset="14706.84">9223 2598 1015 0,'0'0'83'0,"0"0"-51"16,0 0 81-16,0 0-15 16,-23-79-68-16,38 62-24 0,12 0-6 15,9 1-2-15,4 8 0 16,2 5 0-16,-3 3-5 16,-2 5 1-16,2 21 1 15,-5 9 1-15,-3 5-1 16,-4 3-5-16,-10-4-6 15,-11-2 1-15,-2-3 1 16,-4-5 2-16,-13 1 7 16,-17-4 5-16,-10-2 7 15,-3-2 4-15,1-8-6 16,7-6-2-16,12-4-3 16,6-4-5-16,14 0-51 15,3 0-69-15,23-10-99 0,18-2-375 16</inkml:trace>
  <inkml:trace contextRef="#ctx0" brushRef="#br0" timeOffset="14990.01">9693 2984 933 0,'0'0'223'16,"0"0"-184"-16,0 0 73 16,0 0-24-16,0 0-88 0,0 0-6 15,-12 17-14 1,12 13 20-16,3 1 3 0,3 3-3 16,-3 1 1-16,-2 0-2 15,-1 1 2-15,0 4 0 16,-3 0 4-16,-12-3-5 15,5-4-42-15,4-12-140 16,6-17-218-16</inkml:trace>
  <inkml:trace contextRef="#ctx0" brushRef="#br0" timeOffset="15457.76">11807 2732 881 0,'0'0'101'15,"0"0"-19"-15,0 0 61 16,0 0-13-16,0 0-67 15,0 0-23-15,-15-36-17 16,15 36-18-16,0 6-5 16,0 24-24-16,0 16 9 15,-3 18 13-15,-9 10 4 16,-3 4 1-16,-1-6 0 16,-2-9-3-16,3-10 4 15,6-12-4-15,4-12-38 0,5-10-82 16,0-17-126-1,8-2-260-15</inkml:trace>
  <inkml:trace contextRef="#ctx0" brushRef="#br0" timeOffset="15823.85">11853 2736 1003 0,'0'0'44'16,"0"0"24"-16,0 0 62 0,-18-76-74 16,20 60-27-16,22-2-21 15,5 2-8 1,4 5-4-16,-1 3 2 0,-7 6 0 16,0 2-3-16,-1 0-4 15,0 15 7-15,0 8-3 16,-2 4 0-16,-8 2 4 15,-7 1-8-15,-7 1 0 16,-4-1-3-16,-29 3 12 16,-12 0 4-16,-10 0 12 15,-6-4-8-15,7-6-5 16,12-9 2-16,18-5-5 16,17-1-51-16,7-4-77 0,30-4-83 15,25 0-28-15,12 0-430 16</inkml:trace>
  <inkml:trace contextRef="#ctx0" brushRef="#br0" timeOffset="16232.53">12165 3094 879 0,'0'0'145'0,"0"0"-111"15,0 0 144-15,0 0-66 16,0 0-70-16,0 0-22 0,3-61-12 16,15 53 0-1,3 2-8-15,4 1 1 0,-1 4-1 16,0 1 2-16,-5 0-2 16,-1 6 0-16,-3 7-3 15,-3 4 0-15,-6 4 3 16,-6 5 0-16,0 1 6 15,-5 3-3-15,-12 2 3 16,-2-4-3-16,0-4-2 16,9-6 2-16,5-4-4 15,5-8 1-15,0-4-6 16,8 0 0-16,21-2 6 16,16 0 32-16,15-14 17 15,7-5-32-15,0 2-3 0,-8 4-12 16,-13 3-2-1,-15 6 0-15,-13 2-68 0,-17 0-131 16,-1-1-416-16</inkml:trace>
  <inkml:trace contextRef="#ctx0" brushRef="#br0" timeOffset="16581.07">19702 2671 573 0,'0'0'0'0,"97"25"-235"15</inkml:trace>
  <inkml:trace contextRef="#ctx0" brushRef="#br0" timeOffset="17205.93">22644 2545 1156 0,'0'0'92'0,"0"0"-83"0,0 0 89 15,0 0-9-15,0 0-64 16,0 0-25-16,0-1-34 16,-10 49 22-16,-2 11 12 15,0 4 7-15,1 0-2 16,1-4-5-16,4-7 3 16,0-8-1-16,3-7-2 15,2-11-21-15,1-6-91 16,0-14-140-16,9-6-192 15</inkml:trace>
  <inkml:trace contextRef="#ctx0" brushRef="#br0" timeOffset="17540.37">22680 2502 1079 0,'0'0'81'16,"0"-86"-52"-16,0 53 97 15,0 9-40-15,3 7-49 16,0 8-14-16,3 5-13 16,3 2-5-16,12 2-5 15,9 0-6-15,8 0 3 16,7 14 2-16,0 8-1 16,-5 5-3-16,-4 10 4 15,-9 5 1-15,-9-1-17 0,-15 0 2 16,-3-3-7-16,-16-3 1 15,-20-2 10-15,-14-7 11 16,-5-2 2-16,0-5-2 16,12-6-7-16,14-3-35 15,18-2-68-15,11-2-113 16,34-2-72-16,21-1-354 16</inkml:trace>
  <inkml:trace contextRef="#ctx0" brushRef="#br0" timeOffset="17974.74">23095 2919 991 0,'0'0'65'16,"0"0"29"-16,0 0 84 16,0 0-100-16,0 0-45 15,0 0-22-15,30-48-8 16,2 37 1-16,6 1-1 15,-2 4 1-15,-5 1-4 16,-10 5 0-16,-9 0-1 16,-3 0-3-16,-6 1 0 15,-3 11-2-15,0 3-5 16,0 6 5-16,0 0 4 16,-11 3 1-16,2-1 1 15,3-1 0-15,5 2-9 0,1-3 3 16,0 2 4-16,19-3-6 15,5 0 6-15,5-4 2 16,0-1 3-16,-2-4-3 16,-3 0 8-16,-9-4 0 15,-6-1-4-15,-9 1-4 16,0 0-4-16,-15 3 4 16,-21 2 5-16,-16 2 11 15,-15-2-5-15,-2 0-10 16,3-1-1-16,16-3-50 15,20-7-167-15,25-1-553 0</inkml:trace>
  <inkml:trace contextRef="#ctx0" brushRef="#br0" timeOffset="18990.91">27747 2744 43 0,'0'0'987'15,"0"0"-891"-15,0 0-7 16,0 0 55-16,0 0-83 0,0 0-61 16,0 0-3-16,-18-6-27 15,13 44 23-15,1 9 7 16,-2 6 5-16,1-4-1 16,1-5-1-16,-3-6-3 15,2-8-11-15,2-10-1 16,0-10 7-16,2-4 2 15,1-6 3-15,0 0 5 16,0-3 15-16,0-16 24 16,0-11-28-16,0-9-12 15,0-8 2-15,0-6-3 16,3-3 1-16,16-1-2 16,4-5 1-16,8 5 1 0,3 6-1 15,-1 10-3 1,-4 15-1-16,-3 13-1 0,-1 13-3 15,1 0-4-15,2 19-5 16,2 10 0-16,-2 6 2 16,-3 1-2-16,-8-4 7 15,-7-3-7-15,-10-5-4 16,0-1-13-16,-22-2 11 16,-17-1 20-16,-11-2 1 15,-3-4 6-15,5-3 0 16,10-1-6-16,15-2-1 15,12 0-35-15,11 2-108 0,10 0-137 16,30 2-113 0</inkml:trace>
  <inkml:trace contextRef="#ctx0" brushRef="#br0" timeOffset="19196.45">28257 3037 1273 0,'0'0'76'16,"0"0"-45"-16,0 0 45 16,0 0-68-16,0 0-8 15,0 0-12-15,0 0 12 16,16 100 4-16,-13-66-4 16,-3 1-4-16,0-2-51 15,0-3-89-15,-9-8-87 0,-8-10-152 16</inkml:trace>
  <inkml:trace contextRef="#ctx0" brushRef="#br0" timeOffset="19525.18">28162 2845 1020 0,'0'0'79'16,"0"0"-39"-16,0 0 20 15,0 0-60-15,0 0-14 16,0 0 14-16,-72 101 3 0,60-69 15 16,2 0 10-16,1-5-5 15,4-4 2-15,0-3-13 16,5-4-3-16,0-2 5 16,0-3-1-16,0-3-1 15,0 1 6-15,19-1 5 16,22-1 17-16,29 0 15 15,26 2 9-15,19-7-33 16,2 3-24-16,-9-2-3 16,-18 3-4-16,-29 1-25 15,-33 3-83-15,-28-6-257 16</inkml:trace>
  <inkml:trace contextRef="#ctx0" brushRef="#br0" timeOffset="25744.88">5169 5613 17 0,'0'0'768'0,"0"0"-710"15,0 0-46-15,-104-11 81 16,81 11-15-16,4 0-37 0,7 0-15 16,0 0 9-1,6 0-15-15,3 0 8 0,0 0 5 16,-3 4 0-16,-4 1-5 16,-4 6-2-16,-6 3 0 15,-6 6-7-15,-1 2 16 16,-1 5 21-16,1 2-5 15,3 0-41-15,2 2-9 16,4 7 3-16,0 4-4 16,6 6 0-16,-1 3 9 15,5 1-4-15,4 2-5 16,1-1 1-16,3 3 1 0,0-3-2 16,0 3 2-16,0-5-2 15,12-2 1-15,5-4-1 16,6-3 0-16,1-4 0 15,4-4 0-15,-1-2 2 16,4-3-5-16,-1-3 7 16,3-3-4-16,-2-3 3 15,2-3-3-15,-3-3 1 16,6 1 1-16,4-3 0 16,2 0-1-16,7-2 1 15,5-4 1-15,4-5-1 16,5-1 1-16,1 0 2 15,0-3-1-15,3-8-2 0,-3-5-1 16,-3 0 2 0,-4-2 4-16,-6-1-1 0,-7 1-3 15,-6-2 0-15,-4-3 0 16,-4-3 9-16,-5-3-3 16,-5-3-2-16,-4-1 6 15,-5-4 9-15,-5-5-10 16,-2-6-3-16,-4 0-8 15,0-7 7-15,0 0 0 16,-13 0-4-16,-4-1 0 16,-4-4 3-16,-10-2 7 15,-3 5-9-15,-12 1-4 16,-4 9 3-16,-11 2-4 16,-15 7 3-16,-12 5-3 0,-15 6-1 15,0 14 0-15,-3 11-4 16,11 2-5-16,17 15-2 15,20 6-35-15,28 2-47 16,30-9-58-16,18-14-346 16</inkml:trace>
  <inkml:trace contextRef="#ctx0" brushRef="#br0" timeOffset="27344.6">16243 5740 3 0,'0'0'50'0,"0"0"826"16,0 0-833-16,-98-47-14 16,82 39 121-16,3 1-29 15,5 4-59-15,4 1-28 0,0 2-15 16,3 0-8-16,-2 0-3 15,-6 2-4-15,-6 14-2 16,-10 4 1-16,-6 8 4 16,-5 5 23-16,0 0-18 15,3 3 0-15,5 3-5 16,2 1-1-16,3 0-5 16,2 0 1-16,3-2-1 15,0-1 2-15,4-3-1 16,1-2-2-16,6-2 0 15,2-1 0-15,5-1 0 16,0 1-3-16,0-1 2 0,12 0 1 16,9-1 1-1,3-1-1-15,4-4-3 0,3-1 2 16,2-1 1-16,3-2-1 16,0 1 1-16,1-1 0 15,6-3 0-15,2 1-1 16,7-2-2-16,5-2 1 15,1-3-2-15,-4-3 2 16,1-3-1-16,-4-3-1 16,-3 0 2-16,1-3 2 15,0-12 0-15,-4-7 1 16,1-4 3-16,-6 0 0 16,-4-1-1-16,-6-2 5 15,-6 0 7-15,-7-3 6 0,-3-5-7 16,0-4 0-1,-7-1 2-15,2-4-5 0,-8-6-7 16,-1-5-2-16,0-7 6 16,-14-6-7-16,-10-1 0 15,-12 7 3-15,-9 11 0 16,-16 13-1-16,-21 13-3 16,-22 14-4-16,-16 13-2 15,-1 4 0-15,23 18-24 16,40 5-52-16,50-11-122 15,32-13-696-15</inkml:trace>
  <inkml:trace contextRef="#ctx0" brushRef="#br0" timeOffset="28678.24">20499 5772 729 0,'0'0'90'16,"0"0"-56"-16,0 0 92 15,0 0 29-15,0 0-65 16,0 0-27-16,0 0-14 16,-52-32-9-16,34 28-10 15,0-3 2-15,-5 1-8 16,3 0 5-16,-3-1-7 16,-2 2 3-16,-1 3-12 15,-2-3 2-15,0 4-6 16,-5-1-3-16,-4 2 0 0,-4 0-6 15,-5 0 1-15,1 0 0 16,2 10 0-16,4 0 1 16,5 1 1-16,-1 5-3 15,3 6-1-15,2 8 1 16,2 11-1-16,4 6-1 16,5 7 2-16,3 2 0 15,3-1-2-15,7 1 0 16,3 2 0-16,3 3 1 15,0 2 0-15,9-1-1 16,12-5 0-16,4-1 1 16,8-5 1-16,3-5-8 0,4-4 1 15,6-5 2 1,1-6-1-16,5-7-2 0,3-2 3 16,8-8 2-16,7-5-5 15,6-4 3-15,2-5 1 16,1 0 1-16,-5-7 2 15,-5-10 1-15,-4 1 0 16,-9-7 0-16,-3-2 0 16,-2-5-2-16,-1-4 2 15,-1-3 1-15,0-4 2 16,-3-3-2-16,-4-6 1 16,-5-3-1-16,-9-5 7 15,-13-1-5-15,-15-2 10 0,-6-2 11 16,-37-3-10-16,-21-1-1 15,-20 4-12-15,-15 8 1 16,-10 14 1-16,-2 8-3 16,10 13-1-16,13 10-2 15,13 9-1-15,9 1-8 16,10 18-66-16,13 6-115 16,11 2-388-16</inkml:trace>
  <inkml:trace contextRef="#ctx0" brushRef="#br0" timeOffset="30045.56">31104 5782 29 0,'0'0'600'0,"0"0"-237"0,0 0-327 16,0 0 117-16,0 0-15 15,0 0-67-15,0 0-28 16,20-60-4-16,-21 55-20 15,-12-1-8-15,-4 4-5 16,-11 2-5-16,-4 0 0 16,-6 6-2-16,-1 15 1 15,0 15 0-15,3 6 0 16,2 7-1-16,5 3 1 16,7 1 0-16,0 0 6 15,5-2-6-15,0-1 1 16,3 3 1-16,1-3 1 0,1 4 0 15,-1-5-2 1,3 0-1-16,6-6 1 0,4-2-1 16,0-3 0-16,4-2 0 15,22-4-2-15,11-1 2 16,12-6 1-16,9-1 2 16,8-5 1-16,7-5 1 15,9-6-4-15,5-2 3 16,5-6-3-16,4 0 1 15,-1 0 1-15,-1-8 2 16,-6-4-1-16,-8-3-1 16,-8-5 1-16,-6-2 2 15,-2-1-4-15,0-5 10 0,-4-3 5 16,-6-6 12 0,-6-8-5-16,-11-5-2 0,-9-7 4 15,-11-5-17 1,-14-2 3-16,-3 0 1 0,-21-3-2 15,-23-6-8-15,-29-8-3 16,-25-1 1-16,-21 8-4 16,-10 18-3-16,16 19-8 15,22 24-26-15,26 13-61 16,26 5-64-16,20 8-261 16,15-9-569-16</inkml:trace>
  <inkml:trace contextRef="#ctx0" brushRef="#br0" timeOffset="31479.77">10446 8536 1126 0,'0'0'35'16,"0"0"32"-16,-98-45 62 15,69 39-69-15,0 3-25 0,-1 3-22 16,0 0-6-16,-3 15 1 15,-3 8 3-15,-4 8 2 16,-5 9-1-16,0 5 1 16,-2 7 4-16,3 6-7 15,7 3 0-15,3 0 2 16,14 4-4-16,13 1-2 16,7-2-3-16,6 2 2 15,19 1-3-15,8 0 0 16,7 2 0-16,11-6 1 15,6-7 0-15,14-11 2 0,6-10 1 16,3-12-5 0,11-12 0-16,9-8-2 0,3-3-1 15,3-18 1-15,-3-11-6 16,-6-8-2-16,-11-7 0 16,-8-3 6-16,-13-6 1 15,-8-2 2-15,-7-2 4 16,-7 1-3-16,-9 0 0 15,-7-1 7-15,-11 1 4 16,-11-4 5-16,-5-5-10 16,-3-1 12-16,-31-2-10 15,-20-2 0-15,-22 2 0 16,-21 9-8-16,-21 11 2 16,-15 16-2-16,-13 16-1 15,3 12 0-15,11 4-19 0,25 2-30 16,37 11-66-16,28 1-120 15,24-3-873-15</inkml:trace>
  <inkml:trace contextRef="#ctx0" brushRef="#br0" timeOffset="33014.65">25304 10753 1043 0,'0'0'163'0,"0"0"-149"15,0 0 52-15,0 0 53 16,0 0-62-16,0 0-53 16,0 0-4-16,-28 19 0 15,32 13 1-15,-1 10 10 16,-1 3 2-16,1 4-3 16,0 5 17-16,2 0-17 15,3 5-1-15,1 0-5 16,2-2-3-16,4-2 2 15,1-5 1-15,3-3-2 16,2-4-1-16,0-4 0 16,2-4 0-16,2-6 1 15,0-6-2-15,7-8 0 16,6-5 1-16,13-7-1 0,10-3 6 16,6 0-4-16,1-7 1 15,-4-7-3-15,-3-6-1 16,-1 1-2-16,-2-4 3 15,1 2 0-15,-2-2 1 16,-1-2 1-16,0-1-2 16,-1 0 4-16,2-3-2 15,-2-1 3-15,-4-1 5 16,-2-2 3-16,-5-1-3 16,-4-3 14-16,-9-3 5 15,-7 1-13-15,-8-3-2 0,-8-4-1 16,-8 1 2-1,0-2-2-15,-22-1-9 0,-11-1 2 16,-11-2-4-16,-9-2-1 16,-8 4-1-16,-10 2 0 15,-8 3 0-15,-9 2 0 16,-12 4 1-16,-1 7 1 16,-2 5 3-16,2 11-4 15,10 6 4-15,8 9-5 16,6 0-1-16,2 18-2 15,-2 11 2-15,-1 10-1 16,1 5 1-16,8 9-32 16,14 8-41-16,17 0-75 15,19-11-134-15,15-12-841 16</inkml:trace>
  <inkml:trace contextRef="#ctx0" brushRef="#br0" timeOffset="48735.78">9567 5666 1062 0,'0'0'189'16,"0"0"-122"-16,0 0 38 16,0 0-38-16,0 0-15 15,0 0-17-15,0 0-16 16,9-59-5-16,-6 59-3 15,-3 0-7-15,2 0-4 16,-2 0-3-16,3 3-9 16,3 13-2-16,6 4 14 15,3 4 0-15,1 1 8 16,1-4-7-16,0-3 5 16,-3-6-2-16,2-4-2 15,-1-5-2-15,3-3 7 16,9 0 10-16,7-11 17 0,5-16 9 15,9-10-10-15,7-9-12 16,3-11-3-16,11-5-8 16,5-2-2-16,4 3-5 15,-10 11-3-15,-18 18 1 16,-20 14 0-16,-20 15-1 16,-10 3 0-16,0 0-11 15,-5 9-48-15,-9 14-50 16,-12 9-12-16,-6 7 13 15,-10 0-136-15,-7-5-152 0,-1-6-319 16</inkml:trace>
  <inkml:trace contextRef="#ctx0" brushRef="#br0" timeOffset="49169.08">9572 5693 717 0,'0'0'326'15,"0"0"-253"-15,0 0 83 16,0 0-47-16,0 0-66 16,0 0-15-16,-5-30-3 15,5 28-9-15,0 2-14 0,0 0-2 16,0 0-4-16,2 6-8 15,5 12-9-15,4 3 19 16,4 1 2-16,-6-4 5 16,0-5 0-16,-1-5-4 15,-3-3 1-15,1-5-1 16,-1 0 2-16,1 0 3 16,8 0 0-16,13-22 10 15,15-15 17-15,22-13-6 16,18-15-10-16,12-9-3 15,6 3-12-15,-3 4 1 16,-19 19-2-16,-30 19 1 0,-25 14 1 16,-18 13-3-16,-5 2 0 15,0 2-37-15,-17 20-60 16,-10 9-41-16,-8 6-124 16,-7-3-113-16</inkml:trace>
  <inkml:trace contextRef="#ctx0" brushRef="#br0" timeOffset="49636.68">9621 5650 677 0,'0'0'243'0,"0"0"-129"16,0 0 47-16,0 0-59 16,0 0-62-16,0 0-15 15,-9-10-10-15,9 10-13 16,0 0-2-16,0 8-14 16,9 10 10-16,6 4 4 15,-4 0 5-15,-1 0-1 16,-3-4 0-16,-1-5-3 15,0-4 1-15,-1-6-1 0,5-3 1 16,-1 0 2-16,12-3-4 16,13-27 36-16,14-12 27 15,13-11-19-15,5-6-19 16,-6-1-6-16,-10 8 9 16,-12 10-3-16,-13 12 5 15,-13 12 4-15,-5 11-15 16,-5 4-7-16,-2 3-9 15,0 0-3-15,0 0-11 16,0 0-61-16,1 0-38 16,11 3-56-16,9 0-184 15,6-3-188-15</inkml:trace>
  <inkml:trace contextRef="#ctx0" brushRef="#br0" timeOffset="50487.87">13143 5448 1281 0,'0'0'33'0,"0"0"-24"15,0 0 100-15,0 0-30 0,0 0-55 16,0 0-23-16,-13-20-1 16,13 20-6-16,13 3-10 15,4 8 16-15,1 6 4 16,-3 0-4-16,3 5-2 16,-5 0 1-16,2 5 1 15,2-3 0-15,-1-2-2 16,-4-6-2-16,4-6 3 15,-5-6-5-15,2-4 5 16,4 0 1-16,6-13 7 16,13-12 13-16,9-9 1 15,4-1 0-15,3-3-1 16,-4-2-1-16,0 2-1 16,-3 1-7-16,-4 5-6 15,-8 10-5-15,-11 7 0 0,-13 10 1 16,-9 5-2-16,0 0-15 15,-9 7-56-15,-17 14-52 16,-16 5-80-16,-9 6-158 16</inkml:trace>
  <inkml:trace contextRef="#ctx0" brushRef="#br0" timeOffset="50954.1">13093 5528 919 0,'0'0'53'0,"0"0"73"16,0 0 47-16,0 0-75 15,0 0-50-15,0 0-25 16,-15-30-3-16,15 30-16 15,1 0-4-15,11 5-4 16,8 12 4-16,1 5 0 16,3 3 1-16,-2 6-1 15,0-1 2-15,-1-2 1 16,-3-5-3-16,-1-3 1 16,-1-8 0-16,2-6 0 15,0-6 0-15,9 0-1 16,11-14 7-16,11-14 10 0,7-11 4 15,2 0-6-15,-4-5 7 16,-5-2-4-16,-7 4-8 16,-8 5 0-16,-10 6-6 15,-9 12 0-15,-9 6-1 16,-6 8-1-16,0 5-2 16,0 0-35-16,-6 3-31 15,-15 14-36-15,-12 5-122 16,-10 3-177-16</inkml:trace>
  <inkml:trace contextRef="#ctx0" brushRef="#br0" timeOffset="51387.71">13123 5522 956 0,'0'0'102'0,"0"0"-69"16,0 0 151-16,0 0-77 16,0 0-84-16,0 0-22 15,1-38-1-15,8 50-11 16,8 6 2-16,2 6 9 0,-4 2 0 16,-3-1 0-1,-3 0 0-15,-5-3 3 0,1-1-2 16,-1-7 2-16,1-7-1 15,0-4-1-15,9-3 2 16,13-10-1-16,22-19 39 16,29-13 16-16,13-8-11 15,6-4-13-15,-6 2-9 16,-14 3 18-16,-17 7-26 16,-14 12-10-16,-19 11 1 15,-15 9-5-15,-9 8 1 16,-3 2-3-16,0 0-16 0,0 6-60 15,0 12-34 1,0 5 27-16,-9 3-68 0,-12-2-193 16,-15-6-376-16</inkml:trace>
  <inkml:trace contextRef="#ctx0" brushRef="#br0" timeOffset="52754.98">15821 7517 852 0,'0'0'144'0,"0"0"8"16,0 0 52-16,0 0-101 15,0 0-48-15,0 0-22 16,0 0-16-16,0 0-9 15,0 2-8-15,3 6-5 16,5 1-1-16,3 5 6 16,2 5 7-16,-1-2 2 15,1 4-5-15,-1-3 3 16,-3 0 3-16,1-6-5 16,-3-2 0-16,-3-4-1 15,-1-3 1-15,0-2-1 16,-1-1 5-16,1 0 4 0,2 0 13 15,6-9 13-15,10-14 10 16,8-10-23 0,12-12-21-16,5-4-3 0,5-6 1 15,2 1 1-15,-1 4-1 16,-6 9-1-16,-11 13-1 16,-11 12-1-16,-12 8 1 15,-9 7-1-15,-3 1-3 16,0 0-2-16,0 0-16 15,-4 9-44-15,-8 10-39 16,-6 3-1-16,-2 3-19 16,-5-3-176-16,-8-2-196 15</inkml:trace>
  <inkml:trace contextRef="#ctx0" brushRef="#br0" timeOffset="53205.61">15878 7486 919 0,'0'0'217'0,"0"0"-169"15,0 0 129-15,0 0-79 16,0 0-60-16,0 0-7 16,-12-47-12-16,12 47-19 15,7 0-3-15,3 3-3 16,5 12 3-16,1 8 2 0,-1 4 1 15,1 2 0-15,-2 0 1 16,-2-4-1-16,-2-4 2 16,-2-4 2-16,-2-7-4 15,-3-3 0-15,1-5 0 16,-1-2 3-16,0 0-1 16,3 0 11-16,5-12 18 15,8-10 18-15,9-11-37 16,5-6-9-16,4-5 5 15,2-6-3-15,3 0-2 16,-2 5-2-16,-2 6-2 16,-10 14 1-16,-10 12-1 0,-12 7 0 15,-6 6-9 1,0 0-35-16,-3 3-31 0,-13 11-43 16,-4 8-68-16,-9 3-107 15,-2 0-58-15,-5-2-226 16</inkml:trace>
  <inkml:trace contextRef="#ctx0" brushRef="#br0" timeOffset="53604.5">15777 7553 742 0,'0'0'148'15,"0"0"-19"-15,0 0 39 16,0 0-42-16,0 0-67 15,0 0-18-15,3-52-5 0,0 52-16 16,3 0-13-16,1 0-7 16,4 0-1-16,3 15-1 15,3 2 2-15,-1 6 3 16,-2 0 2-16,-1 1 2 16,-4-3-6-16,-1-4 0 15,-1-3 2-15,-1-6-2 16,0-2 0-16,-1-6-1 15,5 0 4-15,11-6 0 16,9-14 16-16,12-13 10 0,10-8-9 16,6-6-14-1,6-5 3-15,0-1-4 0,-3 4 0 16,-13 10-2 0,-18 15-1-16,-20 13 1 0,-10 8-3 15,0 3-1-15,-13 0-57 16,-5 14-43-16,-3 7-133 15,0 2-213-15</inkml:trace>
  <inkml:trace contextRef="#ctx0" brushRef="#br0" timeOffset="53937.57">15843 7481 706 0,'0'0'185'15,"0"0"-68"-15,0 0 67 16,0 0-67-16,0 0-77 16,0 0-19-16,-3-38-21 15,14 39-3-15,3 16 3 16,2 6 2-16,-1 6 3 16,3 1 1-16,-3 3-3 15,1-1 0-15,1-2-2 16,-2-9 4-16,-3-5-4 15,1-8 2-15,-4-5 1 16,5-3 13-16,6-3 21 16,9-19 0-16,10-12-11 0,8-7-9 15,3-4-4 1,6-8-13-16,2-3-1 0,7-2 0 16,6-1-57-16,2 5-78 15,-9 12-306-15</inkml:trace>
  <inkml:trace contextRef="#ctx0" brushRef="#br0" timeOffset="67826.73">8526 4570 590 0,'0'0'334'0,"0"0"-296"16,0 0-28-16,0 0 100 15,0 0 21-15,0 0-57 16,0 0-43-16,-73-29-9 15,73 29 1-15,0 0 1 0,0 0-6 16,0-2-3-16,0 1 0 16,0 1 2-16,0-2-6 15,0 0-4-15,24-7-7 16,23-9 3-16,30-11 1 16,31-7 5-16,18-2-3 15,1 2 2-15,-11 7 0 16,-24 7-3-16,-27 8 1 15,-31 7-4-15,-16 4 4 16,-15 3-4-16,-3 0 7 16,0 0 2-16,0 0-4 15,0 0-1-15,0 0-5 0,0 0 1 16,0 0-2-16,-2 0 0 16,1 0-4-16,-2 0-45 15,3 6-51-15,0 4-140 16,0-6-115-16</inkml:trace>
  <inkml:trace contextRef="#ctx0" brushRef="#br0" timeOffset="68431.89">11031 4466 35 0,'0'0'990'0,"0"0"-892"15,0 0-90-15,-85-47 38 16,59 39 92-16,7 4-73 15,7 1-24-15,5 2-6 16,7 1-15-16,0-2-2 16,0 0-18-16,13-1-2 15,23-4-1-15,28-6 3 16,30-4 8-16,21-4-2 16,12-1-3-16,-3 1 4 15,-2-3-5-15,3-1 2 16,-2 2 2-16,-13-1-3 15,-25 6-2-15,-28 4 2 0,-30 6 6 16,-18 2 21-16,-6 3 21 16,-3-1-24-16,0 4-17 15,0-2-6-15,0 2-4 16,0 0-22-16,0 0-45 16,0 0-41-16,0-2-137 15,0-10-452-15</inkml:trace>
  <inkml:trace contextRef="#ctx0" brushRef="#br0" timeOffset="69593.67">22852 4678 266 0,'0'0'446'16,"0"0"-267"-16,0 0-76 15,0 0-30-15,0 0-11 16,0 0 6-16,0 0-5 16,-18-23-4-16,18 23-10 0,0 0-11 15,0 0-4 1,1 0-15-16,22-4-4 0,21-6-5 16,28-3 15-16,30-5 1 15,18-2-8-15,9 0 2 16,3 1-11-16,-8-1-8 15,-16 4 4-15,-23 4-5 16,-32 3 0-16,-29 5 4 16,-16 2 2-16,-8 0 10 15,0 2 4-15,0 0-15 16,-3 0-5-16,1 0-7 16,-1 0-2-16,2 0-47 15,1 0-16-15,6 0-21 16,34 0-110-16,30 6 65 15,24-6-170-15</inkml:trace>
  <inkml:trace contextRef="#ctx0" brushRef="#br0" timeOffset="70277.43">26489 4500 219 0,'0'0'218'16,"0"0"-14"-16,0 0-15 15,0 0-30-15,0 0-20 16,0 0-38-16,0-12-28 16,0 12-15-16,0 0-20 15,0 0-6-15,0 0-8 16,0-2-5-16,8 2-1 15,9-2-7-15,21-2-3 16,24 0-2-16,32 1-1 16,30 3 1-16,19 0 1 0,13 0-2 15,11 0-5-15,7 1 0 16,4-1 0-16,-16 0 2 16,-30 0 1-16,-41 0 0 15,-41-2 2-15,-26-2 12 16,-18 2 6-16,-6-1-9 15,0 1-6-15,-1 1-8 16,-8 0-7-16,-5-1-29 16,-2 2-47-16,-8 0-128 15,-4 0-232-15,-2 0-188 16</inkml:trace>
  <inkml:trace contextRef="#ctx0" brushRef="#br0" timeOffset="198444.13">8687 5986 384 0,'0'0'301'16,"0"0"-301"-16,0 0-157 15,-101 43 63-15,84-25-124 16</inkml:trace>
  <inkml:trace contextRef="#ctx0" brushRef="#br0" timeOffset="199792.83">8592 5857 369 0,'0'0'76'16,"0"0"-38"-16,0 0 47 15,0 0-23-15,0 0-17 16,0 0-33-16,-45-16-9 16,38 14-3-16,2 1-5 15,2 1 1-15,-3-2 4 0,3 0 11 16,-2 0 21-16,-2 1 44 15,3-1 3-15,-2 1-33 16,1 1-18-16,-4 0-10 16,-3 0-7-16,0 0-2 15,-4 0-3-15,1 3 11 16,3 1 6-16,2 0-6 16,-4 4-4-16,-2 6-9 15,-6 5-3-15,-1 4 3 16,-4-3 2-16,0 0-6 15,2-3 7-15,4-4 5 16,3-2 7-16,2-1-1 16,5-1-2-16,2-1-4 0,-1 1-4 15,1 2-5-15,3 1-3 16,-3 4 0-16,0 3 0 16,3 0 0-16,0 2 1 15,0 3-1-15,-1 3 0 16,4 2 4-16,1 1 2 15,1-1 0-15,1-2-2 16,0-4-4-16,0 0 2 16,0-2-2-16,0-3 0 15,10 1 0-15,2-1-1 16,6-2 1-16,3-2 10 16,3 0 1-16,1-1-2 15,5-3-6-15,3 1 3 16,6-3 9-16,5-1-7 0,6-3 1 15,6-1-5-15,1-3 8 16,3 0-9-16,-1 0 0 16,-1 0-3-16,-2 0 4 15,-2 0 0-15,-5-1-2 16,-4-1 0-16,-1 0-2 16,-2 0 1-16,9-4 0 15,0-2 4-15,4-2-2 16,3-2-2-16,0-3 6 15,0 1-4-15,-7 0 5 16,-5-2-2-16,-10 0 3 16,-3-1 4-16,-5 0 2 15,-4-3-2-15,1 0-7 0,-5 0 1 16,4-2 0-16,-5-2-1 16,1-2 9-16,0-4-3 15,0 1-7-15,-4 0-1 16,-1 2 0-16,-9 0 12 15,-3 2 8-15,-3 1-4 16,0 0-1-16,-6-2-4 16,-10 4-5-16,-2-1-8 15,-2-2 11-15,-3-1-2 16,-1 0-2-16,-2-4-3 16,-1-1 0-16,-1 1 0 15,-5-2 1-15,-1 3-2 0,-3 3-1 16,-7 4-3-16,-6 5 2 15,-13 6-3-15,-13 9-6 16,-8 2-6-16,-5 0-12 16,8 13-7-16,13 5-16 15,20 3-24-15,21 7-76 16,16-3-162-16,11-2-393 16</inkml:trace>
  <inkml:trace contextRef="#ctx0" brushRef="#br0" timeOffset="200910.43">12172 5789 615 0,'0'0'135'0,"0"0"-135"15,0 0-65-15,0 0 65 16,0 0-1-16,0 0-11 16,48-29-53-16,-37 29 16 15,-2 0-16-15,-4 1 22 16,0-1-26-16,-2 0-226 16</inkml:trace>
  <inkml:trace contextRef="#ctx0" brushRef="#br0" timeOffset="202841.69">23789 6259 546 0,'0'0'140'16,"0"0"1"-16,0 0 4 16,0 0-66-16,0 0-63 0,0 0-7 15,0 0-9-15,0 20-46 16,0-15-90-16,0-3-57 15,0-2-145-15</inkml:trace>
  <inkml:trace contextRef="#ctx0" brushRef="#br0" timeOffset="203019.64">23789 6259 590 0,'17'-11'141'0,"-17"10"-59"16,0 1 35-16,0 0-18 16,0 0-98-16,0 0-1 15,0 0-142-15,8 0-143 16</inkml:trace>
  <inkml:trace contextRef="#ctx0" brushRef="#br0" timeOffset="203200.36">23723 6254 740 0,'0'0'123'0,"0"0"-77"16,0 0 48-16,0 0-64 15,0 0-30-15,0 0-225 16,2 5-189-16</inkml:trace>
  <inkml:trace contextRef="#ctx0" brushRef="#br0" timeOffset="204116.71">28118 6034 395 0,'0'0'92'0,"0"0"-87"16,0 0 65-16,0 0 37 15,0 0-36-15,0 0-6 16,0 0-23-16,2-5-19 15,-2 5-23-15,0 0-40 16,-12 0-112-16,-3 0 14 16,3 0-98-16</inkml:trace>
  <inkml:trace contextRef="#ctx0" brushRef="#br0" timeOffset="204314.77">28118 6034 795 0,'-39'38'108'15,"39"-43"-100"-15,0 4 12 16,0 0 52-16,0 1-59 16,0 0-13-16,0 0-122 15,0 0-126-15,0 0-211 16</inkml:trace>
  <inkml:trace contextRef="#ctx0" brushRef="#br0" timeOffset="204463.7">28236 6129 336 0,'0'0'0'0</inkml:trace>
  <inkml:trace contextRef="#ctx0" brushRef="#br0" timeOffset="206946.17">8781 6974 410 0,'0'0'368'0,"0"0"-344"15,0 0-15-15,0 0 120 16,0 0-43-16,0 0-62 16,0 0-24-16,-15-46 0 15,65 25 7-15,15-4 4 16,11-4-1-16,-3-1 10 16,-8 7 18-16,-15 2-1 0,-12 6-10 15,-13 5 1-15,-6 3-16 16,-8 3-8-16,-5 2-1 15,-3 2-3-15,-3 0 0 16,0 0-2-16,0 0 2 16,-11 6-17-16,-17 10 10 15,-11 7 7-15,-12 4 8 16,-2-1-4-16,5 1-3 16,9-5 0-16,9-7 5 15,17-7-5-15,8-3 0 16,5-5-1-16,0 0 0 15,5 0-1-15,20 0 1 16,16-16 8-16,12-5 38 0,4-3-19 16,-2 1-10-1,-13 8-7-15,-14 5-9 0,-14 6 0 16,-13 4 3-16,-1 0-4 16,-9 0-1-16,-25 16-20 15,-18 12 21-15,-17 3 0 16,-3 1 2-16,1-1-1 15,11-5 2-15,20-7-3 16,15-9 10-16,14-6-7 16,11-4-3-16,0 0 3 15,11 0-3-15,20-14 0 16,15-11 0-16,18-4 4 16,2-3-1-16,-5 2-3 15,0 2-19-15,-4 2-120 0,-2-2-310 16</inkml:trace>
  <inkml:trace contextRef="#ctx0" brushRef="#br0" timeOffset="209047.53">23907 7119 602 0,'0'0'90'16,"0"0"-79"-16,0 0 80 15,0 0 33-15,0 0-44 0,0 0-16 16,0 0-28-16,-13 0-25 15,-10 5 0-15,-7 5-8 16,-1 2 1-16,2 1 0 16,11-3-4-16,3 0 12 15,8-4-7-15,4-3 3 16,3-2-3-16,0 1 14 16,0-2 22-16,0 0 31 15,10 0 13-15,14-13-17 16,12-6-66-16,13-6-2 15,5-3 0-15,7 0 1 16,6-1-1-16,-1-2 0 16,-7 1 0-16,-11 5 2 0,-15 7-2 15,-15 9 0-15,-14 4-1 16,-4 5 0-16,0 0-18 16,-25 7-11-16,-18 16 2 15,-18 7 23-15,-12-3 4 16,-5 0 1-16,2 0-2 15,7-5 1-15,11 0 2 16,13-4-1-16,15-3 0 16,14-5 0-16,10-3-1 15,6-5 3-15,0-1-2 16,0-1 14-16,18 0 16 16,12-6 9-16,15-13-36 15,13-3-2-15,8-3-1 16,4-3 0-16,-2-1 1 0,-12 0 1 15,-15 6 0-15,-17 6 0 16,-15 9 0-16,-9 6-2 16,-3 2-8-16,-34 0-21 15,-22 16-11-15,-16 4 38 16,-5 5 0-16,12 0-4 16,18-1 3-16,19-3-1 15,12-6 2-15,11-3-2 16,7-5-2-16,1-5 3 15,0-2-1-15,22 0 4 16,18 0 10-16,17-2-3 16,7-10-5-16,-3-3-2 15,-11 0-15-15,-10-4-4 0,-19 1-27 16,-15-4-78-16,-6 0-151 16,-36-2-588-16</inkml:trace>
  <inkml:trace contextRef="#ctx0" brushRef="#br0" timeOffset="210564.9">15498 7107 551 0,'0'0'151'15,"0"0"-126"-15,0 0 51 16,0 0 20-16,0 0-25 15,0 0-26-15,40-8-9 16,-39 6 36-16,-1 2 4 16,0 0-16-16,0 0-24 15,0 0-13-15,0 0-8 16,0 0-10-16,0 0-2 16,5 0-6-16,6 6 5 0,6 5-2 15,8 9 21 1,0 3-5-16,2 4-11 0,-5 4-5 15,-5 1 4-15,-3 0-1 16,-3-5-2-16,2-2 0 16,-2-9 2-16,-1-5-3 15,5-3 3-15,5-7 1 16,9-1 9-16,16-1 26 16,13-18-11-16,12-4 0 15,11-10-11-15,8-4 0 16,0-2 11-16,2 1-18 15,-5 3-6-15,-9 7-4 16,-14 7 2-16,-18 7 0 0,-18 6 0 16,-15 2-4-1,-7 4 2-15,-5 2-5 0,0 0-29 16,0 0-36-16,-16 6-57 16,-17 9-145-16,-17 4 50 15,-17-5-167-15</inkml:trace>
  <inkml:trace contextRef="#ctx0" brushRef="#br0" timeOffset="211080.77">15675 7131 356 0,'0'0'373'0,"0"0"-337"16,0 0 20-16,0 0 103 16,0 0-58-16,0 0-44 15,0-31-9-15,0 30 11 16,0-1-1-16,0 2-19 16,0 0-6-16,0 0-14 15,0 0-2-15,0 0-17 16,0 0-3-16,8 7-4 15,7 13 4-15,1 5 3 16,4 1 1-16,-5 2 2 16,4-2-3-16,-1-2 0 15,0-3 3-15,1-6-2 16,-1 0 1-16,3-8-1 0,4-2-1 16,0-4 2-16,5-1 3 15,5 0-5-15,4-12 7 16,4-9 0-16,11-6-2 15,7-5 11-15,8-5-1 16,12-2-12-16,1-1 1 16,-1 3-2-16,-11 9-1 15,-21 8 3-15,-19 9-4 16,-15 7-2-16,-14 4-9 16,-1 0-20-16,-3 0-51 0,-25 16-114 15,-18 8-5-15,-15-2-54 16,-5-2-263-16</inkml:trace>
  <inkml:trace contextRef="#ctx0" brushRef="#br0" timeOffset="211531.63">15840 7128 656 0,'0'0'67'16,"0"0"-12"-16,0 0 91 0,0 0-25 16,0 0-55-1,0 0-17-15,-9-47-17 0,9 45 3 16,0 2-20-16,0 0-9 16,0 0-6-16,0 0-1 15,0 6-10-15,4 12 8 16,8 3 3-16,-3 4 0 15,3 0 1-15,1 1 0 16,4-1 0-16,0-4 0 16,3-6-1-16,2-4 2 15,4-5-1-15,7-6 5 16,9 0 6-16,5-1 13 16,7-15 4-16,1-3-1 15,2-6-14-15,-2 0-8 0,-6 0-2 16,-4 0 3-16,-6 3-7 15,-4 2 0-15,-12 8-9 16,-8 5-11-16,-11 4-27 16,-4 3-36-16,-4 0-70 15,-31 7-190-15,-20 5 33 16</inkml:trace>
  <inkml:trace contextRef="#ctx0" brushRef="#br0" timeOffset="211997.69">15724 7129 153 0,'0'0'585'0,"0"0"-529"15,0 0 23-15,0 0 46 16,0 0-36-16,0 0-55 15,0-40-18-15,8 37-5 16,-2 2-3-16,2 1-2 16,0 0-6-16,0 0-4 15,1 6 4-15,-2 7 3 16,2 9 1-16,-3 2-2 16,-1 5 1-16,-1 2-1 15,1 1-2-15,1-2 0 0,5-8-6 16,5-7-11-16,7-8 8 15,10-6 9-15,8-1 3 16,6 0-2-16,2-13 5 16,-1-5-5-16,-2-2 8 15,-1-6 5-15,3-1 1 16,-2-2 1-16,5-1-7 16,-2 4-7-16,2 1-2 15,-8 8 0-15,-7 6-1 16,-13 7-7-16,-9 4-18 15,-11 0-43-15,-3 0-57 16,-3 11-34-16,-25 4 60 16,-11-1-90-16</inkml:trace>
  <inkml:trace contextRef="#ctx0" brushRef="#br0" timeOffset="212448.52">15658 7131 608 0,'0'0'77'16,"0"0"-33"-16,0 0 73 0,0 0 9 15,0 0-71-15,0 0-43 16,0-20-12-16,0 20-1 15,4 3-15-15,2 13 12 16,4 7 4-16,0 2 0 16,0 6 7-16,-1-2-5 15,-2 0-2-15,2-2 3 16,0-6-1-16,2-4-2 16,0-5-4-16,3-4-7 15,11-6-11-15,8-2 14 16,10 0 8-16,14-16 2 15,10-6-2-15,9-6 1 16,4-6 3-16,-2-3-1 16,-9 2 4-16,-12 4 11 0,-20 9 1 15,-13 4-4-15,-14 10-4 16,-8 2 2-16,-2 6-13 16,0 0-19-16,-5 0-106 15,-18 12-90-15,-12 3 63 16,-7-3-206-16</inkml:trace>
  <inkml:trace contextRef="#ctx0" brushRef="#br0" timeOffset="212882.58">15699 7142 734 0,'0'0'79'16,"0"0"-45"-16,0 0 78 16,0 0-18-16,0 0-85 15,0 0-9-15,-1-8-17 16,1 15 0-16,1 12 17 16,4 3 4-16,-4 5-3 15,-1-1 3-15,0-3 1 16,0-2-3-16,0-5-1 15,3-6-1-15,2-4 0 16,2-2-3-16,10-4 3 16,6 0 0-16,13 0 23 0,11-16-4 15,9-5-9-15,12-4-4 16,6-3-4-16,2 0 3 16,0-1 4-16,-10 5-2 15,-20 4-7-15,-16 7 3 16,-18 6-3-16,-12 6-13 15,0 1-46-15,-20 0-62 16,-11 0-108-16,-8 7-41 16,-1 3-108-16</inkml:trace>
  <inkml:trace contextRef="#ctx0" brushRef="#br0" timeOffset="213198.87">15923 7131 545 0,'0'0'98'15,"0"0"-52"-15,0 0 61 16,0 0 27-16,0 0-48 16,0 0-42-16,-21-46-15 15,21 46-19-15,0 0-10 16,0 4-17-16,0 13 15 16,0 3-2-16,0 4 6 15,0 0-2-15,0 2 2 16,0 2 0-16,6-6-2 15,1-3-1-15,7-4-2 16,10-8 3-16,12-6 10 16,13-1 20-16,9-3-10 0,3-12-1 15,-5-2-3-15,-4 0-4 16,-13 1-7-16,-8 1-1 16,-12 5-4-16,-10 2-57 15,-9 6-93-15,0 2-101 16,-24 3-474-16</inkml:trace>
  <inkml:trace contextRef="#ctx0" brushRef="#br0" timeOffset="-214363.99">15028 8151 487 0,'0'0'131'16,"0"0"-107"-16,0 0 19 15,0 0 78-15,0 0-10 16,0 0-54-16,12-20 6 16,-12 20-11-16,0 0-9 15,0 0-10-15,0 0-9 16,0 0-8-16,0 0-12 16,0 0 3-16,3 4 4 15,3 0 5-15,0 0 0 16,-2-3-3-16,-1 2 10 0,2-1 10 15,-4-2-10-15,1 1-8 16,-2-1 1-16,0 0 0 16,0 0-4-16,0 0 2 15,0 0 2-15,0 0-2 16,0 0-5-16,0 0-1 16,0 0-3-16,0 0 0 15,0 0-1-15,0 0-2 16,0 0 5-16,0 0 5 15,0 0 2-15,0 0 2 16,0 0 0-16,0 0-3 16,0 0 1-16,0 0-5 15,0 0-1-15,0 0-4 0,0 0-2 16,0 0-2-16,0 0-1 16,0 0-1-16,0 0-1 15,0 0-1-15,0 0 0 16,0 4-2-16,0 8-6 15,0 3-2-15,1 7 13 16,2 3 1-16,1-2 1 16,-1 0-1-16,0-10 1 15,1-3 1-15,-3-6-1 16,2-4 0-16,-1 0 7 0,-1 0 7 16,1 0 9-1,1-5 11-15,1-9-6 0,2-5-22 16,-2-1-6-16,1-1 0 15,-1 2 0-15,-2 2-1 16,-1 3 0-16,1 3 0 16,-2 6 0-16,0 0-1 15,0 3 0-15,0 0 0 16,0 2-1-16,0 0 0 16,0 0-4-16,0 0-3 15,0 0-5-15,0 0-1 16,0 3 1-16,0 4 2 15,0-1 7-15,0-3 3 16,0-1 1-16,0-2 1 0,0 0 0 16,0 0 1-16,0 0 3 15,0 0 0-15,0 0-1 16,0 0 1-16,0 0-4 16,0 0-3-16,0 0-5 15,0 0-6-15,0 0-9 16,0 0 2-16,0 0 1 15,0 0-6-15,0 0-3 16,0 0-10-16,0 0-1 16,0 0 5-16,0 0 14 15,0 0 18-15,0-5 1 16,-2 0-2-16,-1 0 4 16,0-1 1-16,3 2 1 0,-1 0 2 15,1 0 0-15,0 0 1 16,0-2 2-16,0 3-1 15,0-1 5-15,0-1 8 16,-2 3 3-16,2 1-2 16,-1-2 3-16,1 3-5 15,0 0-7-15,0 0-11 16,0 0-4-16,0 0-4 16,0 4-5-16,0 10 6 15,0 2 7-15,4 1 1 16,5 1 0-16,6 0-1 15,3 1 3-15,9-4 3 16,4 0-2-16,8-2 2 16,3-1-2-16,-3-4-2 15,-6 2-2-15,-13 0 0 0,-9-2 0 16,-8 1-4-16,-3 2-11 16,0 2 2-16,-15 1 9 15,-12 3-1-15,-9-3 2 16,-4-2-5-16,0-3 4 15,1-5-9-15,0-4-18 16,8 0-14-16,7-4-53 16,15-20-97-16,9-12-90 15</inkml:trace>
  <inkml:trace contextRef="#ctx0" brushRef="#br0" timeOffset="-214159.52">15131 8099 853 0,'0'0'127'0,"0"0"-106"15,0 0 100-15,0 0-1 16,0 0-98-16,0 0-21 16,109-38 2-16,-48 28 3 15,1 1-6-15,0-4-17 16,-7-1-156-16,-7-4-143 15,-11-1-263-15</inkml:trace>
  <inkml:trace contextRef="#ctx0" brushRef="#br0" timeOffset="-213563.69">15402 7900 758 0,'0'0'138'0,"0"0"-101"16,0 0 45-16,-88-39 26 16,63 39-50-16,-2 0-40 15,-3 0-7-15,-1 6 1 16,-1 9 3-16,-3 3-2 16,4 7 1-16,-2 3 5 0,0 4-4 15,2 4 4 1,1-1 4-16,3-1-11 0,4 0-6 15,4-5 1 1,5 0-2-16,6 2-5 0,3-1 1 16,5-1-2-16,0 0 2 15,5-1-2-15,16 0 1 16,4 3-4-16,6-5 2 16,4 1 2-16,2-1-5 15,3-5-1-15,3-3-12 16,2-2-6-16,3-6-6 15,4-4-8-15,-1-3 11 0,3-3-8 16,-2 0 19-16,-1-9 16 16,-2-7 1-16,-4-3 2 15,-2-6 3-15,-7-2 4 16,-7 0 10-16,-6-6 18 16,-7-1 0-16,-8 0 3 15,-4-3-1-15,-4-5-26 16,0-2 3-16,-7-8 5 15,-14-8 2-15,-11 3-10 16,-11-1-6-16,-12 13 3 16,-15 12-8-16,-17 16 7 15,-14 17-10-15,-7 10-12 16,6 30-56-16,24-1-159 0,30-6-716 16,35-8 943-1</inkml:trace>
  <inkml:trace contextRef="#ctx0" brushRef="#br0" timeOffset="-206861.04">12504 7974 814 0,'0'0'74'16,"0"0"-61"-16,0 0-5 15,0 0-2-15,0 0-6 16,0 0-15-16,0 0-97 16,23-11-54-16,7 11 9 0,12-19-241 15</inkml:trace>
  <inkml:trace contextRef="#ctx0" brushRef="#br0" timeOffset="-204376.75">21868 8151 292 0,'0'0'137'0,"0"0"-77"15,0 0 40-15,0 0 8 16,0 0-20-16,0 0-13 16,0 0-9-16,-7-26-2 15,5 23-15-15,1 0 3 0,-4 1-13 16,0-2-8-1,-1 2-4-15,-2-2-16 0,4 2 14 16,-3-2 3 0,3 4-7-16,0 0-2 0,1 0-6 15,-2 0-13-15,-1 0 0 16,-1 0 0-16,-3 9 0 16,-1 3 1-16,2 2-1 15,-3 4 0-15,3 2-1 16,-1 2 1-16,-2-1 2 15,3 3 0-15,1-2-1 16,0 1-1-16,2-2 0 16,3-2 0-16,-1 0-3 15,3-1 2-15,1 0 1 16,0-3 0-16,0 1 0 0,5-3-3 16,4 0-6-16,4-2 1 15,0-3 8-15,5 2-1 16,-4-3-4-16,0 0-9 15,-1-3 4-15,-2-1-6 16,0 1 8-16,-2-4 2 16,2 0 6-16,3 0 1 15,-2 0 2-15,3 0-3 16,-3-4 0-16,0-2 7 16,-3-1-7-16,-3 0 1 0,-2-2 0 15,-2 1 1 1,-2 1-3-16,0 1 1 0,0 0-1 15,0 0-2-15,-3 2-2 16,-5 0 3-16,2-2 2 16,-4 0 0-16,-4 0 0 15,2 2 7-15,-1 0 4 16,3 0 8-16,0 2-3 16,-1 1 1-16,0-2-5 15,-2 3-1-15,-1-1-7 16,1 1-3-16,0 0 0 15,1 0 2-15,-3 0-3 16,3 0-26-16,-1 1-95 16,5-1-313-16</inkml:trace>
  <inkml:trace contextRef="#ctx0" brushRef="#br0" timeOffset="-199758.56">12204 7697 644 0,'0'0'59'0,"0"0"-59"15,0 0 0-15,0 0 15 16,0 0-1-16,0 0-6 16,0 0-3-16,-27 19 39 15,21-13-24-15,3 0 9 16,1-4-13-16,2-1-14 16,0-1 3-16,0 0-3 15,0 0 14-15,11 0 29 16,11 0-15-16,13-9 43 15,8-6-34-15,3-1-4 16,6-3-11-16,2 1-16 16,-2 0 4-16,0 1-6 0,-8 6 4 15,-13 5-5 1,-12 1-1-16,-11 5-4 0,-8 0-1 16,0 0-4-16,-3 0-6 15,-25 9-7-15,-16 9 18 16,-17 7 0-16,-6 1 13 15,1-1-7-15,9-3-3 16,14-6 2-16,15-3-5 16,13-4-4-16,12-6-3 15,3-3-16-15,0 0-16 16,20 0-17-16,20-3 56 16,15-14 32-16,10-4-14 15,1-2 5-15,-9 2 2 16,-15 4-17-16,-17 7 8 15,-16 8-8-15,-9 0-2 0,0 2 9 16,-24 0-15-16,-18 7-16 16,-19 10 16-16,-8 3 0 15,5-4-1-15,12-3-2 16,19-5 3-16,16-5 2 16,12-3-1-16,5 0 1 15,2 0-2-15,24-7 1 16,23-13-1-16,26-6 0 15,22-5-13-15,12 1-82 16,-3-1-98-16,-10 4-256 16</inkml:trace>
  <inkml:trace contextRef="#ctx0" brushRef="#br0" timeOffset="-198174.44">27235 7793 410 0,'0'0'246'15,"0"0"-185"-15,0 0 13 16,0 0 81-16,0 0-50 16,0 0-59-16,0 0 5 15,46-19 6-15,-24 10-19 16,4 1-8-16,13-2-9 16,7-2-6-16,9-1 3 15,6-1-12-15,4 0 13 16,-4 1-2-16,-12 1-9 15,-13 4-1-15,-17 2 2 0,-10 4-5 16,-9 0-1-16,0 2-3 16,0 0-2-16,0 0-5 15,-16 0-11 1,-16 14-20-16,-13 12 37 0,-13 5 1 16,-1 4 3-16,1 1-2 15,10 0 1-15,9-4 2 16,11-4-1-16,11-7-3 15,9-6 0-15,8-8-9 16,0-3 6-16,0-4 3 16,26 0 4-16,22-1 8 15,19-15 1-15,19-4-2 0,1-5-8 16,-3 0 5 0,-11-5-5-16,-14 0 2 0,-15 2-1 15,-19 1 2-15,-14 6 9 16,-11 8-10-16,0 7-5 15,-24 6-7-15,-26 3-7 16,-24 20-14-16,-17 10 23 16,6 0 0-16,13-1 1 15,24-7-1-15,23-7-3 16,16-5 0-16,7-6-10 16,2-5-17-16,38-2-31 15,32-12 6-15,23-31-464 16</inkml:trace>
  <inkml:trace contextRef="#ctx0" brushRef="#br0" timeOffset="-183347.3">15454 8194 423 0,'0'0'72'15,"0"0"-13"-15,0 0 9 16,0 0 7-16,0 0-30 16,0 0-45-16,0 0-62 15,0 0-53-15,7 5 18 16,6-5-109-16</inkml:trace>
  <inkml:trace contextRef="#ctx0" brushRef="#br0" timeOffset="-183169.2">15535 8180 250 0,'0'0'391'0,"0"0"-340"16,0 0-18-16,0 0-8 15,0 0-25-15,0 0-53 16,0-26-218-16</inkml:trace>
  <inkml:trace contextRef="#ctx0" brushRef="#br0" timeOffset="-183000.76">15535 8180 690 0,'-25'-12'75'0,"23"8"-16"15,2 3-21-15,0 1-21 16,0 0-17-16,0 0-220 16,0 0-169-16</inkml:trace>
  <inkml:trace contextRef="#ctx0" brushRef="#br0" timeOffset="-182851.81">15644 8272 892 0,'0'0'222'0,"0"0"-138"16,0 0 3-16,0 0-14 16,0 0-73-16,0 0-12 15,-79-41-267-15,53 60-130 16</inkml:trace>
  <inkml:trace contextRef="#ctx0" brushRef="#br0" timeOffset="-181318.17">10398 9447 370 0,'0'0'78'15,"0"0"-32"-15,0 0 69 16,0 0 37-16,0 0-7 0,0 0-48 16,0 0-19-1,-5 3-14-15,0-2-12 0,-4 2-25 16,3 0-16-16,1-2 5 15,4 3 5-15,-1-4-6 16,2 0 4-16,0 0-11 16,0 0 4-16,0 0-2 15,8 0-7-15,22 0 2 16,16-6 22-16,26-12 1 16,16-7-16-16,15-6-9 15,6-2 1-15,7-4-4 16,-3-3 0-16,-8 3 1 0,-19 6 0 15,-29 9-1 1,-27 11 0-16,-21 6 6 0,-9 5-1 16,-3 0 3-16,-27 3 3 15,-24 13-10-15,-20 6 1 16,-19 5 0-16,-4 2-1 16,0 2 0-16,3 1-1 15,6 2 1-15,9-5 1 16,15-3-2-16,19-5-2 15,21-8 1-15,14-4-1 16,10-5-6-16,0-3 0 16,24-1-11-16,28-1 19 15,26-23 1-15,23-13 5 0,14-7-2 16,1-1-2-16,-13 2 1 16,-22 9-2-16,-29 15-1 15,-25 7 5-15,-21 9-2 16,-6 3 12-16,-21 0-7 15,-31 17-8-15,-29 9 0 16,-22 9-1-16,-9 5 2 16,2-2-2-16,9-2 2 15,13-1-2-15,16-6-2 16,21-2 2-16,20-7-2 16,17-6 3-16,13-7-3 15,1-4-4-15,21-3-3 0,33-10 10 16,29-20 8-16,30-14-2 15,16-7-2-15,13-5-2 16,-1 0 0-16,-3 3-2 16,-19 11 0-16,-34 15 1 15,-36 15-1-15,-31 12-16 16,-18 10-115-16,0 16-90 16,-9 1-40-16,1-7-378 15</inkml:trace>
  <inkml:trace contextRef="#ctx0" brushRef="#br0" timeOffset="-176094.81">14788 9684 9 0,'0'0'0'0</inkml:trace>
  <inkml:trace contextRef="#ctx0" brushRef="#br0" timeOffset="-175598.97">14788 9684 92 0,'1'7'152'15,"-1"-7"-56"-15,0 0-13 16,0 0-8-16,0 0-18 0,0 0-17 16,0 0-18-1,0 0-12-15,0 0-10 0,0 0-20 16,3 0 1-16,0 0 12 16,1 0 7-16,-1 0 2 15,-1-3 46-15,-1-1 24 16,-1-1 9-16,0 0-2 15,0-1-20-15,0 1-11 16,0-1-5-16,0 0-15 16,0 2-3-16,0 0-1 15,-1 3 4-15,-2-1 7 16,-1 2 0-16,1 0-16 16,-3 0-19-16,-6 16-11 15,-3 8 11-15,0 4 2 16,3-1-1-16,5-3 3 0,7-3-2 15,0-4-1 1,0-2 1-16,6-1 0 0,10-1 0 16,3-1 2-16,4 2-1 15,1-1 3-15,-1-1-3 16,-3 1-1-16,-4-2 2 16,-7 3-1-16,-6-2-1 15,-3-1-1-15,0 0 1 16,0-2 0-16,0-2-1 15,-1-2-1-15,-8-1 7 16,-2-4-7-16,-2 2-1 16,-1-2-40-16,7 0-74 0,4-21-129 15,3-12-379-15</inkml:trace>
  <inkml:trace contextRef="#ctx0" brushRef="#br0" timeOffset="-174898.69">14548 9669 429 0,'0'0'90'16,"0"0"-26"-16,0 0 38 15,0 0 16-15,0 0-58 16,0 0-7-16,-33 0-20 0,33 0 1 16,0 1-25-16,0 3 0 15,0 1 7-15,0 0-2 16,0 1 13-16,13 0-3 16,12-3 12-16,8-3 8 15,12 0-7-15,6 0-17 16,-3 0-12-16,-4 0-5 15,-13 0-3-15,-12 0-1 16,-8 0 1-16,-8 0-1 16,-3 0-3-16,0 5-1 15,0 4 5-15,-3 6 13 16,-8 0 1-16,0 5-1 16,0 3 5-16,0 3-4 15,0 6-9-15,1 3 2 16,-5 4 11-16,0 8-6 0,0 2 18 15,1 2-16-15,1-3-6 16,6-4-2-16,1-2-1 16,1-7-1-16,4-1-1 15,-1-7-3-15,1-4 3 16,1-8-2-16,0-8 0 16,0-4 1-16,0-3-2 15,0 0-17-15,0-6-5 16,0-18-49-16,7-13-181 15,1-7-323-15</inkml:trace>
  <inkml:trace contextRef="#ctx0" brushRef="#br0" timeOffset="-174431.38">14553 9785 681 0,'0'0'50'16,"0"0"-36"-16,0 0 45 15,0 0 58-15,0 0-75 16,0 0-34-16,-24-29-5 16,24 29-3-16,0 0-1 15,0 0 1-15,0 0 0 0,8 0 18 16,10 0 9-16,6 0 3 15,11-7-2-15,4 1-6 16,3-5-8-16,0 3-7 16,-8 1-3-16,-11 1-4 15,-10 5 4-15,-8 1-3 16,-5 0 0-16,0 0 1 16,0 0-2-16,-4 12 2 15,-9 11 10-15,-2 8 18 16,-4 10-11-16,2 4 8 15,0 5-4-15,1 1-9 16,0 4-1-16,4-6-6 0,2-3-6 16,2-5 1-16,5-6-1 15,0-5-1-15,2-3-13 16,-2-5-29-16,-2-3-35 16,-2-5-75-16,3-10-43 15,1-4-141-15</inkml:trace>
  <inkml:trace contextRef="#ctx0" brushRef="#br0" timeOffset="-173681.44">14667 9332 289 0,'0'0'367'16,"0"0"-296"-16,0 0-14 15,0 0 52-15,-82-22-36 16,58 28-50-16,-6 16-8 16,-7 12 15-16,-8 13 8 15,-4 8 5-15,-5 9 0 16,0 5-11-16,8 0 14 16,4 5-12-16,10 0-3 15,6 1-13-15,14-2-2 0,12-4-10 16,0-3-4-1,27-4 4-15,12-3 0 0,10-6-5 16,9-6 3-16,9-7-3 16,7-12-1-16,0-11-13 15,1-8 0-15,-2-9-4 16,1 0 11-16,-2-16-6 16,-2-12 7-16,-3-6 2 15,-10-6 3-15,-3-8 2 16,-5-7 2-16,-6-2 1 15,-5-5 1-15,-12-2 7 16,-11-4 7-16,-15-3-3 0,-4-1-13 16,-33-2-3-1,-19 0 5-15,-21 0-3 0,-17 7-3 16,-20 11-3-16,-5 10-10 16,-11 25-56-16,-1 21-89 15,4 6-361-15</inkml:trace>
  <inkml:trace contextRef="#ctx0" brushRef="#br0" timeOffset="-160009.98">16145 8962 153 0,'0'0'464'16,"0"0"-404"-16,0 0-40 15,0 0 33-15,0 0 32 16,0 0-65-16,0 0-16 15,0 0 0-15,-19-34 14 16,17 34 6-16,2 0-7 16,0 0-1-16,0 0 9 15,0 0 6-15,0 0-8 16,0 0 1-16,0 0-1 16,0 0 14-16,0 0 6 0,0 0-3 15,0 0-9 1,0 0-11-16,0 0-7 0,0 0-11 15,0 0-1-15,0 0-1 16,2 0-11-16,10 0 6 16,10 0 5-16,14 0 27 15,6 0 4-15,5-2-15 16,-2 1-4-16,-2 1-1 16,-4 0-7-16,-1 0-2 15,-2 0 0-15,2 0-1 16,1 0 1-16,3 1-1 15,5 4 1-15,10-4-1 0,4 0 4 16,8-1-5-16,3 0 1 16,-3 0 0-16,-7 0 1 15,-10 0-2-15,-8 0-1 16,-6 0 0-16,-3 0 1 16,-3 0-3-16,4 0 3 15,0 0 0-15,6 0 4 16,-2 0-4-16,2 2 0 15,2 0 0-15,0-1 0 16,-2 2-2-16,-5-1 2 16,-3 2 0-16,-6-1-5 15,1 0 3-15,1 1-3 16,1 1-4-16,6-3 8 16,4 2 1-16,6-3-1 15,1 0 1-15,3 3 1 0,-3-4-1 16,1 2-2-16,-3-2 0 15,-4 3-8-15,-6-2 10 16,-6 1-1-16,-7-2-1 16,-7 2-3-16,-2-2 5 15,0 2-2-15,-1-1 2 16,2-1-1-16,3 0-2 16,3 1 2-16,4-1-1 15,4 4 1-15,0-2 1 16,1 1 2-16,0 1-2 0,-2 1-5 15,1-1-5 1,-1-1 4-16,-1 1-1 0,-3-3 7 16,0 0-1-16,0 1-10 15,4-2 5-15,6 0 6 16,5 0 6-16,6 0-5 16,-2 0 0-16,2-5 1 15,-2-3-1-15,1 4 1 16,-1-1-1-16,-5 0 0 15,-2 3-1-15,-6 2-2 16,-3-2 1-16,-2 2-2 16,2 0 3-16,4 0-1 15,2 0 0-15,3 0 1 16,3 0 0-16,2 0 0 16,0 0 3-16,-5 0-2 15,-2 0-2-15,-4 0 0 16,0 0 1-16,0 0 0 0,-1 0-1 15,1 0 2-15,0 0-1 16,-2 0 0-16,-2 2 0 16,-3 0-2-16,-4 0 2 15,-3-1 0-15,-6 1 2 16,0-2-1-16,-3 1-1 16,-4-1 1-16,-2 1 4 15,-1 1-5-15,0-2-3 16,0 1-13-16,-14 1-72 15,-3-2-90-15,4 0-183 0,13-2-130 16</inkml:trace>
  <inkml:trace contextRef="#ctx0" brushRef="#br0" timeOffset="-159808.78">21155 8432 43 0,'0'0'50'0,"0"0"-6"16,0 0-19-1,0 0-25-15,0 0-156 0</inkml:trace>
  <inkml:trace contextRef="#ctx0" brushRef="#br0" timeOffset="-158902.55">21248 9080 729 0,'0'0'0'16,"0"0"-18"-16,0 0-30 15,0 0-21-15,0 0-219 16</inkml:trace>
  <inkml:trace contextRef="#ctx0" brushRef="#br0" timeOffset="-157642.62">21388 9643 761 0,'0'0'55'16,"0"0"-43"-16,0 0 69 16,0 0 41-16,0 0-68 15,0 0-30-15,0 4 1 16,0-2 6-16,0 0-6 16,0 0-12-16,0-1-7 15,0 1 0-15,3-2-4 0,-2 0 1 16,2 0 1-16,2 0 2 15,1 0 8-15,3 0 14 16,4-3 7-16,-2-7-5 16,3-4-9-16,-3-3-1 15,-2-2-6-15,0-6-7 16,-3 0 0-16,-2-2-1 16,-4-1 2-16,0 2 5 15,0 2-4-15,-4 2-1 16,-8 5 0-16,-1 5-5 15,-1 1-1-15,1 6-2 16,-1 1 0-16,-1 4-1 0,0 0-2 16,-2 0-1-1,-3 7-2-15,2 6 1 0,-1 0 1 16,4 3 2-16,0 0-3 16,6 1-2-16,3-1 0 15,5 3-3-15,1-4-3 16,0 2 6-16,10-1-8 15,8-2 7-15,3-2 6 16,4-2-1-16,1 0 3 16,-3 0 0-16,-1-1 0 15,-2-1 0-15,1 2 0 16,-1 1-1-16,4 2 1 16,-1 2-2-16,3 2 1 0,-3 3-12 15,-3 1-13-15,-4 0-1 16,-8 1 2-16,-8-2-10 15,0-2 9-15,-5-3 13 16,-14 1-5-16,-1-3 0 16,-2-1 7-16,0-6 2 15,0-2 3-15,5-2 5 16,-2-2 1-16,2 0 2 16,1 0 1-16,1-6 3 15,2-3 10-15,2 0 3 16,3-3 2-16,3-1 4 15,5 0-3-15,0-1 0 0,0-3-7 16,0-2-6 0,11-1 0-16,0 1-4 0,2-3-3 15,-1 2-1-15,2-1 0 16,-1 3-1-16,1 0 0 16,2 2 0-16,1 1-2 15,5 0 1-15,2 4-1 16,-2 1-14-16,-4 2-10 15,-15 0-34-15,-12-4-57 16,-48-8-379-16</inkml:trace>
  <inkml:trace contextRef="#ctx0" brushRef="#br0" timeOffset="-148338.58">21475 10095 556 0,'0'0'48'16,"0"0"-42"-16,0 0 18 15,0 0-8-15,0 0-16 16,0 0-141-16,0 0-264 16</inkml:trace>
  <inkml:trace contextRef="#ctx0" brushRef="#br0" timeOffset="-148135.52">21475 10095 901 0,'27'2'44'16,"-31"-9"-36"-16,1 4-3 15,3 1-5-15,0 2 0 16,0 0-232-16,0 0-174 16</inkml:trace>
  <inkml:trace contextRef="#ctx0" brushRef="#br0" timeOffset="-147950">21563 10115 501 0,'0'0'319'16,"0"0"-279"-16,0 0 7 15,0 0 33-15,0 0-39 16,0 0-41-16,-12-22-85 16,12 18-161-16,0 0-277 15</inkml:trace>
  <inkml:trace contextRef="#ctx0" brushRef="#br0" timeOffset="-147772.35">21563 10115 702 0,'-12'7'142'0,"12"-10"-134"16,0 2-6-16,0 1-2 15,0 0-77-15,0-3-377 16</inkml:trace>
  <inkml:trace contextRef="#ctx0" brushRef="#br0" timeOffset="-147569.31">21461 10181 749 0,'0'0'14'0,"0"0"-14"16,0 0-25-16,0 0 17 16,0 0-208-16,0 0-264 15</inkml:trace>
  <inkml:trace contextRef="#ctx0" brushRef="#br0" timeOffset="-145470.55">25865 11356 328 0,'0'0'46'16,"0"0"-38"-16,0 0 32 0,0 0 101 15,0 0-58-15,0 0-50 16,0 0-18-16,-49 13 12 16,40-10-7-16,3-2-8 15,3 1-3-15,3-1-3 16,0 1-2-16,0-2-3 15,0 3 3-15,0-2-2 16,0 3-1-16,9 0 15 16,6-1 2-16,6 1 23 15,1-1-2-15,4-3-21 16,0 1-5-16,6-1-7 16,2 0 6-16,0 0-3 15,1 0 0-15,-7 0-3 0,-8 0 7 16,-9 0 9-1,-4 0 0-15,-7-1-3 0,0 1 2 16,0 0 4-16,-2 0 0 16,-12 0-16-16,-8 0-7 15,-5 0-1-15,-4 0 1 16,0 0 1-16,1 0-3 16,3 0 4-16,3 0-3 15,6 0 1-15,6 0 0 16,6 0-2-16,5 0 3 15,1 0-3-15,0 0 4 16,0 0-3-16,0 0-1 0,9 0-6 16,10 0 3-1,8 0 0-15,6 0 3 0,3 3 1 16,0 0 2-16,-4-1-3 16,-3 2 2-16,-7-2 2 15,-10-2-4-15,-6 0 1 16,-6 0 0-16,0 0-1 15,0 0 0-15,-10 0-22 16,-6 0 15-16,-3 0-43 16,6 0-27-16,2-2-4 15,8-4-39-15,3 0-338 16</inkml:trace>
  <inkml:trace contextRef="#ctx0" brushRef="#br0" timeOffset="-144403.52">25894 11459 579 0,'0'0'37'16,"0"0"-32"-16,0 0 12 15,0 0 46-15,0 0-46 16,0 0-17-16,0 0 0 16,9 0 21-16,5-4 28 15,2 0 10-15,3-3-5 16,2 0 4-16,4 0-16 15,2-2-8-15,1 6-9 16,1-3-6-16,-9 2-4 0,-4 4-4 16,-9-2 4-16,-5 0-3 15,-2 2 2-15,0 0 8 16,0 0-4-16,0 0-9 16,-6 0-9-16,-11 0 0 15,-5 0 2-15,-5 8 1 16,2-5 2-16,1 3-2 15,6-2-2-15,1 1 4 16,5 0-4-16,-1-1 0 16,3 0 0-16,-1-2-2 15,1 0 4-15,2 1-2 16,4 0-1-16,1-3 0 16,0 0 1-16,3 0-2 0,0 0 2 15,0 2-2-15,0-2-2 16,1 3 0-16,13 0-3 15,11 3-4-15,6-4 10 16,4 2 11-16,-2 1-7 16,-8 0-4-16,-7-4 1 15,-11 2-1-15,-4-1-1 16,-3-2 1-16,0 0 0 16,0 0-7-16,-3 0-5 15,-10 0 6-15,-10 0 6 16,-3 0 2-16,-4 0 1 15,-5 0-2-15,-2 0 2 0,-3 0 0 16,0 0-3-16,8 0 0 16,11 0 0-16,12 0 0 15,8 0 0-15,1 0-5 16,0 0-1-16,9 0-7 16,15 0-2-16,7 1 15 15,10-1 0-15,3 0-26 16,-4-7-168-16,-2-9-571 15</inkml:trace>
  <inkml:trace contextRef="#ctx0" brushRef="#br0" timeOffset="-137417.87">20796 11493 458 0,'0'0'83'16,"0"0"-70"-16,0 0 0 15,0 0 52-15,0 0-10 16,0 0-35-16,0 0-11 16,11-24 13-16,-11 23 20 0,0-2-2 15,0 0-4-15,0-1 2 16,0-1-4-16,-4-1-3 15,-6-1-5-15,-2 0-14 16,-6-1 8-16,-2 1-6 16,-2 3 10-16,-2-2-3 15,1-1 7-15,3 4-14 16,2 1 6-16,0 2-4 16,6 0-1-16,0 0-7 15,1 0-3-15,1 0 4 16,1 4-9-16,-1 10 2 15,3 3-2-15,2 3 0 16,4 0-2-16,1 2 0 0,0-1 3 16,1-4-1-16,15 0 0 15,2-4-1-15,5-5-12 16,0-5-8-16,-3-3 8 16,1 0 6-16,-3 0 7 15,-5-8 4-15,1-3 3 16,-2 1-5-16,-3-2-2 15,-2 2 0-15,0 3 2 16,-5 3-1-16,-2 3 1 16,0 0 6-16,0 1 2 15,0 0 6-15,0 0-9 16,0 0-2-16,0 0-5 0,0 0-2 16,0 11-3-1,0 4 5-15,-4 4 1 0,-4 4 0 16,-4 7 3-16,-4 4-3 15,-2 4 12-15,-3 3 1 16,2-2-3-16,5-2-9 16,8-3 5-16,5-4-5 15,1-5-2-15,0-2 2 16,0-8 2-16,4-2-1 16,1-7-3-16,-2-1 0 15,-3-5-17-15,-2 0-32 16,-26-13-147-16,-13-6-640 15</inkml:trace>
  <inkml:trace contextRef="#ctx0" brushRef="#br0" timeOffset="-129793.85">15356 9881 17 0,'0'0'63'0,"0"0"-20"16,0 0-7-16,0 0 421 15,0 0-437-15,0 0-17 16,0 0 1-16,-3-3 4 16,0 3-2-16,3 0-6 15,-1 4-1-15,1 1 1 16,0 2 0-16,0-2-1 16,0 2-17-16,0-1-56 15,0-3-44-15,0 0-66 16,-11-3 104-16,-4 0-53 0</inkml:trace>
  <inkml:trace contextRef="#ctx0" brushRef="#br0" timeOffset="-129636.43">15356 9881 29 0,'-43'90'57'15,"43"-90"702"-15,0 0-710 16,0 0-36-16,0 0-13 15,0 0-4-15,0 0-96 16,1 0-249-16,1 0 100 16</inkml:trace>
  <inkml:trace contextRef="#ctx0" brushRef="#br0" timeOffset="-128799.99">21461 11164 699 0,'0'0'2'0,"0"0"-2"0,0 0-27 16,0 0 27-16,0 0 0 15,0 0-50-15,0 0-138 16,-6-5 32-16</inkml:trace>
  <inkml:trace contextRef="#ctx0" brushRef="#br0" timeOffset="-128611.54">21461 11164 679 0,'-83'85'230'0,"78"-85"-228"15,4 0-1-15,-1 0 2 16,2 0 23-16,0 0-4 16,0 0-22-16,0 0-147 15,-1-6-330-15</inkml:trace>
  <inkml:trace contextRef="#ctx0" brushRef="#br0" timeOffset="-126647.54">15526 11489 1 0,'0'0'596'15,"0"0"-531"-15,0 0-33 16,0 0 66-16,0 0 8 15,0 0-27-15,0-77-12 16,0 69 10-16,0 4-2 16,0 1 0-16,-1 2-32 15,-1 1-17-15,2 0-8 16,0 0-15-16,0 0-2 16,0 5-1-16,0 12 0 0,0 8 3 15,0 7 3-15,0 3 3 16,0 6-5-1,-3 1 4-15,-1 1-4 0,-1-4-2 16,2-5 3-16,2-7-5 16,1-7 3-16,0-6-5 15,0-4 5-15,0-6-2 16,0-1 1-16,0-1-1 16,0-2-1-16,0 0-2 15,0 0-20-15,0-11-46 16,1-3-105-16,5-6-107 15,2 2-156-15,-1-3 6 16</inkml:trace>
  <inkml:trace contextRef="#ctx0" brushRef="#br0" timeOffset="-125929.73">15711 11524 541 0,'0'0'86'0,"0"0"-81"16,0 0 53-16,0 0 61 15,0 0-54-15,0 0-24 16,0-51-6-16,0 51 9 16,0 0-8-16,0-1-9 15,0 1-12-15,0 0 2 16,0 0-3-16,0 0-11 0,2 0 2 15,-1 0-2-15,2 6 6 16,-1 5 1-16,2 1 5 16,-3 6 0-16,1 2-4 15,1-1 0-15,0 2-3 16,-1-1-6-16,2-3 0 16,-1-1 0-16,0-4 2 15,3 1-4-15,0-3 3 16,1-3-2-16,2 0 3 15,2-1-3-15,4-4 3 16,2-2 2-16,0 0-1 0,-1 0-2 16,-1 0 3-1,-1-2-3-15,-5-6 3 0,-2 1 6 16,-2-3 8-16,-1 1-8 16,-1-4 2-16,1 1-3 15,-1-2-6-15,0-4-3 16,1 1-1-16,-1-3-1 15,0-3 4-15,-2-1-4 16,-1-1 6-16,0 0 4 16,0 3 7-16,-1 2-5 15,-9 6 0-15,0 4 1 16,-2 1-10-16,0 4 2 0,-1 1-2 16,1 4-3-1,-1 0 0-15,-1 0 2 0,0 0-2 16,0 0-1-16,2 8 1 15,-2 2 1-15,4-2-1 16,-5 3 1-16,5 2 2 16,-1 0-1-16,1-1 1 15,4 2-3-15,3-2-1 16,3 3 1-16,0 5-3 16,0 2 0-16,4 1-46 15,12-3-98-15,-2-4-281 16</inkml:trace>
  <inkml:trace contextRef="#ctx0" brushRef="#br0" timeOffset="-109816.84">9178 6354 566 0,'0'0'170'16,"0"0"-108"-16,0 0-52 16,0 0-8-16,0 0 2 15,0 0 6-15,0 0-10 16,-22 13-4-16,22-7-59 16,0 2-66-16,0-7-50 15,0-1-145-15</inkml:trace>
  <inkml:trace contextRef="#ctx0" brushRef="#br0" timeOffset="-107855.98">21027 11876 402 0,'0'0'52'0,"0"0"-15"16,0 0-7-16,0 0 21 15,0 0 1-15,0 0-16 16,0 0-8-16,0-2 9 16,0 2 10-16,0 0-8 15,0 0-16-15,0 0-20 16,0 0 2-16,0 0-4 15,0 0 0-15,0 0 0 16,0 0-1-16,0 0 7 16,0 0-5-16,0 0 6 15,0 0 8-15,0 0 19 0,0-2 15 16,3-6-12 0,3-2-27-16,-1 2-3 0,-2 3 6 15,-3 3-4-15,0 0 2 16,0 2-12-16,0 0-13 15,0 0 1-15,0 7-1 16,-2 8 13-16,-4-2 1 16,1 4 1-16,5-5-2 15,0 1 0-15,0-2-5 16,2-3-2-16,4-4-5 16,0-1-4-16,0-3 4 15,0 0 12-15,0 0 2 0,1-7 6 16,1-8-3-1,-1 0 7-15,-4 2-6 0,-3 1 0 16,0 5 10-16,0 5 0 16,0 2-10-16,-9 0-6 15,-7 9-16-15,-8 11 14 16,2 1 2-16,7-1-3 16,7-3 0-16,6-1-1 15,2-4-2-15,0-3-9 16,0-4 1-16,8-5 3 15,3 0 11-15,3 0 7 16,0-11 8-16,4-6-7 16,-3-6 6-16,-4 1 13 15,-4 0-2-15,-4 6-4 16,-3 5-10-16,0 6 1 0,0 5-5 16,0 0-7-16,-11 12-24 15,-8 8 11-15,1 5 6 16,4-2-22-16,8-4-8 15,5-3 12-15,1-8-3 16,0-2-4-16,0-6-54 16,9 0-46-16,6-6-42 15,3-12-155-15</inkml:trace>
  <inkml:trace contextRef="#ctx0" brushRef="#br0" timeOffset="-105805.83">8110 14872 280 0,'0'0'380'16,"0"0"-293"-16,0 0-73 16,0 0 11-16,0 0 1 15,0 0-21-15,0 0-5 16,-14-6-22-16,14 6-15 15,0 0 37-15,0 0 4 16,0 0-1-16,0 0 8 16,0 0 17-16,0 0 30 0,0 0 13 15,0 0-8 1,0 0-15-16,0 0-13 16,0 0-23-16,-1 0-9 0,1 0-3 15,0 0-1-15,0 0-26 16,0 0-8-16,0 0-1 15,0 0 26-15,0 0 10 16,0 0 0-16,0 0 11 16,0 0 30-16,-2 0 13 15,2 0-9-15,0 0-8 16,0 0-24-16,-1 2-13 16,1 18-6-16,-2 10 1 15,1 10 5-15,-5 4 5 16,5-3-5-16,-2-4 3 0,3-3-3 15,0-5-23-15,0-6-5 16,0-3-7-16,0-2 18 16,0 1 11-16,0 1-1 15,-3-1-16-15,-5 2-35 16,2 1-16-16,1-5-33 16,0-3-97-16,0-10-130 15,5-4 95-15</inkml:trace>
  <inkml:trace contextRef="#ctx0" brushRef="#br0" timeOffset="-104300.05">8228 14840 534 0,'0'0'111'0,"0"0"-93"15,0 0 5-15,0 0 17 16,0 0 3-16,0 0-32 16,-24-17 0-16,21 17-6 15,1 0 16-15,-1-1 9 16,-1-2 4-16,-1 2 4 16,-2-2-1-16,-3 2-8 15,-1-1 3-15,0 2 7 16,-3 0-10-16,2 0-9 15,-2 0-7-15,1 7-11 16,0 7-1-16,-1 5 6 16,2 1-7-16,2 1 3 0,-1 2-2 15,2 4 1 1,2-2 3-16,1 4 1 0,4-2-4 16,2-2 3-16,0 3 7 15,0-1-6-15,5-2 1 16,8 0-1-16,-4-2 5 15,2 2-3-15,-1-1-4 16,-1-1-4-16,2 1 7 16,3-2-6-16,0-2 0 15,2-5-1-15,4-4 0 16,4-3 0-16,5-3 9 16,6-5 1-16,2 0-2 15,6-13-2-15,2-8 5 0,3-1-4 16,-2-3-6-1,-1 4 2-15,-8 2 1 0,-9 2-1 16,-5 7 1-16,-8 2 2 16,-4 1 1-16,-3 5 0 15,-2-1-5-15,-3 1-2 16,-1 2-1-16,-1 0 1 16,-1 0-19-16,0 0-58 15,2 0-96-15,2 0-92 16,2 0-172-16</inkml:trace>
  <inkml:trace contextRef="#ctx0" brushRef="#br0" timeOffset="-103652.95">8742 15082 912 0,'0'0'144'0,"0"0"-110"0,0 0 75 15,0 0 8-15,0 0-75 16,0 0-40-16,3-20-2 16,0 24-9-16,3 13-2 15,-1 6 11-15,2 2 2 16,-2 1 3-16,-4 0-1 16,1-5-2-16,-2 2 2 15,0-2-2-15,0-3 1 16,0-1-3-16,0-10 2 0,0-2-2 15,0-4 3 1,1-1 1-16,-1 0 2 0,0 0 3 16,0-13 1-16,0-2-10 15,0-1 0-15,0-2 1 16,0 2 1-16,0 2-2 16,0 0 0-16,0 1 2 15,0-1-1-15,0 3-1 16,0 2 0-16,0 1 0 15,0 4 0-15,0 2 0 16,0 0 0-16,0 2 0 16,0 0-2-16,0 0-4 0,0 10-7 15,-1 16 3-15,-5 11 10 16,-6 6 0-16,1 3 0 16,-1-3 0-16,1-7 0 15,3-9 0-15,2-9 0 16,3-8-2-16,3-7 1 15,0-3-1-15,0 0 2 16,0-8 1-16,4-15 1 16,7-11-2-16,1-5 0 15,-2-3 1-15,-2 5-1 16,-4 8 0-16,-4 6 2 16,0 9-2-16,0 3-1 15,0 4-10-15,0 5-18 16,-1 2-51-16,1 0-88 15,0-8-96-15,0-11-507 0</inkml:trace>
  <inkml:trace contextRef="#ctx0" brushRef="#br0" timeOffset="-93172.5">23974 7888 478 0,'0'0'103'16,"0"0"-84"-16,0 0-10 15,0 0 24-15,0 0 5 16,0 0-32-16,0 0-6 16,0 0-43-16,7-20-11 15,7 29 38-15,3 3-52 16,-5 2-73-16</inkml:trace>
  <inkml:trace contextRef="#ctx0" brushRef="#br0" timeOffset="-92984.88">24026 8160 734 0,'0'0'77'0,"0"0"-62"15,0 0 31-15,0 0 31 16,0 0-49-16,0 0-28 16,-2-36-76-16,2 34-187 15</inkml:trace>
  <inkml:trace contextRef="#ctx0" brushRef="#br0" timeOffset="-92818.79">23929 8296 974 0,'0'0'52'0,"0"0"-51"16,0 0 6-16,0 0-7 16,0 0-74-16,0 0-310 15</inkml:trace>
  <inkml:trace contextRef="#ctx0" brushRef="#br0" timeOffset="-92648.7">23901 8478 1071 0,'0'0'97'0,"0"0"-80"15,0 0 43-15,0 0 28 16,0 0-64-16,0 0-24 15,14-23-150-15,6 19-286 16</inkml:trace>
  <inkml:trace contextRef="#ctx0" brushRef="#br0" timeOffset="-92482.61">23929 8582 928 0,'0'0'173'0,"0"0"-124"0,0 0 51 15,0 0 17-15,0 0-73 16,0 0-44-16,-9-14-7 16,9 13-111-16,1-3-216 15,2-2-377-15</inkml:trace>
  <inkml:trace contextRef="#ctx0" brushRef="#br0" timeOffset="-91700.38">23687 8982 810 0,'0'0'123'0,"0"0"-88"16,0 0 30-1,0 0 58-15,0 0-37 0,0 0-50 16,-7-36-22-16,22 34-11 16,18 1-3-16,13 1 9 15,9-2-1-15,0 0-7 16,-3 1 2-16,-4-2 2 15,-8 0-1-15,-8 0 0 16,-12 0-1-16,-10 2 0 16,-10 1 5-16,0 0 4 0,-4 0-11 15,-21 0-1 1,-17 0-12-16,-14 7 12 0,-6 2 2 16,6 0-1-16,15 1-2 15,15-1 1-15,9-2-3 16,11-3 1-16,6 0-1 15,0 0-3-15,20 0-4 16,23-3 10-16,23-1 11 16,17 0-2-16,7 0-5 15,-7-11-1-15,-16 3-1 16,-22 2-1-16,-18 1 5 16,-21 2-5-16,-6-1 6 15,-15 1-7-15,-36 1-26 16,-17 0-36-16,-16 2 34 0,3 0-7 15,16 0 9 1,20 0 20-16,23 0 4 0,17 0-5 16,5 1-6-16,14 0-5 15,24 1 11-15,22-2 7 16,16 0 0-16,2-2-88 16,-16-18-332-16</inkml:trace>
  <inkml:trace contextRef="#ctx0" brushRef="#br0" timeOffset="-90258.43">20667 11883 891 0,'0'0'56'15,"0"0"-49"-15,0 0 37 16,0 0 26-16,0 0-52 15,0 0-18-15,0 0-97 16,-19 0-159-16,28 6-53 16</inkml:trace>
  <inkml:trace contextRef="#ctx0" brushRef="#br0" timeOffset="-90082.94">20667 11883 44 0,'-3'77'1007'0,"-4"-87"-972"0,5 5-28 16,2 1-1-16,0 2 25 15,19 2-31-15,13 0-58 16,7 0-183-16,-3 0-278 16</inkml:trace>
  <inkml:trace contextRef="#ctx0" brushRef="#br0" timeOffset="-89560.07">21163 12046 97 0,'0'0'83'0,"0"0"-24"16,0 0-23-16,0 0-11 16,0 0-7-16,0 0-12 0,66 1 0 15,-49-1-3-15,5 0-3 16,7 0-1-16,5-2-22 16,4-2-9-16,0 0-64 15,3-2-18-15</inkml:trace>
  <inkml:trace contextRef="#ctx0" brushRef="#br0" timeOffset="-88833.73">23754 12141 744 0,'0'0'43'16,"0"0"-38"-16,0 0 1 0,0 0 0 15,0 0-6-15,0 0-153 16,-3 10-102-16,3-4-69 16</inkml:trace>
  <inkml:trace contextRef="#ctx0" brushRef="#br0" timeOffset="-88616.23">23754 12141 954 0,'0'48'50'0,"-3"-60"-38"16,2 0 27-16,1 4 56 15,0 2-23-15,0 2-49 0,0 4-23 16,0 0 0-1,0 0-31-15,1 11-60 0,5 12-4 16,-2 8-49-16,-4 1-129 16,-4 2-171-16</inkml:trace>
  <inkml:trace contextRef="#ctx0" brushRef="#br0" timeOffset="-88134.15">23690 13333 248 0,'0'0'0'16,"0"0"-4"-16,0 0-12 15,-100 26 16-15,66-21 29 16,-9-3-11-16,-10 2-13 15,-12-2-5-15,-19-2-32 16,-17 0-62-16,-17-14-60 16</inkml:trace>
  <inkml:trace contextRef="#ctx0" brushRef="#br0" timeOffset="-86413.68">13030 14662 287 0,'0'0'481'0,"0"0"-422"0,0 0-36 16,0 0 79-16,0 0 15 16,0 0-52-16,-3-66-22 15,-1 61 6-15,1-1-4 16,-3 0 0-16,-2 4-9 16,2 0-8-16,-4 2-8 15,-5 0-7-15,-3 0-8 16,-7 11-2-16,-4 7 0 15,0 4-1-15,2 4 4 16,1 3-1-16,5 5-2 16,5 3-1-16,5 2 1 0,10 3-2 15,1 2 0 1,3 2 0-16,19-3-1 0,4-5 1 16,7-9-1-16,7-13-1 15,3-7 1-15,5-9-2 16,-3 0 1-16,-2-11 1 15,-7-9 2-15,-5 1-2 16,-6-6 3-16,-4-2 1 16,-3 4-2-16,-4 2-1 15,-4 6 1-15,-6 6-2 16,-4 8 0-16,0 1-3 16,0 0-21-16,0 0-26 15,0 6-72-15,3 8-91 16,4-6-39-16,5-4-219 15,7-4 147-15</inkml:trace>
  <inkml:trace contextRef="#ctx0" brushRef="#br0" timeOffset="-85848.78">13427 14918 19 0,'0'0'792'16,"0"0"-698"-16,0 0-89 0,0 0 24 16,0 0 72-1,0 0-62-15,-14-27-32 0,14 23 14 16,0-4 35-16,0-1-2 16,0-3-10-16,3-2-11 15,8 0-9-15,1 2 6 16,1 3-11-16,-1 2-8 15,2 6-6-15,-4 1-5 16,2 0 0-16,0 0-4 16,0 14 1-16,0 1 3 15,-3 5 1-15,-3 2 1 16,-2 3 0-16,-2 5-1 16,-2 2 0-16,0 6 0 0,-12 2 0 15,-10 3 0 1,-4-3 2-16,-2-5-3 0,8-7-2 15,4-11 2 1,7-5 5-16,6-6-5 0,1-2 0 16,2-2 0-16,0 1 3 15,0 0 5-15,10-3 0 16,13 0-2-16,13 0 14 16,16-18-6-16,12-7-5 15,8-3-7-15,4-1 0 16,-4 1 1-16,-6 3-3 15,-13 3 0-15,-15 8 2 16,-18 10-2-16,-14 4 0 16,-6 0-9-16,-19 20-55 0,-21 5-185 15,-14 1-719-15</inkml:trace>
  <inkml:trace contextRef="#ctx0" brushRef="#br0" timeOffset="-78329.19">12557 8514 667 0,'0'0'133'0,"0"0"-105"15,0 0 8-15,0 0 78 16,0 0-37-16,-80-8-56 16,80 8-13-16,0 0-5 15,0 0 0-15,0 0-2 16,0 0 2-16,0 0-2 16,0 0 1-16,0 0 0 15,6 0 3-15,10-3 17 16,15-6 14-16,8-3 7 15,2-3-17-15,-7 3-13 16,-15 2 1-16,-10 8-5 0,-9 2 13 16,0 0 21-16,0 0-25 15,-15 0-18-15,-24 8-4 16,-14 9 4-16,-13 3 0 16,5-1 0-16,13-2 1 15,17-5-1-15,14-4-4 16,10-3-1-16,7-4 1 15,0-1-3-15,0 0-2 16,18 0-11-16,19 0 9 16,17-10 11-16,9-8 9 15,-4-1-6-15,-10 3 1 16,-16 4-3-16,-16 6 1 16,-13 4 2-16,-4 2 5 15,0 0 7-15,-12 0 0 0,-22 0-16 16,-12 4-5-16,-10 7 1 15,3 1 4-15,5 1 0 16,12-4-1-16,11-1 2 16,11-6-2-16,10 0-4 15,4-2-4-15,0 0-2 16,9 0-2-16,19 0 4 16,16-6 9-16,9-10 8 15,5-2-3-15,-7 1-1 16,-14 3-2-16,-13 8-1 15,-15 4 1-15,-9 2 4 16,0 0 4-16,-6 0 0 16,-24 0-9-16,-13 8-1 0,-9 4-1 15,-2 2 1-15,7 0 0 16,11-3-1-16,7-1-1 16,11-2 0-16,8-2 1 15,7-2-3-15,3-4-7 16,3 0-3-16,24 0-1 15,16-6 15-15,9-11 7 16,4-2-3-16,-6 3-3 16,-17 6 4-16,-18 4-1 15,-12 6-1-15,-3 0 2 16,-15 0-5-16,-25 6-9 16,-19 8 1-16,-6 3 3 0,7-3-10 15,13-3 1-15,20-4 8 16,16-6 0-16,9-1 0 15,0 0-4-15,6 0 5 16,19-4 5-16,11-8 6 16,10-4 3-16,-6 3-9 15,-5 2-1-15,-11 4-48 16,-11-1-282-16,-6-2-265 16</inkml:trace>
  <inkml:trace contextRef="#ctx0" brushRef="#br0" timeOffset="-73518.19">15161 11762 6 0,'0'0'799'0,"0"0"-642"16,0 0-113-16,0 0-38 0,0 0 37 16,0 0 53-16,0 0-52 15,-20-6-29-15,20 6-11 16,0 0-3-16,0 0-1 16,0 0 0-16,0 0 0 15,0 0 0-15,0 0 0 16,0 0 0-16,0 0 2 15,0 0 1-15,0 0-3 16,-1 0 2-16,-1 0-2 16,0 0-6-16,-3 0-1 15,2 0 2-15,-5 0-1 16,-4 0 6-16,-1 0 0 16,1 0 1-16,3 0-1 15,3 0 3-15,5 0-1 0,1 0-1 16,0 0 1-16,0 0-1 15,0 0-1-15,17 0-17 16,9-12 17-16,10-1 5 16,3-3-1-16,-7 2 0 15,-11 9-2-15,-12 3 0 16,-7 2-1-16,-2 0 1 16,0 0-2-16,0 0-5 15,-14 2 2-15,-7 7 2 16,-2 0 1-16,-3-1 0 15,7-2 0-15,4-2 0 16,10-3 0-16,4-1-2 16,1 0 1-16,0 0 0 0,0 0 1 15,0 0-4 1,6 0 1-16,15-5 3 0,4-4 3 16,3-4-1-16,-5 3-1 15,-5 5-1-15,-11 3 0 16,-7 2-60-16,-3 2-98 15,-25 10-247-15,-12 3 38 16,-6-2 198-16</inkml:trace>
  <inkml:trace contextRef="#ctx0" brushRef="#br0" timeOffset="-71478.19">12560 13244 288 0,'0'0'14'0,"0"0"-12"16,0 0-2-1,0 0-6-15,-24 74 2 0,21-58 4 16,-1 3-1-16,-2-2-6 16,-3-3 4-16,-1-1 3 15,2-3 0-15,-1-5 0 16,5-1 0-16,1 1 2 15,3-1 8-15,0 0 1 16,-2 2-5-16,1-2-4 16,1-2-1-16,-2 0 9 15,2-2 15-15,-1 0 34 16,-2 0 0-16,1 0-27 0,-2 0-27 16,2 0-4-1,-1 0 1-15,2 0-2 0,-2 0-1 16,3 0 1-16,0 0 1 15,0 0 13-15,0 0-2 16,-3 0-5-16,3 0-3 16,-2 2-4-16,2 3-5 15,0 0-96-15,0-5-201 16</inkml:trace>
  <inkml:trace contextRef="#ctx0" brushRef="#br0" timeOffset="-71313.59">12706 13478 20 0,'0'0'16'16,"0"0"-15"-16,0 0-1 15,0 0-32-15</inkml:trace>
  <inkml:trace contextRef="#ctx0" brushRef="#br0" timeOffset="-69088.43">24341 14715 494 0,'0'0'122'0,"0"0"-93"16,0 0 66-16,0 0 26 16,0 0-44-16,0 0-34 15,0 0 8-15,7-55 6 16,-7 45-7-16,0 0-2 15,0 0-3-15,-2 1-5 16,-6 0 0-16,-3 1-10 0,-4 3-9 16,-1 3-12-16,-8 2-5 15,-6 0-3-15,-3 5-1 16,-4 9-1-16,1 4 1 16,3 3 1-16,3 4 0 15,7 3 0-15,0 3 2 16,7 2-1-16,3 6 1 15,2-1 2-15,5 3-4 16,3 4-1-16,3 2 1 16,0 0 3-16,0-3-2 0,15-3-1 15,10-6 0 1,8-5 1-16,9-5 1 0,7-11-2 16,6-5 0-16,8-9 3 15,1 0-2-15,-1 0 0 16,-8-9 1-16,-15 1-3 15,-14 0 2-15,-14 2-1 16,-8 3 3-16,-4 1 0 16,0 2-4-16,0 0-18 15,-4 0-57-15,-5 5-127 16,1 3-105-16,7-4-189 16</inkml:trace>
  <inkml:trace contextRef="#ctx0" brushRef="#br0" timeOffset="-67841.95">24694 15045 43 0,'0'0'580'16,"0"0"-529"-16,0 0-29 16,0 0 71-16,0 0-1 0,0 0-51 15,0 0-28-15,-21-12-2 16,21 12 21-16,0-2 12 16,0-2-20-16,2-2 5 15,5-1 15-15,4-2 4 16,2-2-11-16,3 0-12 15,4-1 3-15,4 0-14 16,1 0 0-16,0 4-11 16,1 4 0-16,-5 2-1 15,1 2-2-15,-4 0-4 0,-4 0 3 16,-4 8-4-16,-6 6-8 16,-4 3 1-16,0 1 5 15,-4 0 7-15,-10 1 5 16,-2-3-3-16,1-1 1 15,5-2-1-15,2-4 0 16,5-1-2-16,3 1-1 16,0 0 1-16,0 1 0 15,9 3 0-15,8-2 5 16,5 0-5-16,5 1 6 16,0-1-3-16,1-1-2 15,-1 0 3-15,-5-2 3 0,-7-1 8 16,-9-4 2-1,-6 1 5-15,0 7 4 0,-36 3-9 16,-31 7-5-16,-28 3 3 16,-24-1-15-16,-14-9-44 15,0-13-257-15,6-1-746 16</inkml:trace>
  <inkml:trace contextRef="#ctx0" brushRef="#br0" timeOffset="-66124.36">8420 13159 244 0,'0'0'357'0,"0"0"-319"16,0 0-10-16,0 0 29 15,0 0 15-15,0 0-32 16,0 0-11-16,0 0-6 16,0-59-5-16,0 50 13 15,0 1 17-15,0 0 18 16,-1 1 8-16,-2 0-17 16,1 1-11-16,-1 3-2 15,2-2-13-15,-1 1 3 16,1 1-8-16,-1 2 0 15,2 1-9-15,0 0-7 16,0 0-10-16,0 0 0 16,0 14-10-16,0 11-3 0,0 7 13 15,0 4 3-15,2-3-2 16,2-4 4 0,-1-5-5-16,2-8 2 0,-4-4-1 15,1-4 1-15,0-2-2 16,-2-3-30-16,2 0-68 15,1-3-66-15,3 0-79 16,0-12-63-16,9-15-87 16,1-9 240-16</inkml:trace>
  <inkml:trace contextRef="#ctx0" brushRef="#br0" timeOffset="-65924.13">8607 12962 912 0,'0'0'108'0,"0"0"-61"0,0 0 30 16,0 0 16-16,0 0-68 16,0 0-25-16,-2 21-10 15,12 8 9-15,4 7 1 16,4 6 1-16,-3 2-1 16,4-1-33-16,-4-5-112 15,-3-7-105-15,-6-7-255 16,-3-13 202-16</inkml:trace>
  <inkml:trace contextRef="#ctx0" brushRef="#br0" timeOffset="-64407.14">24144 13294 928 0,'0'0'200'16,"0"0"-167"-16,0 0-25 15,0 0 91-15,0 0-17 16,0 0-57-16,0 0-19 15,0-23-6-15,0 23-3 16,3 0 2-16,-2 3-10 16,2 8 1-16,-1 4 5 15,-2 3-5-15,0 0 4 16,0 2-3-16,0 0-5 16,0-2-18-16,0-1-26 0,0-3-41 15,0-3-75-15,0-4-91 16,4-7-237-16</inkml:trace>
  <inkml:trace contextRef="#ctx0" brushRef="#br0" timeOffset="-64023.71">24339 13340 746 0,'0'0'225'0,"0"0"-190"15,0 0 18-15,0 0 59 16,0 0-21-16,0 0-52 0,36-46-26 16,-12 45-9-1,3 1-4-15,-1 0 3 0,0 0-3 16,-10 1 1-16,-4 7-2 16,-7 2-3-16,-5 3 2 15,0 3-4-15,0 2 1 16,-20 3 5-16,-5 1 2 15,-5 3 9-15,5-5-10 16,5-1 8-16,11-5-9 16,9-4 2-16,0-3 5 15,21-2 6-15,21-3 10 16,15-2 13-16,8 0-20 0,4 0-6 16,-2-2-6-16,-6-3-4 15,-13 1-2-15,-9 2-24 16,-12 1-89-16,-15-3-179 15,-12 0-387-15</inkml:trace>
  <inkml:trace contextRef="#ctx0" brushRef="#br0" timeOffset="-63016.96">11589 13334 872 0,'0'0'75'0,"0"0"-49"16,0 0 33-16,0 0-3 15,0 0-38-15,0 0-17 16,-6 9-1-16,6 14 13 16,0 11 16-16,0 5 11 15,0-1-30-15,0 1-5 16,0-2 0-16,0-4-5 15,3-5-92-15,9-11-128 16,3-14-108-16</inkml:trace>
  <inkml:trace contextRef="#ctx0" brushRef="#br0" timeOffset="-62572.82">11737 13435 737 0,'0'0'101'0,"0"0"-45"0,0 0 45 16,0 0-12-16,0 0-50 15,0 0-24-15,31-58-11 16,5 39 3-16,4-2 4 16,-3 5 0-16,-5 3 2 15,-13 7-13-15,-7 5 0 16,-6 1 0-16,-6 0-8 15,0 11-8-15,0 10 16 16,-6 0 0-16,-3 5 8 0,-4-5-5 16,4-3 1-1,6-2-4-15,3-6 1 0,0-2-1 16,0-1-4-16,10-1 3 16,8 0-4-16,0-1 5 15,3 0 2-15,-3-1 1 16,0 1-3-16,-4 0 1 15,-3-1-1-15,-3 0-2 16,-5 0 2-16,-2 0 0 16,-1 0 1-16,0 5-1 15,-15 7 2-15,-18 8 13 16,-13 2-4-16,-5 1-11 16,2-8-63-16,10-11-239 15</inkml:trace>
  <inkml:trace contextRef="#ctx0" brushRef="#br0" timeOffset="-55464.57">15321 12071 164 0,'0'0'227'0,"0"0"-202"0,0 0-25 16,0 0 10-16,0 0-3 15,0 0-3-15,0 0-8 16,0 7 4-16,0-3-51 16,0-2-1-16,0 0 39 15,0-2 1-15,0 0-10 16,0 0 22-16,0 0 10 15,0 0 31-15,0 0-6 0,0 0-4 16,0 0 17-16,0 0 5 16,0 0-3-16,0 0-11 15,0 0 1-15,0 0-6 16,0-2-19-16,0 2-4 16,0-1 2-16,0 0 6 15,0 0 1-15,0-2 3 16,0 1 22-16,0-2 1 15,0 3-16-15,0-4-3 16,0 3 1-16,0-3-5 16,2 2-12-16,0-1-4 15,-1 1-4-15,1-1 4 16,-2 0-5-16,1 2-2 16,-1 2 0-16,0 0-2 15,0 0-17-15,0 0-1 0,-4 12 8 16,-8 1 12-16,1-5 4 15,2 1 0-15,5-7-4 16,3-2 0-16,1 0 4 16,0 0 3-16,0 0-1 15,1-5-4-15,11-5-2 16,-3-3 2-16,-3 3-2 16,-1 4 1-16,-5 1-1 15,0 4 0-15,0 1-4 16,0 0 4-16,-5 0-9 15,-4 1-1-15,-2 6 5 16,1 3 4-16,6-5 1 0,2 0-1 16,2-2-2-16,0-2-7 15,0 0 3-15,0-1-5 16,6 0 2-16,3 0 10 16,-3 0 3-16,1 0 4 15,-2-1-1-15,-2-2-1 16,-3 0 3-16,0 2-3 15,0 1-3-15,0 0-2 16,0 0 5-16,0 0-5 16,-3 0-9-16,-6 7-94 15,0 6-37-15,3 2-83 16,6-5 8-16,0-5 9 16</inkml:trace>
  <inkml:trace contextRef="#ctx0" brushRef="#br0" timeOffset="-55375.28">15401 12120 32 0,'0'0'143'16,"0"0"-143"-16,0 0-9 16,0 0-120-16</inkml:trace>
  <inkml:trace contextRef="#ctx0" brushRef="#br0" timeOffset="-52474.78">27399 11664 41 0,'0'0'12'15,"0"0"11"-15,0 0-8 16,0 0 179-16,0 0-153 16,0 0-41-16,0 0-184 15,-6 21 134-15,5-15-11 16</inkml:trace>
  <inkml:trace contextRef="#ctx0" brushRef="#br0" timeOffset="-52266.12">27410 11787 1 0,'0'0'43'16,"0"0"-32"-16,0 0 191 0,0 0-26 16,0 0-42-16,0 0-72 15,-7 10-46-15,7-7-16 16,0 0-41-16,0 3-127 15,-1 1-67-15,-5-2 103 16,0-1 108-16</inkml:trace>
  <inkml:trace contextRef="#ctx0" brushRef="#br0" timeOffset="-52130.27">27410 11787 22 0,'-71'99'22'16,"70"-99"23"-16,1 0 198 15,0 0-108-15,-2 0-135 0,-6 0-19 16,-8 0-251-16,-18 0 180 16</inkml:trace>
  <inkml:trace contextRef="#ctx0" brushRef="#br0" timeOffset="-50284.72">15344 12731 29 0,'0'0'50'0,"0"0"461"15,0 0-441-15,0 0-35 16,0 0 23-16,0 0 24 15,0 0-14-15,2-54-39 16,-2 49-8-16,0 5 7 0,0-3 7 16,0 0-8-16,0 3-5 15,0 0-11-15,0 0 7 16,0 0-15-16,-2 0-3 16,2 0 0-16,0 0-11 15,-3 12 1-15,0 6 9 16,0 1 1-16,-1 5 0 15,-1-2 0-15,2 0 0 16,-4 1 0-16,5-2 0 16,-1-4 1-16,0-3-1 15,2-3 2-15,1-3-1 16,0-7 0-16,0 2 1 16,0-3 0-16,0 0 0 0,0 0 3 15,0 0 3-15,0 0 2 16,0 0 6-16,0 0-2 15,0 0-2-15,0 0-2 16,0 0-7-16,0 0-3 16,0 0-3-16,4 0-6 15,10 0 9-15,2 1 2 16,6 0 1-16,2-1 0 16,2 0-2-16,4 1 1 15,-2 1-2-15,0-1 1 16,2 1-1-16,3-2 4 15,7 0-4-15,4 0 3 0,5 0-3 16,2 0-1-16,2 0-3 16,-1-3 4-16,-2 0 1 15,0 1-1-15,-1-1 0 16,1 0 0-16,0 0 0 16,0 0 0-16,2 0 0 15,2 2 0-15,5 0 0 16,6-1 1-16,3 1 2 15,1-1-2-15,-3 2-1 16,-4 0-1-16,-5 0-1 16,-5 0-1-16,-3 0-8 15,-4 3 6-15,-3 3-13 16,1-1-27-16,0 0-34 16,8-2-7-16,9-3-9 0,11 0-20 15,11 0-27-15,6-3 7 16,-2-7-126-16</inkml:trace>
  <inkml:trace contextRef="#ctx0" brushRef="#br0" timeOffset="-48296.75">28081 13549 655 0,'0'0'129'0,"0"0"-25"16,0 0 54-16,0 0-2 15,0 0-54-15,0 0-38 16,0 0-14-16,0-27 0 16,0 27-11-16,0-1 1 15,0 1-9-15,0 0-12 16,0 0-9-16,0 0-10 16,0 0-8-16,0 18-7 15,0 8 7-15,-5 11 8 16,0 4 1-16,2-2 1 15,1-2 1-15,2-5-1 16,0-5-2-16,0-3 2 16,0-6-2-16,0-4 1 15,0-2 0-15,0-4-1 0,0-3-2 16,0 0-13-16,0-3-27 16,0 0-22-16,0-1-32 15,0-1-91-15,0 0-101 16,0 0-133-16</inkml:trace>
  <inkml:trace contextRef="#ctx0" brushRef="#br0" timeOffset="-47700.62">28354 13624 561 0,'0'0'125'15,"0"0"-48"-15,0 0 51 16,0 0-2-16,0 0-34 15,0 0-21-15,0-51-6 16,0 49-1-16,0 2-16 16,0 0-25-16,0 0-16 15,0 0-7-15,0 13-13 16,3 13 2-16,1 5 11 16,-1 2 4-16,3 3-4 15,1-2 1-15,0 0 2 16,-1-3-1-16,-2-3 1 0,1-4-2 15,-1-4-1-15,-2-4 0 16,-2-1-1-16,0-5-14 16,0-4-21-16,0-2-39 15,0-3-27-15,0-1-19 16,0 0 4-16,-8-14-86 16,-2-9-269-16</inkml:trace>
  <inkml:trace contextRef="#ctx0" brushRef="#br0" timeOffset="-47300.08">28321 13544 511 0,'0'0'121'16,"0"0"-52"-16,0 0 32 16,0 0 18-16,0 0-42 15,0 0-35-15,-21-36-37 16,21 36-5-16,0 0-11 15,0 8 6-15,0 10 5 16,0 1 11-16,0 6-3 16,-7 5 4-16,-4-3 0 15,-2 2-5-15,-3-4-1 16,2 0-4-16,-1-5 1 16,5-3-2-16,4-3 5 15,3-2-6-15,3-6 3 0,0 0 9 16,0 0-11-1,6-2 13-15,16-1 7 0,15 1 23 16,15-1 27-16,11 2-36 16,3 0-12-16,3 0-6 15,-2 4-7-15,-8-1-6 16,-10 3-3-16,-14-2-2 16,-14 2-3-16,-12 3-80 15,-9 5-111-15,-3-2-155 16</inkml:trace>
  <inkml:trace contextRef="#ctx0" brushRef="#br0" timeOffset="-45515.77">27578 15071 68 0,'0'0'490'0,"0"0"-449"15,0 0 24-15,0 0 74 0,0 0-1 16,0 0-38-16,23-49-40 15,-23 38 8-15,0-1-7 16,-2 0-28 0,-9-1-4-16,-2 1-6 0,1 4-3 15,0 0-1-15,-1 3-4 16,2 3-12-16,-3 1 3 16,2 1-5-16,-6 0 1 15,-2 0-1-15,-1 7 1 16,-1 4 3-16,1 4-5 15,-3 4 1-15,-1 3 0 16,-2 9 4-16,0 6-1 0,1 4-3 16,1 4 1-16,3-1-1 15,4 0 3 1,6-5-3-16,6 0-1 0,6-6 1 16,0-1-1-16,3-3 0 15,15-1-2-15,12-5-1 16,10-3-1-16,11-5 3 15,10-4 1-15,8-7-2 16,1-4 2-16,-4 0 2 16,-5-3-2-16,-8-8 2 15,-5-3 0-15,-5 0 1 16,-7 2 1-16,-6-1 1 16,-8 5 0-16,-7 2-3 0,-7 1-1 15,-7 5-1 1,-1 0-21-16,0 0-76 0,0 0-127 15,-12 0-122-15,5 0-158 16</inkml:trace>
  <inkml:trace contextRef="#ctx0" brushRef="#br0" timeOffset="-45131.76">28117 15324 69 0,'0'0'995'15,"0"0"-885"-15,0 0-97 0,0 0 72 16,0 0 18-16,0 0-59 16,23-41-36-16,-23 41-8 15,2 0-10-15,3 10-5 16,-2 9 15-16,1 7 0 15,1 1 3-15,-4-1-1 16,-1 1-1-16,0 1 1 16,0-6-1-16,0 1 0 15,0-5-1-15,0 0 1 16,0-2 0-16,3 0 2 16,4-2-2-16,-1-1-1 15,2-2-6-15,0-3 0 0,-1-4-14 16,-3-1-16-16,-2-2-41 15,-2-1-51-15,0 0-65 16,0-14-227-16,-2-6-53 16</inkml:trace>
  <inkml:trace contextRef="#ctx0" brushRef="#br0" timeOffset="-44566.23">28154 15257 161 0,'0'0'732'0,"0"0"-668"0,0 0 31 15,0 0 38 1,0 0-21-16,0 0-52 0,-18-58-27 16,18 58-20-16,0 0-7 15,-2 0-6-15,-2 0-3 16,-2 13-9-16,-4 5 10 15,-3 7 2-15,-1 0 3 16,2 0-2-16,2-3 0 16,-1-1-1-16,3-1 0 15,1-3 3-15,1-3-2 16,2-2-1-16,-1-5 1 16,1 1 1-16,1-2 0 15,1-1 1-15,1-2-1 16,-1 1 0-16,2-2 1 0,0 0-2 15,0-2 0-15,0 0 1 16,0 2 9-16,0-2 9 16,6 0 5-16,6 0 6 15,4 0-1-15,6 0-12 16,4 4-10-16,6 0-7 16,4 2-1-16,7 3 0 15,3-1 0-15,6-2 0 16,2 0 2-16,-2-2-2 15,0-4 2-15,-3 0 2 16,-5 0-4-16,-8 0 3 16,-9 0-2-16,-11 0-1 15,-12 0 0-15,-4 2 0 0,0 8-19 16,-17 5-72-16,-16 1-60 16,-3-4-242-16</inkml:trace>
  <inkml:trace contextRef="#ctx0" brushRef="#br0" timeOffset="6252.99">3128 4472 736 0,'0'0'51'15,"0"0"1"-15,-73-87-28 16,33 66 26-16,-6 3 0 15,2 0-27-15,4 1 11 16,3-1 1-16,11 4-7 16,4 2 24-16,11 4-12 15,4 2-17-15,4 5-11 16,3 1-12-16,-1 0 0 16,-4 0-15-16,-10 16-5 15,-16 21 19-15,-18 19 1 16,-17 25 0-16,0 13 0 15,2 15 1-15,12 7 0 0,19 7-1 16,27 2 0-16,6-2 8 16,26 2-7-16,18 0-1 15,7 2 0 1,-5 12 1-16,-7 7 2 0,-15 7-2 16,-24 0 0-16,-6-2-1 15,-43 4 0-15,-20 2 2 16,-20 8-1-16,-7-3-1 15,1-5 1-15,5-7 3 16,12-18 2-16,4-12-6 16,10-8 0-16,1-8 1 15,5-4-1-15,0 2-1 16,8 0 1-16,-5 1 0 0,-1-3 2 16,2-13-1-16,6-11 1 15,8-12-1-15,13-12-2 16,6-6 0-16,8-6-1 15,10-3-3-15,3 2-5 16,0 6 3-16,0 9 3 16,10 9 3-16,1 12 1 15,-4 16 6-15,-1 28-5 16,-6 20 2-16,0 15 0 16,-13 4 26-16,-8-7-16 15,13-6-5-15,8 2 7 16,39-2-14-16,19-4 0 0,15 0 1 15,2-1 4-15,-2 4-1 16,0 17 3-16,-9 14-5 16,-14 16 0-16,-13 11 3 15,-19 7-3-15,-12-5 1 16,-2-14 0-16,2-19-2 16,6-24-2-16,9-22-10 15,9-19-13-15,10-17-26 16,14-17-33-16,10-18-25 15,14-15 1-15,5-14 11 16,-1-9-84-16,-7 1-59 16,-23 0-28-16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57:13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17249 3734 575 0,'0'0'282'0,"0"0"-159"16,0 0-16-16,0 0-1 16,-92-32-16-16,71 32-25 0,-6 0-24 15,-15 13-20 1,-14 15-11-16,-10 13 17 0,2 3 2 15,10 4-14-15,14 0-6 16,15-1-2-16,14-5-6 16,11-2 2-16,17-6 2 15,32-4-2-15,18-7 9 16,15-6-1-16,4-7-8 16,-5-4 2-16,-3-6 4 15,-10 0-6-15,-10 0-3 16,-11 0-22-16,-12-7-72 15,-15 0-127-15,-15-6-320 0</inkml:trace>
  <inkml:trace contextRef="#ctx0" brushRef="#br0" timeOffset="187.75">17415 4107 470 0,'0'0'460'15,"0"0"-260"-15,0 0-71 16,0 0-72-16,0 0-57 16,0 0-11-16,18 78 11 15,1-35 0-15,5 6-34 16,2 2-176-16,-6-1-357 0</inkml:trace>
  <inkml:trace contextRef="#ctx0" brushRef="#br0" timeOffset="616.94">17030 4913 778 0,'0'0'67'15,"0"0"-47"-15,0 0 111 16,-91-10 0-16,72 10-69 15,1 10-23-15,-6 11-5 16,2 4-16-16,2 8 6 16,5 9-12-16,6 2-10 15,6 3 5-15,3 0-6 16,3-8-1-16,25-3-4 16,10-10-3-16,14-7 6 0,11-7-15 15,2-9 10-15,4-3-39 16,-2-7-128-16,-9-14-288 15</inkml:trace>
  <inkml:trace contextRef="#ctx0" brushRef="#br0" timeOffset="950.11">17346 5190 125 0,'0'0'1196'0,"0"0"-1170"0,0 0-20 16,0 0 55 0,0 0-1-16,0 0-60 0,32-4-11 15,-2 18 11-15,3 6 0 16,-7 3-2-16,-7 6-3 16,-8 2 2-16,-9 1-8 15,-2-1 11-15,-3 0 3 16,-14-3 0-16,-1-2-2 15,5-6-1-15,6-5 0 16,7-6 0-16,4-9-15 16,36 0-11-16,21-7 26 15,15-15 2-15,3 0 3 16,-11 1-5-16,-19 5-23 0,-17 1-157 16,-12 2-404-1</inkml:trace>
  <inkml:trace contextRef="#ctx0" brushRef="#br0" timeOffset="1833.25">16911 6403 749 0,'0'0'186'0,"0"0"-52"16,0 0 7-16,0 0-63 16,0 0-24-16,0 0-24 15,-94-22-24-15,52 48-5 16,-7 13 2-16,-2 8 0 15,6 4 3-15,14 2-1 16,15-3 11-16,16-5-12 16,13-2-2-16,29-9 3 15,22-11-5-15,21-8-2 16,17-12-29-16,6-3-69 16,-3 0-101-16,-17-12-94 15,-29 0-191-15</inkml:trace>
  <inkml:trace contextRef="#ctx0" brushRef="#br0" timeOffset="2233.17">17264 6722 228 0,'0'0'548'0,"0"0"-441"15,0 0 100-15,0 0-36 16,0 0-91-16,0 0-25 16,-12-61-24-16,26 54-24 15,10 0-3-15,10-2-3 16,3 5-1-16,-2 2-1 15,-6 2 1-15,-10 0-8 16,-8 15 0-16,-9 2-15 16,-2 5 3-16,-2 3 15 0,-14-1 1 15,-2-2 3 1,0-1 1-16,6-5 0 0,3 1-1 16,9 0-10-16,0 2 4 15,0-1 3-15,15 2 0 16,6 2 2-16,5-1 2 15,6-2-3-15,2-5 3 16,-4-3 6-16,-10-2 16 16,-11-4-8-16,-9 0-12 15,0 4-2-15,-15 7-4 16,-29 9 4-16,-21 6 18 16,-14 6-18-16,0 1-38 0,12 0-74 15,17-1-167 1,22-7-426-16</inkml:trace>
  <inkml:trace contextRef="#ctx0" brushRef="#br0" timeOffset="2634.39">17179 7678 721 0,'0'0'151'0,"0"0"-99"16,0 0 114-16,12-84 5 15,-13 72-61-15,-16 4-46 16,-13 6-37-16,-11 2-11 15,-17 14-8-15,-8 17 1 16,-4 13-8-16,2 11-1 16,9 7 0-16,10 4 0 15,14 0 0-15,19-1-1 16,16-5-6-16,7-7-7 16,35-13-2-16,23-14-1 15,19-16 8-15,13-10-17 0,5-3-30 16,-2-15-63-16,-9-1-119 15,-10-1-274-15</inkml:trace>
  <inkml:trace contextRef="#ctx0" brushRef="#br0" timeOffset="2839.02">17627 8036 838 0,'0'0'422'0,"0"0"-403"16,0 0 38-16,0 0 30 15,0 0-49-15,0 0-38 16,24 28-5-16,-18 15 5 16,-3 6 0-16,-3 5 0 0,0-1-3 15,0-6-23 1,0-8-9-16,5-12-17 0,2-9-38 16,-3-11-79-16,-1-7-99 15,-3-2-158-15</inkml:trace>
  <inkml:trace contextRef="#ctx0" brushRef="#br0" timeOffset="3101.02">17557 8016 857 0,'0'0'118'16,"0"0"-97"-16,0 0 61 16,0 0-14-16,0 0-60 15,0 0-4-15,-21 60 13 16,10-14 2-16,-9 4-6 0,-9-1 5 15,-3-5-12-15,2-8-3 16,7-8-1-16,8-8 2 16,15-10-4-16,0-7-6 15,33-3 6-15,18-1 0 16,11-17 12-16,10-8-12 16,4-1 0-16,0-3-29 15,-1 1-115-15,-11-6-427 16</inkml:trace>
  <inkml:trace contextRef="#ctx0" brushRef="#br0" timeOffset="6352.48">18280 3985 514 0,'0'0'145'16,"0"0"-16"-16,0 0-23 15,0 0-55-15,0 0-26 16,0 0-25-16,0 0-2 15,0 0-12-15,-5 19-8 16,12-14 14-16,17 0 8 16,14 1 58-16,15-5 18 15,11-1-22-15,13 0-27 16,7 0-15-16,-3 0-3 16,-2 0-9-16,-9 0-11 15,-11 0-132-15,-13 0-160 16,-21-4-233-16</inkml:trace>
  <inkml:trace contextRef="#ctx0" brushRef="#br0" timeOffset="6702.51">18876 3924 220 0,'0'0'541'0,"0"0"-354"16,0 0-28-16,0 0-36 15,0 0-61-15,0 0-35 16,-20-34-17-16,20 34-10 16,0 0-4-16,0 0-9 15,6 0-10-15,14 0 8 16,6 6 15-16,7 4 10 16,3 2-5-16,-3-1-5 0,-3 2 3 15,-2-2-2-15,-7 1 1 16,-7-4-2-16,-10 0 0 15,-4-1-11-15,0 1-10 16,0 5-12-16,-20 6 33 16,-8 7 0-16,-5 2 1 15,-3 3-1-15,5-2-40 16,12 2-68-16,14-6-68 16,8-10-78-16,39-9-212 15</inkml:trace>
  <inkml:trace contextRef="#ctx0" brushRef="#br0" timeOffset="6924.49">19581 3903 82 0,'0'0'780'0,"0"0"-697"16,0 0 4-16,0 0 53 15,0 0-102-15,0 0-38 16,2-11-67-16,-2 65 54 15,0 7 11-15,0-1 2 16,0-3 2-16,0-5-2 16,0-9-89-16,0-5-53 15,0-13-50-15,16-15-130 16</inkml:trace>
  <inkml:trace contextRef="#ctx0" brushRef="#br0" timeOffset="7202.8">19529 3817 779 0,'0'0'122'0,"3"-100"-22"15,16 51-5-15,8 7 22 16,5 7-67-16,-3 8-28 16,4 13-21-16,2 9-1 15,2 5-2-15,3 5-5 16,6 19 2-16,-8 6 0 15,-10 4 5-15,-12 1-11 16,-16-3-1-16,0 1-15 16,-30 2 24-16,-19 1 2 0,-9-3 2 15,-4 0-2-15,8-5-64 16,18-3-32-16,26-4-99 16,10-7-117-16</inkml:trace>
  <inkml:trace contextRef="#ctx0" brushRef="#br0" timeOffset="7431.73">20217 4128 907 0,'0'0'122'15,"0"0"49"-15,0 0-30 16,0 0-107-16,0 0-34 15,0 0-18-15,-6 28-16 16,3 1 34-16,0 7 3 16,3 4-2-16,0 4-1 15,0 2-69-15,0-9-197 16,0-4-199-16</inkml:trace>
  <inkml:trace contextRef="#ctx0" brushRef="#br0" timeOffset="7836.04">18116 5329 932 0,'0'0'113'0,"0"0"-108"16,0 0 34-16,0 0 25 16,0 0-51-16,109 0-11 15,-49 3 2-15,7 0-4 16,11 1 3-16,7-2-3 16,4-2-27-16,1 0-153 15,-12-5-226-15</inkml:trace>
  <inkml:trace contextRef="#ctx0" brushRef="#br0" timeOffset="8119.86">18741 5211 848 0,'0'0'116'0,"0"0"-88"16,0 0 89-16,0 0-28 15,0 0-89-15,0 0-20 16,15 0 15-16,24 18 1 15,10 4 8-15,3 0 10 16,-4 1-11-16,-7-3 4 16,-11-2-5-16,-14-4 4 15,-9-2-6-15,-7 1-18 16,0 0 1-16,-23 7 17 16,-13 3 1-16,-11 3 6 0,-2 3-7 15,7-3-23 1,9-1-60-16,13-6-96 0,17-12-138 15</inkml:trace>
  <inkml:trace contextRef="#ctx0" brushRef="#br0" timeOffset="8339.29">19580 5191 73 0,'0'0'111'0,"0"0"879"15,0 0-905-15,0 0-62 16,0 0 50-16,0 0-29 16,1-56-44-16,1 91-42 0,1 18 42 15,-2 10 2-15,-1 10-2 16,0-1-6-16,-7-8-100 16,-2-12-190-16,9-20-148 15,0-18-28-15</inkml:trace>
  <inkml:trace contextRef="#ctx0" brushRef="#br0" timeOffset="8620.76">19574 5109 110 0,'0'0'957'0,"-4"-71"-849"0,4 46-87 16,0 10 35-16,0 5 51 15,13 7-94-15,12 3-13 16,14 0-9-16,13 13 5 16,1 9 3-16,-4 4 0 15,-14 4-30-15,-15-1 2 16,-17 2 0-16,-5 1-17 16,-34 3 15-16,-19-2 26 15,-11 1-33-15,-3-3-81 16,9-3-79-16,23-6-153 15</inkml:trace>
  <inkml:trace contextRef="#ctx0" brushRef="#br0" timeOffset="8935.77">19965 5469 50 0,'0'0'1075'0,"0"0"-946"16,0 0-103-16,0 0 64 15,0 0-36-15,0 0-54 16,71-27-4-16,-41 32 3 16,-4 9-3-16,-10 4-2 15,-10 3-4-15,-6 4-9 16,-6 7-7-16,-19-1 24 16,-5 0 1-16,2-3 1 0,8-7-4 15,8-3 3-15,12-4-13 16,2-4-16-16,38-3 11 15,28-4 19-15,31-3 11 16,16 0-8-16,1 0-3 16,-11-1-16-16,-29 1-28 15,-30 0-149-15,-37 0-192 16,-21 6-110-16</inkml:trace>
  <inkml:trace contextRef="#ctx0" brushRef="#br0" timeOffset="9269.15">18136 6477 938 0,'0'0'99'0,"0"0"-78"15,0 0 22-15,84-37-17 16,-22 33-7-16,14 4-8 0,13-2 2 16,13 0 13-1,7-2 5-15,0 0-15 0,-5 3-13 16,-8-2-3-1,-12-1-20-15,-16-5-142 0,-25-1-198 16,-22-3-172-16,-21-2 360 16</inkml:trace>
  <inkml:trace contextRef="#ctx0" brushRef="#br0" timeOffset="9536.12">19099 6328 742 0,'0'0'182'0,"0"0"-119"16,0 0 82-16,0 0-7 15,0 0-94-15,0 0-44 16,-7-4-15-16,26 18-4 0,8 5 19 16,10 2 12-16,2 1 7 15,-1 0-10-15,-6-2 0 16,-8-2-6-16,-10-3-2 16,-7-4-1-16,-7 0-7 15,0-2-3-15,-13 2 10 16,-15 3 9-16,-13-1-1 15,-8 4-8-15,-2 1-24 16,5 1-74-16,12 0-84 16,20-4-105-16,14-6-225 15</inkml:trace>
  <inkml:trace contextRef="#ctx0" brushRef="#br0" timeOffset="10019.1">19840 6569 93 0,'0'0'1074'0,"0"0"-1000"16,0 0-56-16,0 0 71 15,-23-78-15-15,22 72-42 16,1 2-23-16,0 1 2 16,0 3 9-16,0 0-7 15,-2 0-11-15,2 0-1 16,-1 0-1-16,1 0-6 15,0 0 3-15,0 0-1 0,0 0-1 16,0 0-4 0,0 0 6-16,0 0-2 0,0 0 0 15,0 0 4-15,0 0-1 16,0 0-1-16,0 0 2 16,-2 0-1-16,1 0-1 15,-2 0 2-15,-6 4-3 16,-11 6 3-16,-5 4 0 15,-5 5 2-15,-1 3-2 16,1 9 2-16,4 0-2 16,6 7-1-16,9-4-9 15,11-2-14-15,0-3-12 16,30-10 27-16,16-4 10 16,12-7 5-16,8-8 0 15,-5 0 4-15,-9 0-4 0,-16 0-4 16,-14 0-2-16,-11 0-11 15,-11 0-128-15,0-4-253 16,0-3-277-16</inkml:trace>
  <inkml:trace contextRef="#ctx0" brushRef="#br0" timeOffset="10320.11">19713 6611 116 0,'0'0'935'0,"0"0"-870"16,0 0-24-16,0 0 114 16,0 0-60-16,0 0-92 15,-6-26-3-15,3 60-32 16,-9 17 31-16,-8 20 1 15,-10 13 6-15,-9 7 3 16,-2-1-9-16,4-11-5 16,8-17-47-16,13-18-52 15,13-18-20-15,3-17 0 16,27-9-107-16,7-17-242 16</inkml:trace>
  <inkml:trace contextRef="#ctx0" brushRef="#br0" timeOffset="10603.22">19765 6643 4 0,'0'0'437'16,"6"-83"147"-16,-3 48-491 15,1 8-12-15,6 6 56 16,4 7-63-16,13 5-57 16,9 8-17-16,13 1-5 15,2 6 0-15,-1 13 4 16,-9 8-1-16,-16 4-2 15,-14 2-1-15,-11 5-7 16,-18-2 6-16,-25-3 6 0,-10-6 0 16,-7-5 4-16,-1-6-4 15,3-3 4-15,9-1-3 16,15-5-1-16,11 0-33 16,19-1-92-16,4-4-127 15,31-2-124-15,23 0-112 16</inkml:trace>
  <inkml:trace contextRef="#ctx0" brushRef="#br0" timeOffset="11454.43">20203 7141 19 0,'0'0'47'0,"0"0"628"16,0 0-486-16,0 0-100 15,0 0 44-15,-6-74 13 16,6 58-77-16,0 0-33 16,3 1-4-16,14-1-21 15,7 4-9-15,4 1 4 16,3 5-6-16,-2 5 0 16,-4 1-4-16,-4 0 0 15,-8 12 2-15,-6 6-5 16,-7 6 0-16,0 3-2 15,-11 2 9-15,-11-2-1 16,-1-2-4-16,7-4 1 0,3-4 3 16,8 0 1-1,5-3-2-15,0 1-5 0,0 1 5 16,18 0-2-16,2 0 4 16,0-2 1-16,1 1 2 15,-6-4-2-15,-3-2 0 16,-8-1 0-16,-4-4-1 15,0 0 1-15,-16 1 2 16,-29 4 6-16,-24 2 23 16,-16 5-15-16,0-4-13 15,15 5-2-15,18 1-2 16,19 2-86-16,15-1-169 0,8-1-450 16</inkml:trace>
  <inkml:trace contextRef="#ctx0" brushRef="#br0" timeOffset="11989.32">18532 8184 32 0,'0'0'48'0,"0"0"705"0,0 0-398 15,0 0-349-15,0 0-1 16,0 0 28-16,24-43-33 15,33 38 1-15,28-3-3 16,22-2 4-16,9-1-1 16,3-1 1-16,-4 2 0 15,-18 1 1-15,-22 5-3 16,-28 0-33-16,-25-1-32 16,-22-2-62-16,0-3-78 15,-21-4-249-15,-7-3 207 16</inkml:trace>
  <inkml:trace contextRef="#ctx0" brushRef="#br0" timeOffset="12238.05">19211 7942 1 0,'0'0'935'16,"0"0"-769"-16,0 0-152 16,0 0 78-16,0 0-1 15,0 0-87-15,2 16 4 16,14-7-8-16,8 2 29 15,3-3-11-15,-3 3-5 16,-5-5-7-16,-5 0-5 16,-10 0-1-16,-4 1-3 15,0 3-2-15,-9 9 5 16,-18 8 9-16,-10 5 1 0,-8 2-2 16,2 2-8-1,7-3-14-15,12 1-59 0,17-9-85 16,7-9-148-16,19-8-190 15</inkml:trace>
  <inkml:trace contextRef="#ctx0" brushRef="#br0" timeOffset="12655.88">19862 8147 53 0,'0'0'248'16,"0"0"207"-16,0 0-455 16,0 0 0-16,0 0 87 15,0 0-1-15,-8-52-33 16,8 48 26-16,0 3 43 16,0-4 6-16,0 1-43 15,0-2-34-15,0 1-14 16,0 1-5-16,0-2-4 15,0 2-7-15,0-1-5 16,0 4-1-16,0 0-5 16,0-1-1-16,0 2-6 15,0 0-3-15,0 0-2 16,-1 3-8-16,-2 17-3 16,-4 14 1-16,-3 9 12 0,0 6 3 15,-2 0 1 1,0 2-4-16,-3 2-3 0,-1-3 2 15,-3 0-37-15,-1-6-21 16,1-7-22-16,5-10-62 16,2-13-150-16,9-13-166 15</inkml:trace>
  <inkml:trace contextRef="#ctx0" brushRef="#br0" timeOffset="12955">19893 8032 1018 0,'0'0'85'0,"0"0"-63"16,-11-90 79-16,11 74 0 15,0 5-48-15,5 3-39 16,25 0-14-16,12 4 0 16,11 2 0-16,-3 2-2 15,-7 0 1-15,-13 6 0 16,-15 6-2-16,-12 2-1 15,-3 4-8-15,-20 2 12 16,-23 3 6-16,-16 6 7 16,-12 2-9-16,0 1 2 15,8 3-6-15,17 2-23 16,25 1-75-16,21-5-175 16,27-7-234-16</inkml:trace>
  <inkml:trace contextRef="#ctx0" brushRef="#br0" timeOffset="13167.77">20302 8337 31 0,'0'0'1306'15,"0"0"-1220"-15,0 0-82 16,0 0 28-16,0 0 2 16,0 0-30-16,-5 85 1 15,-2-44 0-15,-1 3-2 16,-3-1-2-16,0-4-1 0,2-4-12 15,2-8-32 1,2-7-18-16,5-10-59 0,0-10-80 16,0 0 14-16,0-14-83 15,0-15-299-15</inkml:trace>
  <inkml:trace contextRef="#ctx0" brushRef="#br0" timeOffset="13472.76">20241 8282 50 0,'0'0'1004'16,"0"0"-898"-16,0 0-38 16,0 0 44-16,0 0-55 15,0 0-42-15,-9 4-14 0,-3 23 23 16,-9 7 0 0,-9 1-15-16,-7 5-1 0,-5-1-5 15,5-6 2-15,9-9-2 16,12-11-3-16,13-6 1 15,3-4 0-15,9 0-1 16,33-3 3-16,24 0 19 16,24 0 8-16,9-6-14 15,-3-1 3-15,-7 0-13 16,-10-1-3-16,-8 2-3 16,-9 2-80-16,-11-2-56 15,-8-2-258-15,-6-3-388 16</inkml:trace>
  <inkml:trace contextRef="#ctx0" brushRef="#br0" timeOffset="22358.83">22510 3751 901 0,'0'0'97'0,"0"0"-28"16,0 0 93-16,0 0-54 15,0 0-48-15,0 0-11 16,0 0-5-16,-3-31-7 15,3 31-5-15,0 0-14 0,-2 0-18 16,2 1-3-16,0 17-13 16,-1 10-11-16,-1 9 25 15,1 8 2-15,-1-2 3 16,-2-3 0-16,1-1-3 16,2-6-37-16,1-2-42 15,0-7-40-15,0-8-91 16,16-12-94-16,4-4-142 15</inkml:trace>
  <inkml:trace contextRef="#ctx0" brushRef="#br0" timeOffset="22658.82">22683 3813 277 0,'0'0'592'0,"0"0"-519"0,0 0 37 15,0 0 26-15,0 0-90 16,0 0-46-16,-4-27-9 15,-4 35-17-15,-7 8 5 16,-10 2 21-16,-11 0 11 16,-4 2-6-16,3-2-3 15,7-6 1-15,11 1-3 16,9-5-2-16,9-1-4 16,1 3 1-16,0 1-3 15,22 3-2-15,11 2 9 16,9 1 1-16,4 3 11 15,-3 0-6-15,-1-1-3 16,-3 0-1-16,-2-2-1 0,2-1 0 16,4-5-141-16,-4-7-148 15</inkml:trace>
  <inkml:trace contextRef="#ctx0" brushRef="#br0" timeOffset="23778.82">23073 5015 1010 0,'0'0'96'16,"0"0"-32"-16,0 0 61 15,0 0-37-15,0 0-52 16,0 0-36-16,3-38-2 16,0 60-21-16,0 14 4 15,2 11 19-15,1 7 6 16,-1-2 2-16,1-5-6 15,4-6-2-15,1-6 0 16,7-4-81-16,9-8-96 16,2-12-82-16,0-11-227 0</inkml:trace>
  <inkml:trace contextRef="#ctx0" brushRef="#br0" timeOffset="24008.74">23333 5117 906 0,'0'0'58'16,"0"0"-55"-16,0 0 11 16,-91-8 6-16,59 14-15 15,-1 7-4-15,4 4 4 16,9 1-5-16,7 4-7 16,8 7 6-16,5 2 0 0,13 5 0 15,29 4 2-15,19-2 10 16,13-1-3-16,7-4 10 15,3-3-18-15,-2-3-87 16,-4-2-337-16</inkml:trace>
  <inkml:trace contextRef="#ctx0" brushRef="#br0" timeOffset="24528.91">23231 6515 1013 0,'0'0'101'0,"0"0"-43"15,0 0 67-15,0 0-27 16,0 0-54-16,0 0-44 16,0-20-15-16,0 50-6 15,0 13 21-15,0 10 1 16,0 4 2-16,0-3-3 15,0-6-28-15,-5-9-55 0,2-9-48 16,2-7-29 0,1-11-74-16,0-10-182 0</inkml:trace>
  <inkml:trace contextRef="#ctx0" brushRef="#br0" timeOffset="24775.99">23349 6660 300 0,'0'0'640'0,"0"0"-578"15,0 0-2-15,0-81 88 16,0 77-48-16,0 4-83 16,-5 0-17-16,-13 4-29 15,-6 14 19-15,-4 4 10 0,1 3 0 16,8 3-1-16,10-2-11 16,9 4 6-16,6-1-3 15,28 2 1-15,15 3 4 16,8-3 1-16,2 1 2 15,3 0-14-15,-5 0-26 16,-4 4-76-16,-5-4-161 16,-11 0-372-16</inkml:trace>
  <inkml:trace contextRef="#ctx0" brushRef="#br0" timeOffset="25232.16">23407 7918 1084 0,'0'0'55'0,"0"0"-55"16,0 0 0-16,0 0 1 16,-12 98 24-16,0-32-6 15,3 3-19-15,-2-1 4 16,-2-11 6-16,1-8-10 16,2-13-13-16,2-11-24 15,5-11-52-15,3-11-55 16,2-3-108-16,21-10-144 15</inkml:trace>
  <inkml:trace contextRef="#ctx0" brushRef="#br0" timeOffset="25508.95">23632 8111 719 0,'0'0'436'0,"0"0"-344"16,0 0-42-16,0 0 23 15,0 0-21-15,0 0-44 16,-85-10-8-16,42 30 0 15,2 1 5-15,4 0-5 16,7 2-3-16,3 2 3 16,10-1-1-16,6 1-9 15,11 0 3-15,0 0-2 16,25-2-23-16,19 0 23 16,14-1 3-16,9-6-4 0,7 2 10 15,-3-4 1-15,-7 1-1 16,-6 1-1-16,-13-1-62 15,-12 0-123-15,-19-5-188 16,-14-6-350-16</inkml:trace>
  <inkml:trace contextRef="#ctx0" brushRef="#br0" timeOffset="26726.9">23411 4144 577 0,'0'0'64'0,"0"0"-6"16,0 0 27-16,0 0 37 15,0 0-35-15,0 0-33 16,0 0-11-16,-36-55 3 15,36 54 11-15,0 0 2 16,0 1-17-16,0 0-25 16,0 0-17-16,0 20-32 15,-7 9 15-15,-2 11 9 16,3 0-1-16,5 1-89 16,1-5 11-16,1-6-43 0,15-14-119 15,-1-14-187-15</inkml:trace>
  <inkml:trace contextRef="#ctx0" brushRef="#br0" timeOffset="27378.46">23287 3943 851 0,'0'0'123'0,"0"0"-92"15,0 0 75-15,0 0 21 16,0 0-127-16,0 0-28 15,-16 5 15-15,-10 32 13 0,0-1 1 16,3-2 4-16,4-1-4 16,-1-5 2-16,6-2-3 15,0-1 1-15,2-6-1 16,3-2 0-16,3-10 1 16,5-1-3-16,1-5-1 15,0-1-1-15,0 0 4 16,18 0-5-16,17 0 4 15,15-2 1-15,14-6 1 16,-6-3-1-16,-1-1-2 16,-4-2-3-16,-5-5 3 0,-5 0 2 15,-5-3 1 1,-2-1-1-16,-6-5 3 0,-2-3-3 16,-4-1 4-16,-7 2 2 15,-9 5 4-15,-7 2 14 16,-1 5-10-16,0 6-7 15,-11 4-7-15,-6 8-11 16,-5 0-3-16,-8 8 3 16,-3 13-3-16,3 2 13 15,7 4-15-15,9-1-17 16,11 1 27-16,3 1 0 16,9 2-22-16,19 1 15 15,11 2 13-15,9-3 0 16,2 1 2-16,0-3-2 15,-6-5 3-15,-12-2-3 0,-13-9-28 16,-8-3 0-16,-10-5-6 16,-1-4-21-16,0 0 45 15,-12 0 10-15,-7 0 12 16,-7 0-4-16,3-6-7 16,2-3 7-16,6 0-2 15,6-2-1-15,0 0-5 16,6 1-19-16,2 3-75 15,1-2-75-15,0 2-27 16,7 1-67-16</inkml:trace>
  <inkml:trace contextRef="#ctx0" brushRef="#br0" timeOffset="27760.05">23759 4142 325 0,'0'0'129'0,"0"0"-67"16,0 0 46-16,0 0 2 15,2-87-5-15,-2 73-41 16,-4 3-9-16,-8 2-15 15,-5 4-12-15,-2 3-15 16,-3 2-13-16,0 0-4 16,1 10-1-16,3 7 4 15,3 3-3-15,6 3-1 16,9 0 0-16,0-2 0 16,13 2 0-16,16-3 2 15,5-3 3-15,5-2 4 16,0-8 0-16,-1-1 2 15,-5-3-6-15,-4-3 2 16,-13 0 4-16,-4 0-1 0,-9 0 19 16,-3 0 19-16,0 0-13 15,0 7-30-15,0 13-41 16,0 11-6-16,0 13 47 16,0 9 8-16,0 4-3 15,10 2-2-15,11 4 2 16,3-3-5-16,9-4-42 15,4-7-120-15,-2-12-337 16</inkml:trace>
  <inkml:trace contextRef="#ctx0" brushRef="#br0" timeOffset="28545.12">23820 5471 587 0,'0'0'171'0,"0"0"-142"16,0 0 27-16,0 0 47 15,0 0-15-15,0 0-34 16,-1-12-10-16,1 12 14 16,0 0 15-16,0 0-15 15,-2 0-17-15,-1 0-23 16,0 0-8-16,2 0-10 15,-1 0-11-15,-1 0 3 16,0 2-16-16,3 18 20 0,0 5 3 16,4 5 2-16,26 6-2 15,12 2 2-15,7 0 8 16,3 0-6-16,-7-2-2 16,-9-6 4-16,-12-5-5 15,-12-10-13-15,-8-4-2 16,-4-3-2-16,-4-4-9 15,-20 2 26-15,-15-2 7 16,-9-3-7-16,-2-1-19 16,3 0-72-16,10-4-61 0,13-14-87 15,8-8-256-15</inkml:trace>
  <inkml:trace contextRef="#ctx0" brushRef="#br0" timeOffset="28977.73">23888 5525 327 0,'0'0'478'0,"0"0"-459"15,84-11-19-15,-27 11-2 16,4 0 2-16,0 0 0 16,-6 0-12-16,-11 0 10 15,-13 0 2-15,-12 0 8 16,-10-4 14-16,-7 0 85 15,-2 1 34-15,0 2-33 0,0 1-34 16,0 0-62-16,0 0-12 16,-2 8-29-16,-7 14 7 15,0 7 22-15,1 7 3 16,8-2-3-16,0 3-3 16,7 0 3-16,18-2-3 15,12-5-18-15,10-6 4 16,3-9-5-16,-3-9 8 15,-10-6-9-15,-13-4 22 16,-6-16 1-16,-9-8 12 16,-8-6 28-16,-1-3 8 15,-22 1-10-15,-29 2-38 0,-10 10-5 16,-3 10 1 0,12 12-1-16,20 2-22 0,26 13-248 15,6 5-614-15</inkml:trace>
  <inkml:trace contextRef="#ctx0" brushRef="#br0" timeOffset="29995.3">24187 6925 850 0,'0'0'109'0,"0"0"-91"16,0 0 119-16,0 0-16 15,0 0-55-15,0 0-36 16,0 0-23-16,-24-60-7 16,20 65-22-16,2 19-7 0,1 10 25 15,1 5 4 1,0 3 8-16,5-1-8 0,17 1 5 15,6 0-1-15,3-7 5 16,2-1-6-16,-5-11 2 16,-8-7 0-16,-10-4 1 15,-7-5-6-15,-3-4 4 16,0 0 1-16,-7-2 1 16,-25-1-6-16,-14 0-7 15,-8 0-68-15,2 0-67 0,15 0-55 16,15-14-44-1,17-10-148-15</inkml:trace>
  <inkml:trace contextRef="#ctx0" brushRef="#br0" timeOffset="30134.37">24251 7036 844 0,'0'0'184'16,"0"0"-112"-16,0 0 75 15,0 0-42-15,0 0-84 16,104-67-21-16,-41 67 0 15,9 0-115-15,-2 0-195 16,-15 5-361-16</inkml:trace>
  <inkml:trace contextRef="#ctx0" brushRef="#br0" timeOffset="30328.06">24749 6984 1164 0,'0'0'148'16,"0"0"-102"-16,0 0 43 16,0 0-65-16,0 0-24 15,0 0-32-15,0 98 30 16,8-20-18-16,7 6-129 16,6 0-193-16,-5-7-565 15</inkml:trace>
  <inkml:trace contextRef="#ctx0" brushRef="#br0" timeOffset="30877.48">24312 8606 854 0,'0'0'85'0,"0"0"-83"16,0 0 35-16,0 0-21 15,0 0-7-15,0 0-9 16,-12 79 1-16,44-49 1 15,7 2-1-15,5-3 10 0,-3-1-10 16,-6-4 5-16,-11-6-3 16,-12-4-1-16,-6-4-1 15,-6-2 12-15,0-2 11 16,-12-2-8-16,-13-1 12 16,-9-3-5-16,-10 0-13 15,-3 0-10-15,-3-9-31 16,3-9-78-16,8-8 16 15,10-11 5-15,13-8-119 16</inkml:trace>
  <inkml:trace contextRef="#ctx0" brushRef="#br0" timeOffset="31039.09">24457 8476 1147 0,'0'0'20'0,"0"0"-20"16,0 0-41-16,97-22-45 15,-55 23-267-15</inkml:trace>
  <inkml:trace contextRef="#ctx0" brushRef="#br0" timeOffset="31346.46">24920 8581 975 0,'0'0'242'0,"0"0"-213"15,0 0 80-15,0 0-50 16,86-18-55-16,-32 29-4 16,7 8 0-16,-2 2 1 15,-11 3-1-15,-12 1 0 16,-17 0-1-16,-14 2-15 15,-5 1-17-15,-18 4 22 16,-21 4 6-16,-7 0 0 16,-3-2 5-16,7-8 1 15,17-7 2-15,14-8-3 16,11-5-3-16,17-5 3 16,35 1 13-16,33-2 6 0,30 0-19 15,20 0-41-15,1-17-282 16</inkml:trace>
  <inkml:trace contextRef="#ctx0" brushRef="#br0" timeOffset="32611.95">21303 3767 809 0,'0'0'119'15,"0"0"-65"-15,0 0 43 0,0 0 52 16,-81-47-38 0,78 44-58-16,3 1-14 0,0 2-9 15,0 0-11-15,-3 0-19 16,-10 14-8-16,-14 23-15 16,-16 14 23-16,-7 16 1 15,4-2 1-15,12-1 0 16,15-4-2-16,14-5-1 15,5-2 1-15,10-8 0 16,19-7 0-16,10-4-5 16,6-9 5-16,7-6 0 15,0-4-4-15,3-8-4 16,4-5-6-16,0-2 13 0,1-2-5 16,-4-14-1-16,-3-9-2 15,-9-6-1-15,-8-4 10 16,-9-7 1-16,-6-6 1 15,-12-1 3-15,-4 1-2 16,-5 4 0-16,0 3 10 16,-23 1-10-16,-13 4-2 15,-13-2-1-15,-15 6-7 16,-17 6 6-16,-7 3-5 16,7 7-1-16,10 8-39 15,19 8-17-15,16 3-146 16,20 16-100-16,16 4-364 0</inkml:trace>
  <inkml:trace contextRef="#ctx0" brushRef="#br0" timeOffset="33281.22">21261 4154 662 0,'0'0'176'0,"0"0"-144"15,0 0 57-15,0 0 6 16,0 0-43-16,0 0-37 15,0 0-5-15,0 0 15 16,0 0 3-16,0 0-2 16,0 0 7-16,0 0 5 15,0 0-17-15,0 0-5 16,0 0-4-16,0 0-7 16,0 0 4-16,0 0-9 15,0 0 7-15,0 0-7 16,0 0 2-16,0 0-1 15,0 0 10-15,0 0 4 0,0 0 6 16,0 0-3-16,0 0-3 16,0 0-9-16,0 0 2 15,0 0-5-15,0 0 3 16,0 0 3-16,0-3-4 16,7-2 0-16,1-4-1 15,-2 0-2-15,-1 1 2 16,-5 2-3-16,0 4 7 15,0-3-7-15,0 5 3 16,0-3-4-16,-2 3-2 16,-1 0-4-16,3 0 2 15,0 0-3-15,0 0-5 16,0 0-4-16,0 6-25 0,11 2 35 16,2-2-15-1,-2-2-2-15,-4-2 14 0,-3-2 9 16,-2 0 13-16,-2 0 4 15,0-9 20-15,-2-5-30 16,-11 2-7-16,-4 6-29 16,-2 6-119-16,8 0-294 15</inkml:trace>
  <inkml:trace contextRef="#ctx0" brushRef="#br0" timeOffset="34462.33">21816 8300 809 0,'0'0'73'16,"0"0"-38"-16,3-84 98 16,-3 67-1-16,0 4-61 15,-6 7-38-15,-1 2-6 16,-1 2-2-16,-2 2-9 16,-2 0-16-16,-10 12-3 15,-11 13-1-15,-6 11 1 16,-5 13 2-16,3 6 0 15,8 4 1-15,13 5 1 16,13-4-1-16,7-3 0 0,24-8 1 16,22-6 4-16,14-11-2 15,12-9 1-15,8-12-2 16,8-10 1-16,-4-1-6 16,-12-8 2-16,-14-16-6 15,-15-9 7-15,-17-8 0 16,-12-10 5-16,-14-8 2 15,0-8 17-15,-30-3-11 16,-12 1-2-16,-13 11-2 16,-4 14 5-16,0 17-14 15,13 14-1-15,11 13-4 16,12 4-6-16,8 28-31 16,14 16-64-16,1 7-114 0,25 1-86 15</inkml:trace>
  <inkml:trace contextRef="#ctx0" brushRef="#br0" timeOffset="34772.91">21936 8582 865 0,'0'0'63'0,"0"0"-31"15,0 0 104-15,0 0-75 16,0 0-60-16,0 0-1 16,-48-29-12-16,48 39-18 0,0 1 21 15,0 0-7-15,3-3-16 16,4-2 14-16,1-4-2 16,-4-2 20-16,-4 0 5 15,0 0 15-15,0 0 5 16,0-2 20-16,-9-4-31 15,-7 1-14-15,-2 0-21 16,3 5-70-16,0 0-17 16,5 0-157-16</inkml:trace>
  <inkml:trace contextRef="#ctx0" brushRef="#br0" timeOffset="35651.93">21334 5402 667 0,'0'0'216'16,"0"0"-135"-16,0 0 40 16,0 0 3-16,0 0-38 15,0 0-43-15,21-51-22 16,16 41-13-16,17-2-5 16,16 3 2-16,5 0 6 15,-3 5 1-15,-10 1-5 0,-17 3-4 16,-17 0 1-16,-13 0-4 15,-10 0-12-15,-4 0-87 16,-1 0-114-16,0 0-53 16,0-3-98-16</inkml:trace>
  <inkml:trace contextRef="#ctx0" brushRef="#br0" timeOffset="35896.65">21661 5128 767 0,'0'0'176'0,"0"0"-79"0,0 0 37 16,0 0-37-16,0 0-87 15,0 0-10-15,-16 8-37 16,9 32 7-16,0 12 30 16,1 6 3-16,2-1 0 15,4 2-1-15,0 0 3 16,0-3-3-16,0-2 1 15,0-5-3-15,0-5-85 16,0-8-112-16,0-10-161 16</inkml:trace>
  <inkml:trace contextRef="#ctx0" brushRef="#br0" timeOffset="36563.83">21404 6601 503 0,'0'0'277'16,"0"0"-253"-16,0 0 14 15,0 0 52-15,0 0-49 16,0 0-32-16,-26 3-6 16,26-3 4-16,0 0 7 0,0 0 14 15,0 0 32-15,0 0 21 16,0 0 14-16,0 0-7 15,0 0-30-15,0 0-10 16,0 0-3-16,0 0-11 16,-2 0-7-16,2 0-6 15,0 0-12-15,-1 0 5 16,1 0-7-16,0 0-3 16,0 0-4-16,0 0 0 15,0 0-6-15,0 0-3 16,20 0-1-16,18 0 5 15,21 0 5-15,15 0 6 16,8 0-3-16,3 1-1 0,1 3-2 16,-1-2-12-1,-10-2-22-15,-21 0-27 0,-20 0-30 16,-22 0-104-16,-12-14-187 16</inkml:trace>
  <inkml:trace contextRef="#ctx0" brushRef="#br0" timeOffset="36768.92">21725 6367 1182 0,'0'0'122'0,"0"0"-121"15,0 0 4-15,0 0-5 16,-1 89-13-16,2-9 13 15,5 22 17-15,-4 21-17 16,-2 4-89-16,0-11-550 16</inkml:trace>
  <inkml:trace contextRef="#ctx0" brushRef="#br0" timeOffset="39345.44">21182 4114 339 0,'0'0'110'0,"0"0"0"15,0 0-7-15,0 0-38 16,0 0-24-16,0 0-21 16,0 0-20-16,0 0-1 15,0-12-168-15,2 12-189 16</inkml:trace>
  <inkml:trace contextRef="#ctx0" brushRef="#br0" timeOffset="39847.78">21622 7663 68 0,'0'0'882'0,"0"0"-800"15,0 0-81-15,0 0-1 16,0 0 11-16,0 0 6 16,0 0-14-16,-12 25-3 15,12-25-93-15,0 0-128 16,0-12-218-16</inkml:trace>
  <inkml:trace contextRef="#ctx0" brushRef="#br0" timeOffset="40320.82">21819 5188 726 0,'0'0'58'15,"0"0"-13"-15,0 0-30 16,0 0 15-16,0 0 3 16,0 0-31-16,0 0-2 15,-4 9 0-15,4 1-3 16,0 8-118-16,-2 6-55 16,-11 1-65-16</inkml:trace>
  <inkml:trace contextRef="#ctx0" brushRef="#br0" timeOffset="40629.42">21745 6738 750 0,'0'0'138'0,"0"0"-138"15,0 0-109-15,0 0-25 0,0 0-78 16</inkml:trace>
  <inkml:trace contextRef="#ctx0" brushRef="#br0" timeOffset="41532.36">24696 4242 734 0,'0'0'83'0,"0"0"-43"16,0 0-17-16,0 0 72 15,0 0 4-15,0 0-55 16,0 0-4-16,-76-29 17 15,76 27 0-15,10 0-27 16,38-6-10-16,41-2 1 16,53-2-14-16,47 3-2 0,29 2-2 15,19 5 4-15,13 2 0 16,2 0-7-16,-12 0-1 16,-40 2 1-16,-61-2 0 15,-66 0 3-15,-51 0-2 16,-22 0 13-16,0-6-14 15,-16-5-6-15,-8 3-43 16,-12 6-72-16,-9 2-86 16,-5 10-96-16,3 20-47 15</inkml:trace>
  <inkml:trace contextRef="#ctx0" brushRef="#br0" timeOffset="41965.62">25589 5309 802 0,'0'0'63'16,"0"0"-60"-16,0 0 0 0,0 0 35 16,0 0 3-1,0 0-27-15,-17 12 13 0,17-10 29 16,1-2 10-16,27 3-34 16,35-1 0-16,46 4 76 15,54-1-41-15,44-2-37 16,26-3-15-16,20 0-7 15,1-3-2-15,3-5 1 16,-17 4-7-16,-45 3-3 16,-59 1-6-16,-70 0 2 15,-47 0 3-15,-19 0 0 16,0 0-1-16,-27 0-15 16,-25 0-107-16,-25 1-51 0,-16-1-77 15,-1 0-448-15</inkml:trace>
  <inkml:trace contextRef="#ctx0" brushRef="#br0" timeOffset="42433">26295 6828 198 0,'0'0'924'15,"0"0"-834"-15,0 0-58 16,0 0 86-16,0 0-49 16,0 0-34-16,-3-22-26 15,4 22-9-15,40 0-7 16,47 4 7-16,52 9 12 16,55 11 17-16,14-2 5 15,-3-3-22-15,-19-5-10 0,-30-13-1 16,-23-1 1-16,-31-6 4 15,-27-6-2-15,-31 2-4 16,-25 4-3-16,-18 4-21 16,-2 2-24-16,0 0-23 15,-18 0-36-15,-18 2-189 16,-16 11-223-16</inkml:trace>
  <inkml:trace contextRef="#ctx0" brushRef="#br0" timeOffset="42919.06">26905 8524 843 0,'0'0'235'0,"0"0"-224"0,0 0 3 15,0 0 109-15,0 0 0 16,0 0-78-16,47 14-37 16,11-9 2-16,22 3 8 15,23 4 8-15,18 0 6 16,16 0-4-16,24-5 10 16,8-2-15-16,10-4-5 15,1-1-9-15,-9 6 1 16,-9 8-10-16,-26 9-2 15,-36 3-10-15,-39-2-23 0,-37-11-17 16,-24-1-5 0,-8-1-17-16,-31-2-13 0,-14-9-108 15,-8-2-498-15</inkml:trace>
  <inkml:trace contextRef="#ctx0" brushRef="#br0" timeOffset="44216.42">29630 3898 546 0,'0'0'175'0,"0"0"-87"16,-21-81 9-16,15 58 1 16,0-1-2-16,0 2-18 15,3-1-36-15,-2-1 8 16,-2 1-3-16,2 2 5 15,1 3-22-15,-1 4-3 16,1 3 1-16,-1 4-7 16,1 4-6-16,3 3-8 15,-5 0-7-15,-14 1-3 16,-17 19-8-16,-11 9 8 0,-7 5 3 16,4 3-2-16,11 2-2 15,6 6 4-15,2 3-2 16,2 1 1-16,7 2 1 15,4-2-2-15,6 0 2 16,12 0-2-16,1-5 2 16,6-1-1-16,19-8 3 15,6-5-1-15,11-7 3 16,6-7-3-16,13-4 8 16,9-10 1-16,6-2 6 15,-4 0 9-15,-12-2-10 16,-16-7-2-16,-18 2 1 15,-10 1 13-15,-8 3 3 16,-4-2-6-16,-1 1-8 16,0 2-11-16,-3-1-1 0,0 3-2 15,0 0-2-15,0 0-9 16,0 0-49-16,0 0-30 16,0 0-33-16,7 0-183 15,16 5-179-15</inkml:trace>
  <inkml:trace contextRef="#ctx0" brushRef="#br0" timeOffset="44603.41">30141 4266 1017 0,'0'0'99'0,"0"0"-39"0,0 0 107 16,0 0-66-16,0 0-50 15,0 0-22-15,-8-49 3 16,8 49-5-16,0 0-19 16,0 0-8-16,-2 2-12 15,-4 21-15-15,-3 12 10 16,-6 13 17-16,2 5 3 15,3 3-3-15,2-2 0 16,6-1 0-16,2-5 0 0,0-10 0 16,0-12 0-16,0-12 3 15,0-6-1-15,2-7 1 16,-2-1 2-16,0 0 7 16,0 0-1-16,0 0-11 15,0 0-33-15,1 0-119 16,2 3-446-16</inkml:trace>
  <inkml:trace contextRef="#ctx0" brushRef="#br0" timeOffset="45116.7">29583 5482 897 0,'0'0'135'16,"0"0"-92"-16,0 0 40 15,0 0 5-15,-91-35-73 16,47 35-15-16,-3 19-13 15,0 10 12-15,9 4-5 16,8 3 3-16,14 0-4 16,12 3 3-16,4 0 2 15,20-2 2-15,25-4 0 0,17-6 12 16,10-11 16 0,5-8-2-16,-2-6 0 0,-1-2-11 15,-7 0-15-15,-3 0-42 16,-6 0-195-16,-12-4-265 15</inkml:trace>
  <inkml:trace contextRef="#ctx0" brushRef="#br0" timeOffset="45485.11">30067 5838 983 0,'0'0'184'16,"0"0"-167"-16,0 0 64 15,0 0 18-15,0 0-64 16,0 0-35-16,59-35-1 16,-35 33 1-16,2 2 3 0,-3 0-3 15,-2 13-4-15,-3 7 0 16,-9 2-2-16,-7 6-7 16,-2 3 0-16,-8 3 13 15,-19 1 3-15,-4 1 2 16,0-7-3-16,10-5-2 15,12-3-4-15,9-5-7 16,9-3 1-16,32-2 7 16,27-7 3-16,20-4 31 15,13 0 9-15,1-7-6 16,-10-6-2-16,-16 1-14 0,-19 3-14 16,-20 4-4-16,-20 3-8 15,-13 2-57-15,-4 0-122 16,-21 12-199-16,-16 2-96 15</inkml:trace>
  <inkml:trace contextRef="#ctx0" brushRef="#br0" timeOffset="45916.57">29971 6734 810 0,'0'0'142'16,"0"0"-99"-16,0 0 65 15,0 0 59-15,0 0-72 16,0 0-90-16,-33-53-5 16,-2 75-19-16,-21 10 19 15,-8 11 0-15,2 7 2 16,11 6 0-16,17-4-2 16,17 0-5-16,15-6 2 0,7-5-3 15,38-5 2-15,32-6 4 16,22-8 6-16,15-10 4 15,1-9-6-15,-19-3-2 16,-18 0-2-16,-22 0-11 16,-17 0-40-16,-13 0-117 15,-12 0-175-15</inkml:trace>
  <inkml:trace contextRef="#ctx0" brushRef="#br0" timeOffset="46384.58">30456 7226 588 0,'0'0'641'0,"0"0"-612"16,0 0-14-16,0 0 52 16,15-85-18-16,7 73-40 15,8 0-7-15,5 2 2 16,1 0-3-16,2 6 0 15,-5 2 0-15,-6 0-1 16,-9 2-2-16,-7 0-2 16,-9 0-6-16,-2 0 0 15,0 11-10-15,-16 5 13 16,-8 6 7-16,-7 1 5 0,-1 1-3 16,7 1-2-16,8 3-2 15,14 0-9-15,3 3-6 16,11 0 0-16,19-2 7 15,9 0 8-15,4 0 2 16,-1-5 5-16,-5-3-1 16,-10-5 4-16,-9-2 5 15,-11-5-5-15,-7-2-6 16,0 0 0-16,-19 2 5 16,-29 2 8-16,-22 3 3 15,-15-5-8-15,-3 2-10 16,4 0-31-16,13 3-96 15,14 2-163-15,24 8-506 16</inkml:trace>
  <inkml:trace contextRef="#ctx0" brushRef="#br0" timeOffset="46800.56">30232 8465 1016 0,'0'0'231'16,"0"0"-225"-16,0 0-4 16,-86-8 5-16,56 29 15 15,-6 7-16-15,-7 4-3 16,1 4 1-16,6 2-3 16,8 1 0-16,13 3-1 15,12 5 0-15,3 1-6 16,28 2 6-16,20-4 2 15,13-5 9-15,6-10-11 16,7-11-3-16,1-10-6 0,0-10 2 16,3 0-112-16,-5-23-146 15,-9-11-368-15</inkml:trace>
  <inkml:trace contextRef="#ctx0" brushRef="#br0" timeOffset="47006.1">30912 8828 987 0,'0'0'464'16,"0"0"-444"-16,0 0-18 15,0 0 68-15,0 0-39 16,0 0-27-16,-28 83-4 0,14-37 3 16,-3 0-2-1,-5 0-1-15,-8-7-12 0,0-6-37 16,0-5-27-16,6-12-66 15,8-12-107-15,3-4-163 16</inkml:trace>
  <inkml:trace contextRef="#ctx0" brushRef="#br0" timeOffset="47304.87">30747 8799 1164 0,'0'0'129'0,"0"0"-129"16,0 0 0 0,0 0 7-16,0 0 29 0,0 0-14 15,-114 86-11-15,75-52-8 16,-3-2 1-16,1 1-3 16,3-1 1-16,10-7-2 15,12-6-2-15,16-3-3 16,5-4-8-16,38-4 13 15,27-4 5-15,26-4 12 16,14 0-9-16,8-8-8 16,3-16-5-16,1-12-38 15,1-8-66-15,0-5-132 16,-2-10-226-16</inkml:trace>
  <inkml:trace contextRef="#ctx0" brushRef="#br0" timeOffset="48101.03">31594 4359 977 0,'0'0'135'0,"0"0"-92"16,0 0 46-16,-4-86 17 15,4 77-43-15,0 6-13 16,0 3-29-16,0 0-21 16,0 30-18-16,0 33-19 15,0 51 27-15,13 52 10 16,8 36 11-16,4 30 11 15,-3 20-4-15,-3 21 3 0,-1 15-11 16,-3 15 9 0,4 11 1-16,-2 1-8 0,-3 8-4 15,-6 5-6 1,-5 2 3-16,-3-5-1 0,0-14 1 16,-14-26-3-16,-8-38 2 15,-8-46-2-15,-10-45-1 16,-14-37-1-16,-5-35 0 15,2-28 0-15,13-19 3 16,16-15-2-16,15-13 0 16,10-4-1-16,3 0-1 15,0-2-1-15,0 2-4 16,0 5-6-16,5-2-12 16,2 4-31-16,-7-3-41 0,-4-9-227 15,-28-3-450-15</inkml:trace>
  <inkml:trace contextRef="#ctx0" brushRef="#br0" timeOffset="48485.77">31133 9221 857 0,'0'0'100'0,"0"0"-70"0,0 0 58 15,0 0 85-15,0 0-58 16,0 0-64-16,23-8-21 16,-22 19-21-16,4 25-7 15,-1 13 13-15,4 9-3 16,-4-5-7-16,2-8-2 15,-5-11-3-15,1-11 0 16,-1-7-1-16,3-7 1 16,0-3 0-16,8-6 1 15,17 0 3-15,21-4 5 16,22-20-1-16,23-13-3 0,16-13-1 16,11-14-1-16,18-17-3 15,11-13-15-15,6-23-76 16,2-21-256-16</inkml:trace>
  <inkml:trace contextRef="#ctx0" brushRef="#br0" timeOffset="52335.58">29744 4071 818 0,'0'0'33'0,"0"0"-14"16,0 0 16-16,0 0 52 15,0 0 14-15,0 0-38 16,0 0-29-16,0 16 6 15,0-16 21-15,0 1-3 16,0-1-11-16,0 0 2 16,0 0-9-16,0 0-13 15,0 0-19-15,0 0-8 16,0 0-1-16,0 0-46 16,0 3-56-16,0-1-149 15,5 0-254-15</inkml:trace>
  <inkml:trace contextRef="#ctx0" brushRef="#br0" timeOffset="53347.14">30247 6134 947 0,'0'0'149'0,"0"0"-136"16,0 0 0-16,0 0 76 15,0 0-3-15,0 0-46 16,0 0-30-16,-6 15 1 16,6-13 2-16,0-2 2 15,0 2-3-15,0-2-5 0,0 0-1 16,0 0 1-16,0 0-4 16,0 0 1-16,0 2 0 15,0-2-4-15,0 0 2 16,0 0-1-16,0 0-1 15,0 0 5-15,0 0 0 16,0 0 4-16,0 0-2 16,0 0-1-16,0 0-2 15,0 0-2-15,0 0-2 16,0 0-2-16,0 0-2 16,0 0-9-16,0 4-14 15,0-4-4-15,0 2 11 16,0 0 10-16,2-2 1 0,1 0 9 15,-2 0 3 1,1 0 7-16,-2 0 3 0,0 0-4 16,0 0-3-16,0 0-2 15,0 0-4-15,0 2-5 16,0-1 0-16,0-1-2 16,0 1 6-16,0-1-2 15,0 0 3-15,0 0 1 16,0 0 14-16,0 0 9 15,0 0 7-15,0 0-12 16,0 0-7-16,0 0-4 16,0 0-6-16,0 0-2 0,0 0 0 15,0 0-1 1,0 0 0-16,0 0-1 0,0 0-2 16,0 0-31-16,0 0-55 15,-3 0-102-15,-3-14-278 16</inkml:trace>
  <inkml:trace contextRef="#ctx0" brushRef="#br0" timeOffset="54066.46">30101 6111 1032 0,'0'0'110'0,"0"0"-105"16,0 0-2-16,0 0 58 15,0 0 2-15,0 0-48 16,-6 11-14-16,6-8 2 16,0-1-3-16,0-1 0 0,0 0-24 15,0 2-55 1,0 4-67-16,0 2-84 0,0-1-95 16</inkml:trace>
  <inkml:trace contextRef="#ctx0" brushRef="#br0" timeOffset="54659.18">30156 7431 962 0,'0'0'95'0,"0"0"-84"16,0 0 52-16,0 0 57 16,0 0-59-16,0 0-44 15,-3 0-13-15,3 1 1 16,0 0 3-16,0 1-5 0,0-2-2 15,0 1-2-15,0-1 1 16,0 2-51-16,0 2-102 16,16-3-74-16,7-1-25 15</inkml:trace>
  <inkml:trace contextRef="#ctx0" brushRef="#br0" timeOffset="54936.51">30271 7513 935 0,'0'0'66'16,"0"0"-59"-16,0 0-5 16,0 0 17-16,0 0-19 15,0 0-14-15,3 0-110 16,-3 0-103-16,0 0-267 16</inkml:trace>
  <inkml:trace contextRef="#ctx0" brushRef="#br0" timeOffset="55183.18">30271 7513 561 0,'-15'-7'54'0,"15"4"-54"16,-4-1-260 0</inkml:trace>
  <inkml:trace contextRef="#ctx0" brushRef="#br0" timeOffset="57615.37">30222 7452 662 0,'0'0'62'16,"0"0"-60"-16,0 0-2 16,0 0 0-16,0 0 6 15,0 0-6-15,0 0-57 16,0 15-99-16,0-12 1 0,-3-3-167 15</inkml:trace>
  <inkml:trace contextRef="#ctx0" brushRef="#br0" timeOffset="57861.93">30247 7578 574 0,'0'0'195'0,"0"0"-158"16,0 0-34-16,0 0 4 16,0 0 15-16,0 0-1 15,0 0-21-15,0 0-64 16,0 0-76-16,-1-6-276 15</inkml:trace>
  <inkml:trace contextRef="#ctx0" brushRef="#br0" timeOffset="58147.67">30247 7578 546 0,'27'39'395'0,"-27"-42"-372"15,0 2-21-15,0 1 1 16,0-2 17-16,0 2-3 15,0 0-17-15,0 0-57 16,2-1-33-16,8-1-107 16,2 1-390-16</inkml:trace>
  <inkml:trace contextRef="#ctx0" brushRef="#br0" timeOffset="58649.42">30107 9039 775 0,'0'0'165'0,"0"0"-165"0,0 0-12 15,0 0 9-15,0 0-4 16,0 0-12-16,-7-13-139 16,4 13-167-16</inkml:trace>
  <inkml:trace contextRef="#ctx0" brushRef="#br0" timeOffset="58813.63">30113 9287 1190 0,'0'0'47'0,"0"0"-47"16,0 0-208-16,0 0-490 16</inkml:trace>
  <inkml:trace contextRef="#ctx0" brushRef="#br0" timeOffset="60341.61">30130 7511 131 0,'0'0'67'0,"0"0"27"16,0 0-5-16,0 0-72 15,0 0-9-15,0 0-8 16,0 0-10-16,0 0-4 16,-4 0-17-16,-2 11 5 15,-3 3 16-15,3 0-97 0</inkml:trace>
  <inkml:trace contextRef="#ctx0" brushRef="#br0" timeOffset="60701.32">30158 9271 665 0,'0'0'59'15,"0"0"-26"-15,0 0-33 16,0 0-2-16,0 0-29 16,0 0-77-16,-33 86-92 15</inkml:trace>
  <inkml:trace contextRef="#ctx0" brushRef="#br0" timeOffset="61455.52">30534 10571 24 0,'0'0'435'0,"0"0"-366"16,0 0-49-16,0 0-20 16,0 0-45-16,0 0-124 15</inkml:trace>
  <inkml:trace contextRef="#ctx0" brushRef="#br0" timeOffset="61890.27">28351 10089 956 0,'0'0'16'15,"0"0"-15"-15,0 0 0 16,0 0 18-16,0 0 31 16,0 0-50-16,4-11-15 15,73 4 15-15,54-7 28 16,61-6 23-16,50-1 14 15,50-1-2-15,47 6-23 16,36-1-23-16,31 0-15 0,14-3 7 16,-14 0-6-16,-31 0-3 15,-53 4-1-15,-75 7-16 16,-75 6-13-16,-71 3 15 16,-54 0-1-16,-36 0 10 15,-11 0-23-15,-19 0-33 16,-34 6-3-16,-27 7-31 15,-29 2-52-15,-13-2-93 16,-5-1-188-16</inkml:trace>
  <inkml:trace contextRef="#ctx0" brushRef="#br0" timeOffset="62422.86">30925 10334 902 0,'0'0'78'0,"0"0"-40"16,-16-72 71-16,9 59-21 15,1 2-40-15,0 5-30 16,0 6-12-16,-1 0-5 15,-7 0-1-15,-9 8-15 16,-12 20 7-16,-10 9 8 16,-8 8 4-16,-4 5-4 0,1 0 2 15,1 0 0-15,3 1 0 16,5 4-2-16,5-2 2 16,8 1-2-16,13-8 2 15,16-5-2-15,5-9-1 16,27-5 0-16,17-5 2 15,12-7 10-15,13-5-4 16,8-2-1-16,5-8 1 16,-4 0-7-16,-12 0-6 15,-17-4-3-15,-21-7 0 16,-17-3 9-16,-11-2 6 16,0-4-5-16,-13-3-2 0,-13 0 1 15,-10 2-7-15,-7 0 5 16,-1 3 2-16,-2 1-2 15,6 9 0-15,1 2-2 16,6 4-4-16,3 2-42 16,7 2-73-16,10 12-77 15,13-3-75-15,0-2-119 16</inkml:trace>
  <inkml:trace contextRef="#ctx0" brushRef="#br0" timeOffset="62740.01">31345 10512 968 0,'0'0'66'16,"0"0"-36"-16,0 0 42 15,0 0 43-15,0 0-60 16,0 0-55-16,-4-46 0 15,4 54-16-15,1 21-14 16,10 14 30-16,-2 10 0 16,-2 3 0-16,-6 3-2 15,-1-2 2-15,0-6 0 16,0-8 1-16,-4-7-1 16,3-9-3-16,1-6-25 0,0-6-46 15,-2-7-90-15,-2-8-92 16,-7 0-166-16</inkml:trace>
  <inkml:trace contextRef="#ctx0" brushRef="#br0" timeOffset="63206.71">31198 10397 427 0,'0'0'359'0,"0"-73"-265"16,-2 50-12-16,1 6 36 15,-1 8-15-15,2 6-40 16,0 2-37-16,0 1-15 16,0 0-10-16,-1 0-1 0,-3 3-12 15,-4 22-10-15,-6 8 9 16,-3 15 13-16,-5 5 5 16,0 4 1-16,-2 2 2 15,5-1 1-15,2-6-4 16,5-5 0-16,5-12 1 15,4-9-4-15,3-10 2 16,0-5 1-16,0-5-1 16,0-3 3-16,0-2 3 15,13-1 5-15,16 0 21 0,20 0 6 16,22-1-12 0,18-5-12-16,12 2-4 0,5 1-7 15,0 2-2-15,-2 1-2 16,-10 0-1-16,-9 0-1 15,-11 0 2-15,-19 0-3 16,-16 0 0-16,-22 0 0 16,-11 0 0-16,-6 0 0 15,0 0-22-15,-4 0-44 16,-20 5-60-16,-16 7-144 16,-20-2-48-16,-14-2-276 15</inkml:trace>
  <inkml:trace contextRef="#ctx0" brushRef="#br0" timeOffset="63656.95">30150 11324 813 0,'0'0'132'16,"0"0"-125"-16,0 0 4 15,0 0 91-15,0 0 7 16,0 0-57-16,-13 0-41 16,13 0-8-16,0 0 9 15,7 0 1-15,32 0-4 0,41 0 18 16,44 0 34-16,44 0-5 15,30 0-14-15,11-2-17 16,9-2-19-16,-6-6 2 16,-17 0-5-16,-23 2-2 15,-26 0 3-15,-33 2-1 16,-28-1-3-16,-25 2 1 16,-23 0 0-16,-16 2 2 15,-8 3-3-15,-8 0 2 16,-5 0-2-16,0 0-11 15,0 0-45-15,-19 12-76 16,-25 2-18-16,-32-3-17 16,-25-4-211-16</inkml:trace>
  <inkml:trace contextRef="#ctx0" brushRef="#br0" timeOffset="64007.78">30100 11321 195 0,'0'0'495'0,"-113"-12"-425"15,74 11-58-15,11 1 36 16,9 0 49-16,10 0-21 16,3 0-40-16,6 0-23 0,0 0-5 15,0 0-8-15,6 0-6 16,31 0 6-16,41 0 32 15,55 4 90-15,45 2-27 16,38 0-30-16,18-2-25 16,6 2-9-16,0-5-26 15,-17-1 2-15,-31 0-1 16,-41 0-2-16,-47-3-4 16,-34-4 7-16,-28-3-5 15,-15-1 6-15,-12 1-1 16,-6-2-7-16,-3-2-3 15,-6-5-62-15,0-5-134 16,0-8-236-16</inkml:trace>
  <inkml:trace contextRef="#ctx0" brushRef="#br0" timeOffset="64757.52">32287 10212 1137 0,'0'0'53'0,"0"0"-37"16,0 0 33-16,0 0 55 15,0 0-89-15,0 0-15 16,0-9-22-16,0 42 1 15,0 12 21-15,0 8 1 16,-5 4 2-16,-2-3-3 16,-1-2 3-16,2-3-3 15,-1-5 1-15,4-8 3 16,0-11-3-16,1-5-1 16,2-9 0-16,-1-6-5 15,1-4 5-15,0-1 2 16,0 0 6-16,0 0 10 15,0 0-2-15,18-10 0 0,9-3-16 16,13 3-2 0,8 6 1-16,2 4 1 0,-1 0 0 15,-4 16-2-15,-7 7 1 16,-8 5-1-16,-8 4-5 16,-11-1-1-16,-11-2 0 15,0-2-2-15,-16-5 2 16,-21 0-3-16,-14-4 7 15,-10-8 2-15,0-4 2 16,12-5-2-16,18-1 2 16,14 0 0-16,12 0 4 15,5-2 15-15,0-16 11 16,19-3-13-16,11-5-17 16,8-5 0-16,11-4 1 0,10-1-1 15,2-1-1-15,3 1 1 16,-3 5 2-16,-6 6-1 15,-8 10-1-15,-11 9 0 16,-10 6-3-16,-3 0-4 16,-6 3 2-16,-2 15-2 15,0 7 0-15,-7 6 1 16,-5 1 0-16,-3 3 0 16,0 3 2-16,0-1 4 15,-6-2 1-15,-4-7 0 16,0-6-1-16,4-7-12 15,0-7-54-15,-4-8-128 16,-2-4-199-16</inkml:trace>
  <inkml:trace contextRef="#ctx0" brushRef="#br0" timeOffset="64891.06">32916 10562 939 0,'0'0'167'16,"0"0"-120"-16,0 0 45 15,0 0-23-15,0-76-69 16,-3 69-33-16,-16-3-319 16</inkml:trace>
  <inkml:trace contextRef="#ctx0" brushRef="#br0" timeOffset="65225.16">33123 10057 1048 0,'0'0'188'16,"0"0"-103"-16,47-78-23 15,-31 68 17-15,-5 4-24 16,-7 6-40-16,7 0-15 16,5 20-19-16,6 18 6 15,0 15 10-15,-9 9 0 16,-13 8-2-16,-2 9-1 15,-22 4 5-15,-4-1 1 0,3-6 5 16,8-8-4 0,10-7 2-16,7-8-3 0,16-5 0 15,28-11-3-15,17-8 3 16,9-9-8-16,-6-11-23 16,-12-9-52-16,-12 0-86 15,-14-23-82-15,-14-9-204 16</inkml:trace>
  <inkml:trace contextRef="#ctx0" brushRef="#br0" timeOffset="65384.56">33282 10433 723 0,'0'0'180'16,"0"0"-108"-16,0 0 56 16,0 0 50-16,0 0-97 0,0 0-81 15,33-15-9-15,40 42 9 16,16 8 6-16,-1 2-6 15,-17-3-119-15,-26-4-194 16,-26-10-275-16</inkml:trace>
  <inkml:trace contextRef="#ctx0" brushRef="#br0" timeOffset="65758.45">32169 11147 1018 0,'0'0'121'0,"0"0"-116"15,0 0 0-15,0 0 113 16,0 0-27-16,0 0-76 15,51 0-11-15,28 0 14 16,41 0 13-16,31 3 0 16,13-2-11-16,-1-1-6 15,-6 0-4-15,-2 0 1 16,-11-8-11-16,-20-3 2 16,-30 2-3-16,-34 4 2 15,-32 1-2-15,-20 1-14 0,-8 1-16 16,0 2-44-16,-33 0-103 15,-24 0-268-15,-27 0-215 16</inkml:trace>
  <inkml:trace contextRef="#ctx0" brushRef="#br0" timeOffset="65991.35">32336 11282 1051 0,'0'0'89'16,"0"0"-76"0,177 0 0-16,-21 2 122 0,29 11-40 15,18 2-59-15,-2-3-21 16,-15-4 5-16,-23-5-17 16,-40-1 3-16,-46-2-3 15,-43 0-3-15,-34 0-22 16,-46 0-208-16,-36-19-908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22:5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9666 8349 306 0,'0'0'110'15,"0"0"-64"-15,0 0-20 16,-87-53-8-16,72 45 11 15,-1 0-8-15,-3 0 20 0,1 1-13 16,-5-2 13-16,-3 2 18 16,-9 3-15-16,-5 4-30 15,1 0 0-15,5 0-1 16,10 0 3-16,8 0-7 16,8 2-4-16,5 0 0 15,3-2 0-15,0 0-1 16,0 0 1-16,0 2-2 15,11 2 23-15,15 1-6 16,22 1 10-16,24-3 9 16,32-3 2-16,44 0-15 0,44 0 12 15,38-3-5-15,25-3 1 16,11 3-10-16,1 3-12 16,0 0-4-16,-5 0 4 15,-5 9-3-15,-14 4-3 16,-13-2 16-16,-12 0-13 15,-21 0 2-15,-24-4-2 16,-30 2-3-16,-33-2 5 16,-33-4-3-16,-30 0-1 15,-21-3 10-15,-16 0 15 16,-9 0-9-16,-1 0-5 16,0 0-4-16,0 0-7 15,0 0-5-15,0 0-2 16,0 0 0-16,0 0-2 0,0 0-1 15,0 0-5 1,0 0-54-16,-6 0-84 0,-10 2-92 16,-8-2-2-16,-5-5-106 15</inkml:trace>
  <inkml:trace contextRef="#ctx0" brushRef="#br0" timeOffset="368.92">12817 8124 601 0,'0'0'130'16,"0"0"-68"-16,0 0 29 15,0 0 30-15,0 0-21 0,0 0-24 16,-39-66-27-16,39 66-16 16,0 0-7-16,0 0-18 15,0 0-8-15,0 0-3 16,0 0-7-16,0 0-6 15,0 10 1-15,0 2 13 16,12 7 2-16,9 0 0 16,10 2-4-16,11 1 4 15,13 3 1-15,6-4 4 16,-1 0-4-16,-8-2 4 16,-13-6-3-16,-14-3-2 15,-13-4-1-15,-7-2-4 0,-5-2-8 16,-3 6 9-1,-28 8-5-15,-26 9 9 0,-22 13 5 16,-11 11 0-16,7 14-5 16,8 6-113-16,15-6-305 15</inkml:trace>
  <inkml:trace contextRef="#ctx0" brushRef="#br0" timeOffset="1385.68">7737 10242 352 0,'0'0'22'0,"0"0"-18"16,0 0 2-16,0 0 30 16,0 0 55-16,0 0-15 15,0 0-7-15,-17 1 23 16,16-1-19-16,-1 0 5 15,1 1-17-15,1-1-6 16,-3 2-25-16,3-2-14 16,0 0 5-16,0 0 8 15,0 0-1-15,3 0-21 16,21 0-7-16,22 0 0 16,24 0 7-16,29-8 1 0,22 1-1 15,20-2-6-15,23 0 2 16,17 3 1-16,16 4-4 15,10 2 2-15,2 0 0 16,4 2 1-16,-7 4-3 16,-10-1 3-16,-22-4-6 15,-19 1 6-15,-29-2-4 16,-28 0 3-16,-25 0-2 16,-19 0 0-16,-14 0 0 15,-13-5 3-15,-9 0-1 16,-12 1 0-16,-6 2 6 0,0 0-7 15,0 0 3 1,0 2-4-16,0 0-26 0,-11 0-51 16,-9 0-48-1,-12 4-17-15,-4-2-47 0,2-2-173 16</inkml:trace>
  <inkml:trace contextRef="#ctx0" brushRef="#br0" timeOffset="1750.81">10267 10050 712 0,'0'0'114'0,"0"0"-84"16,0 0 30-16,0 0 34 0,0 0-26 16,0 0-25-1,-55-40-15-15,55 40-17 0,0 0 0 16,0 0 1-16,0 0-4 15,0 0-8-15,0 0-3 16,0 0-5-16,7 4 5 16,10 11 3-16,10 3 7 15,10 3 1-15,5 4 8 16,1 0 3-16,2 3-5 16,-5-2-4-16,-4-2-5 15,-11-4-5-15,-10-5 1 16,-9-8 1-16,-6 2-2 15,-2 8 0-15,-27 7 0 0,-16 12 6 16,-7 8-6 0,15 9-2-16,29 0-148 0,27-10-194 15</inkml:trace>
  <inkml:trace contextRef="#ctx0" brushRef="#br0" timeOffset="7553.46">11285 13950 684 0,'0'0'77'0,"0"0"-58"16,0 0 55-16,0 0 34 15,0 0-29-15,0 0-32 16,0 0 8-16,-41-32 0 16,40 30 3-16,-1 2-16 15,1-1-4-15,-1-2-11 16,2 2 6-16,0-1-3 16,0 1 5-16,0-1-8 15,0-1 1-15,0-1-12 16,9-6-5-16,26-11 1 15,21-7-6-15,23-7-4 16,14-4 0-16,1 1 1 0,-9 4-1 16,-15 6-1-16,-13 7 0 15,-20 4 2-15,-13 7-1 16,-14 3 1-16,-7 4-3 16,-3 3 0-16,0 0 8 15,0 0-7-15,-6 0-1 16,-17 2-3-16,-24 16-11 15,-29 7 12-15,-21 5 1 16,-13 1 0-16,10-6 0 16,12-6 1-16,24-4-1 15,22-5 1-15,18-3-3 16,13-4 3-16,10-3-2 16,1 0-8-16,0 0 1 0,11 0-4 15,23 0 3 1,26-4 10-16,23-13 0 0,11 0 8 15,3-1-8-15,-14 5 3 16,-15 5-2-16,-22 3-1 16,-19 5 1-16,-14 0 1 15,-13 0-1-15,0 0-2 16,-1 0-2-16,-25 0-4 16,-23 10-2-16,-21 6 9 15,-16 0-1-15,-5 2 1 16,6-3-1-16,16 1 1 15,12-2 0-15,18-3-2 16,16-2 2-16,14-5-1 16,9-3-11-16,0-1-10 0,20 0 9 15,33 0-5-15,29-7 18 16,26-11 2-16,13-3 2 16,3-3-4-16,-6-8-42 15,-9-11-285-15,-15-13-413 16</inkml:trace>
  <inkml:trace contextRef="#ctx0" brushRef="#br0" timeOffset="9220.25">12835 10947 547 0,'0'0'95'0,"0"0"-68"15,0 0 58-15,0 0 20 16,0 0-18-16,-40-80-9 15,38 69-22-15,2 4-4 0,-1 0-9 16,-1 2-1 0,-1 0-12-16,-1-1-11 0,-4-2 1 15,2 0-3-15,-3-2-9 16,3 3 4-16,-1-3 18 16,-1 1-13-16,-2-1-11 15,2-1-2-15,-2 2-2 16,-2-1 1-16,2 0-3 15,-4 0 2-15,-4 0 0 16,-4 0 3-16,-3 0-4 16,-3 2-1-16,0 0 3 15,3 2-3-15,4 1 0 16,3 3 2-16,0 2-1 16,2 0-1-16,1 0 0 15,-4 0-2-15,0 6 2 0,-3 7-3 16,-2 1 1-16,-1 5 2 15,1 2-2-15,-3 2 2 16,0 2 0-16,2 2 0 16,0 4-2-16,4 2 2 15,0 1-4-15,0 2 3 16,1 1 2-16,0-2 4 16,2-2-5-16,3-2-2 15,2-3 2-15,5-3 1 16,2-1-1-16,3 0-3 15,1 0-2-15,2 1 3 16,0 3 2-16,0 3 0 0,0-1 1 16,11 3-1-1,2 0 1-15,1 1 0 0,4-1-1 16,1 1 1-16,2-3 1 16,3-2-2-16,-3-6 0 15,3-2 0-15,-2-1 1 16,6-4 1-16,1 1-2 15,2-3 1-15,3 1-1 16,4-2 0-16,-1-2 5 16,3-1-5-16,-4 0 1 15,1 0 0-15,-2-1 1 16,-2 0-2-16,-2-2 2 16,2 0-1-16,-3 0 2 0,-2-1-2 15,2-3 1-15,-2 0 0 16,3-3 3-16,2 0 3 15,2 0 5-15,2-2-2 16,1-8-1-16,3-1-5 16,-2-2 1-16,-6 1 3 15,-5-4 8-15,-6 1 14 16,-1-4 0-16,-4 1 4 16,2-3-14-16,-4 0-12 15,3-1-3-15,-3-1 3 16,1 0-5-16,1-3-4 15,0-5 3-15,1 2-3 0,-1-3 2 16,0 2-2 0,-3-1 0-16,-3 0 2 0,-3 0 1 15,-5-2 20-15,0 2-14 16,-3-2 2-16,0 1 1 16,-1 1-11-16,-12-5 0 15,-1 2 0-15,-5-2-1 16,-1-2 0-16,-4 1 0 15,-5 0-2-15,-3 1 2 16,-4 0 0-16,2 5-1 16,3 3 1-16,2 6-4 15,1 3 2-15,6 3 0 16,1 3-2-16,-2 7 1 16,-7 1-2-16,-16 5-1 15,-18 0 0-15,-12 3-9 0,-1 13-70 16,6 5-28-16,12 4-48 15,4-7-147-15,-2-10-104 16</inkml:trace>
  <inkml:trace contextRef="#ctx0" brushRef="#br0" timeOffset="11471.3">16679 13741 10 0,'0'0'47'0,"0"0"567"15,0 0-485-15,0 0-75 0,0 0 7 16,0 0 20-16,0-42-15 15,0 39-28-15,0 1-22 16,0 2-11-16,0 0-5 16,0 0 5-16,0 0-3 15,0 0-1-15,0 0 9 16,0 0 0-16,0 0-1 16,0 0 9-16,0 0-3 15,0 0-2-15,0 0 4 16,0 0-1-16,0 0 6 15,0 0-3-15,0 0-6 16,0 0-7-16,0 0-3 0,0 0-2 16,0 0-1-1,-1 0-3-15,1 0 3 0,0 0 0 16,0 0 2-16,0 0 2 16,-3 0 3-16,3 0 10 15,0 0 7-15,-1 0-7 16,1 0-6-16,-2 0-9 15,-2 0 6-15,-1 0-8 16,-1 0 0-16,1 0 1 16,4 0 1-16,1 0 0 15,0 0 1-15,0 0 3 16,3 0 7-16,24-8 2 0,21-13 6 16,16-9-16-16,15 0-3 15,-4 7-1-15,-13 3-1 16,-16 9 0-16,-17 1 0 15,-17 8 1-15,-9-1 0 16,-3 3-1-16,0 0 0 16,0 0-4-16,-14 0-9 15,-20 5 12-15,-23 12 2 16,-22 0 2-16,-13-1 0 16,1 1-2-16,11-4-1 15,16 0 3-15,17-3-2 16,17-3 0-16,15-1 0 15,9-5-1-15,6 0 0 0,0-1 1 16,4 0 3 0,24 0 0-16,24-18 6 0,28-8 13 15,22-5-8-15,8 3-3 16,-12 6-5-16,-20 4-2 16,-26 10-3-16,-25 2 0 15,-18 4-2-15,-9 2 0 16,0 0 0-16,-12 0-12 15,-36 21 5-15,-28 10 7 16,-31 7 1-16,-15 0 0 16,1-4 0-16,19-7-2 15,26-8 0-15,28-7 1 0,26-5-2 16,21-4-3 0,1-3-2-16,33 0-6 0,39 0 13 15,31-14 6-15,27 0 2 16,9-4-8-16,-8-4-8 15,-2-13-107-15,-13-24-266 16,-18-33-591-16</inkml:trace>
  <inkml:trace contextRef="#ctx0" brushRef="#br0" timeOffset="12922.01">17759 10662 1 0,'0'0'568'16,"0"0"-470"-16,0 0-46 16,0 0 34-16,0 0-14 15,0 0-20-15,0 0-1 16,-77-75-1-16,71 72-10 15,2 1 8-15,-1 2-12 16,-2-1-9-16,-5-2 2 0,-15 3-4 16,-12-2-17-1,-13 2-1-15,-5 0 2 0,3 0 1 16,5 0 3-16,7 0-2 16,2 6-2-16,3 5-5 15,1 6-3-15,0 5-2 16,2 3 2-16,1 2 1 15,-1 2 4-15,1-1-6 16,2 0 0-16,-2 2 0 16,3-3 2-16,4 0-2 15,3 2 0-15,2-1-1 16,4 4 1-16,0 1-1 0,-1 3-2 16,3 0 6-16,4 2-7 15,1 2 3-15,5 1-3 16,4 2 3-16,1 3 1 15,0 0 0-15,3-1 2 16,10-2 7-16,-1-4-8 16,2-2-1-16,5-1 4 15,2-3-2-15,7-2 2 16,5-1 2-16,6 0-3 16,4-2 0-16,6-2 4 15,5 0-3-15,3-3 0 16,1-1-1-16,3-2 0 15,1-5-1-15,-6-3-1 16,-7-1 4-16,-5-4 1 16,-3-1-3-16,1-4 1 15,3 0 7-15,4-2 0 0,3 0 2 16,-1 0 0-16,-3 0-4 16,-8-6 2-16,-7-4-2 15,-8 2 2-15,-4-3 1 16,-3-1 0-16,-2 1-1 15,0-3-4-15,0-3 2 16,3-4-4-16,-1 0-3 16,3-4 3-16,1 2-3 15,-2-1 2-15,2-2 0 16,-3 1 3-16,-2-5-1 16,-2-1 1-16,-3-4 11 0,-3-7-10 15,-3-5-4-15,-2-2-1 16,-3-2-3-16,-1 2 0 15,0-1 1-15,0 2-1 16,-7 0 1-16,0 4-1 16,-2 4 0-16,0 2 0 15,-5 6 0-15,1 1-3 16,-2 1 2-16,-2 4 1 16,3 0 0-16,-1 3 0 15,0 4 0-15,3-1 0 16,-4 2-1-16,-3 0 0 15,-1 0 0-15,-6 2-3 16,-2 0 3-16,-6 1-2 0,-5-1 0 16,-2 0 2-16,5 5 1 15,10 3-4-15,5 8-40 16,-1 4-54-16,-19 23-145 16,-29 1-166-16,-31 0-290 15</inkml:trace>
  <inkml:trace contextRef="#ctx0" brushRef="#br0" timeOffset="14788.97">22240 13775 745 0,'0'0'117'16,"0"0"-90"-16,0 0 23 16,0 0 33-16,0 0-16 15,0 0-36-15,-78-42-17 16,77 42 7-16,1 0 7 16,0 0-2-16,0 0 7 15,0 0 15-15,0 0 3 16,0-2-10-16,0 1-10 15,0-1-4-15,0-4-4 16,16-2-7-16,20-6-2 0,16-7-14 16,9-3 1-16,5-1-1 15,-6 0 0-15,-11 4 3 16,-10 3 1-16,-11 4-4 16,-13 3 0-16,-6 6 2 15,-8 2-1-15,-1 3 2 16,0 0-3-16,-11 0-4 15,-24 8-7-15,-17 15 11 16,-18 3 0-16,-5 4 1 16,2-3-1-16,9-2 2 0,15-4-2 15,9-3 0 1,11-3 1-16,13-4-1 0,8-2-1 16,8-6-4-1,0-1-1-15,9-2-1 0,26 0 0 16,17 0 7-16,18-11 0 15,5-7 1-15,-2 2-1 16,-15 1 2-16,-21 4 0 16,-16 4-2-16,-17 5 3 15,-4 2-3-15,-4 0 0 16,-33 0-5-16,-20 15-3 16,-21 3 8-16,1 0-4 15,7-3-2-15,19-3 4 16,15 0 2-16,15-7-2 15,10 0 2-15,9-3-3 0,2-2-4 16,0 0-4 0,28 0-1-16,23-12 12 0,22-10 2 15,21-7-1-15,6-4-1 16,3-10 0-16,-4-8-35 16,-18-16-339-16,-24-19-556 15</inkml:trace>
  <inkml:trace contextRef="#ctx0" brushRef="#br0" timeOffset="16155.95">22849 10744 404 0,'0'0'71'16,"0"0"-20"-16,0 0 10 0,0 0 45 16,0-72-13-16,0 67-44 15,-5-3-6-15,-4 2-6 16,0-2-11-16,-4 0-5 16,-5-3 6-16,-6 0-12 15,-2 0 1-15,-3 0 7 16,-1 0 10-16,-3 1-11 15,-2 3-7-15,-4 1-2 16,-6 3-12-16,-4 0 8 16,1 3-7-16,0 0-1 15,8 2 2-15,0 9-3 16,1 1-2-16,1 2 2 16,1 4 0-16,-1 0 2 15,0 3 3-15,-1 1-5 0,-1 1 2 16,0 3 2-16,1 0-4 15,0 0 4-15,3 2-4 16,3 2 0-16,3 2 0 16,4-1 0-16,0 2-1 15,6 3 0-15,2 1-4 16,-2 4 3-16,3 6 2 16,-2-1 2-16,2 3-2 15,3 2 0-15,5 0-3 16,2 2 3-16,5-6 0 15,2 0 0-15,0-3 0 0,6-3 5 16,11 0-2 0,2-3-2-16,2 0 3 0,6-2-1 15,6 0-1-15,3-4 4 16,7-1-2-16,6-4 2 16,6-1 0-16,3-4 2 15,3-3 5-15,-2-3-7 16,0-1 8-16,1-2 1 15,0-3 1-15,-4 0-8 16,-2 1-7-16,1-5 3 16,0 0 3-16,2-4 2 15,0 0 1-15,1-2 2 16,-1 0 0-16,3-2 14 16,-1-8-12-16,-2-2 1 15,-4-5-5-15,-5-2-2 0,0-5 1 16,-2-4 1-16,2-4-5 15,3-6 3-15,-6-7 0 16,-1-6 7-16,-4-6-10 16,-7-8 8-16,-7 2 10 15,-11-9-15-15,-8-1 0 16,-7 0 8-16,0 2-13 16,-6 4 0-16,-12 4-2 15,-7-1 0-15,-8-3 0 16,-13-1-1-16,-8 0 0 0,-11 4-2 15,-9 6 0 1,-5 10 0-16,-6 13-7 0,-10 18 3 16,-17 17-5-1,-30 32-67-15,-16 3-159 0,-9-15-344 16,-8-20 581-16</inkml:trace>
  <inkml:trace contextRef="#ctx0" brushRef="#br0" timeOffset="21561.76">12023 6609 538 0,'0'0'136'16,"0"0"-103"-16,0 0 16 15,0 0 17-15,0 0-23 16,0 0-31-16,0 0 19 16,-3 0 32-16,3 0 9 15,0 0-14-15,0 0 6 16,0-4-4-16,12-9-22 16,16-7-28-16,11-5-9 15,12-5 0-15,6-5-1 16,10-1 6-16,7-6-3 0,4 1-3 15,0-2 4-15,-8 4 1 16,-20 6-5-16,-17 13 3 16,-19 6 2-16,-9 11 1 15,-5 3 0-15,0 0-6 16,0 0-10-16,0 0-36 16,0 2-55-16,-5 13-75 15,-3 7 78-15,7-5-51 16,2-15-197-16</inkml:trace>
  <inkml:trace contextRef="#ctx0" brushRef="#br0" timeOffset="22475.65">17218 6342 496 0,'0'0'184'0,"0"0"-152"15,0 0-22-15,0 0 48 16,0 0 8-16,0 0-41 16,0 0 9-16,-9 12 1 15,9-10 0-15,0-1-7 16,0-1-7-16,0 2 0 16,0-2 12-16,0 0 5 15,0 0 1-15,5 0 1 16,21 0 1-16,19-2-31 0,20-7-8 15,7-3-2-15,-3 2 3 16,-12-3 1-16,-15 0-4 16,-10-1 9-16,-8 1-3 15,-9 4-1-15,-4 0 4 16,-7 4-2-16,-2 0 0 16,-2 2-6-16,0 2-1 15,0 1-2-15,0 0-20 16,0 0-66-16,0 3-166 15,7 1-93-15,14-4 80 16,7 0 89-16</inkml:trace>
  <inkml:trace contextRef="#ctx0" brushRef="#br0" timeOffset="23575.85">21958 6424 29 0,'0'0'322'15,"0"0"-279"-15,0 0 15 16,0 0 38-16,0 0-49 15,0 0-43-15,0 0 1 16,-21-17 0-16,21 17 39 16,0 0 18-16,0 0 20 15,0-7 19-15,7-4-48 16,10-6-47-16,11-4-4 16,8-2 11-16,3-8 16 15,7-1-18-15,-2-5 15 16,-3-3-17-16,-2 0-1 0,-5 2-3 15,-2 1-4 1,-7 2 8-16,-6 0 6 0,-8 0 9 16,-4 3-13-16,-4 7-6 15,-3 8-3-15,0 8 1 16,0 6-3-16,0 3-29 16,0 0-56-16,-6 9-56 15,-11 9 90-15,-11 1-17 16,-3-5-143-16,0-9-47 15</inkml:trace>
  <inkml:trace contextRef="#ctx0" brushRef="#br0" timeOffset="26510.51">12228 13497 442 0,'0'0'69'0,"0"0"-39"16,0 0 35-16,0 0 8 15,0 0 4-15,0 0-16 16,0 0-12-16,-18-51-13 16,18 51-13-16,0 0-16 15,0 0-7-15,-2 0-3 16,-2 7-4-16,-8 17 7 0,-9 11 0 16,-7 12 40-1,-10 5 6-15,-2 2-22 16,0 0-8-16,4-5-7 0,11-9-7 15,5-11 4-15,12-11-3 16,4-8-1-16,4-6 1 16,0-4-3-16,0 0 6 15,0 0 4-15,4-10 21 16,12-15 30-16,7-16-25 16,6-11-25-16,0-7-7 15,3-3 1-15,-2-2-3 16,1 2-1-16,0 4-1 15,-2 9 2-15,-10 14 2 16,-7 13 0-16,-6 15 4 16,-6 7-7-16,0 0-1 0,-8 23-27 15,-20 18 23-15,-12 15 4 16,-9 9 8-16,-5 2-8 16,5-8 3-16,10-10-3 15,9-11-9-15,17-12 0 16,7-9 4-16,4-9-4 15,2-3-17-15,0-5 7 16,0 0 8-16,11-12 5 16,11-14 6-16,9-16 7 15,10-8-2-15,1-4-2 0,-1 0 2 16,-5 5-1 0,-9 12 2-16,-12 14 13 0,-9 14 4 15,-6 7 1-15,0 2-24 16,-8 26-14-16,-21 22 0 15,-13 18 14-15,-9 14 6 16,-4-3 0-16,10-3-6 16,5-9-19-16,10-15-72 15,9-14-62-15,12-15-112 16</inkml:trace>
  <inkml:trace contextRef="#ctx0" brushRef="#br0" timeOffset="27944.54">17328 13443 19 0,'0'0'32'16,"0"0"-14"-16,0 0-7 0,0 0 0 16,0 0 460-16,41-81-314 15,-38 60-59-15,0 2 9 16,0-1 2-16,-2 2-14 16,-1-1-43-16,0 2-2 15,0 5-6-15,0 3-15 16,0 4-1-16,0 4-12 15,0 1-16-15,0 9-9 16,-13 21-3-16,-10 12 9 16,-5 10 3-16,-6 1 2 15,-2-1-1-15,0-3 1 16,6-5-2-16,5-5 1 16,7-5-1-16,8-8 2 0,4-8-4 15,2-7-7-15,3-8 7 16,1-3 2-16,0 0 1 15,0-9 13-15,0-18 10 16,14-12-11-16,2-10-9 16,4-2 3-16,5-2 1 15,5-1-7-15,4 5 4 16,0 2-2-16,-5 8-2 16,-7 12 2-16,-10 9 4 15,-6 8 4-15,-5 6-4 16,-1 4-7-16,0 0-3 15,-8 14-13-15,-18 17 9 16,-14 10 7-16,-10 7 3 16,-3 2-3-16,2-6 0 0,11-7-9 15,11-7-9-15,10-10 3 16,9-1 7-16,4-7-14 16,2-1-9-16,4-7-2 15,0-4 3-15,0 0 30 16,0-7 3-16,2-18 11 15,12-9-14-15,8-9 0 16,5-4 1-16,1-1 0 16,3 5-1-16,-4 7-2 15,-6 12 0-15,-8 15 2 16,-9 7 1-16,-4 2-1 0,0 27-13 16,-21 19-9-1,-12 21 15-15,-6 12 2 0,0 4-235 16,1-1-339-16</inkml:trace>
  <inkml:trace contextRef="#ctx0" brushRef="#br0" timeOffset="29329.76">21907 13312 28 0,'0'0'664'16,"0"0"-583"-16,0 0-53 16,0 0 42-16,0 0 38 15,0 0-33-15,0 0-41 16,20-54-22-16,-20 54-8 15,0 0-2-15,0 0 1 16,1 0-3-16,-1 0-2 16,0 3-15-16,0 17-2 15,0 8 10-15,-7 7 9 16,-10 4 5-16,-2-1 1 16,-1-1 5-16,3-6-6 15,6-6 4-15,4-8-6 16,2-7-1-16,5-5 4 0,-2-4 0 15,2-1 1 1,0 0 49-16,0 0 50 0,0-12-15 16,0-9-40-16,4-7-42 15,6-8-6-15,6-3 1 16,4-6-2-16,4 2 0 16,3 0 0-16,2 2-2 15,-2 7 0-15,-6 7 0 16,-6 13 0-16,-10 8-1 15,-5 6 1-15,0 0-9 16,0 23-12-16,-18 14 2 16,-8 11 15-16,-12 5 1 15,-3-6 1-15,4-6 0 0,7-9-2 16,9-11 4-16,8-5 2 16,3-3 2-16,5-6-4 15,2-5-6-15,3 0 3 16,0-2 3-16,0 0 3 15,0-7 10-15,6-18-1 16,12-13-4-16,7-11-7 16,6-5 1-16,7-2-2 15,-1 6-1-15,-7 10 0 16,-11 17 2-16,-10 15-1 16,-9 8 0-16,0 29-15 15,-6 29-13-15,-14 32 25 0,-12 19-22 16,-14 8-294-1,-14-5-595-15,-20-15 914 0</inkml:trace>
  <inkml:trace contextRef="#ctx0" brushRef="#br0" timeOffset="37631.51">24315 11972 430 0,'0'0'496'16,"0"0"-413"-16,0 0-38 15,0 0 71-15,0 0 6 16,0 0-58-16,0 0-26 16,-16-56-5-16,7 48-9 15,-1 1-1-15,1 3 1 16,-1 1-3-16,3 3-16 16,-3 0-5-16,-5 0-7 15,-14 18-4-15,-8 7 11 16,-11 8 2-16,-7 4-2 15,-1 1 0-15,-2 3 1 0,2 0-1 16,-4 1 1-16,2 1 0 16,0-2 2-16,1 3-2 15,4-1 1-15,6-2 1 16,10 0-3-16,7 8-3 16,8 3 2-16,7 3 1 15,2 3-3-15,5 2 3 16,2-1-1-16,3 2 1 15,3 4 0-15,0-3-1 16,0-1 1-16,9-3-4 16,13-1 1-16,8-4-3 0,10 2 0 15,12-7 6-15,13-1-3 16,6-5-3-16,7-8 1 16,4-4 4-16,6-6 1 15,3-4 0-15,0-3 1 16,0-4 1-16,0-4-2 15,-1-4 3-15,2-3-3 16,-1-2 1-16,2 0-1 16,-1-10 0-16,-1-8 2 15,2-7-2-15,-2-5 5 16,-3-5 1-16,-2-6 3 16,-4-4-4-16,-8-5-1 15,-13-3 1-15,-12-6 2 16,-12-7 2-16,-12-4-1 15,-11-6 3-15,-11-3 1 0,-3 0-12 16,-6 0-1-16,-14-2 0 16,-3 2 2-16,-4 0 0 15,-1 2-1-15,-5 6 0 16,-6 6-2-16,-7 3 2 16,-5 6 0-16,-9 1 0 15,-8 3-2-15,-7 1 2 16,-11 4-2-16,-4 5 1 15,1 9-1-15,5 11-3 16,6 13 3-16,8 9-10 16,0 1-64-16,-4 20-77 15,5-5-265-15</inkml:trace>
  <inkml:trace contextRef="#ctx0" brushRef="#br0" timeOffset="38182.48">24661 12194 1042 0,'0'0'106'16,"0"0"-103"-16,0 0 27 16,0 0 101-16,0 0-46 15,0 0-51-15,0-25-28 16,2 25-4-16,-2 0-2 15,1 0-6-15,4 14-8 16,1 12 1-16,6 5 13 16,-2 2 0-16,1 0 5 15,-1-5-4-15,-1-5 0 0,-1-5-1 16,1-4 4-16,2-4-3 16,1-6-1-1,6-4 7-15,18-1 16 0,27-24 46 16,37-16-2-16,46-16-7 15,39-16-22-15,45-18-16 16,43-16-8-16,22-12-14 16,3-8 0-16,-30 5-5 15,-60 23-27-15,-76 33-30 16,-61 32 11-16,-57 33-34 16,-26 8-119-16,-54 29-417 15,-43 5 75-15</inkml:trace>
  <inkml:trace contextRef="#ctx0" brushRef="#br0" timeOffset="40015.11">8029 5917 974 0,'0'0'90'0,"0"0"-85"15,0 0-2-15,0 0 11 16,0 0-2-16,0 0-9 16,0 0-3-16,79 32 6 15,-31-17-4-15,10-1 8 16,5-4-6-16,4-1 11 16,8-6-2-16,2-2-7 0,5-1 0 15,2 0 2 1,1 0-1-16,1 0 4 0,-1-5-4 15,-10-5 1-15,-9-2 3 16,-13-2 2-16,-11-3 14 16,-4-3 6-16,-1-2-3 15,0-7-6-15,8-2-1 16,4-6-9-16,-1-4-1 16,1-3-3-16,-10-2 7 15,1-5-3-15,-7 1 4 16,-8 2-7-16,-4 6 3 15,-8 2 7-15,-2 2 5 16,-3 0-10-16,-4-1-3 16,-1-2-2-16,0-2 2 15,-3-3-7-15,0-3 1 0,0-2-6 16,-6-4 2-16,-14-2 2 16,-8-2-5-16,-11 0 0 15,-14-2 0-15,-13 0-2 16,-10 4-2-16,-6 1 0 15,-2 8 0-15,7 9-4 16,7 5 2-16,4 5-2 16,3 0 3-16,2 4 4 15,-3 2 1-15,-2 3-6 16,-5 3 4-16,1 5-3 16,-4 2 3-16,-3 6 1 15,-5 4-1-15,-5 0-2 0,-4 6 4 16,-1 17-2-16,2 9 0 15,8 8-7-15,8 8 0 16,2 9 8-16,8 2-1 16,6 3-1-16,10 1 2 15,6 3-1-15,7-3 0 16,5 0 2-16,4 6-4 16,5 4 3-16,8 3-1 15,9-1 2-15,4-6-1 16,0-2 0-16,17-7 0 15,4-2 0-15,9-6 1 16,1 0 0-16,5-3-1 16,3-5 2-16,3-5 0 0,7-4-1 15,3-9-1 1,2-10 0-16,13-11 2 0,11-5 8 16,13-11-8-16,17-15 6 15,9-7-5-15,4-4-1 16,-9 2-2-16,-23 4 2 15,-31 8 0-15,-31 11 5 16,-27 2-4-16,-24 6-2 16,-40 4-64-16,-25 0-178 15,-20 0-99-15,3-3-279 16</inkml:trace>
  <inkml:trace contextRef="#ctx0" brushRef="#br0" timeOffset="40566.42">6765 5292 200 0,'0'0'804'0,"0"0"-754"16,0 0-32-16,-86-69 127 0,78 61 10 16,1 3-71-16,4 2-40 15,2 1 1-15,-1 1 3 16,2 1 3-16,0 0-22 16,0 0-17-16,0 0-12 15,0 0-4-15,0 0-6 16,0 0-3-16,0 0 0 15,0 5 0-15,0 3 1 16,5 7 7-16,8 6 5 16,4 4 3-16,-1 0-1 15,-1 1-1-15,3-2 2 16,-5-5-2-16,0-5-1 0,-5-4 2 16,0-6-2-1,-2-2 2-15,-1-2-2 0,0 0 7 16,10-10 1-16,25-23 4 15,27-25 11-15,33-28-11 16,24-20-11-16,19-15 10 16,5-13-5-16,0 2-4 15,-5 0 1-15,-16 24-1 16,-32 31 1-16,-35 33-3 16,-33 28-14-16,-27 16-73 15,-24 23-44-15,-33 20-172 16,-22 0-155-16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25:2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16875 10193 512 0,'0'0'51'15,"0"0"-18"-15,0 0 5 16,-8-77 32-16,8 62-10 16,0 4-14-16,0 4-31 15,0 0-1-15,0 5 7 16,0 0 11-16,0 2-12 16,0 0-5-16,0 0-4 15,0 0 3-15,0 0 5 16,0 6-3-16,0 12 23 0,3 10 6 15,6 5-13-15,5 9-8 16,-4 5-7 0,1 4-1-16,-1 1-9 0,-1 0-3 15,0-2-1-15,-1-2 0 16,0-10-2-16,1-6 2 16,2-8-3-16,-2-7 3 15,0-6 0-15,0-6-1 16,-2-3-1-16,2-1 3 15,0-1-1-15,3 0 5 16,6 0-1-16,3-4 6 16,1-3-6-16,7-4 0 15,7-2-7-15,5 1 3 0,7-2-2 16,3 1-1 0,-2 1 1-16,-4 0-1 0,-5 5 0 15,-3 0 1-15,-1 2-1 16,1 1 0-16,1 3 0 15,6-3-1-15,0 4-1 16,5-2-3-16,-1 2 0 16,2 0 0-16,-3 0 4 15,0 0-4-15,-2 0 3 16,0 0-2-16,-2 0 0 16,2 0-9-16,0 0 5 15,1 5-5-15,-1-3 6 16,1-1 0-16,0-1 4 15,6 0-2-15,6 0 4 0,6-3 0 16,5-6 1-16,3 0 0 16,-1 3 1-16,0 0-1 15,-7 4-1-15,-5-2 1 16,-4 4 0-16,-3 0 0 16,-2-1 1-16,-1 1 1 15,-1 0 0-15,3 0-2 16,0 0-1-16,2 0 1 15,4 1-1-15,-2 3 2 16,3 1-2-16,8-2 2 16,1-3-2-16,6 2 1 15,2-2-3-15,-11 0-1 16,-3 0-6-16,0 0 1 0,-1 0 9 16,3 0 0-16,-1 0 0 15,1-2 0-15,-6-1-1 16,-8-2 1-16,-8 3 0 15,-9-2 2-15,-4-2 3 16,-2 0-3-16,-1 0 0 16,0 2 2-16,-1-2-1 15,1 1-3-15,0-1 3 16,3 1 1-16,2 0-3 16,1 1-1-16,2 1 0 15,-2 2 0-15,1 1 0 16,-4 0-1-16,3 0 0 0,1 0 1 15,3 6 0-15,0 1-2 16,0-2 0-16,1-1 4 16,2 0-3-16,-1-2 1 15,2-2 0-15,-2 0 2 16,0 0-2-16,1 0 0 16,2 0 0-16,-6 0 2 15,-4 0-1-15,-9 0 0 16,-3 0-1-16,-3-2 5 15,3-4 0-15,4-3 2 16,-1-4 5-16,3-3 0 16,1-3 8-16,-1-1 2 15,-4-2 5-15,0-1 13 0,-2 1-11 16,-4 0-6-16,-1 3 2 16,-6 4-8-16,1 2-1 15,-3 4-6-15,-1 1-10 16,2 3 5-16,-3 2-5 15,0-1 0-15,-2 3-1 16,1 0-2-16,-2 1 3 16,1-2 0-16,-1 0 0 15,0 1 3-15,0 0-1 16,0 1 2-16,0 0-3 16,0-2 1-16,0 2 0 15,0 0-2-15,0 0 0 16,0 0 0-16,0-1-1 0,0 1 1 15,0-2-1-15,0 2-2 16,0 0-1-16,-3 0 1 16,2 0-2-16,-2 0 5 15,3 0 1-15,0-1 0 16,0 1-1-16,0 0 5 16,0-1-3-16,0-2 4 15,0-1 2-15,0-1-3 16,0-1-2-16,0 0-3 15,-2 0 2-15,2 2-2 16,0-2 3-16,-1 2-3 16,1 0 1-16,-3 2-2 15,2 2 2-15,1 0-1 16,-2 0 0-16,-1 0 0 0,-5 0-4 16,-7 1-5-16,-8 16 2 15,-9 3 6-15,-2 5 0 16,1-1 0-16,6-3 1 15,2 0-2-15,6-6 2 16,4-5 0-16,4-3-2 16,7-4 0-16,2-3-1 15,2 0 1-15,0 0 2 16,0 0 3-16,0 0 1 16,3-7 1-16,11-9-4 15,2-2-1-15,6-1-4 16,5-2 0-16,2 3 4 0,2 1-1 15,0 2 1-15,4 0 0 16,-4 2-2-16,0 3 0 16,-4 0 1-16,-2 4 2 15,-6 2-2-15,-5 2 0 16,-3 2-1-16,-5 0 1 16,-2 8-11-16,-1 9 8 15,-3 7-3-15,0 2 5 16,-12 7 0-16,-3 2-1 15,-3 1-36-15,-1-5-165 16,0-9-431-16</inkml:trace>
  <inkml:trace contextRef="#ctx0" brushRef="#br0" timeOffset="1000.44">16748 10140 725 0,'0'0'79'0,"0"0"-67"15,0 0 2-15,0 0 54 16,30-86 13-16,-18 70-35 16,-3 4-16-16,0 5 8 15,-6 2-2-15,-2 3-9 16,1 0-11-16,-2 2-10 15,0 0 0-15,0 0-6 16,0 0-9-16,0 16 3 16,-9 9 6-16,-5 3 6 15,2 2-5-15,-1-5 3 0,1-1-1 16,1-3 1-16,1-1-3 16,3-7 1-16,2-3 0 15,4-4-1-15,1-3-1 16,0-3-1-16,0 0 1 15,0 0 1-15,0 0 9 16,1-7-6-16,13-12 6 16,8-5-8-16,9-3-2 15,7-1-3-15,5 3 3 16,0 3 0-16,-2 4 0 16,-6 6-1-16,-7 7 0 15,-5 4 1-15,1 1-1 16,-5 4-4-16,-1 17 4 15,-2 10-3-15,-9-6-71 0,-7-15-466 16</inkml:trace>
  <inkml:trace contextRef="#ctx0" brushRef="#br0" timeOffset="6250.51">7583 9984 360 0,'0'0'421'0,"0"0"-402"15,0 0-8-15,0 0 17 16,0 0 54-16,0 0-14 15,0 0-20-15,0 0-28 16,0-54-6-16,0 54-1 16,0 0-13-16,0 0-13 15,0 11 8-15,0 11 5 16,5 9 4-16,3 6 2 16,-3 1 1-16,-2-2-7 15,3-5 2-15,-3-5-1 16,-1-6 0-16,1-3 0 15,0-7-1-15,1-1 1 0,0-2-1 16,-1-1 1-16,2-3-1 16,-2 0 1-16,0-2 2 15,0 1-2-15,3-2 2 16,6 0-1-16,1 0 5 16,5 0 4-16,9 0 4 15,3-2-6-15,4-4-3 16,9-2 3-16,3-3-4 15,4 3-2-15,5-1 0 16,2 1-3-16,-1 1 2 16,1 1-4-16,-6 0 4 15,1 1-4-15,2-1 1 16,-3-1 1-16,4 0 1 0,1 0-1 16,1 0 0-1,0 1 0-15,-2-2 1 0,-1 2 0 16,-4 2-1-16,-2-1-1 15,0 4 1-15,-5 1 0 16,0 0 0-16,-4 0-1 16,2 0 0-16,-1 0-5 15,-3 0 0-15,6 1 4 16,2-1-2-16,1 0 3 16,8 0 1-16,1 0 0 15,2 0-2-15,-2 0-4 16,-3 0 3-16,-3 0 0 0,-7 0-5 15,-3 0-1-15,1 4-7 16,-2-2 4-16,-1-2 11 16,9 0 0-16,-1 0-1 15,6 0 2-15,0 0 0 16,2 0 1-16,1-2 0 16,-3 0-1-16,-4 2 0 15,-5 0 1-15,-5 0-1 16,-4 0 0-16,-2 0-1 15,1 0 1-15,-1 0 0 16,2 0 0-16,3 0 1 16,3 0 0-16,5-4-2 15,3 0 1-15,0-1 0 16,-3 2 0-16,-5 1 0 16,-10-1 0-16,-6 3 1 0,-7 0-1 15,-4 0-1-15,0 0 0 16,1 0 1-16,1 0-2 15,5 0 2-15,-1 0 1 16,5-1 0-16,-1-4-1 16,2 3 1-16,-2-3-1 15,-4 1 0-15,0 0 0 16,-8 0 5-16,-4 3-4 16,-3-1 3-16,-3 2 14 15,0-1 10-15,0-2-5 16,0 0 4-16,0-3-2 15,0 1-12-15,0-2-8 0,0-2 3 16,-1 1 1-16,-2 0-2 16,1-2 2-16,1 3 1 15,-1-1 1-15,-1 0-6 16,2-1 1-16,-2 2 2 16,0 1 1-16,0 1 1 15,0-1-3-15,3 3-2 16,-1 0-4-16,-1 1 6 15,2-2-6-15,0 3-1 16,0 1 1-16,-1 0-2 16,1 0 1-16,-3 0-1 15,-5 9-10-15,-1 14-12 16,-6 12 19-16,-4 4 4 16,7-2 1-16,3-6-1 0,4-8-1 15,5-8 0-15,0-3 1 16,0-7-1-16,0-2-1 15,0-3 2-15,0 0 2 16,0 0 4-16,0-3 10 16,2-15-11-16,5-8 5 15,2-6-9-15,-1-3-1 16,-1 1 3-16,-2 4-2 16,-4 8-1-16,1 8 2 15,-2 8-2-15,0 4 0 16,1 2-1-16,5 5-33 0,-3 17-96 15,-3 3-72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26:09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15299 3334 926 0,'0'0'152'0,"0"0"-130"15,-92-8 15-15,79 8 118 16,8 0-73-16,4 0-51 16,1 0-30-16,0 0-1 0,0 12 0 15,0 7 28-15,0 3-13 16,6 3-2-16,5 5-2 15,3 0-5-15,8 4-2 16,6-2-2-16,7 2-1 16,1-2 2-16,0-2-3 15,-5-4 2-15,-6-5-1 16,-7-4 2-16,-10-2-3 16,-8 3 2-16,0 8 4 15,-21 4 22-15,-15 5-1 16,-11 0-11-16,-6-5-12 15,-2-2-3-15,3-6-1 16,8-5-9-16,8-4-31 0,10-13-40 16,11-8-124-1,15-33-387-15</inkml:trace>
  <inkml:trace contextRef="#ctx0" brushRef="#br0" timeOffset="196.88">15108 3254 522 0,'0'0'711'16,"0"0"-659"-16,0 0 1 15,0 0 63-15,0 0-57 16,0 0-47-16,-34-62-12 0,70 62-10 16,16 0 9-16,20 0 1 15,7 0-27-15,10 0-40 16,8-7-82-16,1-3-180 15,-11-2-313-15</inkml:trace>
  <inkml:trace contextRef="#ctx0" brushRef="#br0" timeOffset="533.12">15866 3146 358 0,'0'0'670'0,"0"0"-636"15,0 0 64-15,0 0 73 16,0 0-93-16,0 0-37 15,-12-19-24-15,8 31-17 16,-5 18-3-16,-3 14 3 16,-2 8 6-16,3 4-1 0,6 0-5 15,5-7-2-15,0-8-10 16,21-7-18-16,6-10-10 16,4-7-3-16,6-11 2 15,1-6 5-15,-7 0 24 16,-6-6 12-16,-9-10 1 15,-9 0 8-15,-7 2 38 16,0 0 19-16,-15 5-19 16,-16 6-35-16,-10 3-12 15,-8 0-1-15,0 15-1 16,6 7-19-16,13 1-106 16,18-5-202-16,12-2-525 0</inkml:trace>
  <inkml:trace contextRef="#ctx0" brushRef="#br0" timeOffset="933.89">14855 4273 1133 0,'0'0'41'0,"0"0"-37"16,0 0 87-16,0 0-43 16,0 0-48-16,113-43 3 15,-20 26-3-15,21-1 2 16,16-4 5-16,15-5-5 15,3-1 1-15,4-1 1 16,0-1-4-16,-13-1-5 16,-15 1 5-16,-24 5 4 15,-33 7-4-15,-31 8 1 16,-23 6 2-16,-13 2 9 0,-1 2-12 16,-28 0-44-16,-14 18-123 15,-14 3-81-15,-9 2-99 16</inkml:trace>
  <inkml:trace contextRef="#ctx0" brushRef="#br0" timeOffset="1200.32">14883 4368 899 0,'0'0'229'0,"0"0"-227"15,0 0-2-15,0 0 92 16,0 0-49-16,0 0-43 16,46-26 0-16,60-1 1 0,34-12 0 15,28-5 5-15,15-4 2 16,1-2 7-16,-11 4-14 16,-27 2 0-16,-33 7-1 15,-34 6-4-15,-34 8-30 16,-19-1-57-16,-16-1-43 15,-3-8-200-15</inkml:trace>
  <inkml:trace contextRef="#ctx0" brushRef="#br0" timeOffset="1868.73">16875 3334 1311 0,'0'0'47'16,"0"0"-43"-16,0 0 53 16,0 0 26-16,0 0-38 15,0 0-45-15,-21-52-8 16,21 76-22-16,0 11 20 16,0 9 10-16,0 5 3 15,0 2-3-15,0 0 0 16,-9-5-4-16,0-5-4 15,-1-8-7-15,4-13 1 16,1-8 14-16,2-6-3 0,2-2-2 16,1-2 0-1,0-2 5-15,0 0 10 0,0 0-3 16,0 0 10-16,1-12-7 16,21-9-10-16,14-7-4 15,15-4 3-15,11 3-2 16,-4 10-2-16,-8 6 5 15,-9 9 0-15,-12 4 4 16,-6 4-4-16,-6 20-10 16,-6 7 10-16,-8 4 0 15,-3 3 0-15,-1 3 0 16,-28 1-4-16,-11-1-2 16,-12 0 5-16,-5-5-9 15,5-9-5-15,16-11-21 0,15-10 21 16,11-6 15-16,8-6 18 15,2-20-18-15,2-13-17 16,23-10 17-16,9-6-1 16,9-3 1-16,-2 8 0 15,-7 7 5-15,-5 12 14 16,-6 10 11-16,-3 13-1 16,4 6-14-16,3 2-14 15,4 6 7-15,2 12-5 16,-3 6 2-16,-5 3-5 15,-4-3-1-15,-9-2 1 0,-5-2-12 16,-7-3-22 0,0-2-17-16,-15-4-27 0,-13-4-95 15,0-7-223-15</inkml:trace>
  <inkml:trace contextRef="#ctx0" brushRef="#br0" timeOffset="2013.34">17269 3295 1167 0,'0'0'184'0,"0"0"-182"16,-70-82-2-16,61 71 22 15,9 11-22-15,0 0-75 16,17 0-285-16,15 0-227 16</inkml:trace>
  <inkml:trace contextRef="#ctx0" brushRef="#br0" timeOffset="2250.84">17480 3169 142 0,'0'0'1078'0,"0"0"-1029"15,0 0-20-15,0 0 38 16,0 0-46-16,0 0 30 16,69 70-25-16,-51-23-18 15,-4 7 7-15,-11 7-5 16,-3 6-5-16,-3 7-3 15,-12-2-2-15,1-4-7 16,8-11-28-16,6-12-22 0,0-13-32 16,28-11-34-1,14-12-61-15,7-9-154 0</inkml:trace>
  <inkml:trace contextRef="#ctx0" brushRef="#br0" timeOffset="2408.08">17419 3587 1145 0,'0'0'137'0,"0"0"-131"16,0 0 42-16,0 0 65 15,0 0-87-15,0 0-26 16,14-61-9-16,47 54-31 0,21-2-42 16,6-2-174-16,2-4-455 15</inkml:trace>
  <inkml:trace contextRef="#ctx0" brushRef="#br0" timeOffset="2733.96">18858 3254 1144 0,'0'0'54'16,"0"0"-46"-16,0 0 38 16,0 0 76-16,0 0-43 0,0 0-40 15,-6-52-27-15,6 52-2 16,0 0-10-16,0 25-3 16,1 13 3-16,1 16 1 15,-2 12 14-15,-12 9-12 16,-20 7-1-16,-4-3-2 15,4-12-20-15,9-16-43 16,17-19-25-16,6-15-53 16,29-15-199-16,16-2-259 15</inkml:trace>
  <inkml:trace contextRef="#ctx0" brushRef="#br0" timeOffset="3002.11">19111 3409 1186 0,'0'0'64'0,"0"0"-64"16,0 0 56-16,-92-13-8 16,47 19-43-16,-3 8-2 15,1 0 3-15,11 0-4 16,9-2 0-16,12-1-2 16,11 1 0-16,4 8-12 15,0 4 10-15,19 7 2 16,12 2 5-16,10 1 1 15,2-4-5-15,3-7-1 16,3-5-10-16,5-5-11 0,3-9-21 16,11-4-33-1,4-5-75-15,4-15-175 0,-5-7-409 16</inkml:trace>
  <inkml:trace contextRef="#ctx0" brushRef="#br0" timeOffset="3367.85">19571 3395 75 0,'0'0'860'15,"0"0"-814"-15,0 0 25 16,-27-76 80-16,27 73-47 16,0 3-95-16,0 0-9 15,3 5-21-15,7 14-2 16,1 2 23-16,-2 3-11 16,-6-2-17-16,-3 1 9 15,-6-3 19-15,-20-2 1 0,-11-2 5 16,-3-4-3-16,1-5 7 15,5-5-7-15,8-2 0 16,11 0 5-16,8 0 0 16,6 0 17-16,1 0 1 15,0 0-26-15,0-3 0 16,0 2-7-16,1 1 2 16,4 0-3-16,2 0-1 15,5 8-11-15,4 9 16 16,4 5 3-16,2 1-1 15,0 0 2-15,5-4 1 16,4-9 0-16,8-4-2 16,8-6-69-16,6-3-138 0,1-18-179 15</inkml:trace>
  <inkml:trace contextRef="#ctx0" brushRef="#br0" timeOffset="3701.03">19840 3328 1079 0,'0'0'50'16,"0"0"-50"-16,0 0 0 16,0 0 2-16,0 0 9 15,0 0-11-15,23 64-12 16,10-58 10-16,5-3 2 16,1-3 0-16,-4-3 0 15,-4-13 0-15,-7-7 12 16,-3-4 10-16,-5-4 60 0,-5 1 22 15,-8 5-31-15,-3 8 7 16,0 8-15-16,0 8-12 16,0 1-13-16,-5 4-40 15,-8 24-11-15,-8 13-4 16,-6 12 15-16,-7 14 3 16,-5 10-2-16,-6 5-1 15,4-1-8-15,3-12-71 16,8-10-11-16,11-11-50 15,5-9-67-15,0-14-198 16</inkml:trace>
  <inkml:trace contextRef="#ctx0" brushRef="#br0" timeOffset="4052.51">18333 4013 480 0,'0'0'470'0,"0"0"-454"16,0 0-7-16,0 0 57 0,0 0-48 16,125-15 1-1,2-7 6-15,35-1 30 0,26-4 20 16,14-1-9-1,10 1-44-15,4 1-12 0,7-2-6 16,-3 2-4-16,-15 6 1 16,-36 6 4-16,-51 5-3 15,-55 3 2-15,-43 2-2 16,-20 3 20-16,-17 1 11 16,-34 0-33-16,-34 0-104 15,-33 0-109-15,-23 0-141 16,-10 5-379-16</inkml:trace>
  <inkml:trace contextRef="#ctx0" brushRef="#br0" timeOffset="4384.22">18151 4271 130 0,'0'0'945'0,"0"0"-925"16,0 0-19-16,0 0 46 16,132-86-7-16,-8 52-16 15,43-3 6-15,34 2 27 16,16 2-14-16,5 4-17 16,-5 3-19-16,-7 1-4 0,-16 4-3 15,-31 4 0-15,-42 6 1 16,-46 4 0-16,-39 1 1 15,-27 5 1-15,-9-2 3 16,0 3-6-16,-25 0-43 16,-21 0-46-16,-25 2-100 15,-21 8-134-15,-18-4-201 16</inkml:trace>
  <inkml:trace contextRef="#ctx0" brushRef="#br0" timeOffset="6034.98">12781 3869 18 0,'0'0'1166'0,"0"0"-1086"0,0 0-56 16,0 0 77 0,-82-62-7-16,75 47-26 0,7-4-32 15,1-6-8-15,29-13-18 16,20-13-8-16,18-7 9 16,8 2-5-16,6 7 2 15,-6 16-3-15,-11 10-4 16,-15 12-1-16,-9 11 0 15,-12 0-11-15,-10 11 4 16,-4 16-1-16,-9 13-3 16,-6 7 7-16,-3 10-2 15,-30 5 6-15,-20-1 0 16,-13-3 1-16,3-5-1 16,7-8-1-16,18-8-3 0,18-7-6 15,12-8-6 1,8-3-5-16,9-3 12 0,19 2 7 15,13-2 2-15,12 0 3 16,7 1 3-16,4 0-5 16,-3 2-1-16,-7 2-1 15,-6 4 1-15,-8-3-9 16,-12 2-9-16,-11-1-7 16,-14-1 3-16,-3 0 9 15,-11-2 13-15,-23 3 1 16,-15-4 14-16,-15-4 18 15,-11-5-9-15,-7-6-11 16,6-4 1-16,3 0-11 16,10 0 0-16,11-8-3 0,9-3-8 15,11 5-31-15,19-1-17 16,13-7-29-16,21-4-69 16,28-12-354-16</inkml:trace>
  <inkml:trace contextRef="#ctx0" brushRef="#br0" timeOffset="6385.19">13727 3670 628 0,'0'0'517'0,"0"0"-489"15,0 0 57-15,9-78 63 16,-5 60-53-16,1 3-22 15,0 2-20-15,0 5-11 16,0 4-7-16,-1 4-16 16,5 0-19-16,12 12 0 15,12 18-2-15,12 8 1 16,8 10 1-16,7 5 0 16,1 3 2-16,-1 4-2 15,0-2 0-15,-4-4-5 16,-5-5-11-16,0-6-2 15,-7-8-5-15,-6-9 7 0,-10-5-9 16,-11-8-12 0,-10-7-9-16,-4-4-14 0,-3-2-33 15,-6 0-10-15,-18-18-116 16,-7-11-415-16</inkml:trace>
  <inkml:trace contextRef="#ctx0" brushRef="#br0" timeOffset="6651.88">14255 3495 1082 0,'0'0'146'16,"0"0"-110"-16,0 0 73 16,0 0 4-16,0 0-43 0,0 0-28 15,-43-55-30-15,42 76-12 16,-4 21-12-16,-3 23 12 15,-5 23 27-15,-11 13-10 16,-9 2-11-16,-8 3-3 16,2-7-3-16,3-10-4 15,9-14-43-15,6-15-11 16,11-11-51-16,8-20-129 16,2-20-562-16</inkml:trace>
  <inkml:trace contextRef="#ctx0" brushRef="#br0" timeOffset="13504.85">12802 4782 7 0,'0'0'638'0,"0"0"-597"16,0 0-41-16,0 0 11 15,0 0 37-15,0 0 11 16,0 0-32-16,0 0-19 16,-10 2 8-16,10-2 9 15,0 0 4-15,0 0-8 16,0 0-6-16,0 0 1 15,0 0 4-15,19 0-6 0,20-11-5 16,34-13 52 0,30-9-7-16,21-7 0 0,13-4-7 15,0 4-22-15,-12 1-16 16,-20 9-7-16,-29 7 2 16,-31 9 2-16,-23 6 16 15,-16 4 1-15,-4 3 7 16,-2 0-5-16,0-1-12 15,0 2-8-15,-2 0-5 16,-10 0 0-16,-10 0-3 16,-11 8 2-16,-16 12-5 15,-17 5-2-15,-18 6 8 16,-15 9-13-16,-12 2-13 0,1 1 0 16,13-5 25-16,19-10-10 15,30-8 11-15,23-10 8 16,16-6-6-16,9-2-2 15,0-2-3-15,0 0-11 16,3 0-30-16,27 0 10 16,19-12 34-16,23-10 8 15,14-8 5-15,5-2-10 16,2 0 9-16,2 2-12 16,-5 5 5-16,-13 5-5 15,-23 5 0-15,-23 9 3 16,-22 2 1-16,-9 4 2 0,-4 0 29 15,-24 0-9 1,-16 0-17-16,-17 4-9 0,-13 12-2 16,-7 5 2-16,-4 3 0 15,-3 1 1-15,-2 4-1 16,4-1 0-16,11 0 0 16,14-5-1-16,21-2-7 15,16-8 7-15,18-6-3 16,6-6 1-16,0-1-8 15,9 0-23-15,19 0 20 16,17-9 14-16,19-11 10 16,11-8-10-16,4-2-33 15,0-4-181-15,-7-4-214 16</inkml:trace>
  <inkml:trace contextRef="#ctx0" brushRef="#br0" timeOffset="15730.8">12872 4551 1251 0,'0'0'8'15,"0"0"-8"-15,0 0 0 16,0 0 45-16,0 0 12 16,0 0-44-16,0 0-13 15,0 0-4-15,0 0 0 16,0 0 1-16,0 0-1 15,0 0-8-15,0 0-33 16,0 0-35-16,2 0-51 16,23 0-133-16,17-9 44 15</inkml:trace>
  <inkml:trace contextRef="#ctx0" brushRef="#br0" timeOffset="16087.1">15774 3725 808 0,'0'0'473'16,"0"0"-435"-16,0 0-32 15,0 0 23-15,0 0 61 16,0 0-38-16,-22-5-34 16,22 5-17-16,0 0-1 15,0 1-2-15,0 5-2 16,0 1-23-16,4 1-62 15,3 7-42-15,-4 1-99 16,-3-5-257-16</inkml:trace>
  <inkml:trace contextRef="#ctx0" brushRef="#br0" timeOffset="16466.93">13076 4401 761 0,'0'0'338'0,"0"0"-315"16,0 0-9-16,0 0 17 16,0 0 54-16,0 0-40 15,0 3-44-15,0-3-1 16,0 0-15-16,0 0-24 15,0 0-37-15,9 1-85 16,14-1-68-16,9-1-61 16</inkml:trace>
  <inkml:trace contextRef="#ctx0" brushRef="#br0" timeOffset="16720.86">15319 3838 1399 0,'0'0'0'0,"0"0"-47"15,0 0 47-15,0 0 53 16,0 0-24-16,0 0-29 15,0-17-9-15,0 17-53 0,0 2-91 16,-11 3-219 0,-18-2-334-16</inkml:trace>
  <inkml:trace contextRef="#ctx0" brushRef="#br0" timeOffset="17089.66">13338 4360 969 0,'0'0'0'15,"0"0"-9"-15,0 0 9 16,0 0 64-16,0 0-64 0,0 0-31 15,28 3-73 1,2-5-46-16,7-17-185 0</inkml:trace>
  <inkml:trace contextRef="#ctx0" brushRef="#br0" timeOffset="17411.25">15774 3680 118 0,'0'0'1043'0,"0"0"-1043"16,0 0 12-16,0 0-12 15,0 0 71-15,0 0-41 16,0 18-30-16,0-15-49 16,0 3-53-16,-14 0-165 15,-29-2-361-15</inkml:trace>
  <inkml:trace contextRef="#ctx0" brushRef="#br0" timeOffset="17922.91">15103 4573 521 0,'0'0'430'16,"0"0"-388"-16,0 0 17 15,0 0 57-15,0 0 26 16,0 0-71-16,-35-50-30 16,35 50-16-16,0 0-7 15,0 0-4-15,-1 12-13 16,-1 14 3-16,-2 19 2 16,-1 15 30-16,1 6-22 15,-2 6 15-15,2 2-9 16,2-6-12-16,2-3 3 0,0-6-9 15,3-10-2 1,9-8 1-16,1-9-1 0,0-7-1 16,-3-7-2-16,-3-5-4 15,-4-5-13-15,-3-5-30 16,0-3-23-16,0 0-34 16,-1-7-139-16,-5-18-502 15</inkml:trace>
  <inkml:trace contextRef="#ctx0" brushRef="#br0" timeOffset="18389.97">15578 4617 1134 0,'0'0'86'0,"0"0"-75"15,0 0 35-15,0 0 69 16,0 0-54-16,0 0-56 16,0-8-5-16,-1 31-2 15,-7 17 2-15,-5 11 32 16,-1 10-8-16,-3 3-13 16,0 2 3-16,-1 4 7 15,6-6-18-15,5-3-3 0,7-9 0 16,0-8 0-1,9-10-3-15,14-10-9 0,9-7 0 16,10-11 2 0,4-6 7-16,2 0 3 0,-6-2-4 15,-8-13 2-15,-6-5 0 16,-8-2 2-16,-10-4 2 16,-5-1 2-16,-5 1 2 15,0-3-6-15,-15 4-1 16,-11-1-6-16,-6 4 3 15,-10 2 3-15,-7 4-16 16,5 5 1-16,7 4-5 16,17 4 10-16,10 3-21 15,10 0-55-15,0 0-61 16,30 0-111-16,19 0-5 16</inkml:trace>
  <inkml:trace contextRef="#ctx0" brushRef="#br0" timeOffset="18873.71">16295 4870 67 0,'0'0'993'0,"0"0"-951"16,0-79-39-16,0 47 60 16,-2-1 25-16,-2 2-52 15,-3-1-12-15,-6 5-3 16,-5 4 5-16,-7 2-8 0,-8 7-3 15,-3 2-15 1,-4 7 4-16,6 4-4 0,9 1-3 16,12 0 3-16,12 10-14 15,1 12-6-15,4 14 20 16,23 6 5-16,12 6-4 16,15-1-1-16,5-2-3 15,-1-5-10-15,-6-5 6 16,-13-1-20-16,-10 0 1 15,-13-1-10-15,-11 3 9 16,-5-2 7-16,-2-6 7 16,-20-3 4-16,-5-11 9 15,-4-3 19-15,-1-9 9 16,5-2-4-16,7 0 3 16,5-13 12-16,3-11 1 15,4-7-32-15,4-2-4 0,4-7-4 16,0 2-2-16,4-5-8 15,16 2 0-15,4-4-4 16,3-2 5-16,2-2-27 16,1 3-79-16,0 7-91 15,-2 6-166-15</inkml:trace>
  <inkml:trace contextRef="#ctx0" brushRef="#br0" timeOffset="19573.98">16966 4473 1189 0,'0'0'131'15,"0"0"-129"-15,0 0 17 16,0 0 59-16,0 0-48 16,0 0-30-16,33 48 0 15,-20-9 10-15,-4 10-5 16,-4 5-3-16,-5 6 0 15,0-2 0-15,0-3 0 16,-4-7-2-16,-4-10-3 16,-1-7 1-16,0-13-3 15,3-7 4-15,0-7-7 16,5-4 4-16,1 0 4 16,0 0 12-16,0-4 7 15,0-12-11-15,4-8-7 0,9-1-1 16,9-1 0-1,7-2-1-15,2 0 1 0,3 3 0 16,1 3 0-16,4 3 0 16,5 7 0-16,3 8 4 15,5 4-3-15,3 4 0 16,-1 16-1-16,-2 4 1 16,-11 1-2-16,-13 0 1 15,-14 1-3-15,-14-2 1 16,0-2-2-16,-25-1 0 15,-22-2-4-15,-13-3 6 16,-4-4-20-16,3-8 0 0,13-4 19 16,12 0-1-16,9-6 4 15,8-7-9-15,8-3 2 16,11-5 6-16,5-4-27 16,28-5-24-16,13-6-20 15,2 4 54-15,-2 2 14 16,-11 8 4-16,-8 7 21 15,-7 7 22-15,1 8 16 16,-2 0-37-16,2 13-10 16,0 11 0-16,-2 2 10 0,-4 4 2 15,-3-3-19 1,-2-4 2-16,-2-4-1 16,-3-5-5-16,-5-2-1 0,0-5-6 15,0-1-60-15,-16-6-109 16,-4 0-241-16,1-8-374 15</inkml:trace>
  <inkml:trace contextRef="#ctx0" brushRef="#br0" timeOffset="19729.84">17458 4553 166 0,'0'0'1192'0,"-46"-85"-1141"15,31 52-48-15,6 7 9 16,5 9 46-16,4 7-37 15,0 6-21-15,13 4-74 0,14 0-143 16,9 4-77-16,0 8-64 16,-4-3-185-16</inkml:trace>
  <inkml:trace contextRef="#ctx0" brushRef="#br0" timeOffset="19973.95">17668 4421 440 0,'0'0'613'16,"0"0"-543"-16,0 0-44 15,0 0 44-15,0 0 1 16,0 0-56-16,29 69 20 16,-13-34 0-16,4 6-11 15,-4 3-6-15,1 5-12 16,-2 1-4-16,5 2 5 16,6 1-6-16,5-3-1 0,8-10-1 15,5-5 1-15,0-11 0 16,-2-9-2-16,1-7-16 15,-7-8-31-15,-6 0-92 16,-14-15-182-16,-16-14-403 16</inkml:trace>
  <inkml:trace contextRef="#ctx0" brushRef="#br0" timeOffset="20155.75">17721 4659 1029 0,'0'0'98'0,"0"0"-78"15,0 0 62 1,0 0 12-16,0 0-66 0,0 0-25 16,107 6 22-16,-38 5-9 15,-2 1-16-15,-13-2-8 16,-12 2-99-16,-11 4-85 16,-10-3-152-16,-12 5-340 15</inkml:trace>
  <inkml:trace contextRef="#ctx0" brushRef="#br0" timeOffset="20388.89">17460 5334 847 0,'0'0'258'0,"0"0"-256"15,134-33 3-15,-63 18 89 16,1 2-8-16,-2 1-49 16,-2 2-28-16,-6-2-6 15,-2 1-3-15,-5-2-57 16,-4-1-188-16,-8-3-336 16</inkml:trace>
  <inkml:trace contextRef="#ctx0" brushRef="#br0" timeOffset="20563.24">17882 5223 559 0,'0'0'553'0,"0"0"-537"15,0 0-12-15,0 0 67 16,0 0 51-16,0 0-33 16,106 26-41-16,-23-26-39 15,2-8-9-15,-13-5-64 16,-20-6-340-16,-28-9-599 15</inkml:trace>
  <inkml:trace contextRef="#ctx0" brushRef="#br0" timeOffset="37947.17">27317 4407 730 0,'0'0'147'0,"0"0"-44"16,0 0-57-16,-45-72 60 16,45 63-10-16,0 0-45 15,0 3-16-15,0-2-6 16,8-4-6-16,7-1-6 16,9-2-5-16,7-2-4 15,6 5-3-15,8-2-3 16,1 4 2-16,2 7-4 15,-8 3 0-15,-5 0 0 16,-9 13-2-16,-6 13-3 0,-11 12 5 16,-8 4-1-1,-1 8 1-15,-9 2-3 0,-13 0 2 16,-2-1-3-16,-1-6 4 16,5-3 0-16,2-7 4 15,5-6-3-15,3-8-1 16,4-6 3-16,4-4-3 15,2-5-4-15,0-2-1 16,0-4 4-16,0 0 0 16,5 0 2-16,17 0 3 15,14-11 5-15,14-11-1 16,8-4-5-16,-1-1-1 16,-7 3 0-16,-6 2-2 15,-8-1 0-15,-3-1-34 16,-6-4-136-16,-8-1-220 0,-7-1-398 15</inkml:trace>
  <inkml:trace contextRef="#ctx0" brushRef="#br0" timeOffset="38347.72">27987 4298 894 0,'0'0'77'0,"0"0"-14"16,0 0 31 0,-9-75-13-16,16 61-42 0,10 0-31 15,7 1-3-15,6 2-4 16,2 3 1-16,4 4-2 16,-1 4-1-16,-7 0-1 15,-3 0-4-15,-6 14-3 16,-3 9 0-16,-6 9 8 15,-10 4-1-15,0 5 0 16,-21 2 2-16,-12 0-1 16,-7-6 0-16,4-8-10 15,8-6 7-15,11-7 3 16,11-8 0-16,5-3-1 16,1-4-2-16,0-1 4 15,18 0 6-15,23-3 0 0,22-14 16 16,10-7-3-1,5-3-17-15,0-8-2 0,3-6-43 16,3-9-194-16,-5-4-300 16</inkml:trace>
  <inkml:trace contextRef="#ctx0" brushRef="#br0" timeOffset="38930.85">28715 4051 232 0,'0'0'545'0,"0"0"-498"0,0 0-41 16,0 0 18-16,0 0 60 15,110-45-25-15,-80 24 14 16,-3-1 14-16,-5-7-10 16,-7-3-12-16,-2-4-18 15,-3-2-13-15,-4 2-10 16,-2 7-22-16,1 8 4 15,-4 10 3-15,-1 7-7 16,0 4-2-16,0 0-4 16,0 24-17-16,0 21 0 15,-1 18 21-15,-8 10 2 16,0-1-2-16,0-1-1 16,4-10 0-16,4-9-4 15,1-11-13-15,0-13 1 16,0-9 8-16,0-10 3 0,1-5 0 15,10-4 0-15,7 0 6 16,13-16 4-16,14-9-4 16,1-2 0-16,0 4 0 15,-5 3 0-15,-10 6 0 16,-7 6 0-16,-11 5-3 16,-1 3 2-16,-5 0-8 15,3 6-1-15,-4 11-6 16,-3 8 5-16,0 3 5 15,-1 3 5-15,3 1 1 16,4-1 0-16,12-2 0 16,11-3 0-16,20-8 0 0,17-3 0 15,12-5 1-15,10-4 1 16,0-4-4-16,-15 1 2 16,-27-1 0-16,-31-2-141 15,-24 0-119-15,-46-2-212 16</inkml:trace>
  <inkml:trace contextRef="#ctx0" brushRef="#br0" timeOffset="39165.11">28590 4682 520 0,'0'0'410'0,"0"0"-353"16,0 0-25-16,0 0 44 15,147-60-2-15,-46 30-38 16,21-1-11-16,9 4-2 16,2 0 1-16,-6 4-7 15,-11 2-13-15,-18 1 1 16,-17 2-5-16,-29 2-33 16,-22 3-73-16,-24 3-101 15,-9 3-121-15</inkml:trace>
  <inkml:trace contextRef="#ctx0" brushRef="#br0" timeOffset="39364.47">29064 4632 268 0,'0'0'390'16,"-90"40"-338"-16,68-27-33 16,18-8 66-16,7-3-3 15,50-2-29-15,40 0 20 16,44-12 49-16,26-9-61 15,-1-6-25-15,-8 2-30 16,-24 4-6-16,-32 7-48 16,-38 1-185-16,-44 1-286 15</inkml:trace>
  <inkml:trace contextRef="#ctx0" brushRef="#br0" timeOffset="40482.46">29087 7791 1135 0,'0'0'58'0,"0"0"-37"16,0 0-13-16,-9-83 43 0,9 66 24 15,9 2-37 1,1 4-21-16,2 1-4 0,7 2-3 15,5-3-1-15,9 2-5 16,7 1-1-16,7 2-1 16,3 1 1-16,-1 4-2 15,-5 1 1-15,-11 0-3 16,-11 7 1-16,-13 11-1 16,-9 13-6-16,-9 9 3 15,-26 10 4-15,-9 4-2 16,-3-1 2-16,6-4-2 15,12-9 1-15,10-5 1 16,10-6 1-16,3-1-1 16,6-3 0-16,0-6-3 0,0-4 6 15,0-5-3-15,18-9 2 16,12-1 2-16,15 0 18 16,19-18-7-16,7-7-1 15,6-2-5-15,-6-3-6 16,-13 1-3-16,-11 1-1 15,-13 0-15-15,-7-1-40 16,-8-2-85-16,-8-1-200 16,-7 4-197-16,-4 3 129 15</inkml:trace>
  <inkml:trace contextRef="#ctx0" brushRef="#br0" timeOffset="41299.14">30014 7578 429 0,'0'0'259'0,"0"0"-224"0,0 0-9 16,0 0 65-16,0 0-23 15,0 0-35-15,-8-4-8 16,5 2-7-16,1 0 20 16,-1 2-5-16,3-1-1 15,0 1 0-15,0 0-15 16,0 0-14-16,0 0 3 15,0 0-4-15,0 0 1 16,0 0-3-16,0 0 1 16,0 0 2-16,0 0 11 15,0-2 7-15,0 0 27 16,0-2 0-16,0 0-10 16,0 0-28-16,0 0 3 15,0 4 9-15,0-2-8 16,0 2-5-16,0 0-5 0,0 0 3 15,0 0-1-15,0 0-5 16,0 0 3-16,0 0-3 16,0 0-1-16,3 0 1 15,10-4 1-15,7-1-2 16,10-4 1-16,4 1 0 16,-6 3-1-16,-8 0 2 15,-10 5-2-15,-4 0 1 16,1 2-3-16,3 18-3 15,-1 7 2-15,-3 7 3 16,-6 3-1-16,0 0 1 16,-2-3-1-16,-13-4 1 0,-3-5 0 15,0-1 4-15,2-8-7 16,2-3 7-16,3-3-4 16,5-4 0-16,3-3-1 15,3-2 1-15,0-1 2 16,0 0 0-16,9 0 2 15,22-8 0-15,18-10-1 16,14-4 4-16,4 0-6 16,-6-3 6-16,-7 0-4 15,-12 0 0-15,-9-3-3 16,-8 2-16-16,-8-2-50 16,-7 0-90-16,-9-2-97 15,-1 1-78-15,0-1-203 0</inkml:trace>
  <inkml:trace contextRef="#ctx0" brushRef="#br0" timeOffset="41615.25">30501 7078 852 0,'0'0'254'0,"0"0"-178"15,0 0-33-15,0 0 31 16,0 0-13-16,0 0-59 0,12 28 2 16,6 25-4-1,3 16 18-15,-4 11-8 0,-6 11-6 16,-7 4-1-16,-4 7 0 16,0-2-3-16,-1-5 3 15,-11-15-2-15,-9-15 0 16,-10-15 0-16,-15-11 1 15,-20-6 2-15,-15-5-4 16,-17-4-11-16,-16-9-57 16,-11-15-79-16,-10-1-124 15,-4-32-140-15</inkml:trace>
  <inkml:trace contextRef="#ctx0" brushRef="#br0" timeOffset="41982.04">28266 7067 798 0,'0'0'90'0,"0"0"-29"16,0 0 0 0,0 0 14-16,0 0-35 0,0 0-40 15,22 33-20-15,-20 38 20 16,-2 25 46-16,0 15-6 16,-2 7-3-16,-5-1-19 15,4-5-4-15,3-6-14 16,15-9 5-16,24-16-5 15,34-18-1-15,39-22-30 16,41-23-47-16,35-18-124 16,13-21-145-16</inkml:trace>
  <inkml:trace contextRef="#ctx0" brushRef="#br0" timeOffset="42465.71">30519 6526 657 0,'0'0'90'0,"0"0"-60"15,0 0 30-15,0 0 54 16,0 0-27-16,0 0-29 0,-2-59-28 16,23 46-20-1,12-2-9-15,7 2-1 0,-2 3 0 16,-4 7 0-16,-10 3 10 16,-8 1-10-16,-7 21-10 15,-6 14 5-15,-3 7 4 16,0 6 2-16,-11 2 1 15,-3-2 0-15,0-3-2 16,3-9 1-16,1-5-1 16,4-9 1-16,2-8-1 15,2-3 5-15,2-5 4 16,0-1 5-16,0-3 1 16,3-3 2-16,23 0 10 15,17 0 18-15,18-6 0 16,9-11-45-16,2-5-1 0,-5-6-109 15,-9-5-177-15,-14-2-202 16</inkml:trace>
  <inkml:trace contextRef="#ctx0" brushRef="#br0" timeOffset="42799.46">31111 6456 421 0,'0'0'313'15,"0"0"-210"-15,0 0 2 0,0 0 19 16,0 0-21 0,0 0-56-16,54-49-28 0,-34 48-16 15,5 1 1-15,2 0-4 16,-4 0 2-16,-5 3-2 16,-4 8 0-16,-7 3-3 15,-2 5 3-15,-5 3 2 16,0 2-1-16,0-1 1 15,-8-1-2-15,1-3 4 16,0-4-4-16,7-2 1 16,0-3 3-16,0-2-4 15,13 0-4-15,12-3 4 16,11-4 7-16,10-1 8 16,8 0-4-16,7-12-9 15,2-4-2-15,-2-10-84 0,-8-2-224 16</inkml:trace>
  <inkml:trace contextRef="#ctx0" brushRef="#br0" timeOffset="43132.81">31896 6078 1070 0,'0'0'164'0,"0"0"-132"0,0 0 13 16,0 0-17-16,0 0-28 15,0 0-22 1,1 114 22-16,16-20 1 0,-3 17 1 16,-6 9 1-16,-8 17-1 15,-8 22-2 1,-24 14 0-16,-11 15 0 0,-5-1 1 15,-6-13 0-15,-10-7 1 16,-21-19-2-16,-23-12 0 16,-27-15-11-16,-25-21-95 15,-19-22-135-15,-13-35-13 16,-10-32-188-16</inkml:trace>
  <inkml:trace contextRef="#ctx0" brushRef="#br0" timeOffset="43549.73">27312 6597 730 0,'0'0'99'0,"0"0"-99"15,0 0-15-15,-9 97 15 16,1-9 41-16,-1 32 26 15,-2 18-19-15,-2 21-17 16,1 6-7-16,-1 3-10 16,1 3-5-16,7-3 0 15,5-7-7-15,30-15-2 16,40-17-1-16,40-28-18 16,44-33-10-16,42-32-52 15,41-36-87-15,24-20-101 0</inkml:trace>
  <inkml:trace contextRef="#ctx0" brushRef="#br0" timeOffset="44283.68">32036 5465 646 0,'0'0'69'0,"0"0"-55"15,0 0 36-15,0 0 100 16,0 0-21-16,0 0-39 16,-12 0-16-16,12 0 5 15,0 0-8-15,0 0-23 16,0-1-12-16,5-2-11 15,7-2-11-15,10 0-14 16,8 1-1-16,4 4-4 16,-1 0-3-16,-6 19 5 0,-6 11-6 15,-6 9 4-15,-7 8-7 16,-8 1 8-16,0 1-2 16,-8-5 2-16,-11-3 2 15,-1-6 1-15,1-8-1 16,2-5 2-16,2-6 0 15,9-8-1-15,5-2 1 16,1-6 0-16,0 0 0 16,0 0 3-16,10 0-3 15,24-17 0-15,20-3-16 16,24-10-89-16,5 0-106 16,-10-5-211-16</inkml:trace>
  <inkml:trace contextRef="#ctx0" brushRef="#br0" timeOffset="44658.15">32521 5485 780 0,'0'0'97'0,"0"0"-41"16,0 0 75-16,0 0-17 15,0 0-42-15,0 0-37 16,-9-78-6-16,18 69 3 16,0 3-1-16,-4 0 2 15,-4 5 2-15,-1 1-6 16,0 0-16-16,0 0-13 15,0 11-7-15,0 17-10 16,0 14 12-16,-7 10 5 0,-3 0 0 16,1-8 1-1,1-10-1-15,3-12 0 0,2-10 0 16,0-6 0-16,3-5 2 16,0-1-2-16,0 0 5 15,0 0-2-15,0 0 7 16,0-10 8-16,0-5-9 15,3-3-9-15,0-2 0 16,-1 1 2-16,-1 3-1 16,-1 3 1-16,0 0-2 15,0 5 0-15,0 1-4 16,0 2-17-16,0 4-43 16,0-1-107-16,2 1-183 15,-1-2-263-15</inkml:trace>
  <inkml:trace contextRef="#ctx0" brushRef="#br0" timeOffset="45084.05">32382 5428 599 0,'0'0'205'0,"0"0"-100"15,0 0-2-15,0 0 29 16,0 0-36-16,0 0-38 15,9-53-36-15,-1 53-16 16,5 0-6-16,14 4-4 16,6 12 0-16,4 3 3 0,-7 6 0 15,-11 3 1-15,-10 3-4 16,-9 2 1-16,0 0 0 16,-12 0 3-1,-10-6 1-15,-2-4 3 0,0-6-4 16,6-6 1-16,9-2-2 15,3-4 1-15,6-3 0 16,0-1 0-16,0 0 5 16,28-1-5-16,25 0 0 15,23 0 30-15,19-1-16 16,1-9-8-16,-8-1-2 16,-18 1-4-16,-18 2-1 0,-22 2-25 15,-16 5-32-15,-14 1-42 16,0 0-80-1,-20 7-22-15,-11 8 24 0,-9 3-172 16</inkml:trace>
  <inkml:trace contextRef="#ctx0" brushRef="#br0" timeOffset="45337.87">32355 6175 601 0,'0'0'415'0,"0"0"-373"16,0 0 5-16,0 0 111 15,0 0-55-15,0 0-79 16,124-22-20-16,-40 12-2 16,13 2 4-16,3 0 4 15,-6-2-4-15,-14 0-6 16,-13-1 0-16,-19 0-29 15,-13 2-73-15,-19 0-126 16,-15 2-186-16</inkml:trace>
  <inkml:trace contextRef="#ctx0" brushRef="#br0" timeOffset="45492.09">32418 6328 175 0,'0'0'773'15,"0"0"-739"-15,0 0-13 16,0 0 174-16,156 2-80 16,-33-12-115-16,26-12-43 15,21-15-797-15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28:52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9299 3801 706 0,'0'0'156'0,"0"0"-127"16,-48-88 16-16,35 53 86 16,-2-1 5-16,6 3-36 15,0 2-29-15,3 9 13 0,3 5 8 16,1 10-48-16,2 5 15 16,0 2-17-16,-2 4-31 15,2 30-9-15,0 25-2 16,0 23 23-16,-3 10-6 15,-2 3-16-15,-1-2-1 16,3-4-3-16,3-13 2 16,0-15 1-16,0-19-20 15,8-17-2-15,-4-16 3 16,1-9 7-16,-1 0 12 16,-1-13 3-16,6-23 12 15,0-20-10-15,10-18-1 0,-2-8-3 16,2-10-1-1,-1-4 0-15,-2 2 0 0,-1 12-3 16,-3 20 3-16,-4 25 1 16,-4 18-1-16,-1 13 0 15,-3 6-1-15,0 0-9 16,4 14-10-16,4 18-5 16,7 12 25-16,6 8-1 15,0-5-7-15,2-7-9 16,3-11-22-16,2-9 13 15,4-13 10-15,1-7 6 16,5-6 10-16,1-19 5 16,-3-14 0-16,-3-3 0 15,-8-2 0-15,-7 4 6 16,-9 5 1-16,-3 12 6 0,-2 9 3 16,-2 7 0-16,-2 7-5 15,0 0-16-15,0 15-17 16,0 27-12-16,0 17 29 15,0 19 5-15,0 8-1 16,-3 3-3-16,-3-4-1 16,3-10-33-16,3-14-35 15,0-14-31-15,12-16-53 16,21-15-108-16,10-16-161 16</inkml:trace>
  <inkml:trace contextRef="#ctx0" brushRef="#br0" timeOffset="207.05">10163 3920 961 0,'0'0'169'0,"0"0"-122"15,0 0 93-15,0 0-48 16,0 0-67-16,0 0-25 16,31-11-2-16,8 11 2 15,16-2 13-15,3-3-9 16,2-1-4-16,-2 5-7 15,0-2-58-15,-4 0-75 16,-3-2-103-16,-12-4-80 16,-16-3-150-16</inkml:trace>
  <inkml:trace contextRef="#ctx0" brushRef="#br0" timeOffset="504.15">10585 3743 655 0,'0'0'364'0,"0"0"-313"16,-88-16 59-16,79 14 45 15,6 0-57-15,3 2-62 16,0 0-21-16,0 0-15 16,0 0-6-16,24 9-6 15,16 5 12-15,12 2 1 16,8-2 8-16,-2-2-9 16,-9-2 2-16,-5 3 1 15,-7-1-3-15,-7 0 0 16,-5 1-2-16,-7-2 2 0,-9 3 0 15,-6 2 0-15,-3 5 0 16,-3 10 1-16,-24 9 2 16,-9 7-3-16,-3 7-4 15,5-2-22-15,10-4-59 16,18-9-81-16,6-14-103 16,33-18-209-16</inkml:trace>
  <inkml:trace contextRef="#ctx0" brushRef="#br0" timeOffset="868.4">11610 3652 1075 0,'0'0'178'0,"0"0"-175"15,-102-21 22-15,77 24 73 16,-2 23-44-16,-3 16-37 15,1 10-9-15,3 7-5 16,11 1-3-16,9-1 0 16,6-2-1-16,6-2-1 15,19-6-4-15,5-8-2 16,3-8-16-16,0-8-21 16,-2-12 10-16,-1-11 2 15,-9-2 21-15,-6 0 12 0,-9-19 7 16,-6-5 20-16,-3-6-10 15,-25 0 7-15,-14 3-20 16,-12 7-4-16,1 8-7 16,6 9 5-16,17 3-30 15,17 0-36-15,13 0-90 16,24 0-220-16,29-4-227 16</inkml:trace>
  <inkml:trace contextRef="#ctx0" brushRef="#br0" timeOffset="1092.03">12101 3674 1025 0,'0'0'342'0,"0"0"-336"0,0 0 33 16,0 0 49 0,0 0-71-16,0 0-17 0,-3 47-8 15,3 3 8-15,4 8 4 16,-1 1 1-16,-3-1-5 15,0-2-21-15,0-8-49 16,0-9-63-16,0-14-78 16,0-11-79-16,0-14-330 15</inkml:trace>
  <inkml:trace contextRef="#ctx0" brushRef="#br0" timeOffset="1417.45">12056 3554 1074 0,'0'0'73'16,"0"0"-46"-16,0 0 91 15,0 0-69-15,0 0-49 16,0 0-5-16,-18 77 5 16,2-31 14-16,-5 4 1 15,-2-1-2-15,3-8 4 16,3-1-7-16,8-7-10 15,9-3-2-15,0-4 2 16,32-3-5-16,15-6-1 16,19-7 6-16,16-8-2 0,12-2-1 15,9 0-6-15,4 0 2 16,-1-2-3-16,-4 2-20 16,-17 0-35-16,-23 5-16 15,-32 1-164-15,-30 1-9 16,-40-1-45-16</inkml:trace>
  <inkml:trace contextRef="#ctx0" brushRef="#br0" timeOffset="1734.56">10768 4409 23 0,'0'0'746'0,"-102"36"-647"0,85-28-99 15,11-2 2-15,6-5 11 16,4 0 19-16,26-1-28 16,20 0 60-16,29-1 74 15,30-14-84-15,35-9-9 16,40-2-13-16,32-3-18 16,33-1-5-16,26 1-4 15,10 0-3-15,3 4 5 16,-29 4-9-16,-45 5 4 15,-67 7-2-15,-63 7 0 16,-57-2-10-16,-27 2-1 16,-17 2 4-16,-14-1-16 15,4 1-98-15,14 0-57 0,13 0-77 16</inkml:trace>
  <inkml:trace contextRef="#ctx0" brushRef="#br0" timeOffset="2051.69">14818 3476 124 0,'0'0'1182'0,"0"0"-1116"16,0 0-49-1,0 0 46-15,0 0-8 0,0 0-34 16,-36-49-21-16,36 86-11 16,10 24 11-16,3 19 23 15,-3 10-12-15,-7-1-10 16,-3-4-1-16,0-5-1 16,-5-6-36-16,-4-10-21 15,4-14-57-15,5-17-75 16,9-19-144-16,21-14-164 15</inkml:trace>
  <inkml:trace contextRef="#ctx0" brushRef="#br0" timeOffset="2303.21">15035 3751 48 0,'0'0'946'16,"0"0"-855"-16,-103-47-69 15,83 47 84-15,6 0-4 16,-4 13-80-16,0 9-15 15,-3 6 6-15,1 1-3 16,4 2-5-16,5 1 3 16,8 4-4-16,3-3-4 15,6-2-3-15,28-4-2 16,18-4 0-16,24-9 2 16,12-7 3-16,11-7-11 0,-2 0-65 15,-11-18-101 1,-14-9-155-16,-20-5-135 0,-22-3 296 15,-12 2 76-15</inkml:trace>
  <inkml:trace contextRef="#ctx0" brushRef="#br0" timeOffset="2968.19">15552 3742 653 0,'0'0'411'16,"0"0"-390"-16,0 0-2 16,0 0 58-16,0 0-18 15,0 0-59-15,1 3-12 16,-1 16 12-16,-14 3 4 15,-3-4 1-15,-6-2 4 16,2-5 2-16,2-5-11 16,3-4-2-16,7-2-22 15,3 0 6-15,1-7 4 0,5-8-20 16,0 2 15-16,0 1 11 16,0 4 5-16,3 4 3 15,2 4 5-15,-1 0 6 16,2 12-11-16,3 12 15 15,0 3-4-15,0 5-7 16,7 2 2-16,4-4-4 16,5-3-1-16,7-5-1 15,2-8-4-15,6-10-37 16,-1-4-80-16,-5-3 8 16,-2-19-10-16,-7-6 25 15,-4-7 96-15,-6 1 2 16,-5-4 93-16,-6 2 44 0,-4 3-24 15,0 7 13-15,0 9-11 16,0 8-26-16,0 9-47 16,0 0-42-16,0 10-7 15,0 14-9-15,0 5 16 16,0 0 0-16,9-4-12 16,10-4-3-16,4-4-3 15,4-7-14-15,6-8 6 16,4-2 6-16,5-3 10 15,-3-17 10-15,-5-4 1 16,-5-4 15-16,-7-1 31 16,-9 1 11-16,-6 7-15 0,-2 3 9 15,-5 11 0-15,0 6-12 16,0 1-36-16,0 12-4 16,-7 22-23-16,-4 16 23 15,-5 11 3-15,-2 8 0 16,-3 5-3-16,-1-2-4 15,7-9-22-15,4-10-43 16,7-12-23-16,4-12-109 16,9-15-170-16,16-13-316 15</inkml:trace>
  <inkml:trace contextRef="#ctx0" brushRef="#br0" timeOffset="3145.78">16487 3971 804 0,'0'0'618'16,"0"0"-603"-16,0 0 10 16,0 0 24-16,0 0-25 15,84-75-24-15,-22 68-4 16,23 0-29-16,18-2-119 16,11-1-217-16,-1-7-356 15,-7-2 497-15</inkml:trace>
  <inkml:trace contextRef="#ctx0" brushRef="#br0" timeOffset="3385.55">17535 3517 43 0,'0'0'1240'16,"0"0"-1166"-16,0 0-50 15,0 0 27-15,0 0 1 16,0 0-19-16,3 45-29 15,-3 12 44-15,0 15-7 16,-8 6-21-16,-19 4-4 16,-3-4-9-16,5-6-2 15,5-14-5-15,11-14-34 16,9-10-48-16,5-11-36 16,29-12-155-16,18-11-197 15</inkml:trace>
  <inkml:trace contextRef="#ctx0" brushRef="#br0" timeOffset="3736.44">17886 3753 62 0,'0'0'1277'0,"8"-86"-1254"15,-7 60 55-15,-1 10 36 16,0 7-20-16,0 9-21 16,0 5-73-16,-23 26-7 15,-12 15-6-15,-11 13 13 16,-2 5 4-16,8 0-4 15,10-4-7-15,14-4-12 16,16-9-10-16,0-10 1 16,22-8-8-16,14-9-9 15,7-8 19-15,0-10-7 0,-2-2 3 16,-3 0 9-16,-8-11 20 16,-7-5 0-16,-7-3 1 15,-10-2 8-15,-6-1 12 16,0-5 10-16,-25 1-14 15,-11 4-16-15,-5 4-1 16,3 11-3-16,12 7 1 16,12 0-7-16,12 8-92 15,2 10-100-15,25-5-152 16,16-4-463-16</inkml:trace>
  <inkml:trace contextRef="#ctx0" brushRef="#br0" timeOffset="4135.59">18276 3788 1257 0,'0'0'54'0,"-31"-74"-52"15,6 37 67-15,-3 2 5 16,3 7-34-16,6 10-27 16,10 13-6-16,7 5-7 15,2 13-11-15,0 19-45 16,12 12 51-16,10 3 2 15,4 2-36-15,-4-5-4 16,-5-5-28-16,-4-2 44 16,-4-4 22-16,-2 1-9 15,-4-5 8-15,-1-1 5 0,-2-8-5 16,0-5-2-16,0-9 4 16,-11-6 4-16,-11-2 23 15,-14-25 44-15,-11-9-54 16,-3-11-8-16,3-4-3 15,12 2 3-15,17 3-4 16,14 3-1-16,4 8 0 16,28 5-22-16,15 11 6 15,7 11-48-15,5 8-46 16,-8 5-64-16,-11 16-42 16,-19 5-120-16</inkml:trace>
  <inkml:trace contextRef="#ctx0" brushRef="#br0" timeOffset="4418.81">16778 4384 821 0,'0'0'86'0,"0"0"-84"16,0 0 13-16,0 0 95 15,0 0-5-15,0 0-83 16,-10 41-17-16,109-41 85 0,55-4-20 16,49-8-21-1,40 2-15-15,26 5-12 16,10 5-20-16,-9 0 3 0,-36 2-5 16,-58 9-13-16,-74-7-53 15,-72-4-77-15,-43-2-49 16,-54-16 51-16,-25-5-105 15</inkml:trace>
  <inkml:trace contextRef="#ctx0" brushRef="#br0" timeOffset="4651.99">16366 4463 804 0,'0'0'0'0,"0"0"-28"16,137 60 28-16,-44-49 175 15,23-6-58-15,29-1-63 16,28-2-9-16,20-2 5 16,11 0-36-16,5-10-11 15,-2-11 3-15,1-9-6 16,-20-9-15-16,-32-8-64 16,-45-3-148-16,-59-6-68 15,-52-4-249-15</inkml:trace>
  <inkml:trace contextRef="#ctx0" brushRef="#br0" timeOffset="5353.15">18131 3538 635 0,'0'0'159'15,"0"0"-134"-15,0 0 66 16,0 0 12-16,0 0-35 15,0 0-16-15,1-39-17 16,-4 29-13-16,-1 2 3 16,0 0-3-16,2 5 2 0,2-1-1 15,0-1-8-15,0 1 4 16,9-3-2-16,9 0-16 16,9 0-1-16,4 0-1 15,-2 2-1-15,-6 1 2 16,-6 4-2-16,-4 0 1 15,-2 0-6-15,2 0-3 16,-1 10-1-16,2 4 6 16,-1 1 2-16,-6 2-20 15,-4-2-11-15,-3 4 14 16,0 5 14-16,-16 1 6 16,-8 1 5-16,-6 0-5 15,-1-2 16-15,0-2-5 0,-1-5-4 16,4 1-7-16,0-3-2 15,-1-1 1-15,6-3 1 16,1 0-28-16,5-3-108 16,0-5-125-16,7-3-219 15</inkml:trace>
  <inkml:trace contextRef="#ctx0" brushRef="#br0" timeOffset="5460.05">18088 3757 901 0,'0'0'140'0,"0"0"-140"16,0 0 7 0,0 0-7-16,0 0-261 15</inkml:trace>
  <inkml:trace contextRef="#ctx0" brushRef="#br0" timeOffset="7420.58">12775 4521 229 0,'0'0'350'0,"0"0"-208"15,0 0-47-15,0 0 48 16,0 0-6-16,0 0-46 16,-22-10-26-16,22 10-24 15,0 0-14-15,0 4-27 16,0 23 10-16,0 15-9 15,-2 12 42-15,-2 12-40 16,-4 11 0-16,-5 9-1 0,-4 4-1 16,-2-5-1-16,0-12 0 15,4-12-9 1,6-17 4-16,7-15 1 0,2-11 2 16,0-6-14-16,6-7-19 15,12-5 28-15,14 0 7 16,8-5 5-16,5-14 1 15,-1-3-5-15,0-2 4 16,-4-2-1-16,4 2-3 16,3 2 1-16,5 2 2 15,5 4-4-15,2 4 0 16,1 6-4-16,-2 2 3 16,-1 4-1-16,6 0 1 15,7 1-1-15,7 11-1 16,10 2 3-16,7 3 2 0,6-2-1 15,7-1-1-15,2-4 3 16,8-3 1-16,6-3-2 16,3-4 0-16,6 0-2 15,-2 0-1-15,-9 0 0 16,-10 0-4-16,-14-5 5 16,-12 0 4-16,-13 3-4 15,-7-3 0-15,-11 1 2 16,-7-1-2-16,-11 1 3 15,-12-1 4-15,-12 1 2 16,-3 1 0-16,-6 2 12 16,3-2-6-16,0 0-12 0,1 2 0 15,-1 1-3-15,0-2-2 16,-3 2 1-16,-2 0 1 16,-1 0 0-16,0 0 0 15,0 0 11-15,0-3-1 16,0-1 1-16,-6-1 5 15,-4-5-15-15,3 0 4 16,-1 0 0-16,2-1 10 16,-1-2-3-16,-2-5 1 15,0-2 11-15,-3-4-2 16,0-3-7-16,1 0 1 16,0 2-8-16,3 4 0 15,2 7 10-15,3 5-3 0,3 7-9 16,0 0-6-16,0 2-3 15,0 0-3-15,0 0-7 16,0 6-1-16,-3 12-1 16,-4 6 9-16,-2 3 6 15,-2 0 0-15,-2-5 0 16,3-4 0-16,0-3 0 16,6-4-3-16,1-5-11 15,3-3-7-15,0-3-5 16,0 0 10-16,0 0 11 15,0 0-1-15,3-6 6 16,11-13 0-16,8-5 0 0,1 1-1 16,3 1 0-16,1 4 0 15,4 10-3-15,2 2 2 16,3 6 0-16,3 0-1 16,-7 14-2-16,3 14-1 15,-7 3-33-15,-3 2-113 16,-8-2-131-16,-8-8-245 15</inkml:trace>
  <inkml:trace contextRef="#ctx0" brushRef="#br0" timeOffset="7880.72">12948 4299 362 0,'0'0'0'0,"0"0"-203"15</inkml:trace>
  <inkml:trace contextRef="#ctx0" brushRef="#br0" timeOffset="8387.16">12750 4513 45 0,'0'0'841'0,"0"0"-841"0,0 0-2 16,0 0 2-16,0 0 58 16,0 0-39-16,-103 73-10 15,70-33-2-15,1 1-6 16,-3 6-1-16,2 0 0 15,5-5 1-15,8-10 0 16,7-12-2-16,11-11 0 16,2-8-13-16,0-1 14 15,12-4 10-15,6-16 11 16,6-8 24-16,3-3-19 16,0-4 4-16,-1-3-4 15,4-2-11-15,5-3-7 16,7-1-1-16,7 1-1 0,-1 8 0 15,-5 11 4-15,-9 12-4 16,-9 12 13-16,-5 6-9 16,-2 26-6-16,-5 13 15 15,-1 10-12-15,-6 8-7 16,-6 2-79-16,0-6-142 16,0-14-373-16</inkml:trace>
  <inkml:trace contextRef="#ctx0" brushRef="#br0" timeOffset="9472.29">9451 3257 687 0,'0'0'161'16,"0"0"-128"-16,0 0 19 16,0 0 41-16,0 0 2 15,0 0-28-15,0 0-36 16,0 0 6-16,0 0 3 15,0 0 4-15,0 0-13 16,0 0-13-16,0 0-13 16,0 2-5-16,0 3-2 0,11 4-4 15,5 6 6-15,2 4 1 16,6 1 4-16,-2 1-4 16,2 1-1-16,-3-4 0 15,4-2 1-15,-1-1 1 16,3-7 0-16,0-3-2 15,1-5 1-15,5 0 6 16,12-18-3-16,19-17 6 16,22-18 4-16,22-18 1 15,24-11-6-15,16-8 1 16,13 1-7-16,-4 8-2 16,-6 16-2-16,-23 22-2 15,-29 19 2-15,-31 13-2 0,-26 7 0 16,-21 4-13-1,-14 0-26-15,-5 0-36 0,-2 15-10 16,0 7-6-16,0 5-32 16,0 5-63-16,-14 0-93 15,-4-3-264-15</inkml:trace>
  <inkml:trace contextRef="#ctx0" brushRef="#br0" timeOffset="9937.5">10752 3244 844 0,'0'0'187'0,"0"0"-177"16,0 0-6-16,0 0 81 15,0 0 10-15,0 0-57 16,-6-20-28-16,6 19-4 15,0-1 0-15,0 1-2 16,0 1-3-16,3 0-1 16,-1 0-3-16,4 0-12 15,5 8 0-15,3 9 10 16,5 2 5-16,1 2 7 16,-1 0-7-16,0-3 4 15,-1-1-3-15,2-3-1 16,-1-4 0-16,8-4-6 0,6-6 5 15,16 0 2-15,12-14 5 16,21-17 2-16,18-9 4 16,18-9 6-16,12-8 6 15,9-2-2-15,7-3-4 16,-3-1-9-16,-1 8-3 16,-21 6-6-16,-30 19-5 15,-33 14 4-15,-34 12-33 16,-21 4-92-16,-3 10-120 15,-24 8 1-15,-18 0-306 16</inkml:trace>
  <inkml:trace contextRef="#ctx0" brushRef="#br0" timeOffset="17040.02">9644 4754 563 0,'0'0'80'0,"0"0"-42"16,0 0 21-16,0 0 10 16,-104-62 20-16,78 62-48 15,5 0-11-15,7 0-22 16,7 0 18-16,1 0 0 15,5 0-18-15,-1 0-8 16,2 0 0-16,0 0 0 16,0 0 0-16,0 6-7 15,6 3-2-15,21 0 9 0,19-1 4 16,20-3-3 0,17-2 2-16,8 1-3 0,5 2 0 15,-2-1 0-15,0-1 2 16,-3-4-1-16,-5 0 1 15,-11 0-2-15,-14-15 1 16,-12 1 4-16,-13-5 9 16,-11 1-12-16,-8-1 6 15,-4 1-2-15,-7-3-2 16,-3 0-4-16,-3-1-3 16,0 2-64-16,0 9-22 15,0-1-12-15,-1 6-47 16,-2-1-72-16,-2 2-139 15</inkml:trace>
  <inkml:trace contextRef="#ctx0" brushRef="#br0" timeOffset="17408.37">10452 4473 432 0,'0'0'117'0,"0"0"-63"16,0 0 32-16,0 0-4 15,0 0 2-15,0 0-36 16,-54-62-29-16,53 62 9 15,-1 0-7-15,2 0-14 16,0 0-5-16,0 0-2 16,0 0-14-16,0 6-5 15,0 8 13-15,12 6 6 16,5-1 2-16,5 1 0 16,7 0-2-16,8-3 1 0,4-2 3 15,3-3-4-15,-5-3 0 16,-9-2-3-16,-13-4 6 15,-9 0-5 1,-8-3 5-16,0 3-3 0,0 2 0 16,-3 9-1-16,-15 14 1 15,-6 9 0-15,-4 7 1 16,1 3 0-16,3 1-1 16,2 4 1-16,7 5-1 15,4 9-1-15,7-7-166 16,4-13-237-16</inkml:trace>
  <inkml:trace contextRef="#ctx0" brushRef="#br0" timeOffset="21681.27">5321 9049 368 0,'0'0'91'0,"0"0"-38"15,0 0-27-15,0 0-12 16,0 0-1-16,0 0 1 15,0 0-8-15,-14-6-6 16,12 6-8-16,-1 0 8 16,3 0 11-16,0 0 1 15,0 0 6-15,0 0 1 16,0 0 0-16,0 0-9 16,0 0-1-16,0 0 2 15,0 0-3-15,0 0-3 0,0 0 8 16,16 0-11-16,7 0 0 15,14 3 6-15,14 0-1 16,16-3 0-16,24 0 3 16,19-11 21-16,19-11-18 15,11-8-7-15,2-2-1 16,-8 2-2-16,-15 0-1 16,-22 4-1-16,-18 4 0 15,-19 2-1-15,-21 6-2 16,-18 6-4-16,-21 8-28 15,-11 0-42-15,-41 1-192 0</inkml:trace>
  <inkml:trace contextRef="#ctx0" brushRef="#br0" timeOffset="22078.29">5648 9092 711 0,'0'0'39'0,"0"0"-2"16,0 0-29-16,0 0-3 16,0 0 5-16,0 0-2 15,-36-10-6-15,32 10-2 16,-2 3-29-16,0 4 27 15,3-2-1-15,3-3-7 16,0-2-43-16,15 0-4 16,24-3 57-16,19-18 38 15,25-8 0-15,14-9-16 16,12-2 8-16,5-2-6 16,-4 6-18-16,-4 4-2 15,-16 11 1-15,-26 8-4 16,-20 8-1-16,-27 5 0 15,-17 6-45-15,0 15-79 16,-20 7 46-16,-14 2 2 0,-6-8-65 16</inkml:trace>
  <inkml:trace contextRef="#ctx0" brushRef="#br0" timeOffset="46401.09">29282 14102 777 0,'0'0'308'0,"0"0"-203"0,0 0-96 15,0 0 20-15,0 0 61 16,0 0-7-16,0 0-31 16,0 0-29-16,0-3-18 15,0 5 2-15,0 8 7 16,3 4 13-16,3 7-7 15,-2 9-10-15,0 6-3 16,-4 7 3-16,0-1-4 16,0 0-3-16,0-4-1 15,-5-1-2-15,0-4 3 16,4-8-3-16,1-6 0 16,0-4 0-16,0-5 0 0,4-2-1 15,3-2-1-15,3-3 2 16,0-2 1-16,9-1 0 15,4 0 3-15,5 0-1 16,7 0 1-16,2 0-2 16,-1 0 1-16,-2 0 1 15,0 5-1-15,-1-1-1 16,3 5 2-16,2 3-4 16,3 1 0-16,7 5 1 15,7 3-1-15,8 6 0 16,6 2-2-16,5 4 3 15,1 1-1-15,0 1 4 16,-1 3-4-16,-4-1 0 16,-6-2 0-16,-4-1 3 0,-7-3-1 15,-4-4-2-15,-8-5 1 16,-5-4 0-16,-6-3 0 16,-4-5 5-16,-2-4-6 15,-6-1 1-15,0-2-1 16,-4-1 0-16,-1-2 1 15,2 0 1-15,1 0 0 16,1 0 1-16,1 0-3 16,-2 0 0-16,-4 0-2 15,-3 0 2-15,-3 0 0 16,0 0 0-16,-2 0 5 16,2-5-3-16,0 0-1 15,0-1 2-15,4-2-3 16,0-3 0-16,0-2 0 0,3-5 0 15,-1-5 1-15,5-9-1 16,-4-2 0-16,2-2 1 16,-4 3 2-16,-2-1 9 15,-2 7 3-15,2 5-7 16,-2 2 8-16,1 4-6 16,0 1-5-16,0 5 3 15,-2 1-1-15,-1 1-4 16,-2 4-2-16,0 1-1 15,0 3-1-15,-2 0 1 16,3 0-1-16,-2 0-5 0,-1 0 5 16,-1 0-6-1,0 0 2-15,0 0 1 0,0 0-6 16,0 0-10-16,0 0-22 16,0-1-54-16,0-15-79 15,-11-11-490-15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31:52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4156 4470 1027 0,'0'0'101'16,"0"0"-5"-16,-42-74 3 16,38 70-20-16,4 4-15 15,0 11-48-15,0 21-15 16,0 19 4-16,0 16 6 16,0 14-7-16,0 3-3 15,-12-1 1-15,1-13-1 0,3-19-1 16,3-19 0-16,2-15-2 15,3-11 2-15,0-6-4 16,-1-24 4-16,1-23 0 16,0-23-10-16,0-13 4 15,0-9 6-15,1 3 2 16,7 3 2-16,2 11 11 16,2 17 4-16,0 14-9 15,-2 19 0-15,1 14 5 16,2 11-15-16,7 4-4 15,5 18 2-15,14 10 0 16,10 4 1-16,9 1 1 16,5-6 0-16,1-9-3 0,-4-11-5 15,-2-9 7-15,-7-2-1 16,-5-7 2-16,-9-13 0 16,-7-4 4-16,-9-1 8 15,-8 1 3-15,-4 2 4 16,-3 8 14-16,-6 6-2 15,0 5-2-15,0 3-16 16,0 3-13-16,0 24-16 16,0 18-4-16,0 16 19 15,-3 14 2-15,-7 9 0 16,1 4 0-16,1-2-1 16,2-11-9-16,6-12-23 0,3-15-25 15,24-16-58 1,15-14-71-16,13-18-222 0,6-8-428 15</inkml:trace>
  <inkml:trace contextRef="#ctx0" brushRef="#br0" timeOffset="284.08">5274 4670 1230 0,'0'0'104'16,"0"0"-76"-16,0 0 103 15,0 0-34-15,0 0-42 16,0 0-27-16,-35-17-25 16,40 25-3-16,23 4 0 15,24-3 1-15,26-3 27 0,25-6-4 16,12 0 4-16,3-4-14 16,-14-7-14-16,-25 4 0 15,-27 1 0-15,-25 3-2 16,-19-1-16-16,-8 4-34 15,0-2-20-15,-14 2-23 16,-1 0-35-16,-1-4-182 16,1-9-365-16</inkml:trace>
  <inkml:trace contextRef="#ctx0" brushRef="#br0" timeOffset="601.64">5948 4500 903 0,'0'0'389'15,"0"0"-340"-15,0 0 83 16,0 0-17-16,0 0-49 16,0 0-45-16,-52-33-21 15,52 44-15-15,12 11 5 16,11 5 10-16,10-1 0 16,9 1 2-16,6-3-2 15,0-2 2-15,-2-5-2 16,-7-1-1-16,-11-3-3 15,-8-1 3-15,-12-6 1 16,-8 2-6-16,0 4 2 16,-22 10 2-16,-20 10 2 0,-13 6 13 15,-11 0-2-15,5-5-9 16,15-3-2-16,21-10-20 16,20-4-59-16,11-11-44 15,43-5-123-15,22-10-236 16</inkml:trace>
  <inkml:trace contextRef="#ctx0" brushRef="#br0" timeOffset="951.75">6964 4298 692 0,'0'0'621'15,"0"0"-600"-15,0 0 46 16,-94-34 28-16,54 59-70 15,-2 15-14-15,9 13-11 16,15 7 2-16,15 5-1 16,3 1 1-16,15-1-1 15,15-3 1-15,6-7-2 16,10-9-4-16,0-13-8 16,0-16-8-16,-7-8 2 15,-7-9-2-15,-13 0 14 16,-13-5 6-16,-6-12 8 15,0-5 10-15,-21-6-14 16,-19 4 1-16,-21 2-5 0,-7 9 0 16,4 12-1-1,12 1-4-15,21 0 0 0,16 10-25 16,15 7-67-16,19-5-111 16,41-8-124-16</inkml:trace>
  <inkml:trace contextRef="#ctx0" brushRef="#br0" timeOffset="1163.24">7704 4419 1396 0,'0'0'38'0,"0"0"14"16,0 0 41-1,0 0-82-15,0 0-11 0,0 0-12 16,39 101 12-1,-35-45 0-15,-4 3 0 0,0-2-53 16,0-8-35-16,-4-11-50 16,-4-15-99-16,-2-19-144 15</inkml:trace>
  <inkml:trace contextRef="#ctx0" brushRef="#br0" timeOffset="1450.17">7579 4259 1037 0,'0'0'119'16,"0"0"-59"-16,0 0 120 16,0 0-134-16,0 0-46 0,0 0-21 15,-77 79 21 1,51-23 4-16,-1-2 0 0,0-6-4 16,9-9 0-16,3-8 0 15,6-8 0-15,6-9-6 16,3-7 4-16,0-3 2 15,24-4 1-15,22 0 17 16,23-3 5-16,22-12-3 16,6-1-15-16,0-4-5 15,-6 2-17-15,-6-4-82 16,-13-4-124-16,-14-5-214 16</inkml:trace>
  <inkml:trace contextRef="#ctx0" brushRef="#br0" timeOffset="2034.06">8226 4250 982 0,'0'0'161'0,"0"0"-116"16,0 0 132-16,0 0-100 16,0 0-77-16,0 0-29 15,27 63 29-15,-15-9 0 16,-6 4 3-16,-6 1-1 16,0 0 2-16,-18 0-1 15,-4-4-3-15,-1-6-8 16,1-8 1-16,4-11-5 15,4-14 5-15,3-8-1 16,0-8 7-16,1 0 1 0,-5-16 11 16,3-14-4-1,0-7-7-15,9-8 4 0,3 1-2 16,0 1 3-16,22 5 5 16,13 5-1-16,12 6-9 15,8 7 0-15,8 9-5 16,1 8 1-16,0 3 2 15,-4 3 2-15,-9 14 0 16,-11 3 0-16,-14 3-2 16,-10 1 1-16,-7 1 0 15,-7-2 1-15,-2 1-2 16,-5-3 2-16,-19-2 0 16,-7-5-12-16,-3-3-3 15,-2-7-1-15,3-4-5 0,8 0-13 16,9-10-3-16,10-11 20 15,6-4 15-15,0-5-16 16,22-3-1-16,6 4 14 16,2 4 5-16,-2 6 7 15,-4 9 15-15,-6 10 26 16,-2 0-16-16,1 10-19 16,4 17 1-16,1 7 14 15,-4 1-8-15,-2 6 1 16,-5-5-18-16,-4-4 2 15,-4-5-5-15,-3-5-1 0,0-9-86 16,-9-11-156 0,-9-2-504-16</inkml:trace>
  <inkml:trace contextRef="#ctx0" brushRef="#br0" timeOffset="2207.53">8750 4064 488 0,'0'0'775'0,"0"0"-720"16,0 0 74-16,0 0-38 16,0 0-91-16,0 0-8 15,66-23-1-15,-32 55 7 16,7 2-51-16,-2-5-60 16,-7-6-84-16,-15-15-229 15</inkml:trace>
  <inkml:trace contextRef="#ctx0" brushRef="#br0" timeOffset="2400.31">8990 4042 727 0,'0'0'422'16,"0"0"-359"-16,0 0 100 15,0 0-59-15,0 0-104 16,0 0-2-16,78 68-2 16,-54-2 4-16,-7 10 8 15,-9 8-6-15,-5 1 2 16,1-6-3-16,5-7-1 15,6-16-37-15,4-11-63 16,3-15-83-16,0-19-205 16</inkml:trace>
  <inkml:trace contextRef="#ctx0" brushRef="#br0" timeOffset="2583.81">8932 4439 397 0,'0'0'880'16,"0"0"-840"-16,0 0 22 15,106-22-11-15,12 22-3 16,28 4-1-16,3 4-10 16,-6-2-10-16,-34 0-13 15,-37-4-12-15,-35 2-2 16,-34-3-21-16,-21 8-67 16,-46 0-43-16,-25-1-201 15</inkml:trace>
  <inkml:trace contextRef="#ctx0" brushRef="#br0" timeOffset="5303.18">4317 5717 1013 0,'0'0'20'15,"0"0"-20"-15,0 0 11 0,0 0 72 16,0 0-14-16,0 0-40 15,0 0 25-15,-43-46 37 16,43 46 8-16,-2 0-26 16,1 0 1-16,-4 0-11 15,3 0-25-15,-1 14-35 16,-5 27-3-16,-4 24 0 16,-4 22 28-16,-2 9-19 15,-3-7-9-15,9-11 0 16,0-15-9-16,5-13-29 15,2-13-14-15,2-15-32 16,3-13-25-16,0-9-68 16,17-29-5-16,14-20-50 0,5-19-89 15,5-10 319-15,-6-6 2 16,-7-1 149-16,-3 9 59 16,-8 17-17-16,-6 18-21 15,-4 18-55-15,-4 13-43 16,-2 9-23-16,-1 1-46 15,0 4-3-15,-1 20-24 16,-23 13 16-16,-7 7 7 16,-7 0-7-16,1-6 3 15,7-9 3-15,12-9 1 16,8-6 1-16,7-7-3 16,3-1 2-16,0 2-7 0,0 2-14 15,13 3 17-15,11 6 5 16,9 6-1-16,9 6 2 15,7 4-2-15,9 3 1 16,8-1-1-16,4-4-3 16,12-7-47-16,6-10-88 15,-1-16-126-15,-7-5-303 16</inkml:trace>
  <inkml:trace contextRef="#ctx0" brushRef="#br0" timeOffset="5506.28">4992 5861 1351 0,'0'0'62'0,"0"0"-56"0,0 0 40 16,0 0 3-16,0 0-49 16,0 0-21-16,138-23 21 15,-52 20-1-15,-6-1-10 16,-10 4-73-16,-19 0-131 15,-23 0-161-15,-20-3-170 16</inkml:trace>
  <inkml:trace contextRef="#ctx0" brushRef="#br0" timeOffset="5768.94">5329 5760 818 0,'0'0'178'16,"0"0"-149"-16,0 0 143 15,0 0-9-15,0 0-90 0,0 0-53 16,-57-40-20-16,73 49-28 15,16 10 28-15,10 5 1 16,7 1 6-16,2 0-4 16,-4 0 0-16,-6 0-2 15,-10-2 1-15,-9-3-2 16,-11-4 2-16,-8-2-7 16,-3 1 5-16,-17 5 0 15,-14 3 13-15,-12 1-13 16,4-1-1-16,9 0-25 15,8-4-58-15,22-8-146 16,4-11-250-16</inkml:trace>
  <inkml:trace contextRef="#ctx0" brushRef="#br0" timeOffset="6068.36">6300 5664 898 0,'0'0'488'0,"0"0"-479"16,0 0 21-16,0 0 66 16,0 0-61-16,0 0-35 15,0 0-27-15,1 25 27 16,38 15 6-16,12 5-3 16,3 0-1-16,-2-1 0 0,-10-4 3 15,-9-9-2 1,-17-9-2-16,-7-6-1 0,-9-8 1 15,0-2-1-15,-14 2 2 16,-27-2 13-16,-13-2-15 16,-14-4-14-16,0 0-57 15,10-13-78-15,19-17-202 16,23-10-605-16</inkml:trace>
  <inkml:trace contextRef="#ctx0" brushRef="#br0" timeOffset="6211.01">6367 5668 794 0,'0'0'390'0,"0"0"-374"0,0 0 21 16,88-34 59-1,-35 30-49-15,5 4-31 0,3 0-16 16,0 0 0-16,2 0-113 16,-5-6-237-16,0-2-541 15</inkml:trace>
  <inkml:trace contextRef="#ctx0" brushRef="#br0" timeOffset="6535.31">7146 5557 1240 0,'0'0'43'0,"0"0"16"16,0 0 30-16,0 0-67 15,0 0-10-15,-83 97-1 0,72-48-3 16,5 7 2-16,6 4-9 15,0-1 3-15,12-8-1 16,15-10-3-16,10-13-16 16,8-10-1-16,1-12 6 15,2-6-3-15,-9 0 8 16,-11-15 5-16,-7-6 1 16,-15-5 10-16,-6-3-3 15,-16-2 0-15,-28 1-3 16,-14 2-4-16,-5 11 0 15,7 3-4-15,18 9 1 16,22 5-18-16,16 0-63 16,25-2-173-16,29-8-193 15</inkml:trace>
  <inkml:trace contextRef="#ctx0" brushRef="#br0" timeOffset="7118.62">7762 5431 1230 0,'0'0'126'0,"0"0"-98"16,0 0 84-16,0 0-26 15,0 0-86-15,0 0-27 16,-19 54 26-16,19 1 1 16,0 3 0-16,0 0 0 0,0-3 0 15,9-2-9 1,-2-6-20-16,2-8 12 0,0-9-9 15,0-12-3-15,0-9 8 16,0-7 18-16,7-2 3 16,8-5 5-16,9-9 10 15,7-2-7-15,8 2 4 16,3 6-11-16,7 3 1 16,-3 5 0-16,-8 0-2 15,-12 1-2-15,-15 10 0 16,-14 2-1-16,-6 0 3 15,-3 5 1-15,-27 0 16 16,-12 0 5-16,-7-3-4 0,-2-2-14 16,8-2 3-1,9-9-7-15,8-2 3 0,10 0-3 16,5-10 0-16,7-11-11 16,4-6-1-16,18-9-14 15,16 0-4-15,15-3 4 16,-1 2 12-16,0 8 6 15,-6 7 8-15,-5 8 0 16,0 8 9-16,-6 6 5 16,-5 0-7-16,-5 4-3 15,-2 18 0-15,-7 5-4 16,-6 3 7-16,-4 1-6 16,-2-2 3-16,-3-3 1 15,-14-7-5-15,-1-5-18 0,-4-8-37 16,2-6-117-16,1-10-257 15</inkml:trace>
  <inkml:trace contextRef="#ctx0" brushRef="#br0" timeOffset="7253.65">8147 5506 1374 0,'0'0'55'0,"-45"-77"-44"16,36 59 80-16,5 7-25 15,4 8-31-15,0 3-35 16,4 3-116-16,16 11-146 15,10 0-192-15,7-4-326 16</inkml:trace>
  <inkml:trace contextRef="#ctx0" brushRef="#br0" timeOffset="7452.32">8417 5359 1138 0,'0'0'263'0,"0"0"-215"15,0 0 79-15,0 0-11 16,0 0-108-16,0 0-8 15,9 59-1-15,9-1 1 16,0 6 6-16,-5-1-2 16,-1-2-4-16,2-8-21 15,9-2-54-15,13-8-37 16,11-9-105-16,-4-15-327 16</inkml:trace>
  <inkml:trace contextRef="#ctx0" brushRef="#br0" timeOffset="7647.41">8465 5653 723 0,'0'0'662'16,"0"0"-637"-16,0 0 38 15,0 0 13-15,113-62-40 16,-37 59-35-16,6 3 5 16,-10 0-1-16,-17 0 6 15,-22 0-1-15,-15 1 0 16,-14 1 0-16,-4-2-7 15,0 0-3-15,-11 4-16 16,-12 3-85-16,-4-2-142 16,3-1-839-16</inkml:trace>
  <inkml:trace contextRef="#ctx0" brushRef="#br0" timeOffset="8303.71">9700 5082 1067 0,'0'0'101'0,"0"0"-36"15,0 0 64-15,0 0-31 16,0 0-44-16,0 0-54 16,-33 10-1-16,2 64 0 0,-6 27 1 15,-6 18 20-15,7 6-12 16,12 6-5-16,22-1 0 15,11-10-3 1,45-15 0-16,25-24-21 0,18-25-14 16,9-23-7-16,1-22-68 15,-10-11-91-15,-13-25-150 16</inkml:trace>
  <inkml:trace contextRef="#ctx0" brushRef="#br0" timeOffset="8669.7">10285 5168 1117 0,'0'0'43'0,"0"0"-14"0,0 0 109 16,0 0-66-16,0 0-72 16,0 0 4-16,-63 73-4 15,27-11 50-15,-8 7-2 16,2 7-26-16,9 4-16 15,11-2 1-15,16 1-5 16,6-8 1-16,33-8-3 16,22-12 0-16,15-17-1 15,9-13-4-15,-4-14-26 16,-14-7-5-16,-18-1 8 16,-19-21 17-16,-18-9 11 15,-6-9 12-15,-15-3-4 0,-22 1 4 16,-14 6-6-16,-1 11-2 15,4 11-4-15,15 9 0 16,12 5 0-16,12 0-39 16,9 12-111-16,0-2-192 15,20-6-470-15</inkml:trace>
  <inkml:trace contextRef="#ctx0" brushRef="#br0" timeOffset="8876.06">10873 5451 1361 0,'0'0'89'0,"0"0"-77"15,0 0 60-15,0 0-44 16,0 0-28-16,33 79-2 0,-19-21 1 16,-3 1 1-16,-8-1-2 15,-3-3-31-15,0-9-54 16,-11-10-56-16,-8-14-111 15,0-19-130-15</inkml:trace>
  <inkml:trace contextRef="#ctx0" brushRef="#br0" timeOffset="9153.12">10694 5264 1190 0,'0'0'77'0,"0"0"-58"15,0 0 25-15,0 0-44 16,0 0 2-16,-39 89 2 16,20-50 6-16,1-2-10 15,-5 0 0-15,6-5 0 16,3-6 1-16,6-6-1 16,8-4-4-16,0-3-4 15,20 2 8-15,25-3 2 16,22 2 17-16,19 0-9 15,13-2-10-15,1-2-40 0,-3-6-192 16,-14-4-213-16</inkml:trace>
  <inkml:trace contextRef="#ctx0" brushRef="#br0" timeOffset="9803.35">11884 5281 48 0,'0'0'1237'15,"0"0"-1169"-15,0 0-7 0,0 0 44 16,0 0-32-16,0 0-55 15,0-1-18-15,0 24-14 16,0 9-3-16,-1 15 16 16,-15 5 2-16,-4 2-1 15,-1-4 1-15,-1-6-2 16,10-12-8-16,6-10-3 16,4-12 9-16,2-9 0 15,0-1 3-15,6-3 11 16,17-11-6-16,12-2 1 15,13 5-3-15,11 5-3 16,3 6-5-16,1 0 0 16,-6 13 0-16,-17 8 4 15,-10 2-7-15,-20 0 0 0,-10 0-2 16,-2 0 5-16,-26 0-1 16,-15-5 3-16,-11-4 2 15,-7-7 1-15,6-7-10 16,17 0 7-16,16-1 3 15,18-15 2-15,4-5-2 16,15-7-4-16,28-3-8 16,12-1-16-16,18-1-7 15,3 2 14-15,-1 4 19 16,-14 7 2-16,-18 6 3 16,-14 8 21-16,-17 6 8 0,-5 0-4 15,-3 16-22-15,1 10-6 16,0 10 0-16,-1 7 3 15,-2-4 5-15,-2-7-7 16,0-7-1-16,0-11-1 16,0-9-28-16,-3-5-58 15,0-11-136-15,3-20-468 16</inkml:trace>
  <inkml:trace contextRef="#ctx0" brushRef="#br0" timeOffset="9939.5">12341 5334 87 0,'0'0'1265'0,"-35"-77"-1212"16,28 58 6-16,6 6 29 16,1 9-39-16,0 4-49 15,0 0-32-15,14 10-147 0,15 2-279 16,7-2-338-16</inkml:trace>
  <inkml:trace contextRef="#ctx0" brushRef="#br0" timeOffset="10170.25">12554 5228 20 0,'0'0'122'0,"0"0"1059"16,-18-76-1071-16,17 66 0 15,1 7-2-15,0 3-54 16,0 3-54-16,6 21-15 16,12 14-3-16,1 14 18 15,2 9 1-15,-5 7 0 0,-7 1 0 16,-6 0-1-16,-3-7 0 15,0-7-1-15,0-10-17 16,0-10-38-16,0-8-25 16,6-14-68-16,14-13-275 15,2-1-374-15</inkml:trace>
  <inkml:trace contextRef="#ctx0" brushRef="#br0" timeOffset="10353.85">12635 5503 62 0,'0'0'1228'0,"0"0"-1127"15,0 0-28-15,0 0 66 16,0 0-65-16,0 0-74 16,-30-54-29-16,90 69 14 0,20 0 15 15,8-2-71-15,-7-9-115 16,-5-4-376-16,-12-10-29 16,8-17 407-16,4-7 184 15,0-1 0-15,-7-4 0 16</inkml:trace>
  <inkml:trace contextRef="#ctx0" brushRef="#br0" timeOffset="10505.06">13515 5119 35 0,'0'0'43'0,"0"0"600"16,50 84-569-16,-22-26 41 16,2 16 51-16,-4 8-75 0,-8 8-52 15,-16 10-23 1,-7 12-4-16,-47 4-12 15,-34-4-32-15,-34-24-157 0,-20-27-410 16</inkml:trace>
  <inkml:trace contextRef="#ctx0" brushRef="#br0" timeOffset="12204.04">4699 5575 563 0,'0'0'69'0,"0"0"-44"15,0 0 51-15,0 0 17 16,0 0-38-16,0 0-21 15,0 0 1-15,0-18 9 16,-7 18 3-16,-13 8-26 0,-20 27-14 16,-30 24 2-16,-27 24 1 15,-9 13 1-15,3 2-11 16,28-17-137-16,41-25-357 16</inkml:trace>
  <inkml:trace contextRef="#ctx0" brushRef="#br0" timeOffset="14018.35">4032 7146 1061 0,'0'0'232'0,"0"0"-220"15,0 0 13-15,0 0 80 16,0 0-68-16,0 0-37 16,-64 90 0-16,55-13 4 15,-4 4-2-15,-1-1-2 16,-2-7-12-16,4-13-27 15,-1-16-41-15,8-16-55 16,5-19-140-16,0-9-280 0</inkml:trace>
  <inkml:trace contextRef="#ctx0" brushRef="#br0" timeOffset="14305.6">4004 7171 1119 0,'0'0'114'0,"0"0"-90"16,-39-83 84-16,39 62-15 16,17 5-61-16,26 0-32 15,18 5-7-15,11 9 4 16,-2 2 2-16,-9 12 0 16,-15 17-1-16,-21 2-19 0,-22 5-5 15,-7 2 10 1,-39-1 16-16,-17-4 4 0,-13-2-2 15,-6-3 9-15,7-4 0 16,2-3 0-16,12-3-11 16,18-4-1-16,29-10-39 15,11-4-149-15,46-22-354 16</inkml:trace>
  <inkml:trace contextRef="#ctx0" brushRef="#br0" timeOffset="14638.59">4514 7063 1073 0,'0'0'323'0,"0"0"-307"16,0 0 50-16,0 0 59 15,0 0-37-15,0 0-51 16,-21-52-24-16,21 52-13 16,14 0-2-16,17 0-15 15,23 0 9-15,22 0 8 16,18-4 0-16,6-7 2 16,-2-1 0-16,-14-1-2 15,-20 3-17-15,-25 6-65 0,-23 2-35 16,-16 2-33-16,-16 0-118 15,-26 6-51-15,-6 2-358 16</inkml:trace>
  <inkml:trace contextRef="#ctx0" brushRef="#br0" timeOffset="14849.42">4887 7036 900 0,'0'0'169'0,"0"0"-89"16,0 0 102-16,0 0-61 15,0 0-73-15,0 0-31 16,-10 41-17-16,2-1 2 0,-5 17 35 16,-8 7-23-16,-4 1-13 15,-2 0 0-15,6-6 2 16,3-8-3-16,9-12-15 16,9-11-15-16,0-7-43 15,20-17-151-15,24-4-272 16</inkml:trace>
  <inkml:trace contextRef="#ctx0" brushRef="#br0" timeOffset="15155.28">5596 7250 88 0,'0'0'1294'16,"0"0"-1275"-16,0 0-18 16,0 0 70-16,0 0 1 15,0 0-72-15,-35-30-2 16,80 30 2-16,21 0 4 16,16 0 13-16,7 0-5 15,-6 0-6-15,-10 0-3 16,-11 0-2-16,-8 0-1 15,-12-1-8-15,-11-1-59 16,-9 0-66-16,-8-7-181 0,-1-2-347 16</inkml:trace>
  <inkml:trace contextRef="#ctx0" brushRef="#br0" timeOffset="15472.05">6172 7041 1241 0,'0'0'61'16,"0"0"27"-16,0 0 45 16,0 0-52-16,0 0-36 15,0 0-24-15,-12-24-21 16,12 31 0-16,0 14-11 16,1 11 6-16,14 4 5 15,6 1 5-15,9-2 1 0,6-4-4 16,8-5-2-16,-2-2 1 15,0-8 0-15,-13-3 3 16,-10-4-4-16,-13-5 0 16,-6-1-1-16,-6 7-1 15,-41 10-11-15,-24 13 4 16,-18 6-33-16,2 8-41 16,17-3-29-16,34-10-209 15,30-13-588-15</inkml:trace>
  <inkml:trace contextRef="#ctx0" brushRef="#br0" timeOffset="18890.97">8462 6903 374 0,'0'0'450'0,"0"0"-401"15,0 0-5-15,0 0 78 16,0 0-39-16,0 0-50 16,0 0-11-16,1-31-3 15,-1 31 2-15,0-2 5 16,0 2 3-16,0 0 3 15,0 0 5-15,0-1-5 16,0 1-1-16,0 0-1 0,0 0-14 16,0 0-5-16,0 0-5 15,0 0-2-15,0 0 2 16,-7 1-5-16,-11 9 1 16,0 6-1-16,-4 2 5 15,-1 2-3-15,1 5 6 16,1 2 0-16,0 9 0 15,2 5 0-15,1 2-8 16,0 4 7-16,7-1-8 16,5-7 5-16,6 1-5 15,0-3-3-15,5-2 2 16,15 0 0-16,6-7-4 16,4-6-2-16,5-8-9 0,-1-9 4 15,1-2 5 1,-6-3 5-16,-8 0 0 0,-3-3 2 15,-8-8 3-15,-4-3-2 16,-1-4 7-16,-5-2-6 16,0-1-2-16,-3 3 3 15,-20 1 0-15,-5 4-1 16,-12 4 0-16,-4 5-2 16,4 4-1-16,7 0 0 15,8 6 0-15,10 7-10 16,9 1-37-16,6 1-49 15,9-5-102-15,31-10-114 0,18-4-190 16</inkml:trace>
  <inkml:trace contextRef="#ctx0" brushRef="#br0" timeOffset="19147.07">8921 6994 534 0,'0'0'663'0,"0"0"-607"16,0 0 1-16,0 0 49 16,0 0-42-16,0 0-64 15,-10-23-11-15,12 55 11 16,8 10 6-16,2 5-2 16,-3-1-3-16,3 1 4 15,-6-2-5-15,-2-3 0 0,-4-6-6 16,0-6-14-16,0-5-23 15,0-7-42-15,-9-7-109 16,-7-9-97-16,4-2-149 16</inkml:trace>
  <inkml:trace contextRef="#ctx0" brushRef="#br0" timeOffset="19506.75">8780 6873 1072 0,'0'0'81'0,"0"0"-62"16,0 0 102-16,0 0-13 15,0 0-93-15,0 0-15 16,0 7-10-16,0 26 10 16,0 7 10-16,-5 6-1 15,-7 4 0-15,-3-2-3 16,-1-5-1-16,-2-8-1 15,6-7-3-15,3-7-1 16,6-9 1-16,3-4-1 16,0-2-3-16,9-4 3 15,18-2 3-15,15 0 11 16,10-6 6-16,9-8-10 16,6-2-6-16,-3 5-3 0,-4-1-2 15,-3 3-4 1,6-3-45-16,-1 1-82 0,5-4-85 15,-4-3-203-15</inkml:trace>
  <inkml:trace contextRef="#ctx0" brushRef="#br0" timeOffset="20190.97">9615 6818 850 0,'0'0'206'15,"0"0"-142"-15,0 0 71 16,0 0 10-16,0 0-76 15,0 0-40-15,15-65-15 0,8 81-5 16,5 7 6 0,3 10-8-16,-4 7 9 0,-9 8-3 15,-9 4-6-15,-9 3-1 16,0 0-3-16,0-6-1 16,-9-7 4-16,-6-9-6 15,0-7-2-15,6-7 0 16,-3-7-8-16,5-7 4 15,1-5-1-15,-6 0 7 16,4 0 0-16,-2-11 1 16,1-9 0-16,5-1 0 15,2-3 1-15,2-1-1 16,2-1-1-16,18-4-2 16,15 3-5-16,5 3 4 15,8 1 2-15,-2 7-6 0,-1 6 5 16,-3 8 0-16,1 2-3 15,-3 9 2-15,-4 11 3 16,-9 6-2-16,-10-1 2 16,-12 2-6-16,-5 0 5 15,-6 3-3-15,-22-3 0 16,-14 2-2-16,-6-1-1 16,-2-6-6-16,8-3 0 15,13-9-4-15,13-6 10 16,10-4-1-16,6-1 7 15,0-19-1-15,9-6-11 16,18-3-16-16,7-5 16 0,9-1 11 16,1-1 1-16,0-2 1 15,-2 6 4-15,-3 8 8 16,1 7 8-16,-6 11 0 16,-1 6 0-16,-3 4-3 15,0 21-8-15,-3 8-4 16,-3 4-3-16,-5 3-2 15,-7-5 5-15,-5-5-3 16,-7-3 0-16,0-5-2 16,-1-4-3-16,-15-5-8 15,-5-5-18-15,-3-8-30 16,0 0-98-16,3-13-309 16</inkml:trace>
  <inkml:trace contextRef="#ctx0" brushRef="#br0" timeOffset="20333.43">10097 6697 1366 0,'0'0'43'15,"0"0"-32"-15,0 0 34 16,0 0-43-16,0 0-2 16,0 0-204-16,39-63-211 15</inkml:trace>
  <inkml:trace contextRef="#ctx0" brushRef="#br0" timeOffset="20609.28">10603 6647 32 0,'0'0'1334'16,"0"0"-1282"-16,0 0 1 16,0 0 39-16,0 0-46 15,0 0-46-15,3 29-17 16,-3 18 14-16,-6 16 3 15,-3 10 0-15,1 4 0 16,5 1 0-16,3-6-14 16,0-11-18-16,14-11 7 15,7-12 11-15,5-12-4 16,6-9-7-16,-1-11-4 16,5-6-24-16,-3-2-44 15,-8-20-151-15,-10-10-290 0</inkml:trace>
  <inkml:trace contextRef="#ctx0" brushRef="#br0" timeOffset="20776.1">10407 6828 1267 0,'0'0'113'0,"0"0"-110"15,0 0 25-15,0 0 8 16,118-6-10-16,-27 7-13 15,5 10-13-15,-10 3-13 0,-8 4-65 16,-11 4-108 0,-9 1-172-16</inkml:trace>
  <inkml:trace contextRef="#ctx0" brushRef="#br0" timeOffset="21107.28">9330 7531 937 0,'0'0'142'0,"0"0"-118"0,0 0 76 15,0 0 33 1,0 0-74-16,118-6-56 0,7-12 0 15,41-3 1-15,34-1 20 16,18 1 4-16,4 0-2 16,-4 0-20-16,-20 2-6 15,-28 3-12-15,-46 3-13 16,-46 6-9-16,-46 2-47 16,-32 2-109-16,-31-4-16 15,-32-3-298-15,-23 0 86 16</inkml:trace>
  <inkml:trace contextRef="#ctx0" brushRef="#br0" timeOffset="21324.07">8784 7576 710 0,'0'0'375'0,"0"0"-375"15,164 3 0-15,-19-4 22 16,37-14 68-16,34 1-13 15,20-3-51-15,13 3-16 16,-13 0-5-16,-18 1-5 16,-30 1-6-16,-39 0-26 15,-45 2-25-15,-50 0 1 16,-48-4-159-16,-15 0-434 16</inkml:trace>
  <inkml:trace contextRef="#ctx0" brushRef="#br0" timeOffset="41720.31">3380 7940 877 0,'0'0'49'0,"0"0"-49"16,0 0 2-16,0 0-2 15,0 0 38-15,0 0-38 16,0 0-13-16,-53-21-51 16,53 34 36-16,-3 2-33 15,-5-1-91-15,-2-3-202 16</inkml:trace>
  <inkml:trace contextRef="#ctx0" brushRef="#br0" timeOffset="43032.68">3582 7925 627 0,'0'0'241'15,"0"0"-209"-15,-91 7-22 16,80-7 46-16,7 0 47 15,4 0-44-15,25 0-59 16,44-6 6-16,44-21 7 0,45-15 22 16,38-8-11-16,23-2-4 15,9 4 5-15,-4 9-21 16,-22 6-4-16,-32 9-7 16,-51 10 7-16,-46 7-7 15,-43 3 5-15,-25 4-3 16,-10 0-8-16,-26 0 4 15,-17 0 3-15,-19 11-63 16,-8 5-44-16,-5 0-47 16,-4 2-115-16</inkml:trace>
  <inkml:trace contextRef="#ctx0" brushRef="#br0" timeOffset="43332.93">3407 8147 1078 0,'0'0'64'0,"0"0"-61"16,0 0 12-16,0 0 60 16,0 0-70-16,84-90-3 15,37 52-2-15,44-9 0 0,34-7 10 16,32-1 11-1,16 5-4-15,-2 5-7 0,-18 8-9 16,-36 10-2-16,-58 8-3 16,-51 8-8-16,-46 6-12 15,-29 5-37-15,-7 0-4 16,-12 0 1-16,-16 6-103 16,-11 2-151-16</inkml:trace>
  <inkml:trace contextRef="#ctx0" brushRef="#br0" timeOffset="66608.95">4238 8824 14 0,'0'0'867'15,"0"0"-750"-15,-76-88-40 16,45 71 48-16,-2 4-6 16,-1 6-49-16,-8 7-39 15,-6 0-12-15,-10 19-5 0,-2 17 0 16,-4 11-1-16,0 12-6 15,9 3-1-15,13 0-4 16,17-3-2-16,14-3 0 16,11-6 0-16,8-5-1 15,23-5-4-15,14-7 4 16,19-10 2-16,9-12 1 16,13-9 2-16,1-2 2 15,-8 0-3-15,-12 0-1 16,-16 4 1-16,-18 8-2 15,-18 7-1-15,-15 11-6 16,-3 8 5-16,-33 10 1 0,-15 4 3 16,-9-2 2-16,-6-5-2 15,0-6 1-15,3-8-2 16,9-5-2-16,10-10 0 16,14-8-33-16,16-8-46 15,14-21-74-15,20-20-318 16,29-13-221-16</inkml:trace>
  <inkml:trace contextRef="#ctx0" brushRef="#br0" timeOffset="66816.95">4507 9240 1273 0,'0'0'79'0,"0"0"-72"15,0 0 100-15,0 0-52 16,0 0-44-16,0 0-11 16,19-55-17-16,33 38 16 15,14-6-5-15,9 0-70 16,-4-3-127-16,-17-4-253 16</inkml:trace>
  <inkml:trace contextRef="#ctx0" brushRef="#br0" timeOffset="67608.86">5069 8643 783 0,'0'0'529'16,"0"0"-506"-16,-10-89 23 16,8 76 56-16,1 9-47 15,1 4-55-15,0 20-6 16,1 24-23-16,7 24 29 15,4 20 4-15,-11 11-1 16,-1 1 1-16,0-6-2 16,-6-12-2-16,-1-18-15 15,7-20-2-15,0-19 13 16,0-14-13-16,0-8 8 0,0-3 9 16,0-10 12-1,10-14 5-15,2-9-16 0,9-3 1 16,7 4-2-16,8 4 1 15,3 5-1-15,7 9 0 16,-7 7 0-16,-3 7-3 16,-6 0 2-16,-8 16-4 15,-4 9-1-15,-8 6 2 16,-10 7 4-16,0 8 1 16,-16 7 0-16,-14 2-1 15,-10-3-1-15,-6-8 1 16,-2-9 1-16,-1-13 1 15,4-10-1-15,6-12 0 16,5 0-1-16,13-23 0 0,8-17 0 16,13-15-3-16,5-9-3 15,31-8-2-15,12 3 5 16,9 5 2-16,1 9 1 16,-3 13 0-16,-7 9 0 15,-4 12-2-15,-8 11 2 16,-7 10-2-16,-10 0-5 15,-4 15-4-15,0 11-3 16,-5 6 10-16,1 5 4 16,-2 0 6-16,7-2-6 15,2-2 0-15,3-8 0 16,6-5-1-16,3-12 0 16,1-8-1-16,5-1-1 0,0-23 3 15,-1-6 2-15,-9-7 3 16,-2-2-3-16,-10-1 3 15,-11 0-2-15,-3 2 7 16,-10 5 9-16,-24 7 0 16,-8 10-13-16,-13 7-6 15,-3 9-2-15,-2 3-5 16,9 17 0-16,14 7-30 16,16 1-58-16,21-2-117 15,21-12-74-15,36-14-224 16</inkml:trace>
  <inkml:trace contextRef="#ctx0" brushRef="#br0" timeOffset="67795.92">6027 8781 1268 0,'0'0'111'16,"0"0"-50"-16,0 0 50 16,0 0-19-16,0 0-80 15,0 0-12-15,37-32-30 16,11 55 30-16,7 9 2 15,-1 6-2-15,-5 2-37 16,-10 4-41-16,-3-1-28 16,-9-9-114-16,-8-12-138 15,-13-10-219-15</inkml:trace>
  <inkml:trace contextRef="#ctx0" brushRef="#br0" timeOffset="67981.28">6270 8716 1097 0,'0'0'139'16,"0"0"-82"-16,0 0 90 16,0 0-43-16,0 0-90 15,0 0-14-15,-61 33-35 16,39 44 35-16,-5 16 12 16,-3 4-12-16,6-6-43 15,17-10-67-15,7-18-181 16,23-26-140-16</inkml:trace>
  <inkml:trace contextRef="#ctx0" brushRef="#br0" timeOffset="68216">6818 8766 1086 0,'0'0'295'0,"0"0"-289"15,0 0 1-15,0 0 90 16,0 0-90-16,0 0-7 16,-45-3-31-16,81 28 31 15,16-2 2-15,14-6-2 16,1-7 0-16,-6-2-14 16,-1-7-29-16,-10-1-113 0,-11-5-228 15</inkml:trace>
  <inkml:trace contextRef="#ctx0" brushRef="#br0" timeOffset="68492.13">7157 8630 1342 0,'0'0'80'0,"0"0"-48"15,0 0 77-15,0 0-11 16,0 0-93-16,0 0-5 15,-5 10-43-15,27 21 42 0,8 7 1 16,6-1 2-16,6-4 0 16,4-1 1-16,-6-6-1 15,-5-7 0-15,-13-5 5 16,-10-3-7-16,-12 7-1 16,-15 11-10-16,-45 17 11 15,-29 18-1-15,-20 12-4 16,0-5-131-16,23-13-372 15</inkml:trace>
  <inkml:trace contextRef="#ctx0" brushRef="#br0" timeOffset="70576.22">9253 8984 4 0,'0'0'46'15,"0"0"8"-15,0 0 565 0,0 0-548 16,0 0-54-16,0 0 84 16,0 0 13-16,-38 0-72 15,38 0-28-15,0-2-1 16,0 2 25-16,0-2 21 15,0 2 20-15,0-4-1 16,0 2-16-16,0-8-20 16,0-5-13-16,5-8-25 15,7-4-3-15,1-8 4 16,3-3-2-16,0-1 7 16,-6-2 0-16,-9 1 13 15,-1 5 16-15,-8 4-20 16,-15 4-1-16,-7 7 9 0,-8 2-15 15,-6 4-9-15,-3 6-3 16,-1 5-2-16,2 3 2 16,7 0-1-16,6 0-4 15,11 10 2-15,3 6-4 16,3 7 0-16,4 7-1 16,2 4 8-16,7-4 0 15,3 2-3-15,3-4-3 16,22-3-1-16,7 1 3 15,9-6-4-15,7-2-2 16,9-4 6-16,4-4-7 16,0-2 6-16,-1-2 4 0,-7-2-7 15,-8 0-6-15,-9 1-2 16,-6 1 0-16,-6 0 5 16,-7 6-4-16,-3 4 6 15,-3 7-1-15,-3 5-2 16,-2 7 7-16,-3 5-2 15,-3-2-22-15,0-3-4 16,0-4 10-16,-10-2-5 16,-11-5 16-16,-3 0 10 15,-7-4 2-15,-8-5 1 16,-3-5-1-16,-2-7 3 16,3-3-1-16,5-9 12 0,5-13 2 15,7-7-7 1,6-3 15-16,9-9-12 15,6-7-12-15,3-9 0 0,2-5 0 16,13-4 0-16,9 1-1 16,-2 9 0-16,-1 13 1 15,-8 20 0-15,-5 18 0 16,-8 5-157-16,0 6-404 16,-15 11-103-16</inkml:trace>
  <inkml:trace contextRef="#ctx0" brushRef="#br0" timeOffset="74994.75">10081 8870 3 0,'0'0'29'16,"0"0"-27"-16,0 0 732 16,0 0-660-16,-84-26-42 15,75 23 45-15,5 0 66 16,1 3-79-16,1 0-41 0,2 0-21 15,0 0 0-15,0 0-2 16,0 0-4-16,0 0 3 16,11 0-4-16,16 0 5 15,17 0 7-15,14 0 4 16,14 0-2-16,7 0-4 16,3 0 0-16,-3 0-1 15,-7 0-4-15,-8 0-56 16,-15 0-130-16,-18 0-185 15</inkml:trace>
  <inkml:trace contextRef="#ctx0" brushRef="#br0" timeOffset="75362.25">10445 8756 737 0,'0'0'336'16,"0"0"-263"-16,0 0-29 15,0 0 55-15,0 0-11 16,0 0-60-16,-24-24-27 16,24 24-2-16,0 0-4 15,0 0-2-15,0 0-2 16,12 6 2-16,1 5 7 16,8 2 3-16,1-1-3 15,1 3 2-15,-2 1-2 16,-5-2 1-16,-7-2-2 15,-3-2 1-15,-6-1-1 0,0 5-9 16,-11 3 7-16,-14 6 3 16,-6-1 2-16,-4 3 0 15,1 0-1-15,3-1 1 16,2-3-2-16,10-3-2 16,9-2-61-16,10-5-63 15,4-8-86-15,32-3-115 16,21-19-151-16</inkml:trace>
  <inkml:trace contextRef="#ctx0" brushRef="#br0" timeOffset="75812.5">11428 8607 1046 0,'0'0'36'0,"0"0"-30"16,0 0 55-16,0 0 27 15,0 0-81-15,0 0-5 16,-88 23-3-16,64 10 1 16,0 3 0-16,-4 7 1 15,2 3 4-15,4 4-4 16,7 2 2-16,6 2-3 15,9-4 2-15,6-1-2 0,21-10 2 16,16-7 2-16,8-7-1 16,1-10 3-16,2-10-5 15,-8-5-1-15,-6 0-27 16,-10-10 10-16,-12-5 17 16,-8-1 1-16,-10-2 7 15,0 0 5-15,-17 1-5 16,-13 2-2-16,-9 4-2 15,-7 5-3-15,-4 6-1 16,1 0-2-16,7 0-5 16,10 10 0-16,12 4-63 0,20 1-93 15,5-7-57-15,32-6-72 16,18-2-60-16</inkml:trace>
  <inkml:trace contextRef="#ctx0" brushRef="#br0" timeOffset="76054.07">12029 8754 817 0,'0'0'387'0,"0"0"-349"16,0 0-9-16,0 0 80 16,0 0-59-16,0 0-50 15,-16-14-26-15,26 42 21 0,5 9 5 16,2 5 1-1,-4 2 1-15,-3 2-2 0,-5-3-6 16,2-4-34-16,-5-5-53 16,-1-8-18-16,-1-8-33 15,0-8-48-15,0-10-130 16</inkml:trace>
  <inkml:trace contextRef="#ctx0" brushRef="#br0" timeOffset="76412.27">11901 8636 269 0,'0'0'729'15,"0"0"-634"-15,0 0-54 0,0 0 53 16,0 0-40-16,0 0-54 16,-23-16-24-16,13 47 24 15,-5 9 2-15,-1 4 6 16,-4 0 2-16,-2-1 3 15,0-1 0-15,3-2-6 16,3-5-7-16,9-5 5 16,5-5-2-16,2-6-2 15,12-3 0-15,21-4 8 16,22-10-4-16,17-2 9 16,16 0-4-16,16-17-10 15,8-2 4-15,5 0-3 16,-1 3-1-16,-13 6-4 15,-24 8-23-15,-30 2-23 0,-23 0-40 16,-26 16-38-16,-2 5-13 16,-29 1-21-16,-13 0-126 15</inkml:trace>
  <inkml:trace contextRef="#ctx0" brushRef="#br0" timeOffset="76779.66">10868 9544 43 0,'0'0'608'0,"0"0"-343"16,0 0-246-16,0 0-13 15,0 0 66-15,0 0-35 16,-61-6-37-16,91 6-9 15,33 0 9-15,35-5 11 16,38-22 1-16,31-10 6 16,24-4 27-16,15-2-17 15,-3 4-14-15,-12 5-7 16,-26 5-7-16,-36 7-2 16,-38 5 2-16,-33 5 0 15,-25 5 1-15,-17 3 1 0,-12 3 2 16,-4-1 1-1,-4 2-5-15,-26 0-72 0,-16 7-102 16,-15 11-39-16,-9-4-167 16</inkml:trace>
  <inkml:trace contextRef="#ctx0" brushRef="#br0" timeOffset="77065.11">10994 9637 844 0,'0'0'69'0,"0"0"-58"16,0 0-4-16,0 0 30 16,0 0-23-16,116-33-12 15,9 4 1-15,32-8 0 16,22-2-2-16,12-2 0 15,-1 5 8-15,-10 2-6 16,-11 6-3-16,-26 4-3 16,-24 4 3-16,-28 5 1 15,-27 4-1-15,-26 8-6 16,-24-1-120-16,-14 3-171 16</inkml:trace>
  <inkml:trace contextRef="#ctx0" brushRef="#br0" timeOffset="87827.25">11273 7943 1062 0,'0'0'49'0,"0"0"-28"15,0 0-4-15,0 0 97 16,0 0-85-16,0 0-29 15,0 0-27-15,0-3 25 16,22 47 2-16,-4 8 1 0,-2 3 3 16,-5-2-3-16,-5-4-1 15,-2-5-12-15,-2-7-72 16,-2-7-72-16,0-10-58 16,-11-15-107-16</inkml:trace>
  <inkml:trace contextRef="#ctx0" brushRef="#br0" timeOffset="88166.17">11215 7868 1037 0,'0'0'78'0,"0"0"-78"16,0 0-18-16,0 0-3 15,-19 74 21-15,-4-22 6 16,-6-2 7-16,1-1-6 15,1-10-4-15,8-11-2 16,4-10 0-16,6-5 1 16,3-8 0-16,5-5 3 15,1 0-3-15,0 0 1 16,0 0 6-16,0 0-6 16,16-2-2-16,9-4 4 15,14 2 1-15,10 1-6 16,8 3 0-16,4 0 0 15,6 5 2-15,0 9-1 16,-1 3-1-16,-5-2-66 0,-10 0-90 16,-15-5-88-16,-17-5-153 15</inkml:trace>
  <inkml:trace contextRef="#ctx0" brushRef="#br0" timeOffset="88368.21">11668 7974 1146 0,'0'0'44'0,"0"0"-44"15,0 0 4-15,0 0-4 0,0 0-22 16,0 0 22-16,57 64 6 16,-9-41-4-16,4-4-2 15,-3-4-38-15,-10-3-101 16,-20-6-110-16,-19-2-163 15</inkml:trace>
  <inkml:trace contextRef="#ctx0" brushRef="#br0" timeOffset="88583.97">11802 7906 872 0,'0'0'107'15,"0"0"-52"-15,0 0 49 16,0 0-31-16,0 0-73 15,0 0-28-15,-26 69 28 0,9-9 5 16,-2 5 1-16,-1-2-1 16,2-7-1-16,6-9-4 15,7-6-1-15,5-10-94 16,0-10-81-16,20-14-61 16,10-7-320-16</inkml:trace>
  <inkml:trace contextRef="#ctx0" brushRef="#br0" timeOffset="88817.64">12208 7789 1151 0,'0'0'37'0,"0"0"-34"16,0 0 34-16,0 0-37 15,0 0-22-15,0 0 21 16,6 88 1-16,0-47 6 16,2 2-6-16,-1 2 0 15,3-2-100-15,2-11-130 16,9-12-58-16,6-14-305 16</inkml:trace>
  <inkml:trace contextRef="#ctx0" brushRef="#br0" timeOffset="89131.32">12626 7804 651 0,'0'0'450'15,"0"0"-405"-15,0 0-31 16,0 0 26-16,-85 24-35 16,55 15-5-16,5 7 0 15,10 5 0-15,12 0 1 16,3-3-4-16,6-6 3 15,16-9-3-15,5-8-1 16,3-7-2-16,1-9-23 16,0-9 21-16,-5 0 8 15,-5-4 1-15,-11-14 0 0,-7-1 7 16,-3-2 0 0,-4 0-3-16,-16 2 5 0,-10 3-10 15,-6 5-3-15,-5 6-9 16,7 3-33-16,10 2-90 15,18 0-72-15,6-1-147 16</inkml:trace>
  <inkml:trace contextRef="#ctx0" brushRef="#br0" timeOffset="89384.05">13027 7679 1265 0,'0'0'56'16,"0"0"-44"-16,0 0 47 0,0 0-59 16,0 0-19-16,27 103 19 15,3-45 6-15,1 5-5 16,-1 6 0-16,-12 2 2 16,-16 4-2-16,-10-7-1 15,-40-4-5-15,-22-4-12 16,-24-7-50-16,-18-8-9 15,-20-9-98-15,-18-15-140 16</inkml:trace>
  <inkml:trace contextRef="#ctx0" brushRef="#br0" timeOffset="89867.12">10834 7883 5 0,'0'0'300'15,"0"0"200"-15,0 0-414 16,0 0 7-16,0 0 40 15,0 0-44-15,20-70-75 16,-20 75-14-16,0 27-34 16,0 21 34-16,0 29 57 15,-14 21-23-15,0 12-16 16,3 1 6-16,11-9-13 16,13-9-7-16,44-19 1 0,43-19-5 15,31-30-42-15,24-30-201 16,-9-31-748-16</inkml:trace>
  <inkml:trace contextRef="#ctx0" brushRef="#br0" timeOffset="91317.84">9160 9886 11 0,'0'0'7'0,"0"0"13"16,0 0 9-16,0 0 654 0,0 0-369 15,0 0-300-15,0 0-11 16,-3 10 12-16,9-10 33 16,25-13-46-16,20-11 13 15,18-11-2-15,16-10 18 16,0-6 27-16,-5 2-19 15,-11 3-10-15,-12 12-6 16,-17 9 5-16,-16 9-1 16,-14 9-4-16,-7 5 0 15,-3 2-7-15,0 0-11 16,-15 0-5-16,-25 19-4 16,-15 10 4-16,-18 7 2 15,-2 2-1-15,-4-2 3 16,3 0-3-16,0-3 1 0,7 3-1 15,11-7-1-15,15-4 0 16,14-8 0-16,15-8 0 16,12-8-4-16,2-1 0 15,18 0-4-15,22-18 8 16,25-13 12-16,18-7-5 16,5-6 0-16,1 3-6 15,-11 6-2-15,-17 8 0 16,-18 8-1-16,-20 10 1 15,-16 7 1-15,-7 2 3 16,-8 0-3-16,-27 14-5 16,-23 17 0-16,-23 12 2 15,-14 3 3-15,-2-1-2 0,10-4 2 16,13-7-2-16,16-7 2 16,16-7 0-16,17-9-3 15,17-7 1-15,8-4-3 16,17 0-2-16,29-19 4 15,25-11 3-15,25-15 7 16,13-3-3-16,-3 2-2 16,-7 8-2-16,-18 7-71 15,-20 5-207-15,-26 1-504 16,-27 5 477-16</inkml:trace>
  <inkml:trace contextRef="#ctx0" brushRef="#br0" timeOffset="93721.49">10906 8594 154 0,'0'0'217'16,"0"0"-188"-16,0 0-12 16,0 0 21-16,0 0 19 15,0 0-15-15,-24-12-33 16,24 12 5-16,0 0 1 15,0 0 18-15,0 0 4 16,0 0 5-16,0 0-2 0,0 0 10 16,0 0-1-1,-2 0 1-15,1 0-5 0,1 0-6 16,-3 0 0-16,1 0 3 16,2 0-12-16,-1 0-1 15,1 0-10-15,0 0-18 16,0 0-1-16,0 0-6 15,3 1-7-15,16 7 11 16,14-2 2-16,19 0 12 16,18-6 3-16,20 0 11 15,16 0-4-15,15-10-13 16,9 0-3-16,7 1-4 16,-4 2-1-16,-13 3 3 15,-20 4-3-15,-22 0-2 16,-26 0 1-16,-9 0-4 0,-2 0 4 15,6-2 0-15,7-3 23 16,6-2 20-16,1-1-13 16,-3 4-18-16,-9 1-4 15,-11 1-6-15,-16 2-2 16,-11 0-2-16,-10 0-6 16,-1 0-5-16,0 0 6 15,-9 4 2-15,-19 3 5 16,-17 1 14-16,-19 1-3 15,-17-1-3-15,-13-2-4 16,-10-1 0-16,-10 1 0 16,-5-3-4-16,-5 2 5 0,-1-2-5 15,1 0-3-15,2 1 1 16,1-1 2-16,6-2 1 16,3 1 1-16,11-1-1 15,5 1 0-15,11 0-1 16,12 2 1-16,15-2-1 15,17 0 1-15,18 0 1 16,14-2 1-16,9 0-3 16,0 0-5-16,0 0 3 15,7 0-7-15,17 2 8 16,13-2 1-16,17 0 5 16,16 0-5-16,24 0 6 15,30-2-5-15,31-10 1 0,32-3-1 16,23 0 0-1,14-1 6-15,-6-1-3 0,-25 4-4 16,-37 1 0-16,-47 4-2 16,-42 2 2-16,-27 3 2 15,-22 0-1-15,-12 2 0 16,-4-1 10-16,-2 1 18 16,0 1 7-16,0 0-16 15,0-1-11-15,0 1-9 16,-12 0-2-16,-18 0-6 15,-18 0-1-15,-24 1-15 16,-14 11 7-16,-13 0 3 0,-10 0 3 16,-13 1 5-1,-5-2 5-15,-5 0-3 0,2-1 3 16,9-3-3-16,10-2 4 16,15-5 1-16,18 0 0 15,17 0 1-15,13 0 2 16,11 0 1-16,7 0-5 15,9 0 0-15,11 0 0 16,5 0-7-16,5 0 0 16,0 6-5-16,28 1-4 15,29 0 16-15,37-7 4 16,42 0 2-16,35-9 0 16,31-12-1-16,20 1 9 15,-3-2-8-15,-11 7-6 16,-32 2 0-16,-36 6-1 0,-40 4-13 15,-33 0 11 1,-21 2 3-16,-17-1-2 0,-13 2 4 16,-5 0 0-16,-4 0-1 15,-4 0 0-15,0 0-2 16,0 0-1-16,3 0-14 16,-1 7-62-16,-2 5-69 15,-3-4-124-15,-3-8-213 16</inkml:trace>
  <inkml:trace contextRef="#ctx0" brushRef="#br0" timeOffset="94241.32">13054 8257 68 0,'0'0'834'0,"0"0"-786"0,0 0-44 16,0 0-1-16,0 0 11 16,0 0-11-16,5 9 2 15,4-6-10-15,2 0-16 16,1-3-194-16,-7 0-501 15</inkml:trace>
  <inkml:trace contextRef="#ctx0" brushRef="#br0" timeOffset="94427.09">13054 8257 1016 0,'18'96'0'16,"-18"-96"-117"-16,0 0 72 15,0 2 12-15,0-2-361 16</inkml:trace>
  <inkml:trace contextRef="#ctx0" brushRef="#br0" timeOffset="94641.25">13036 8459 1048 0,'0'0'47'16,"0"0"-36"-16,0 0-13 15,0 0 2-15,0 0-20 16,0 0-42-16,12 29 37 15,-1-17-67-15,-2-2-63 16,-6-6-104-16</inkml:trace>
  <inkml:trace contextRef="#ctx0" brushRef="#br0" timeOffset="96974.75">12715 9238 499 0,'0'0'375'15,"0"0"-308"1,0 0 40-16,0 0 45 0,0 0-16 16,0 0-71-16,-59-46-32 15,59 45-7-15,0 1-12 16,0 0-7-16,7 0-5 15,17 1 0-15,10 15 2 16,14 10-4-16,3 7 5 16,4 3-5-16,-1 4 3 15,-1-1-2-15,-5-2-1 16,-2-5-17-16,-7-4-25 16,-9-6-38-16,-12-1-51 0,-6-8-67 15,-12-11-107-15,0-2-238 16</inkml:trace>
  <inkml:trace contextRef="#ctx0" brushRef="#br0" timeOffset="97253.66">13042 9218 1016 0,'0'0'96'0,"0"0"-74"16,0 0 86-16,0 0-17 15,0 0-77-15,0 0-11 16,-71 65-3-16,47-11 13 16,3 8-4-16,0 7-7 15,0 7 1-15,1 5 3 0,1 0 0 16,4-8-3-16,5-13-2 16,8-11-1-16,2-13-47 15,11-13-91-15,16-19-127 16,11-4-239-16,10-30 97 15</inkml:trace>
  <inkml:trace contextRef="#ctx0" brushRef="#br0" timeOffset="97509.88">13730 9176 117 0,'0'0'1115'16,"0"0"-1079"-16,0 0-36 16,0 0-4-16,0 0 4 15,0 0 6-15,37 111 15 16,-19-49-12-16,-4-1-7 16,-4 3 5-16,-3-3-2 15,-4-8-5-15,-3-6 0 16,0-12-24-16,0-11-45 15,0-10-51-15,0-12-98 16,-1-2-184-16</inkml:trace>
  <inkml:trace contextRef="#ctx0" brushRef="#br0" timeOffset="97905.95">13439 8932 13 0,'0'0'1082'0,"0"0"-1064"16,-40-91-9-16,37 75 36 15,3 8 66-15,0 4-62 16,0 4-49-16,0 0-9 16,1 18-12-16,11 9 18 0,3 14 3 15,-1 4 9 1,-6 11 2-16,-5 6 7 0,-3 7 3 15,0 0-10 1,-16-2-1-16,1-10-3 0,0-16 8 16,6-7-1-16,3-11-9 15,6-5 0-15,0-5 0 16,0-2 0-16,12-1-3 16,20-6 4-16,20-4 18 15,21 0 16-15,19-14-16 16,17-4-12-16,5 2-4 15,-2 4-4-15,-11 3-4 16,-13 6-4-16,-15 3-44 0,-19 3-86 16,-8 13-270-1</inkml:trace>
  <inkml:trace contextRef="#ctx0" brushRef="#br0" timeOffset="101237.8">7107 11503 657 0,'0'0'54'0,"0"0"-13"15,0 0 40-15,0 0 28 0,0 0-49 16,0 0-35 0,0 0-20-16,-61-6 3 0,61 10 4 15,0 1-2-15,0 1-4 16,3 0-2-16,25-3 10 15,14-2 42-15,18-1 0 16,10 0-16-16,9-8-20 16,-3-6-14-16,-1 3-2 15,-11 0 0-15,-8 1-3 16,-11 3-1-16,-12 1-21 16,-12 4-61-16,-3-4-78 15,-11 0-30-15,-2-5-42 16,-5-4-127-16,0-3 147 0</inkml:trace>
  <inkml:trace contextRef="#ctx0" brushRef="#br0" timeOffset="101521.97">7649 11278 307 0,'0'0'545'0,"0"0"-461"16,0 0-12-16,0 0 48 15,0 0-12-15,0 0-54 16,-72-35-40-16,72 35-14 15,2 2-5-15,17 9 1 16,9 5 4-16,10 2 3 16,5-1 3-16,5 1 1 15,-2 1-5-15,-1-4 2 16,-11 2 1-16,-6 1-5 16,-11 0 0-16,-5 1-3 0,-11 5 2 15,-1 8-1-15,-18 7 2 16,-19 10 0-16,-9 8 0 15,1-2-6-15,15-11-144 16,18-17-265-16</inkml:trace>
  <inkml:trace contextRef="#ctx0" brushRef="#br0" timeOffset="103239.43">9242 11257 428 0,'0'0'359'15,"0"0"-344"-15,0 0-15 16,0 0 14-16,0 0 17 15,0 0-6-15,0 0 28 16,27 32 25-16,-15-31 4 16,-2-1 1-16,1 0-4 15,-2-1-16-15,3-12-15 16,-2-1-16-16,2-5-14 16,0-2-6-16,-1-3 1 15,-4 0 4-15,-5-1-5 16,-2-1-4-16,-2 0 5 15,-18-1-6-15,-6 1-3 16,-10 3-1-16,-7 3 0 0,-4 8-3 16,-3 4 0-1,-1 8-2-15,2 0 2 0,8 3-1 16,10 12-3-16,12 4-1 16,11 7 1-16,8 6-1 15,6 7 4-15,24 3 0 16,10 4 1-16,14-3 1 15,4-3 2-15,6-2 1 16,2-3-4-16,-6-1-15 16,-8-2-6-16,-10 4-16 15,-17-3-3-15,-8 1 5 16,-13 2 17-16,-4-4 1 0,-13 0 11 16,-16-3 6-1,-7-3 1-15,-1-8 0 0,3-3 6 16,-1-8-7-16,7-5 2 15,4-2 5-15,2-9-4 16,5-18 6-16,1-15-3 16,5-18 1-16,8-15-5 15,3-7-2-15,0-1 0 16,14 14 1-16,5 14 1 16,-2 18 3-16,-4 15-3 15,-5 20-2-15,1 2-47 16,4 16-274-16,2 4-190 15</inkml:trace>
  <inkml:trace contextRef="#ctx0" brushRef="#br0" timeOffset="103741.75">9920 11154 1073 0,'0'0'83'16,"0"0"-32"-16,0 0 91 16,0 0-45-16,0 0-49 15,0 0-19-15,-29-69-10 16,29 68 1-16,0 1-20 15,8 0-8-15,14 19 1 16,11 6 7-16,6 6 9 16,2 2-3-16,-3-2-4 15,-4 2 0-15,-4-2 1 0,-5 0-3 16,-4-8-4-16,-4-2-23 16,-4-5-24-16,-7-2-33 15,-3-9-64-15,-3-5-80 16,0 0-63-16,0-16-140 15</inkml:trace>
  <inkml:trace contextRef="#ctx0" brushRef="#br0" timeOffset="103955.52">10114 11034 646 0,'0'0'391'15,"0"0"-294"-15,0 0-11 0,0 0 46 16,0 0-64-16,0 0-64 15,-44-22-4-15,28 61-2 16,-10 19 2-16,-9 13 19 16,-6 5-11-16,-1 5-1 15,1 0-2-15,2-6-5 16,3-3-34-16,3-11-113 16,11-19-272-16</inkml:trace>
  <inkml:trace contextRef="#ctx0" brushRef="#br0" timeOffset="104740.04">11070 10940 422 0,'0'0'700'0,"0"0"-652"16,0 0-33-16,0 0 59 15,0 0-30-15,0 0-44 16,10 34-14-16,-8 20 14 16,-2 12 17-16,0 4-4 15,0 5-6-15,0-7-2 16,1 0-1-16,1-9-4 16,1-6-25-16,-2-12-32 15,2-12-27-15,0-14-105 16,0-12-77-16,4-3-169 15</inkml:trace>
  <inkml:trace contextRef="#ctx0" brushRef="#br0" timeOffset="105139.99">11097 10932 383 0,'0'0'507'0,"0"0"-411"16,-15-83 5-16,10 73 6 15,-2 5-13-15,4 5-64 16,-2 2-30-16,-5 21-26 16,-6 14 23-16,-4 10 3 15,-1-1 3-15,-1 2 0 16,5-9-1-16,-3 2-3 16,0-7 4-16,1-3-1 0,1-7 0 15,6-9-2 1,3-7 3-16,5-5 0 0,2-3 3 15,2 0 4-15,0 0 7 16,0 0 3-16,0-4 1 16,7-3-11-16,8 0-9 15,8 1-1-15,8 4-4 16,11 2-1-16,10 0 5 16,9 13-3-16,5 7 2 15,4 3-3-15,3-3-47 16,-4 1-60-16,-8-3-56 15,-12-5-43-15,-12-4-58 16,-17-7-159-16</inkml:trace>
  <inkml:trace contextRef="#ctx0" brushRef="#br0" timeOffset="105367.38">11552 11076 1068 0,'0'0'82'0,"0"0"-64"16,0 0 70-16,0 0-63 16,0 0-25-16,0 0 0 15,100 61 5-15,-57-26-1 16,-6-4 0-16,-4-3-4 16,-5-4-2-16,-5-3-39 15,-5-5-38-15,-7-4-34 0,-3-7-62 16,-8-5-96-16,0 0-239 15</inkml:trace>
  <inkml:trace contextRef="#ctx0" brushRef="#br0" timeOffset="105570.75">11823 11025 949 0,'0'0'122'15,"0"0"-30"-15,0 0 27 16,0 0-38-16,0 0-81 15,0 0 0-15,-53 40-7 0,30 12 7 16,-1 7 6 0,-1 0-4-16,1-1-2 0,6-4 0 15,6-3-33 1,9-4-115-16,3-13-79 0,5-10-223 16</inkml:trace>
  <inkml:trace contextRef="#ctx0" brushRef="#br0" timeOffset="106106.56">12314 10814 868 0,'0'0'150'16,"0"0"-83"-16,0 0 30 16,0 0 23-16,0 0-51 15,0 0-62-15,0-18-7 16,-6 40-18-16,-7 11 18 15,-4 11 16-15,-5 7 0 16,-2 4-1-16,-1 8-3 0,4-1-5 16,1 2 0-16,10-5-2 15,5-7-2 1,5-8-3-16,0-7 0 0,17-9 0 16,5-10-17-16,5-5-11 15,4-13-8-15,1 0 10 16,-4-6-2-16,-7-14 17 15,-6-1 8-15,-8-1 3 16,-7-3 2-16,0 4 2 16,-1 3 19-16,-20 6-8 15,-3 3-15-15,-6 8 0 16,-4 1-8-16,3 4 7 0,5 14-5 16,4 0-63-1,10 0-99-15,9-7-98 0,3-9-196 16</inkml:trace>
  <inkml:trace contextRef="#ctx0" brushRef="#br0" timeOffset="106558.37">11956 10959 226 0,'0'0'458'15,"0"0"-435"-15,0 0 49 16,0 0 82-16,0 0-50 16,0 0-39-16,-15-35 7 15,15 35 0-15,0 0-29 16,0 0-26-16,0 0-17 16,0 10-15-16,6 14 15 0,3 11 14 15,3 5 11 1,-8 9-8-16,-4 8-2 15,0 4-5-15,-8 4-1 0,-12-1-6 16,-2 0 4-16,1-6-7 16,12-9-43-16,9-12-64 15,0-15-97-15,28-13-140 16</inkml:trace>
  <inkml:trace contextRef="#ctx0" brushRef="#br0" timeOffset="106862.53">12650 11003 1122 0,'0'0'74'0,"0"0"-39"15,0 0 74-15,0 0-27 16,0 0-68-16,0 0-14 16,58-9 0-16,-21 39 0 15,2 4 8-15,-2 2-3 16,-5-1-5-16,-7-2 1 16,-1-3-1-16,-2-7-4 15,-2-5-56-15,-1-6-85 0,-2-10-84 16,-4-2-153-16</inkml:trace>
  <inkml:trace contextRef="#ctx0" brushRef="#br0" timeOffset="107084.87">12921 10962 906 0,'0'0'134'0,"0"0"-115"15,0 0 16-15,0 0 65 0,0 0-62 16,0 0-24-16,-34 95 47 16,4-41-30-16,-4 5-19 15,-8 4-5-15,2 0 3 16,5-4-10-16,13-6-78 16,16-10-158-16,6-13-249 15</inkml:trace>
  <inkml:trace contextRef="#ctx0" brushRef="#br0" timeOffset="107395.7">13502 10989 1130 0,'0'0'99'0,"0"0"-96"16,0 0 9-16,0 0 46 15,0 0-43-15,0 0-13 16,52 59 1-16,-43-13 2 16,-3 0-4-16,-6 0 1 15,0-6 2-15,0-6-4 16,0-8-27-16,0-6-45 15,0-8-61-15,0-9-68 16,0-3-134-16,-11-2-176 16</inkml:trace>
  <inkml:trace contextRef="#ctx0" brushRef="#br0" timeOffset="107757.8">13336 10836 932 0,'0'0'137'0,"0"0"-68"16,0 0-7-16,0 0 49 16,0 0-69-16,0 0-42 15,-11 4-19-15,16 30 19 16,0 4 3-16,-4 3 4 16,-1-3-1-16,0-1-3 15,-18-1 2-15,2-3-2 0,-4-4-3 16,4-2 2-16,1-4 3 15,3-6-5-15,7-4 1 16,2-5-2-16,3-4 3 16,0-1-3-16,3-1 4 15,16 0 0-15,9-2 12 16,12 0-1-16,9 0-7 16,13-10-2-16,5-2-5 15,6 1-15-15,0-3-71 16,-9-2-145-16,-7-3-341 15,-11-1 64-15</inkml:trace>
  <inkml:trace contextRef="#ctx0" brushRef="#br0" timeOffset="107955.29">14246 10972 50 0,'0'0'80'0,"0"0"660"16,0 0-291-16,0 0-431 15,0 0 10-15,0 0 64 16,17-19-47-16,-1 17-45 16,8 1-2-16,6 0 1 15,7 1-16-15,-1-6-71 16,-8-3-193-16,-10 0-338 16,-16-2 426-16,-2 7 27 15</inkml:trace>
  <inkml:trace contextRef="#ctx0" brushRef="#br0" timeOffset="108107.34">14413 11150 104 0,'0'0'1190'15,"0"0"-1104"-15,0 0-67 16,0 0 44-16,0 0-63 16,96-32-45-16,-47 17-397 15,-4 6-205-15,4 9 349 16,9 0 298-16</inkml:trace>
  <inkml:trace contextRef="#ctx0" brushRef="#br0" timeOffset="122145.51">16003 10922 19 0,'0'0'37'16,"0"0"42"-16,0 0 703 15,0 0-599-15,0 0-146 16,0 0 9-16,-71-83 50 16,71 62-25-16,5-1-31 15,14 1-21-15,9-1-13 16,10-1 0-16,9 3 0 15,4 2 2-15,3 4-4 16,-2 8-4-16,-7 6 0 16,-5 4-1-16,-10 24-1 15,-11 14-2-15,-13 12-1 16,-6 10 5-16,-21 4 4 0,-23 1-4 16,-9 1 5-16,-1-4 0 15,5-9-5-15,14-8 1 16,9-10 3-16,14-12-4 15,11-10 0-15,1-4-1 16,9-9 0-16,21-4 1 16,16-6 4-16,15-19 0 15,9-9-1-15,6-7-3 16,2-6 3-16,-8-6-2 16,-10 1 4-16,-13 4-3 15,-16 5-1-15,-11 7 1 16,-10 12 0-16,-7 10 1 0,-3 9 5 15,0 5 11-15,0 0-19 16,0 9-4-16,-11 16-12 16,-5 10 14-16,2 5 2 15,5 4-1-15,6 0 1 16,3 0 0-16,3-2-1 16,19-5 2-16,8-8-2 15,7-11 1-15,5-6-3 16,6-9 0-16,1-3 2 15,-1-8 1-15,-5-17 1 16,-3-7-1-16,-12-4 0 16,-11-4 1-16,-12-4 2 15,-5 0-1-15,-11-3 1 16,-19 4-3-16,-9 8 2 16,-8 11-2-16,-1 14-1 0,0 10-5 15,8 7-12-15,15 20-28 16,14 6-40-16,11 5-70 15,31-9-91-15,32-10-135 16,13-13-89-16</inkml:trace>
  <inkml:trace contextRef="#ctx0" brushRef="#br0" timeOffset="122395.81">17500 10895 852 0,'0'0'254'15,"0"0"-208"-15,12-73 66 0,-12 60 30 16,0 7-71-16,0 6-51 16,1 0-20-16,1 19-13 15,1 12 5-15,1 11 7 16,1 6 2-16,1 3 3 16,-3 1-3-16,3-3 4 15,-3-5-2-15,-3-7-3 16,0-5-18-16,0-9-47 15,0-9-89-15,-15-10-128 16,-2-4-130-16</inkml:trace>
  <inkml:trace contextRef="#ctx0" brushRef="#br0" timeOffset="123129.43">17470 10732 959 0,'0'0'100'0,"0"0"-57"15,0 0 81-15,-25-75 1 16,22 75-76-16,2 0-49 16,-1 11-14-16,-3 18-7 15,-5 14 21-15,-6 6 1 16,-10 4 3-16,-3-2 3 16,-3 0-4-16,2-6-3 15,8-8 1-15,7-9-1 16,7-8 1-16,7-7 0 0,1-6-1 15,0-4 1 1,0-3 1-16,0 0 7 0,7 0-4 16,13 0 5-16,13-10-5 15,12-2-5-15,10 1 0 16,10 0 1-16,8 2-1 16,3 2 0-16,3 1 1 15,-1-3 1-15,-5 1-1 16,-9-5-1-16,-6-1 1 15,-8-4-1-15,-1-4 0 16,-1-5 0-16,-1-4 4 16,-5-5-3-16,-6-1-1 15,-11 0 0-15,-10 4 3 16,-12 0 7-16,-3 2 11 16,-16 6 9-16,-18 3-23 0,-13 8-2 15,-5 7-5-15,-2 5 0 16,9 2-4-16,10 6-2 15,6 17 1-15,10 4 0 16,11 6 3-16,8 7-3 16,8 1 2-16,26 3 3 15,17 2 4-15,7 0-3 16,3-6 1-16,-4 1-1 16,-6-3-1-16,-8-5-1 15,-12 0 0-15,-8-3-4 0,-11 1-8 16,-11-2 2-1,-1-5-7-15,-13-2 10 0,-15-11 5 16,-7-8 3-16,-2-3 4 16,0-3 1-16,-2-19 2 15,2-12 3-15,5-9-4 16,13-8-3-16,13-6 1 16,6-1-4-16,32 7 0 15,16 10-1-15,5 16-8 16,-8 15-43-16,-11 10-103 15,-21 11-237-15</inkml:trace>
  <inkml:trace contextRef="#ctx0" brushRef="#br0" timeOffset="124366.79">16078 11569 628 0,'0'0'79'15,"0"0"2"-15,0 0 49 16,0 0-5-16,0 0-45 16,0 0-49-16,-33-43-31 15,33 43-2-15,3 18-10 0,14 10 12 16,-1 9 4 0,2 4 17-16,-3 3 0 0,-3 2 8 15,-6-2-11-15,0-2-9 16,-2-4-5-16,4-11 2 15,1-7-3-15,-2-8-2 16,4-4 7-16,2-6 1 16,2-2 4-16,6 0 5 15,4 0 11-15,5-14-1 16,1 2-13-16,5-1-5 16,2 5-2-16,4-2-4 15,5 5 1-15,4 0-3 0,-6 5-1 16,-3 0 2-1,-4 0-2-15,-4 0 0 0,4 0-1 16,5 0 1-16,9 0-1 16,8 0 6-16,1 0-6 15,2-2 0-15,-1-2-1 16,1 0 1-16,3-1 1 16,1 1-1-16,0-2 0 15,-5 4-2-15,-2-3 4 16,-6 3-2-16,0-1 0 15,-1 0 1-15,-2 0-1 16,1-1 2-16,2 0-1 16,-2-2 0-16,-4-2 0 15,-2 2 1-15,-5 0-1 16,-4 0 1-16,-1-1-1 0,-2 3-1 16,0 0 0-16,0 0 3 15,1-2-3-15,1 2 0 16,-3 0-1-16,-2 0 0 15,-4 1 0-15,-4 0 1 16,-3 0 0-16,-2 2 0 16,-1-1 0-16,0 2-1 15,4 0-1-15,2 0 0 16,2 0 2-16,5 0 0 16,0 0 1-16,-4 0 0 15,0-2-1-15,-6-4 3 16,-1-2 2-16,0-2-4 0,-2-3 8 15,-1 1-4-15,-1-4 0 16,-2 0 1-16,-1-1 3 16,3-3 10-16,-3-5-11 15,2-7 0-15,-1-4 0 16,-1-2 2-16,-1-1-3 16,-3-2 0-16,-5 9 1 15,-3 0 14-15,0 8 3 16,0 5-6-16,0 3-5 15,0 6-6-15,0 5 0 16,0 2-8-16,0 1-3 16,0 2-2-16,0 0-2 15,0 0 0-15,0 0 0 0,0 0 2 16,0 0 1 0,0 0 0-16,0 0-2 0,0 8-3 15,0 2-27-15,-1 5-52 16,-23-4-152-16,-15-3-469 15</inkml:trace>
  <inkml:trace contextRef="#ctx0" brushRef="#br0" timeOffset="126014.49">3040 10000 1057 0,'0'0'47'15,"0"0"-32"-15,0 0 16 16,0 0 69-16,0 0-9 16,0 0-52-16,-19-49-34 15,19 49-5-15,0 0-6 16,0 6-13-16,0 24 2 0,9 17 17 16,10 15 3-16,-1 7 6 15,-6 3-2-15,2 0-4 16,-3-3 0-16,-2-4 0 15,-1-11 0-15,-1-14-1 16,2-15 2-16,-1-9 0 16,1-12 1-16,4-4-2 15,4 0 3-15,9-4 10 16,12-18-8-16,14-9 2 16,12-8-4-16,7-7 1 15,6 3-3-15,0 0-2 16,-2 8-2-16,-2 7 2 15,-2 5-1-15,-3 9 0 0,-6 4 0 16,-2 4-1-16,-2 6-1 16,2 0 0-16,1 0 1 15,8 6 0-15,4 4 0 16,4 1 2-16,1-1-2 16,-4 0-3-16,1 0 2 15,1-1 1-15,3 0-2 16,5-3 2-16,-1-1 1 15,3-4 1-15,-3-1-2 16,5 0 1-16,-3-4-3 16,-7-10 1-16,-4 2-1 15,-7-3 1-15,-4-3 0 0,1 0 2 16,-7-1-2-16,-5-5 1 16,-1 1 0-16,-4-2-2 15,0-4 1-15,3-6 2 16,4-1-2-16,3-3 2 15,1 1-1-15,3 0 3 16,-1-1-2-16,-5 1 0 16,-10 2 2-16,-11 5 10 15,-14 0 20-15,-6 0-1 16,-6-4-11-16,-2-3-17 16,-3 0-2-16,-3 1 0 15,0 3 0-15,0 5 0 0,-12 3-2 16,-6 6-2-1,-3 5-23-15,-16-1-113 0,-17 0-588 16</inkml:trace>
  <inkml:trace contextRef="#ctx0" brushRef="#br0" timeOffset="136551.47">4234 4141 503 0,'0'0'31'0,"0"0"-17"16,0 0 6-16,0 0 58 15,-29-78 0-15,29 65-38 16,0 3-11-16,0 4-10 16,0 2 40-16,-2 4 22 15,-12 0 0-15,-14 0-19 16,-20 11-48-16,-22 13-12 15,-14 6-2-15,-7 1 4 16,-3-3-1-16,-1-4 4 16,5-3-2-16,-1-4 0 0,8-1 3 15,5-4 5 1,14-4-11-16,16-4 7 0,14-3-5 16,10-1 8-16,11 0 2 15,5 0 3-15,7 0 4 16,1 0-6-16,0 0-15 15,-2 0 0-15,2 3-9 16,-4 10-3-16,-7 7-8 16,-2 15 20-16,-5 11 0 15,-6 7 0-15,3 6 0 16,-1 15 0-16,-2 17 4 16,-3 12-3-16,-3 10-2 0,3 8-1 15,2-3 2-15,6-4 3 16,11-8-3-16,7-14 1 15,1-12 0-15,0-8-1 16,3-16-2-16,3-12 2 16,-2-11 5-16,-3-11-5 15,1-8 0-15,-2-5 0 16,0-1 0-16,0-1 1 16,0 0-4-16,0-3 6 15,0 0-1-15,0-3-2 16,0 1 3-16,0-2-2 15,0 0 0-15,0 0 1 16,0 0 9-16,0 0-4 16,0 0-7-16,0 0 4 0,0 1-4 15,0 1-3-15,0 2 2 16,0-1 1-16,0 3 0 16,3-2 0-16,-3-1 1 15,0-1-1-15,0 1 0 16,0-1 2-16,0 8-2 15,0 5-2-15,0 6 2 16,0 3 0-16,0 2 2 16,-3-1-1-16,0 2-1 15,-1 4 0-15,1 7 0 16,-5 13 0-16,-1 12-3 16,3 9 3-16,-4 5 3 0,7-9-3 15,1-14-3-15,2-15 2 16,0-19 0-16,0-11 0 15,0-6 1-15,0-3 6 16,0 0-4-16,0 0 12 16,0 0 25-16,0 0 12 15,0 0-18-15,0 0-18 16,0 0-9-16,0 0 0 16,0 0-4-16,0 0-1 15,2 0 0-15,17 0-1 16,23-17 0-16,32-8 0 15,34-11 0-15,29 1 0 16,20 4-3-16,-1 8 2 16,-5 17-35-16,-24 6-150 0,-36 3-236 15</inkml:trace>
  <inkml:trace contextRef="#ctx0" brushRef="#br0" timeOffset="137502.22">3494 8042 650 0,'0'0'150'0,"0"0"-95"15,0 0-9-15,0 0 19 0,0 0 22 16,0 0 5-1,0 0-42-15,-45-27-31 0,45 27-13 16,0 0 7-16,0 3-10 16,0 5 1-16,0 4 6 15,24-4 10-15,18-4 1 16,28-4 20-16,37-18 0 16,26-23-2-16,24-15-12 15,17-8-3-15,2 2-3 16,-4 8-8-16,-5 10-13 15,-22 11-1-15,-11 9 0 16,-19 5 2-16,-5 3-1 16,-16 7 1-16,-10 2-1 15,-16 1 1-15,-19 3-1 16,-20 1-1-16,-22 2-19 0,-7 0-4 16,-10-4-4-16,-32 2-15 15,-31 2-37-15,-39 0-127 16,-34 0-20-16,-27 11-37 15,-14 3-166-15</inkml:trace>
  <inkml:trace contextRef="#ctx0" brushRef="#br0" timeOffset="137851.94">3501 7950 577 0,'0'0'36'0,"-80"10"7"15,56-6 32-15,12-1 33 16,6-2 0-16,4-1-34 16,2 0-43-16,3 0-18 15,32 0-7-15,29-2 20 16,36-17 48-16,28-9-14 16,26-10-31-16,19-5 4 15,10 2-6-15,7 1-9 16,4 7-18-16,-2 8 2 15,-22 5-2-15,-25 9 0 16,-45 4 0-16,-37 5 0 16,-38 2-6-16,-22 0-60 15,-6 0-26-15,-28 0 12 16,-26 6 31-16,-18 4-77 16,-17-2-27-16,-11 1-33 0,-6-4 11 15,2 0-168-15</inkml:trace>
  <inkml:trace contextRef="#ctx0" brushRef="#br0" timeOffset="138085.18">3722 7925 677 0,'0'0'73'0,"0"0"-63"16,0 0-10-16,0 0 0 15,0 0 16-15,0 0 24 0,17 24-29 16,94-51 60-1,55-20 33-15,46-12-30 0,39-7-11 16,11 1-28 0,1 9-16-16,-26 13-14 0,-36 12 3 15,-44 12-8-15,-57 15 0 16,-51 4-88-16,-49 17-109 16,-33 8-47-16,-40-2-11 15</inkml:trace>
  <inkml:trace contextRef="#ctx0" brushRef="#br0" timeOffset="139870.01">4778 10801 985 0,'0'0'17'0,"0"0"32"0,0 0-38 16,0 0 38-1,0 0 16-15,0 0-44 0,0 0-21 16,-12-27-9-16,15 27-1 16,3 10-1-16,2 12 0 15,8 4 11-15,-2 0 5 16,0-2-3-16,0-7 1 15,2-6-1-15,7-11 6 16,20-1-4-16,18-36 31 16,27-25 66-16,18-22-46 15,15-16-23-15,19-17-14 16,15-5-2-16,14-1-7 16,2 15-9-16,-24 28 0 0,-29 34 0 15,-39 32-9-15,-33 16-133 16,-25 29-213-16,-21 2-129 15</inkml:trace>
  <inkml:trace contextRef="#ctx0" brushRef="#br0" timeOffset="168647.48">3449 6639 1017 0,'0'0'25'15,"0"0"-25"-15,-102 0 1 0,68 4 30 16,-3 3 15-1,-5 6-24-15,-13 2-18 0,-3 5-3 16,-12 4 0-16,-4 1 1 16,-3 2-2-16,-1 1 1 15,-4-1 0-15,-3 3 0 16,-6-4 1-16,2-1-1 16,2-4 0-16,11-3 6 15,6-2-6-15,13-3 5 16,10-3-2-16,11-4 2 15,19-1 1-15,4-2 9 16,10-2-7-16,3 2-9 16,-3 5-1-16,0 16-14 0,-3 17 8 15,0 18 7 1,-7 16-2-16,-1 11 2 0,-2 12 1 16,-5 11 1-16,-5 7 0 15,-5 6 0-15,4 3 1 16,2 3 7-16,9 8-3 15,7 7 4-15,3 3 14 16,1-2 24-16,5-9-31 16,0-5-16-16,0-2-2 15,0 5 2-15,0 3 1 16,0 5 0-16,-13 3-2 16,-17-6 1-16,-6-7 18 15,-4-10-6-15,1-14-10 16,6-4-1-16,2-5 10 0,1 4-1 15,-3 7-2 1,5 1-3-16,-2-3 0 0,3-2 1 16,3-7-6-16,2-3-1 15,2 1 0-15,-2-1-1 16,-2-6 0-16,-4-5-1 16,-3-7-7-16,-4-8 7 15,1-6 1-15,4-2 2 16,0-2-1-16,2-2 3 15,7-8 2-15,3-9-5 16,9-7-1-16,2-9 0 16,4-4-1-16,3-1-2 15,0 3 0-15,0 0 3 0,0 3 0 16,0 4 0-16,0-1 1 16,0 3-1-16,0 2 1 15,0-2-1-15,0-4 0 16,0-3 0-16,0-6 0 15,0 1 0-15,0-3 0 16,0 1-1-16,0-3 1 16,0 1 0-16,0-5 0 15,3 2 0-15,-3 1 0 16,0 0 2-16,3 2 0 16,-3-1 2-16,0-2-1 15,0-5 0-15,0-3 0 0,0-4-1 16,0 0-2-1,0 0-1-15,0 0-1 0,7 0-3 16,4 0 0-16,8 0 5 16,9 3 1-16,5-1 0 15,9 0-1-15,7-2-4 16,5 0-20-16,17-14-16 16,7-20 4-16,16-15 12 15,21-14 20-15,6-5 4 16,3 7 6-16,-10 9-6 15,-24 23-4-15,-26 18-225 16,-25 11-214-16,-24 3 35 16</inkml:trace>
  <inkml:trace contextRef="#ctx0" brushRef="#br0" timeOffset="174983.56">15416 6925 50 0,'0'0'627'0,"0"0"-598"16,0 0-8-16,0 0 52 15,0 0 30-15,0 0-3 16,0 0-58-16,0 0-14 15,-54-40 2-15,49 37 0 16,-3 1-9-16,-3 1-9 16,-6 0-3-16,-2-1 1 15,-6 2 0-15,-5 0-2 16,-6 0-3-16,-4 3-1 16,-9 10-2-16,-6 5 5 15,-8 3-6-15,-4 5 3 16,-3 2-4-16,4 1 5 0,6 7-3 15,5 3 0-15,9 8-4 16,4 8 4-16,6 4-4 16,5 4 5-16,4 4-6 15,6 2 3-15,3 1 0 16,2 3 2-16,2 0-1 16,1-2-1-16,0 2 2 15,0 3-2-15,3 3 0 16,1 3 0-16,5 3 0 15,2 0 2-15,2 0-1 16,2 2-1-16,14 0 0 16,11-1 0-16,3-5-5 0,3-7-5 15,0-2-3-15,-3-7-2 16,-2-3 11-16,-3-3 2 16,-1-7 1-16,-1 1 1 15,5 2-1-15,2-1 1 16,3 1-2-16,4-5 2 15,1-5 0-15,6-1 1 16,5-2-1-16,5-4-1 16,7-1 1-16,4-3 1 15,4 1 0-15,1-3 3 16,-4-1-1-16,-2-5-2 16,-1-2 0-16,4-1-1 15,5-5 1-15,9-1 9 0,5-3-10 16,2-2 0-1,-2-1 0-15,-2-1-1 0,-5 0 1 16,-3-2 0-16,-4 0 1 16,-5-1-1-16,-1 2 2 15,2 0-1-15,4 0 1 16,5 1 10-16,5 0 12 16,6 0-6-16,2 0-1 15,4 0-9-15,-5-3-6 16,-7-2 2-16,-4-1-4 15,-6-1 1-15,0 0 1 16,5-3-4-16,5 0 4 0,6 0-1 16,7 0-1-1,8 0 0-15,3 0 2 0,-3 0-2 16,-6-4 0-16,-6-2-1 16,-11-1 2-16,-9-1-3 15,-9-2 1-15,-3 1 1 16,-1-3 1-16,6-4 1 15,9 1-1-15,6-1 3 16,6 1-2-16,0 0 5 16,-3 0-1-16,-4 2-6 15,-11 1 2-15,-13 0 2 16,-10 0-3-16,-8 1 6 16,-3-2 1-16,0 0-4 15,4-1-2-15,9-3 1 16,9-3-3-16,5-2 0 0,4-5-2 15,1-3 2-15,-3-2 0 16,1-1 0-16,-6-2 0 16,-6-1 1-16,-8-4 0 15,-11-6 1-15,-6-4 0 16,-10-4 0-16,-3-2 1 16,1 0 0-16,4 0-1 15,3 0-2-15,6-2 0 16,3-1 0-16,4-2 1 15,-1 3-1-15,-5 1 0 0,-7 4 3 16,-9 2 21 0,-9 0-2-16,-3-4-6 0,0 3-12 15,-14-3 8-15,-5 4 14 16,0 1-16-16,-1 4 8 16,5 2-6-16,2-1 7 15,2 2-1-15,1 0-6 16,0-3 0-16,1 2-7 15,-2 4-4-15,-4 1 2 16,3 2-3-16,-4-1 0 16,1-1 1-16,-3 3 0 15,3 1-1-15,0 2-1 16,2 2 1-16,1 1 0 16,3 3 1-16,0 2-1 15,-1 0 0-15,1 0 2 0,-2 0-2 16,-5 2-1-1,2-4 0-15,-5-1 0 0,-3-1 2 16,-1-5-1-16,-5 0 0 16,-1-2 0-16,1 4-2 15,0 3 2-15,2 3 0 16,1-1 1-16,2 5 1 16,0 1-2-16,-3-2 1 15,0 1-1-15,-6-2 0 16,-1-2 0-16,-2 1-1 15,-6-5 0-15,-8-2 0 16,-6-2 0-16,-8 0-1 16,-4 3 0-16,-2 2-2 0,4 6 3 15,3 1 1-15,7 5 0 16,6 3 0-16,4 0 0 16,1 2 1-16,2-1-1 15,-3-1 2-15,-4 0-2 16,-2-2 0-16,-5-2 0 15,-1-2 1-15,-5-3-1 16,-2 2 0-16,-1-1 0 16,5 4 4-16,8 2-4 15,9 5-1-15,10 1 0 16,6 2-1-16,4 3-5 16,3 1 7-16,-1-1-1 15,3 1-2-15,-6 1 2 16,-6-3 0-16,-4 0 1 0,-12 0 0 15,-5 0 0-15,-7 0 0 16,-6 3 0-16,-5-2 0 16,-3 1-1-16,-4 2 1 15,0-2 3-15,8 2-2 16,5 0-1-16,9 1 0 16,6-2 0-16,-2 0 0 15,-2 1 1-15,-2 0 0 16,-5 0 1-16,1 1-2 15,-1-2 0-15,1 0-5 16,1 0 4-16,-1-2 0 16,0 1 0-16,2 1 1 0,3 0-2 15,0 0-2 1,4 2 0-16,1 1 3 0,2 0-6 16,-2 0 2-16,1 0 2 15,0 0 3-15,4 6 0 16,1-1-1-16,7 3 1 15,3-2 0-15,5-2-3 16,4 2 3-16,1 0-1 16,-3-1 0-16,-3 3 1 15,-3-4 0-15,-5 2 0 16,-6 2 1-16,2-4 1 16,-1 2-2-16,4 1-1 15,0 1-1-15,4 1-2 16,3 2-5-16,5 0-1 0,1-1 2 15,3 3-3-15,2-3 2 16,2 1 5-16,1 2 0 16,-2 2 2-16,-6 4-3 15,-3 3-3-15,-3 6-2 16,1 1-3-16,-3-2 7 16,2-1 2-16,-2-2 4 15,-1 1 0-15,1-1-1 16,1-4-2-16,7-1-9 15,5 0-9-15,4-1-5 16,4-4 4-16,4 3-4 0,1-4-5 16,2-1 4-1,1 1-20-15,0-1 16 0,0-2-11 16,-1 2-44-16,1 0 10 16,-1 2-50-16,0-1-29 15,2-5-114-15,2-6-13 16,0-2 189-16</inkml:trace>
  <inkml:trace contextRef="#ctx0" brushRef="#br0" timeOffset="176049.56">17795 6803 44 0,'0'0'868'16,"0"0"-790"-16,0 0 25 15,0 0 38-15,0 0-25 16,0 0-58-16,-19-75-28 16,19 74-1-16,0 1-4 15,0 0-7-15,0 0-4 16,0 0-13-16,0 0 1 15,0 0-2-15,0 0-8 16,0 0 0-16,0 5 2 0,0 16-7 16,0 10 5-1,3 16 8-15,0 4 0 16,1-1 2-16,-1-4 1 0,2-8-3 16,1-7 3-16,1-9-3 15,0-7 3-15,1-7-3 16,-2-7 0-16,3-1 2 15,15-2 9-15,17-24 30 16,20-11 2-16,19-13-20 16,14-14 6-16,11-7-5 15,14-6-8-15,16-8-14 16,19-2 11-16,21-1-4 16,12 10-7-16,-2 14-1 15,-10 22-1-15,-21 17 0 16,-14 12-4-16,-13 7-2 0,-12 5 5 15,-11-1-1-15,-19 0 2 16,-22-2 1-16,-18 0 4 16,-15-2 0-16,-9 2 6 15,-11 3 8-15,-4 0-14 16,-4-1 0-16,-2 2 0 16,0 0-3-16,0 0-2 15,0 0-8-15,-3 0-17 16,-2 0-32-16,2 0-42 15,-1 3-5-15,-4 4-39 16,-2-1-105-16,2 0-53 16,4-4-138-16,1-2 288 0,0 0 111 15,0-10-56-15</inkml:trace>
  <inkml:trace contextRef="#ctx0" brushRef="#br0" timeOffset="176433.87">20165 6181 25 0,'0'0'18'16,"0"0"12"-16,0 0 375 15,-72-74-169-15,59 53-70 16,0 5-17-16,0 1 0 16,3 1-41-16,1 5-29 15,2 4-23-15,2 1-4 16,3 4-15-16,2 0-19 16,-1 0-9-16,1 0-9 15,0 0 0-15,0 0-5 0,0 0 4 16,0 0-2-1,0 0-1-15,0 12-1 0,0 8-5 16,12 11 10-16,12 5 4 16,10 3 4-16,11-4-5 15,6-6 4-15,5-3-2 16,6-8 1-16,-6-3 1 16,-5-7-2-16,-17-3 1 15,-16-4-1-15,-11-1 2 16,-7 0 42-16,0 0 5 15,0 4-33-15,-13 8-21 16,-27 16-18-16,-24 19 8 0,-23 23 10 16,-4 19 0-1,18 13-122-15,34 2-260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36:13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6812 6436 323 0,'0'0'155'15,"0"0"-95"-15,0 0 22 16,0 0-10-16,0 0-23 0,0 0-18 16,0 0-7-16,-6 0 5 15,4 0 0-15,2 0 0 16,-1 0 9-16,1 0 10 15,-2 0-2-15,1 3-11 16,1-2-18-16,-2-1-5 16,2 2 4-16,0-2-4 15,0 0-5-15,0 0 4 16,0 0-10-16,0 0 9 16,2 0 3-16,13 0 35 15,4 0-4-15,5 0-18 16,3 0-16-16,0 0-4 15,7 0-2-15,-3 0 2 0,-1 0-5 16,1 0 1 0,2 0 0-16,3 4-2 0,3-3 0 15,3 0 2-15,7 1-2 16,3 0-1-16,-1-1 1 16,0 2 2-16,-1-2-1 15,1 2-1-15,1 1 1 16,5-1 0-16,9-1 0 15,1 1 0-15,-3-2 0 16,-7 3 3-16,-2-2-4 16,-2 1 2-16,10-3-1 15,6 0-1-15,-2 0-1 0,2 0 1 16,-11 0 0-16,-6 0 0 16,0-3 0-16,4-3-1 15,0-1 0-15,2 0 2 16,-1 2-1-16,-5 3 0 15,1 2 0-15,5 0 0 16,4 0 0-16,7 0-5 16,2 0 4-16,-5 0-4 15,-6 0 5-15,-5 0 0 16,-4 0 0-16,1 0-1 16,8 0 0-16,-4 0-2 15,1 5 0-15,-6-1-3 16,-4 2 4-16,-2-1-3 0,3-4-4 15,3 3 0 1,3-3-8-16,2-1 16 0,-1 0-9 16,-4 0 6-16,-3 0 4 15,-9 0 0-15,-8 0 1 16,-6 0-1-16,-4 0 0 16,-4 0-1-16,-1-1 1 15,2-1 0-15,3 0 0 16,4 1 0-16,5 1 0 15,10-3 2-15,8 2-2 16,3 0 4-16,4 1-4 16,2-1 0-16,-2 1 0 0,0 0 2 15,-4 0-1 1,6 0-1-16,-2 0 0 0,-2 0-4 16,-3 0 4-16,-6 0 0 15,-5-2-1-15,-12 2 0 16,-6-1 0-16,-12-1 1 15,-8 1 1-15,-1 0 14 16,0-1 21-16,0 2-15 16,-1-1-10-16,-5 1-6 15,-1 0-5-15,2 0-46 16,4 0-103-16,1-4-163 16,6-6-251-16,16-3 409 15</inkml:trace>
  <inkml:trace contextRef="#ctx0" brushRef="#br0" timeOffset="1484.35">11683 6292 415 0,'0'0'61'0,"0"0"-11"15,0 0 90 1,0 0-15-16,0 0-17 0,0 0-29 16,0 0 7-16,9-20-16 15,-9 20-9-15,0 0-8 16,0 0-14-16,0 0-11 16,0-1-7-16,0 1-5 15,0 0-8-15,0 0 0 16,0 0 2-16,0 0 2 15,0 0-4-15,0 0-2 16,0 0-2-16,0 0-4 16,0 0-3-16,0 0-4 15,0 2 0-15,0 9-1 16,0-2 8-16,3 5 2 0,3 1 0 16,0 1 5-16,3 2 9 15,4-1-10-15,-2-1-3 16,5 1-2-16,-2 1 0 15,2-2 0-15,-1 0 1 16,0-4-2-16,-3-1 0 16,1-2 2-16,-1 0 2 15,-3-3-2-15,0 0-2 16,1-4 0-16,4 3-3 16,4 0 3-16,5-1 6 15,3 0-6-15,10-1 1 16,2 0 0-16,4-2 0 15,3 1-1-15,-2-2 2 0,-1 0-2 16,1 1 1-16,-1-1-1 16,0 0 1-16,0 0 1 15,0 0-1-15,2 0-1 16,-3 0 0-16,-3 0 1 16,-3 0 0-16,-4 0 0 15,-1 0-1-15,-2 2 0 16,2-1 0-16,3 1 0 15,1 1 0-15,5 0 1 16,1 1-1-16,2-1 1 16,0 1 0-16,-2 1 1 15,-3-2-2-15,-1 0 0 16,0 0 0-16,-3 0 0 16,-4-3 0-16,-4 0 0 0,-3 0 0 15,-1 0-3-15,-2 0 3 16,2 0-1-16,1 0 1 15,1 0 0-15,2-6 0 16,5 2-2-16,3 2 1 16,2-1 1-16,0 1-2 15,-1 1 2-15,-1 1 0 16,1 0 0-16,1 0 0 16,-2 0-3-16,1 0 3 15,0 0 0-15,3 0 0 16,-1 0 1-16,2 4 1 15,-4-1-1-15,-3-1-1 0,-4 1 1 16,-9-1 1-16,-8-1-2 16,-5-1 1-16,-5 0 1 15,0 0 7-15,0 0-2 16,0 0 2-16,0 0-3 16,0 0 1-16,0 0-7 15,0 0 0-15,0 0-5 16,0 0 3-16,0 0 2 15,0 0 0-15,0 0 4 16,0 0 15-16,0 0 20 16,0-8-12-16,0-3-23 0,0-3-2 15,0 1-1-15,0-1 0 16,0-2 1-16,0-1-2 16,0-1 0-16,0 0 0 15,0 2 1-15,0 2-1 16,0 1 0-16,1 5 1 15,-1 2-1-15,0 3-1 16,0 3-8-16,0 0-6 16,0 0-25-16,-3 0-24 15,-16 0-56-15,-9 6-262 16,-10 1-230-16,-7 0 411 16</inkml:trace>
  <inkml:trace contextRef="#ctx0" brushRef="#br0" timeOffset="4468.81">9232 7511 888 0,'0'0'90'0,"0"0"-72"16,0 0-5-16,0 0 43 0,0 0 70 15,0 0-55-15,0 0-53 16,0 0-11-16,-18 11-1 15,18-9-3-15,0-1-3 16,0 2-4-16,0-2 3 16,0 2-2-16,0 3-3 15,6 3-2-15,9 3 6 16,10 7 2-16,14 0 7 16,14 0-3-16,12-4-1 15,9-7 6-15,14-6-4 0,12-2 7 16,12 0-9-1,6-16 1-15,4-2-3 0,7-4-1 16,10-10-15-16,27-10-26 16,38-19-104-16,43-9-210 15,56-6-270-15</inkml:trace>
  <inkml:trace contextRef="#ctx0" brushRef="#br0" timeOffset="5659.14">11507 7538 448 0,'0'0'0'15,"0"0"-21"-15,0 0-19 16,0 0 40-16,0 0 4 16,0 0-1-16,-16 21-2 15,8-15 0-15,-1-1-2 16,-4 0-6-16,4-1-87 15</inkml:trace>
  <inkml:trace contextRef="#ctx0" brushRef="#br0" timeOffset="12638.4">14078 7718 597 0,'0'0'83'16,"0"0"-70"-16,0 0 2 15,0 0 85-15,0 0 4 16,0 0-54-16,0 0-15 16,-5 0 0-16,5 0 5 15,15 0-28-15,22 0-9 16,29 4-1-16,37 6 3 15,34 2 4-15,26-1 26 16,16 1 3-16,-6-5-20 0,-15-2-8 16,-34-1-3-16,-44-2 1 15,-39-1 37-15,-28-1-10 16,-13 0-12-16,-28 0-15 16,-26 0-8-16,-21 0-225 15,-11-5-552-15</inkml:trace>
  <inkml:trace contextRef="#ctx0" brushRef="#br0" timeOffset="16607.34">11659 7525 596 0,'0'0'108'16,"0"0"-104"-16,0 0-1 15,0 0 5-15,0 0 27 16,0 0-4-16,0 0-22 15,0 17-1-15,0-12 6 0,0 1 4 16,0-3-7-16,0 1-1 16,0 1-8-16,0 0 0 15,0 1 3-15,3 0-4 16,0-2-1-16,0 2 5 16,0-1 2-16,0 1-1 15,2-1 3-15,-1 1-2 16,2-1 5-16,-2 1-5 15,1 0-4-15,1-1 0 16,3 3 1-16,4-1 3 16,4-1 7-16,7-2 1 15,5 1 5-15,9 0-7 16,5-2-1-16,0-1-8 0,3 3 0 16,-2-4-3-1,-4 0-1-15,2 1 2 0,-5-1-2 16,0 1-2-16,1-2 1 15,5 3 2-15,3-2-3 16,3 0 2-16,6 0 0 16,1 1 0-16,4-1 2 15,2 2-2-15,1 1 1 16,1 0 0-16,-3 1 1 16,-4-2-2-16,-5-1 4 15,-3 0-4-15,-7 0 1 16,3-2-2-16,1 0 3 0,-1 0-2 15,6 0 2 1,-1 0 1-16,0 0-3 0,-1 0 1 16,-3-2-1-16,3 0 1 15,2-2 1-15,4 4-2 16,8 0-4-16,4 0 4 16,3 0 1-16,6 8-1 15,5 1 3-15,2 3-3 16,-2-2 1-16,-2-2 0 15,-6-1 2-15,-6-1-2 16,-1-2 0-16,-4-1 0 16,-3-2 2-16,-3 0-3 15,-8 1 0-15,-8 1-3 16,-7 1 3-16,-3 1-1 16,-3 0 2-16,-3-1-2 0,-1 1 0 15,-1 0 1-15,-3-1-3 16,-4 0 3-16,-2-4 1 15,-4 2-1-15,-1 0 3 16,0-1-4-16,-2 0 1 16,1 0-1-16,0 2 1 15,2-1-1-15,-2 2-6 16,2-1 5-16,-1 0 0 16,-1-2-4-16,-2-1 0 15,-4 0 1-15,-1 0-10 16,0 2 9-16,0-1-18 15,0-1-13-15,0 1 8 0,0 2 5 16,14 0-38-16,14 6 7 16,20-1 43-16,17-1-70 15,10-3-107-15,2-3-82 16</inkml:trace>
  <inkml:trace contextRef="#ctx0" brushRef="#br0" timeOffset="17683.8">16626 7885 330 0,'0'0'67'0,"0"0"-57"15,0 0 0-15,0 0 49 16,0 0 16-16,-90-4-20 15,78 4-33-15,-1 0-6 16,2 0-2-16,0 0 9 0,2 0-1 16,-1 0-6-1,-1-2-2-15,3 2 11 0,2-1 17 16,2 1-20-16,2 0 2 16,2 0-11-16,0 0 2 15,0 0 4-15,0 0-2 16,0 0 1-16,0 0-6 15,2 0-9-15,13 0 2 16,12 0-5-16,10 1 4 16,11 5 2-16,2 0-3 15,-2 0-1-15,0 0 4 16,-3-2-6-16,2 0-1 16,3 1 1-16,3 1 6 0,2-2-6 15,-1 0-1-15,-2-2 1 16,-1 2-1-16,0-4 1 15,-5 0-1-15,2 0-3 16,-3 0-6-16,-1 0 4 16,0 0-20-16,-4 0-8 15,6 0 9-15,9 0-19 16,5 0 2-16,13 7 20 16,8 4-2-16,4 2-10 15,1-2-31-15,2-1 20 16,-6-1 2-16,-4-5-25 15,-8-2 44-15,-3-2 4 0,-7 0-26 16,1 0 12 0,0 0 34-16,-1 0 0 0,0-2 16 15,-2 0 3-15,0-3 19 16,3 2-4-16,5 1-3 16,5 2 3-16,-2 0 0 15,0 0-13-15,-4 0-11 16,-2 4 0-16,-3-2 12 15,2 0-9-15,7 0 19 16,5 0-20-16,4-2-1 16,3 5-7-16,2 2 2 15,-1 4 0-15,2 1-6 16,-4 2 0-16,-4 2 2 0,-1-2-2 16,0-1 0-1,1-5-1-15,3-2-2 0,-3-2-9 16,0-4 0-16,-9 0-12 15,-3-11-4-15,-4-7-9 16,-8 2 6-16,-5-1 10 16,-8 0 6-16,-6 7 5 15,-1 3-4-15,-2 3 8 16,2 4-28-16,6 0-47 16,-2 0 38-16,-5 5 30 15,-4 0-23-15,-10-2 33 16,-6-3 3-16,-5 0 6 0,-3 0 7 15,-3 0-13 1,0-8-38-16,0-3-174 0</inkml:trace>
  <inkml:trace contextRef="#ctx0" brushRef="#br0" timeOffset="24994.67">20644 9088 768 0,'0'0'24'0,"0"0"-15"16,0 0-9-16,0 0-5 15,0 0-6-15,0 0 5 16,0 0 5-16,13 36 2 16,-7-11 4-16,-2 2-4 15,1-2 0-15,-2-2 0 16,0-3 0-16,4-3 4 0,1-4-5 15,4-5-4 1,-1-2 4-16,5-4 20 0,0-2 16 16,2 0 12-16,3 0-12 15,3 0-9-15,-3-2-11 16,4-3 1-16,-1 1-13 16,1 1 6-16,3-1-4 15,2 1-5-15,3-1 3 16,4 2-1-16,2 0-4 15,4 1 1-15,-1 1 0 16,2 0 2-16,0 0 0 16,-2 0 0-16,3 0-2 15,-2 0 3-15,2 0-2 16,1 0 0-16,3 0 0 0,-1 0-1 16,1 0 2-16,-2 0-2 15,-1 0 1-15,-1 0 0 16,2 0-1-16,1 0 0 15,3 0 0-15,1 0 0 16,2-3 0-16,-4 3-1 16,-2 0 1-16,-6 0 0 15,-6 0 1-15,-3 0-1 16,-2 0 0-16,0 0 0 16,2 0 1-16,4 0-1 15,-1-2 0-15,0 1 1 16,3 0 0-16,-2 1-1 15,2 0 0-15,-2 0 2 0,0 0-2 16,1 0 0-16,-2 0 0 16,2 0 0-16,-2 0 0 15,3 0 0-15,0 0-3 16,4 0 0-16,3 0-9 16,9 0 2-16,7 0 5 15,5 4 5-15,2 2 1 16,-7 2-1-16,-4-1-2 15,-2 0 1-15,2 2-5 16,1 3 0-16,4 0 3 16,-3 0 5-16,-4-2-2 15,-8-3 0-15,-3 0 0 0,-5-3-2 16,-1 1 2-16,-2-5 0 16,2 4 3-16,0-3-3 15,3 0 0-15,1-1 0 16,-1 2 1-16,1-1-1 15,-3 1 0-15,2 2 0 16,0 0 0-16,1 3-1 16,3 0 1-16,1 2 2 15,3 1-2-15,0-1 0 16,-1-3-1-16,-3 0 0 16,0-2 1-16,-2-1-1 15,0 0 1-15,3-2 0 16,-1 1 1-16,-1-2 0 0,-2 0 0 15,-3 0 0 1,-4 0 0-16,-3 0 0 0,-2 0-1 16,-1 0 3-16,0 0 0 15,0-2-2-15,-1-1 0 16,3 1-1-16,1-2 0 16,-1 4 0-16,3-3 1 15,-2 0 0-15,-1 3-1 16,2-3 0-16,-8 0 1 15,-1-1 0-15,-2 0 0 16,0-1 1-16,6-1-2 16,7 0 0-16,7 1 0 0,5 2 0 15,0-1 5-15,-2 3-4 16,-3 1-1-16,-4 0-2 16,-1 0 0-16,-2 0 2 15,-3 0-3-15,-3 0 3 16,-6 0 0-16,-3 0 1 15,3 0 4-15,-4-1 4 16,4-4 0-16,-3-1 3 16,-1-1-3-16,-2 1 8 15,0-3 3-15,1 2 4 16,2 0-13-16,9 1-10 16,3 1-1-16,7 2-2 15,-3-2 2-15,-1 2 1 16,-6-1 0-16,-7 2 5 15,-9-1 14-15,-4 0 17 0,-4-2 3 16,-3 3-8-16,2-1-1 16,-2 0-3-16,0 0-6 15,0 0-3-15,3-2-2 16,-2-1 2-16,4-2 0 16,-2 0-1-16,0-3-6 15,1 0-2-15,-3 1-1 16,1 3-1-16,0 2-7 15,-1-1 0-15,2 3-1 16,-1-1-1-16,2 1 0 16,0-3-1-16,1 3 0 15,-4-2-8-15,-2 0-12 0,-2-7-27 16,-5-8-118-16,-16-16-456 16,-17-14 211-16</inkml:trace>
  <inkml:trace contextRef="#ctx0" brushRef="#br0" timeOffset="35630.43">9739 14508 690 0,'0'0'71'16,"0"0"37"-16,0 0-23 16,0 0 21-16,0 0-9 15,-81-28-26-15,81 28-35 16,0 0-20-16,0-1 10 16,0 1 7-16,0 0 6 15,6 12-4-15,14 17 5 16,8 8 25-16,4 2-34 0,-4-2-19 15,3-8-2 1,-2-6-1-16,0-6-6 16,1-5 1-16,3-8-1 0,3-4 4 15,10-4-1-15,2-21 4 16,4-12-4-16,3-9 0 16,0-8-1-16,3-3 2 15,-2-5 0-15,2 1 1 16,-1 4 1-16,-5 10-8 15,-9 7 2-15,-10 14-2 16,-8 8-1-16,-10 8-5 16,-6 8-2-16,-3 2-52 15,2 5-22-15,2 20-13 16,-4 14-34-16,-3 6-93 16,-3 3-131-16,-11-5-214 0</inkml:trace>
  <inkml:trace contextRef="#ctx0" brushRef="#br0" timeOffset="35965.05">10655 14555 1005 0,'0'0'61'0,"0"0"-56"16,0 0 4-16,0 0 61 15,0 0-42-15,0 0-25 0,28 28-4 16,-14-9 2 0,2 5 0-16,1-2 4 0,-1 0-5 15,6-7 4-15,1-9 0 16,7-6-3-16,11 0 5 16,7-27 16-16,10-11 31 15,7-9-13-15,-3-5-16 16,-2 2-15-16,-5 3-3 15,-13 11-4-15,-12 13-2 16,-11 10-31-16,-11 7-136 16,-5 1-200-16,-3-7-284 15</inkml:trace>
  <inkml:trace contextRef="#ctx0" brushRef="#br0" timeOffset="37643.58">21830 7824 155 0,'0'0'475'0,"0"0"-424"15,0 0-38-15,0 0-8 16,0 0 18-16,0 0-5 16,0 0-18-16,0 0-18 15,1 39-97-15,-22-36-97 16</inkml:trace>
  <inkml:trace contextRef="#ctx0" brushRef="#br0" timeOffset="39416.28">20451 8180 26 0,'0'0'27'0,"0"0"-5"16,0 0 20-16,0 0 424 16,0 0-346-16,35-83-55 15,-32 72-4-15,-2 6 17 16,1 2-2-16,-2 3-50 15,0 0-26-15,0 0-8 16,0 16-9-16,0 11 17 16,0 6 6-16,0 3 1 0,-6-4-2 15,-1-4-4 1,0-2-1-16,2 1 0 0,-2-5 1 16,3-4 0-16,1-5 1 15,3-7-2-15,0-3 2 16,0-3-1-16,0 0 8 15,0 0 11-15,0-16-4 16,0-9 19-16,9-7-25 16,4-7 3-16,2-1-9 15,0-3-2-15,-2 4 5 16,-1 1 1-16,-3 2 31 16,-1 4-14-16,-2 4-17 15,1 3 1-15,0 9 4 16,-1 0-9-16,1 5-4 15,0 2 0-15,0 2-1 0,2 1-2 16,3 2-6-16,9-2 6 16,7 6 3-16,5 0 0 15,6 0 0-15,4 0-3 16,2 0 3-16,3 0 1 16,1 0-1-16,5 0-2 15,4 0 1-15,5 0 1 16,1 0 3-16,0 0-1 15,0 0-2-15,-3 0 0 16,1-2 0-16,-3 2-1 16,4-2 3-16,3 0-2 15,-1-1 2-15,4-2 1 0,-4 3-3 16,5-2-2 0,1 2 2-16,0 1 0 0,-2 1-1 15,-5 0-2-15,2 0 3 16,2-2-1-16,5-1 1 15,7 0 5-15,0-6-4 16,-1 3 0-16,3-1 3 16,0-1-2-16,-3 1-2 15,-1 0 7-15,-6-4-7 16,-1 2 2-16,-2 0 0 16,1-2-1-16,2 0-1 15,0 0 0-15,2 1 0 16,3 4 0-16,1 3-5 0,2 2 5 15,-3 1 0-15,-6 0-1 16,-7 0 2-16,-6 0-1 16,-5 0 0-16,-3 0 0 15,5 0 0-15,1 0-1 16,9 0 2-16,4 0 3 16,6 0-4-16,7 0 0 15,6 0 0-15,1 0-2 16,1 0 0-16,-4 3-3 15,1 3 2-15,-2-1-5 16,-3 2-2-16,-3 0 10 16,-3-1-2-16,-3-1-2 15,-3 1 0-15,-1-2 4 16,-4 0 0-16,1-4 1 0,6 0 3 16,4 0 0-16,-1 0-4 15,-4 0 0-15,-8 0-3 16,-5 0 3-16,-3 0 0 15,0 4-1-15,0 1 1 16,-2-3 2-16,-4 1-2 16,-7-3 0-16,-9 0 3 15,-9 0-2-15,-7 0 1 16,-6 0 12-16,-4 0 1 16,1-3 2-16,-4-2 16 15,-2 0-3-15,-1 2-2 16,1 0-7-16,-2 1-2 15,1-1-6-15,-1 2-7 0,2 1 2 16,-2-1-7-16,0 1 2 16,3-2 4-16,0 0-5 15,1-3 2-15,5 0-4 16,-2-1-4-16,7 0 2 16,4 0-1-16,10 0-1 15,5-2 4-15,7 1 0 16,8 1-1-16,1-2 2 15,5 2-2-15,1 1 2 16,-4 2-2-16,-2 0 4 16,-8 0-3-16,-3 1 0 15,-8-2 1-15,-6-1 3 0,-2 1 10 16,-8 0 7-16,-2 0 0 16,-6 1-1-16,-2 0-4 15,-1-1 1-15,-1 4-5 16,-2 0-5-16,0 0-4 15,0 0-3-15,1 0-2 16,-1 0 1-16,0 0 0 16,0 0-3-16,0 0-11 15,0 30-4-15,-1 13 3 16,-5 14 16-16,0 5 2 16,1 0 0-16,2-1-2 15,0 1 0-15,0-1 2 16,-1-2-2-16,-2-14-123 0,-2-24-347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37:03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14240 5178 905 0,'0'0'76'0,"0"0"-45"16,0 0 50-16,0 0 29 16,0 0-16-16,0 0-60 15,0 0-26-15,-13-4-6 16,11 4 3-16,2 0 1 16,-1 0 6-16,-1 0 19 15,2 2 3-15,-1 0-1 16,-1-2-2-16,1 2-13 15,-2-1-4-15,0 2-7 16,2-3-2-16,-1 1-2 16,-1 2 0-16,0 1-2 15,-5 4-1-15,-1 2 1 16,-2 0 2-16,3-2 0 16,5-4-3-16,3-1 0 0,0-2-5 15,0 1 4 1,8-1-7-16,18 1 8 0,22-2 4 15,18 0 1-15,16-18 5 16,7-7-1-16,5-3-8 16,-1-1 2-16,-2-1-2 15,-3 4 0-15,-9 4 1 16,-9 1-2-16,-9 4 0 16,-7 1 0-16,-6 2 2 15,-7 1 0-15,-3 1 0 16,-5 2 0-16,-5 0 0 15,-6 2-1-15,-10 2-1 0,-6 4 0 16,-6 2-1 0,0 0-14-16,0 0-30 0,-18 0-30 15,-13 0-52-15,-9 2-124 16,2-2-149-16</inkml:trace>
  <inkml:trace contextRef="#ctx0" brushRef="#br0" timeOffset="450.03">15083 4771 972 0,'0'0'106'0,"0"0"-69"16,0 0 113-1,0 0-50-15,0 0-65 0,0 0-24 16,-30-37-8-16,30 37-2 15,0 0 0-15,0 0-1 16,0 0-2-16,0 0-1 16,3 0 0-16,19 0-3 15,13 0 6-15,10 1 3 16,8 0 1-16,-2-1-1 16,-6 2 1-16,-8-1-1 15,-7 1-3-15,-6 2 0 16,-9 0 0-16,-2 1 0 0,-7-2 0 15,-1-1-1 1,-5 0-1-16,0 1-1 0,0 0 2 16,0 8-4-1,-6 12 2-15,-18 10 3 0,-10 11 5 16,-8 6 3-16,0-5-5 16,11-2-3-16,11-2 0 15,14-6-10-15,6-2-70 16,23-12-76-16,21-13-137 15,6-8-489-15</inkml:trace>
  <inkml:trace contextRef="#ctx0" brushRef="#br0" timeOffset="999.81">16666 4341 37 0,'0'0'875'0,"0"0"-773"16,0 0-83-16,0 0 111 15,0 0 18-15,0 0-87 0,12-62-32 16,-12 62-12-16,0 0-4 16,0 0-8-16,0 0-5 15,0 3-5-15,-10 18-6 16,-9 14 5-16,-10 9 6 16,-6 10 24-16,0-4-14 15,7 2-6-15,8-4-2 16,11-2-2-16,9-2 0 15,1 0 0-15,24-5-2 16,6-5 2-16,6-7 1 16,-1-12 0-16,0-5 1 15,-8-4-3-15,-4-6 1 16,-8 0 0-16,-4 0 0 0,-5-13 0 16,-2-7 3-1,-5-6 4-15,0-5-7 0,-16-2-4 16,-20 1-1-16,-15 9-14 15,-14 9-9-15,-4 10-11 16,12 4-8-16,18 0 17 16,20 10-33-16,19 5-101 15,9 0 1-15,28-6-55 16,15-4-267-16</inkml:trace>
  <inkml:trace contextRef="#ctx0" brushRef="#br0" timeOffset="1316.44">17072 4478 24 0,'0'0'854'0,"0"0"-747"16,0 0-61-16,24-84 118 15,-21 74-36-15,-2 5-71 16,-1 4-31-16,0 1-18 15,0 0-8-15,0 0-12 16,0 20-16-16,0 10 18 16,0 5 10-16,3 2 2 15,4-5 1-15,-2-3-1 16,1-4 1-16,-1 0-3 16,-4-4-34-16,1-4-50 15,-2-5-49-15,0-6-73 0,-9-6-97 16,-9 0-162-16,-3-16 316 15</inkml:trace>
  <inkml:trace contextRef="#ctx0" brushRef="#br0" timeOffset="1701.38">16996 4259 94 0,'0'0'651'0,"0"0"-567"15,0 0 18-15,0 0 41 16,0 0-61-16,0 0-47 15,-21-46-26-15,21 46 8 0,0 0-14 16,0 0-3-16,0 0-12 16,0 11-2-16,-2 13-7 15,-4 7 21-15,-4 7 11 16,-5-1-4-16,3-3-1 16,-1-5-4-16,4-3 5 15,3-5-6-15,3-3-1 16,3-6 1-16,0-2-1 15,0-4 1-15,10-1 2 16,14 0 0-16,15-4 11 16,19-1 29-16,17 0-2 15,17-11-15-15,12-5-10 16,-5 2-8-16,-14 2-5 0,-25 4 0 16,-28 5 1-16,-19 0-4 15,-13 3-47-15,-6 0-91 16,-29 13-177-16,-14 4-227 15,-9-1 236-15</inkml:trace>
  <inkml:trace contextRef="#ctx0" brushRef="#br0" timeOffset="2484.59">17072 4299 875 0,'0'0'84'0,"0"0"-76"15,0 0 45-15,-130 17 12 16,67 12-7-16,1 4-14 16,4 6-18-16,10 1 6 15,6-1-23-15,12-1 0 16,11 0-6-16,8-3-3 16,11-1-4-16,18-5-2 15,23-4 6-15,14-11 9 16,10-10 1-16,11-4-5 15,-2-6 8-15,-1-16-8 0,-6-8-3 16,-15-2 0-16,-7-5 1 16,-16 0 5-16,-10-3 1 15,-12-3 23-15,-7 4 0 16,-9 3-10-16,-24 9-4 16,-20 14-18-16,-22 13-4 15,-22 2 0-15,-9 31-2 16,11 15 5-16,20 4-10 15,26 5 9-15,28-2-5 16,21-2 3-16,3-6 0 16,29-7 1-16,15-11 0 15,14-11 1-15,9-15 2 16,9-3 0-16,-1-13 0 0,-5-15 0 16,-9-6 0-16,-4-3 1 15,-10-3-1-15,-12 0 1 16,-15-5 3-16,-20-3 4 15,-6 2-1-15,-44 6-7 16,-31 14-11-16,-38 19-52 16,-29 7-57-16,-16 31-85 15,6 13-127-15</inkml:trace>
  <inkml:trace contextRef="#ctx0" brushRef="#br0" timeOffset="3203.05">13521 5935 493 0,'0'0'123'0,"0"0"-115"16,0 0 6-16,0 0 71 15,0 0-11-15,-85 49-42 16,71-37-7-16,5-5 9 16,2-1-5-16,6-4-5 15,-1 1-19-15,2-3-2 16,0 0 7-16,0 0 9 15,0 0 31-15,0 0 20 16,0 0 6-16,0 0-3 16,6 0-26-16,33-13-27 15,28-12 0-15,35-15 38 16,23-8-32-16,15-2-22 0,-3 1 5 16,-3 5-5-16,-11 4 5 15,-26 8-8-15,-30 10-2 16,-34 11-7-16,-33 11-39 15,-22 1-95-15,-40 18-159 16,-17 5-269-16</inkml:trace>
  <inkml:trace contextRef="#ctx0" brushRef="#br0" timeOffset="3467.35">13415 6253 44 0,'0'0'1073'16,"0"0"-1073"-16,0 0 3 15,134-69-3-15,-53 33 46 16,10-5-34-16,0-3-2 16,3-2 0-16,-9 1 18 15,-9 1-10-15,-13 6-9 16,-18 9-2-16,-17 10-4 15,-20 8-3-15,-8 9-92 16,-32 2-183-16,-22 9-223 16</inkml:trace>
  <inkml:trace contextRef="#ctx0" brushRef="#br0" timeOffset="3604.7">13370 6297 12 0,'0'0'765'0,"0"0"-681"16,0 0-77-16,0 0 77 15,0 0 24-15,154-66 20 16,-5-2-87-16,14-6-27 16,-14-6-14-16,-28-2-257 15</inkml:trace>
  <inkml:trace contextRef="#ctx0" brushRef="#br0" timeOffset="23694.82">6830 6735 1 0,'0'0'726'0,"0"0"-622"15,0 0-83-15,0 0 91 16,0 0 21-16,0 0-65 15,0 0-41-15,-24-12-10 16,24 12 0-16,0 0 0 16,0 0 3-16,0 0 1 15,0 0 2-15,0 0 3 16,-2 0-5-16,2 0-11 16,-1 0-10-16,-1 0-1 15,-1 16-6-15,-5 12-7 16,-3 12 7-16,-4 6 7 15,0-11 1-15,5-7-1 16,2-13 1-16,1-7-1 16,7-3 1-16,0-4 0 0,0-1-1 15,0 0 4-15,0 0 2 16,0 0 13-16,-3-9 23 16,-5-11 11-16,-2-12-40 15,-5-13-13-15,3-2-3 16,2 2 3-16,1 3 4 15,4 7 6-15,2 7 1 16,0 7-9-16,3 7-1 16,0 8 1-16,0 4-2 15,0 2-1-15,0 0-1 16,0 0 1-16,0 0-3 16,0 0 3-16,0 0-1 0,0 0 0 15,0 0 0 1,6 0-2-16,8-2 4 0,8-4 0 15,5 0 1-15,0 0 1 16,-1 2-1-16,0 1-2 16,-2-3-2-16,6 1 3 15,-2-2-1-15,3 0 0 16,-1 2 1-16,2-2 0 16,-4 1-1-16,3 3-1 15,2-1 0-15,3 1 0 16,7-1 2-16,2 0-1 15,4-2 1-15,-1-1 0 16,7 0 0-16,2 0 0 0,5-4 0 16,3 2 1-1,0 1-2-15,1-1 1 0,-6 4 0 16,-2-3 0-16,-2 2-1 16,-4-2 1-16,2 2 0 15,-1-1-1-15,0 0 1 16,-4 0 0-16,-7-1-1 15,-3 0 0-15,1-2 1 16,5-3 0-16,9-3-3 16,7-2 2-16,6 0 0 15,-1 1 1-15,-5 4 0 16,-6 2 0-16,-7 5 0 0,-2 1 0 16,-7 0-1-1,-5 1 0-15,-4 3 1 0,-3-4 0 16,-2 2 0-16,-1-1 1 15,-3-2 0-15,0 2-1 16,-5 2 0-16,-4 0 0 16,-3-1 0-16,-4 3 1 15,-4-1 0-15,-1 1-1 16,0 0 0-16,0 0 2 16,0 0-1-16,0 0 1 15,0 0 2-15,0 0-2 16,0 0 3-16,0 0-3 15,0 0 1-15,0 0 0 16,0 0 2-16,0 0-1 16,0 0 3-16,0 0-2 0,0 0-3 15,0 0-2-15,0 0-1 16,0 12-6-16,0 11-2 16,0 11 6-16,0 5 3 15,0 3 1-15,0-2-1 16,-12 2 1-16,-10 5-1 15,-8-2 0-15,-24-13-129 16</inkml:trace>
  <inkml:trace contextRef="#ctx0" brushRef="#br0" timeOffset="26548.43">7598 3317 915 0,'0'0'77'0,"0"0"-27"16,-18-76 60-16,11 54 45 16,-1 1-57-16,1 5-52 15,2 3-5-15,4 2-9 16,1 5 5-16,0 3 5 16,0 3-19-16,0 0-4 15,0 0-10-15,0 0-9 16,0 0-1-16,0 20-6 15,0 9-7-15,0 12 14 16,0 8 2-16,0-3 1 16,0-3-1-16,-3-4-1 15,3-5 0-15,-2-7-1 16,-1-3 0-16,-1-4-1 16,-2 5-20-16,-4-3-42 0,-1-2-31 15,3-3-54-15,0-15-171 16,5-2-257-16</inkml:trace>
  <inkml:trace contextRef="#ctx0" brushRef="#br0" timeOffset="27010.29">7965 3169 1003 0,'0'0'65'16,"0"0"-53"-16,0 0 98 16,0 0 13-16,0 0-78 15,0 0-45-15,-18-24-1 16,18 34-13-16,-6 19-7 16,-7 13 21-16,-1 9 3 15,-6 6 0-15,3-4-2 16,4-4 2-16,5-6-3 15,8-6 0-15,0-7 0 16,2-6 0-16,14-7-2 16,4-8 2-16,2-7-3 15,5-2 1-15,1-2 2 16,3-15 0-16,-2-3 2 16,-8-4-2-16,-8-2 2 15,-10 1-1-15,-3 1 4 0,-8 3 3 16,-21 1-4-16,-9 5 4 15,-6 6-7-15,0 6-1 16,3 3-5-16,8 0 4 16,12 2-5-16,9 7-19 15,9 1-79-15,3 0-95 16,18-6-52-16,15-4-85 16</inkml:trace>
  <inkml:trace contextRef="#ctx0" brushRef="#br0" timeOffset="27627.92">8275 3279 707 0,'0'0'139'0,"0"0"-112"16,0 0 94-16,0-73-12 16,0 55-42-16,-7 3-23 15,-2 2-4-15,-3 4-4 16,2 3-4-16,1 5-14 15,3 1-15-15,0 0-3 16,-6 0-2-16,4 9-10 16,-2 9 11-16,-2 5 0 15,5-3-1-15,2 0-9 0,5 0-10 16,0-3-6 0,9 3 5-16,16-1 11 0,11-2 6 15,10 0 3-15,9-2 2 16,1-3 0-16,-4 2-1 15,-6 0 1-15,-13 1-9 16,-16 1-21-16,-11 0-1 16,-6-1 12-16,-6 1 17 15,-20 0 2-15,-7-4 2 16,-1-4 0-16,0-6 5 16,4-2-2-16,6-2 8 15,6-15 5-15,3-3-8 16,9-10-8-16,5-2 1 15,1-1-1-15,7-4 3 0,14 3 2 16,3 3-6 0,-3 1 0-16,4 7 0 0,-7 1 1 15,-3 4 3-15,-5 2 0 16,-7-1 15-16,-3 3 0 16,0-2-2-16,0 0-4 15,-8 3 11-15,-6-2-13 16,0 3-3-16,-2 2 1 15,1 5 0-15,2 1-9 16,-1 4 0-16,-8 0-1 16,-3 19-5-16,-13 16-2 15,-6 11-34-15,3 2-76 16,13-6-135-16,16-11-291 0</inkml:trace>
  <inkml:trace contextRef="#ctx0" brushRef="#br0" timeOffset="28176.64">7021 4091 407 0,'0'0'503'16,"0"0"-466"-16,0 0-26 16,0 0 77-16,0 0 19 15,0 0-71-15,-21 0-36 16,67-10 1-16,36-16-1 16,45-11 17-16,29-6 3 0,16-4 10 15,3 4-8-15,-1 0-4 16,-10 5-12-16,-10 3 1 15,-11 3-7-15,-25 5-3 16,-17 1 0-16,-23 5 3 16,-26 6 1-16,-22 3 0 15,-18 7 4-15,-10 1 1 16,-2 3 10-16,-6 0-11 16,-21 1-5-16,-18 0-100 15,-18 17-69-15,-19 11-60 16,-10 2-124-16</inkml:trace>
  <inkml:trace contextRef="#ctx0" brushRef="#br0" timeOffset="28527.64">6977 4234 890 0,'0'0'67'16,"0"0"-63"-16,0 0 5 16,0 0 125-16,0 0-49 15,0 0-62-15,69-71-23 16,62 20-1-16,35-6 1 0,22-2 11 16,6 4 0-1,0 6-4-15,-17 10 1 0,-20 7-6 16,-27 7-2-16,-38 9-7 15,-32 5 5-15,-27 5 1 16,-18 3-4-16,-12 2-5 16,-3-1 10-16,0 2-3 15,0 0 0-15,-21 0-24 16,-18 7-82-16,-21 17-85 16,-17 5 12-16,-17 2-149 15</inkml:trace>
  <inkml:trace contextRef="#ctx0" brushRef="#br0" timeOffset="28812.01">7331 4209 531 0,'0'0'158'16,"0"0"-146"-16,0 0-6 15,0 0 62-15,0 0 55 16,0 0-79-16,91-42-36 15,45-9 3-15,49-12 65 16,27-2 34-16,4 3-58 16,-19 7-38-16,-39 12-7 15,-39 6-3-15,-41 10-3 0,-30 9 6 16,-23 10-6 0,-19 4 3-16,-6 4 3 0,0 0-7 15,0 0-34 1,-10 0-72-16,-14 12-123 0,-12 4-172 15</inkml:trace>
  <inkml:trace contextRef="#ctx0" brushRef="#br0" timeOffset="36632.14">6024 4634 39 0,'0'0'426'0,"0"0"-166"16,0 0-202 0,0 0 24-16,0 0 33 0,0 0 4 15,-82-48-50-15,71 46-4 16,6 0-15-16,0 0-7 16,2 2-5-16,3 0-5 15,-1 0-4-15,-1 0-5 16,1 0-14-16,-1 0-10 15,1 0-2-15,-1 10-3 16,2 10 4-16,0 5-1 16,0 1 2-16,21 1 0 15,13-6 1-15,13-2 1 16,11-8-1-16,0-3 2 16,0-1 1-16,-14-2-4 15,-15 3 1-15,-14 4-1 0,-7 0-1 16,-8 4 0-1,0 5-6-15,-21 5 7 0,-9 2 2 16,-10-1-2-16,-5-2-6 16,-1-8-16-16,1-4-31 15,0-4-51-15,5-9-115 16,4-5-132-16,14-23-183 16</inkml:trace>
  <inkml:trace contextRef="#ctx0" brushRef="#br0" timeOffset="36835.8">5979 4670 961 0,'0'0'221'0,"0"0"-191"15,0 0-8-15,0 0 78 16,0 0-39-16,5-78-39 16,23 60-21-16,8 3-2 15,4-1 0-15,2 4-2 16,7-2-17-16,5 1-64 15,6-1-86-15,-4 0-108 16,-2 1-115-16,-12-2 59 16</inkml:trace>
  <inkml:trace contextRef="#ctx0" brushRef="#br0" timeOffset="37180.25">6561 4374 675 0,'0'0'241'16,"0"0"-218"-16,0 0 46 0,0 0 63 15,0 0-21 1,0 0-57-16,-1-32-24 0,1 32-13 16,-2 6-17-16,-1 19-14 15,-3 13 6-15,-1 15 8 16,2 6 3-16,4 2-2 16,1-10 2-16,0-6-3 15,16-9 2-15,12-11-2 16,7-7-6-16,7-13-15 15,5-5-5-15,1-5 7 16,-2-16 2-16,-10 0 5 16,-12 0 5-16,-15 1 7 0,-9 3 3 15,-3 1 38-15,-22 5-15 16,-16 8-15-16,-8 3-11 16,-4 5-9-16,6 16-17 15,10 6-46-15,13 4-61 16,9-2-143-16,12-2-226 15</inkml:trace>
  <inkml:trace contextRef="#ctx0" brushRef="#br0" timeOffset="37546.81">6157 5172 421 0,'0'0'765'0,"0"0"-746"15,0 0-13-15,0 0 3 16,0 0 30-16,0 0-39 16,-24-16-5-16,55 16-8 15,18 0 13-15,22-17 5 16,18-11 7-16,16-10-1 15,14-7 5-15,8-4 0 16,7-1-10-16,-3 0-6 16,-8 6 2-16,-19 7-4 0,-19 10-2 15,-27 10-4-15,-26 8-24 16,-23 8-27-16,-9 1-16 16,-23 3 7-16,-20 17-43 15,-18 6-67-15,-11 5-52 16,-7 0-12-16</inkml:trace>
  <inkml:trace contextRef="#ctx0" brushRef="#br0" timeOffset="37814.67">6415 5129 629 0,'0'0'139'0,"0"0"-129"0,0 0 30 15,0 0 82 1,0 0-29-16,0 0-60 0,-51 17-23 15,51-15-4-15,0-2-3 16,11 0-1-16,23-6 12 16,21-14 32-16,23-13-9 15,31-8-19-15,19-9-9 16,12-2 1-16,4-2-10 16,-12 4-1-16,-17 9-6 15,-25 9-29-15,-37 16-25 16,-35 14-68-16,-25 2-133 15,-41 8-161-15</inkml:trace>
  <inkml:trace contextRef="#ctx0" brushRef="#br0" timeOffset="38080.55">6048 5223 932 0,'0'0'133'0,"0"0"-113"16,0 0-18-16,0 0 7 15,0 0 7-15,74-71-12 16,-6 38-2-16,15-5 1 16,17-1 2-16,8-2-2 15,10-3-1-15,7 1-1 0,-1 4-2 16,-11 4 0-16,-19 8-55 15,-34 11-79-15,-35 8-115 16,-25 8-410-16</inkml:trace>
  <inkml:trace contextRef="#ctx0" brushRef="#br0" timeOffset="40914.78">14207 2286 678 0,'0'0'94'0,"0"0"-55"0,0 0 34 15,0 0 16-15,0 0 16 16,0 0-49-16,-34-41-33 16,34 41-8-16,0 0 9 15,0 0 13-15,0 0-16 16,0 0 6-16,0 0-3 15,0 0 1-15,0 0-12 16,0 0 0-16,0 0-5 16,10 0 1-16,25 0-1 15,30 0 5-15,41 0 20 16,33 4-3-16,28 4-9 16,15-3-10-16,6-1-7 15,-3-1 3-15,-4-2-4 16,-15-1 1-16,-13 0 1 0,-13 0-5 15,-16 1-1-15,-15 4-1 16,-9 1 0-16,0 0 2 16,5 2-1-16,0 3 1 15,-2-1 5-15,-9 0-5 16,-12 1 1-16,-18-4 1 16,-13-1-2-16,-18-4 0 15,-17-2-1-15,-9 0 3 16,-3 0-2-16,-4 0 5 15,0 0 0-15,0 0-5 16,0 0-1-16,0 0-6 16,-7 0-15-16,-4 4-14 0,-10 2-19 15,-13-2-32 1,-14 2-19-16,-10-2-44 0,-8-1-4 16,-11 1-30-16,-11 0-24 15,-8-4-41-15,-9 0 24 16</inkml:trace>
  <inkml:trace contextRef="#ctx0" brushRef="#br0" timeOffset="41315.54">15492 2446 31 0,'0'0'283'16,"-124"2"-220"-16,66-2-17 16,3 0 23-16,4 0 20 15,0-7-13-15,2-2-15 0,6 1-16 16,2 1-13-16,5 2-1 15,3-1 12-15,4 0 1 16,0 2-8-16,10 2 0 16,7-2 3-16,7 3 2 15,5 1-6-15,0 0-2 16,16 0 4-16,42-1-20 16,49 1-10-16,56-2 47 15,44 2 3-15,24 0-26 16,8 0-8-16,-4-2-20 15,-16-8 0-15,-24-1-2 16,-34-3 2-16,-32 2 1 0,-32 2 0 16,-28 0-4-1,-23 4 1-15,-23 2-1 0,-15 3 1 16,-8-1 0-16,0 0-1 16,0 1-2-16,-18 1-28 15,-13 0-31-15,-14 0-46 16,-13 0-66-16,-6 0-57 15,2 0-157-15</inkml:trace>
  <inkml:trace contextRef="#ctx0" brushRef="#br0" timeOffset="44223.5">7161 7492 551 0,'0'0'417'0,"0"0"-343"15,0 0-10-15,0 0 50 16,0 0-20-16,0 0-49 16,0 0-28-16,-24-53-12 15,24 53-3-15,0 0 7 0,0 0-5 16,0 0-1 0,0 0 4-16,0 0 11 0,0 0 0 15,0 0 6-15,0 0-9 16,0 0 1-16,0 0 0 15,0 0-3-15,0 0 0 16,0 0 0-16,0-1-3 16,0-2 2-16,0-1-6 15,-3 0-4-15,3 1-2 16,-2 1 1-16,2 1 0 16,0 1 0-16,-1-2 0 15,1 0 4-15,-3 2-2 16,3 0 5-16,-1-2-1 15,-1 2-2-15,1-2 0 0,1 0-1 16,-2 2-1-16,2 0-2 16,0 0-2-16,-1 0 3 15,1 0-4-15,0 0 1 16,0 0 1-16,0 0-4 16,0 0-6-16,0 0-16 15,0 0-15-15,0 0-25 16,0 0-6-16,0 0-23 15,0 0-18-15,0 0-12 16,0 0 5-16,-5 0-52 16,-23 6-175-16,-22 2 11 0</inkml:trace>
  <inkml:trace contextRef="#ctx0" brushRef="#br0" timeOffset="45817.06">6719 7527 1 0,'0'0'599'16,"0"0"-533"-16,0 0-10 16,0 0 15-16,0 0-19 15,0 0-5-15,-25-31-10 16,22 27-12-16,0 2 7 15,3-2 23-15,-3 2-1 16,0 0-12-16,0 1 6 16,3 1-8-16,0 0-10 15,0 0-18-15,0 0-12 16,0 0-13-16,0 16-6 16,0 6 8-16,0 8 11 0,0 3 0 15,6-2 4-15,-3-1-3 16,2 1-1-16,-2-1 1 15,-2 1 0-15,3-1 0 16,-2-3 0-16,1-3-1 16,-2-4 1-16,2-6-1 15,-1-7 0-15,-2-1 1 16,1-6 0-16,-1 0 0 16,0 0 0-16,0 0-1 15,0 0 6-15,0 0-2 16,2 0-4-16,-2 0 8 15,1 0-5-15,1 0 2 0,4 0-3 16,9 0-2-16,7 0 3 16,7 0-2-16,6 0 8 15,1 0-9-15,6 0 1 16,-2-2 4-16,0 1-2 16,1-2 6-16,-2 3-6 15,-1 0 0-15,1 0-2 16,-3 0 6-16,-2 0-7 15,-1 0 0-15,0 0 0 16,7 0 2-16,-3 4-2 16,4-2 0-16,-4 3 2 0,-4-1-2 15,-2 1 3 1,-7-1-3-16,-5-2 0 0,-4 3 0 16,-3 0 1-16,3-1-1 15,1 2 0-15,3 0-1 16,3 1 1-16,3 2 0 15,5-2 0-15,4 1 2 16,2-2-2-16,-3 0 0 16,1-1-2-16,-7-1 2 15,-3 1 0-15,-3-3 0 16,-6 2 0-16,1-2 1 16,2-1-1-16,1 0 0 0,3-1 0 15,6 0 0 1,13 0 0-16,6 0 1 0,5 0 2 15,0 0-3-15,-4 0-4 16,-5 0 3-16,-1 0 1 16,-2 0 0-16,-4-4 1 15,-3 0-1-15,1 2 0 16,-4-1 0-16,1 0 0 16,-1 0 1-16,4-1-1 15,1 1 0-15,2-1 0 16,2 2 0-16,-3 0 0 15,7 0 0-15,-4 2 0 16,0 0 2-16,-1 0-2 16,-2 0 0-16,-3 0 0 15,0 0-1-15,-5 0-1 0,-3 0 0 16,-2 3 2-16,-7-3 0 16,-2 0 0-16,-2 0 0 15,-5 0 0-15,1 0 0 16,3 0 0-16,3 0 0 15,11 0 0-15,2 0 0 16,3 0 0-16,0 0 0 16,-2 0 1-16,-2 0-3 15,-2 0 5-15,-5 0-3 16,-1-3 0-16,0 1-1 16,1 0-2-16,1-2 3 15,2 0 0-15,6-2 1 0,2-5-1 16,1 3 0-1,-1-2 2-15,-6-2-1 0,-4 0-1 16,-4 0 15-16,-4 2 7 16,-6-3 7-16,1 1-1 15,-2-3-2-15,-4 1-9 16,4 0-7-16,-2 0-3 16,-2-1 5-16,2-4 3 15,-1-2 6-15,-1-1 3 16,1 2 5-16,-1-3-3 15,-1 2 0-15,2 1-4 16,-2 2-4-16,0 4 6 16,0 3-9-16,0 6 0 0,0 2-9 15,0 3-1-15,0 0-5 16,0 0-2-16,0 0 0 16,0 0-4-16,0 0-2 15,0 0-28-15,0 0-47 16,0 0-41-16,-15 7-109 15,-12 0-199-15</inkml:trace>
  <inkml:trace contextRef="#ctx0" brushRef="#br0" timeOffset="51269.16">17573 7765 203 0,'0'0'649'0,"0"0"-563"15,0 0-63-15,0 0 57 16,0 0 40-16,0 0-15 15,0 0-41-15,-9-57-25 16,14 49 8-16,-1 2 3 0,-1 3-16 16,0 0-13-1,-1 3-3-15,-1 0-10 0,-1 0-4 16,0 0-4-16,0 0-5 16,5 5-3-16,4 20-6 15,2 11 10-15,1 9 4 16,-5 5 3-16,-6 4-3 15,-1 1 0-15,0 3 0 16,0-4 1-16,-3-9 0 16,3-6-1-16,0-7 1 15,0-8 2-15,0-5-3 16,0-5 0-16,0-6 0 16,0-3 0-16,0-2 2 15,0-2-2-15,0-1 3 0,0 0-2 16,0 0 1-16,2 0 4 15,-1 0 2-15,1 0 0 16,5 0-4-16,5-4 2 16,4-5-6-16,2 1 0 15,-2 1 0-15,-1 1 0 16,2 1-1-16,2 1 1 16,8 0 0-16,8-2-2 15,4 2 2-15,3 1-1 16,3 0 1-16,1 0 0 15,2-1 0-15,4 0-1 16,2 0 1-16,-3-2 0 16,-2 2-1-16,-3-2 1 0,-1 0-4 15,0 2 3-15,-3 1-1 16,0 0 2-16,-1 0-3 16,-1 0 1-16,-1 1-1 15,-1 1 1-15,-1-2 1 16,-3 3 0-16,2-2-2 15,-3 2 3-15,3 0-1 16,0 0-2-16,-1 0 2 16,5-1 0-16,-2 1 1 15,-2 0 3-15,0 0-3 16,-4 0-2-16,4 0 2 16,-3 0-1-16,3 0 0 0,-1 0 1 15,3 3 0-15,-2 0 0 16,1-1 1-16,-2 2-1 15,1-4 0-15,2 2 0 16,1-1-3-16,1 0 3 16,2-1 0-16,-2 2-1 15,1-2 0-15,-2 0 0 16,0 0 1-16,0 0 0 16,0 4 0-16,0-3-1 15,1 2 0-15,3 0 1 16,2-3 1-16,1 0-1 15,-3 0-2-15,-5 0 1 16,-5 0 1-16,-3 0 3 0,-4 0-3 16,3-1-1-16,-1-2 0 15,2 1 1-15,0 1 0 16,-1 0-1-16,0-1 0 16,2 1 1-16,-1-1 0 15,-2 2 0-15,-1-2 0 16,-4 0 1-16,-3-2-1 15,3 2 0-15,-2-1 0 16,4 0 0-16,2 1 0 16,0 2-1-16,4 0-3 15,-1 0 0-15,0 0 4 16,0 0-3-16,-2 0 3 16,-4 0-3-16,-3 0 2 0,-2 0 1 15,-5 0-1-15,-3 0 1 16,-2 0-1-16,-1 0 0 15,1 0 1-15,-3 0 0 16,-2 0-1-16,-1 0 1 16,-1 0 1-16,-2 0-1 15,0 0 0-15,0 0-1 16,0 0 1-16,0 0-1 16,0 0 0-16,0 0 0 15,0 0-1-15,0 0 2 16,0 0 0-16,0 0 0 15,0 0 3-15,0 0 2 16,0 0 8-16,0 0 0 16,0 0 2-16,0-1 3 0,0-5 1 15,0-7 5 1,0-3-4-16,0-9-19 0,0-1 11 16,1-2-1-16,1-1-2 15,1 6-3-15,0 3-4 16,0 9 2-16,1 2-1 15,-3 5-1-15,-1 2-2 16,0 2-1-16,0 0 1 16,0 0-1-16,0 0-4 15,0 0-18-15,0-2-21 0,-23-1-37 16,-25-6-63 0,-22-6-418-16,-16-8 19 0</inkml:trace>
  <inkml:trace contextRef="#ctx0" brushRef="#br0" timeOffset="52769.57">21047 5372 884 0,'0'0'105'15,"0"0"-32"-15,0 0 28 16,0 0 24-16,0 0-37 16,0 0-42-16,0 0-26 15,0 0-14-15,14-49-6 16,-12 49 0-16,-1 11-9 16,4 16-9-16,1 15 17 15,-2 11 1-15,0 7 1 16,-4 3 1-16,0-1 1 15,0 0-3-15,0-6 0 0,0-9 0 16,0-8 1-16,-1-9 3 16,-2-4-4-16,2-7-22 15,1-5-54-15,0-9-62 16,7-5-118-16,20-12-135 16</inkml:trace>
  <inkml:trace contextRef="#ctx0" brushRef="#br0" timeOffset="53236.58">21803 5086 945 0,'0'0'59'16,"0"0"-34"-16,0 0 41 15,0 0 31-15,0 0-60 16,0 0-37-16,-9-13-10 16,-6 39-14-16,-2 16 24 15,-8 8 1-15,-3 8 2 16,-2 7-3-16,0 3 1 16,5 1 1-16,4-2 0 15,10-4-1-15,10-8 2 16,1-2-1-16,9-6-2 15,16-6 3-15,4-13-3 0,0-10-2 16,0-9 0-16,-4-7-5 16,-3-2 3-16,-5-6 4 15,-1-16 6-15,-5-7-2 16,-5-12 2-16,-5-2 11 16,-1-4-3-16,-4 0 3 15,-18 7-15-15,-11 6 2 16,-9 11-4-16,-12 9-5 15,-5 10 0-15,-1 4 0 16,7 9-16-16,18 12-58 0,27 3-115 16,13-3-84-1,41-8-111-15</inkml:trace>
  <inkml:trace contextRef="#ctx0" brushRef="#br0" timeOffset="53969.67">22188 5156 828 0,'0'0'70'16,"0"0"-14"-16,0 0 77 16,0 0-3-16,0 0-84 15,0 0-44-15,6-59-2 16,-2 81-31-16,2 13-19 0,2 14 50 15,-4 4 0-15,-4-2-2 16,0-2-3-16,0-5 5 16,-4-6 4-16,-5-5-3 15,1-8-1-15,-1-7 0 16,2-4 0-16,2-8 0 16,2-4 3-16,2 0-1 15,1-2 1-15,0 0 7 16,0 0 36-16,0-4 13 15,9-10 6-15,15-8-52 16,13 0-13-16,14 2-6 16,5 5 3-16,-2 8 1 15,-5 7-1-15,-11 0-2 0,-12 15 0 16,-6 11-15-16,-7 2 2 16,-7 3 8-16,-6-1 4 15,0-2-4-15,-12-1 2 16,-16-5 4-16,-9 0 4 15,-8-7 0-15,2-4 0 16,5-3 0-16,11-7 4 16,10-1-3-16,9 0 3 15,4-1 0-15,4-18 11 16,0-6-8-16,15-12-7 16,20-7-11-16,12-6-3 15,9-1 9-15,4 3 5 0,-3 3-4 16,-3 6 4-1,-4 7 2-15,-4 6-1 0,-8 9 0 16,-9 6 1-16,-10 9-1 16,-8 2-1-16,-2 0-1 15,-3 16-8-15,0 13-5 16,-3 6 7-16,-3 6 1 16,0 1 3-16,0-1 3 15,0-4 0-15,0-6 0 16,0-6 0-16,0-8 0 15,0-4-1-15,0-7-11 16,0-6-58-16,-9 0-113 0,-4-27-139 16</inkml:trace>
  <inkml:trace contextRef="#ctx0" brushRef="#br0" timeOffset="54109.37">22838 4830 547 0,'0'0'62'0,"0"0"-62"16,-13-98-1-16,13 73-85 15,25 7-237-15</inkml:trace>
  <inkml:trace contextRef="#ctx0" brushRef="#br0" timeOffset="54423.74">23211 4598 656 0,'0'0'201'16,"0"0"-17"-16,0 0-20 16,0 0-52-16,0 0-65 15,0 0-25-15,0-28-9 16,0 28-9-16,0 0-4 16,0 10-2-16,0 24-7 15,0 19-2-15,0 22 11 16,0 14 12-16,-9 4-5 15,5 0-1-15,1-1-2 16,1-7-2-16,2-9-1 16,0-10 0-16,9-7 2 0,11-12-3 15,5-8 2-15,2-11 0 16,6-9-2-16,1-6 3 16,0-7-3-16,-2-5-13 15,-6-1-59-15,-10-14-169 16,-16-18-376-16</inkml:trace>
  <inkml:trace contextRef="#ctx0" brushRef="#br0" timeOffset="54618.45">23082 5146 1020 0,'0'0'118'15,"0"0"-67"-15,0 0 89 16,0 0-37-1,0 0-59-15,0 0-40 0,102-61-4 16,-36 57-7-16,1 4-25 16,-12 0-82-16,-14 0-123 15,-18 11-53-15,-21 0-217 16</inkml:trace>
  <inkml:trace contextRef="#ctx0" brushRef="#br0" timeOffset="55070.27">21849 6110 669 0,'0'0'136'15,"0"0"-124"-15,0 0 25 16,0 0 57-16,0 0-30 16,0 0-38-16,-76-3 0 15,74 3-5-15,2 0-7 16,0 0-10-16,0 0-1 16,0 0 3-16,0 0 8 0,24 0 17 15,39-4 24-15,43-7 28 16,55-11-27-16,47-5-28 15,32-7-9-15,27-7-11 16,1 1-3-16,-4 2 1 16,-25 7-6-16,-48 10-2 15,-63 8 2-15,-57 4-2 16,-48 2 2-16,-23-3 5 16,-22 0-5-16,-30-1-14 15,-30 3-83-15,-20 4-35 16,-13 4-61-16,1 0-77 15,3 11-231-15</inkml:trace>
  <inkml:trace contextRef="#ctx0" brushRef="#br0" timeOffset="55370.28">21710 6363 855 0,'0'0'142'16,"0"0"-98"-16,0 0 66 15,0 0 4-15,0 0-84 16,151-66-25-16,-32 38-3 16,36 1 8-16,30-2 10 0,29 1 2 15,20-1-4-15,6 8-9 16,-19 8 1-1,-42 10-9-15,-53 3-1 0,-59 0-10 16,-39 3-31-16,-26 4-55 16,-2 2-45-16,-27 1-26 15,-14 1 61-15,-14-7-230 16</inkml:trace>
  <inkml:trace contextRef="#ctx0" brushRef="#br0" timeOffset="97803.14">26916 4012 527 0,'0'0'56'16,"0"0"26"-16,0-83 29 15,0 54-24-15,-2 4 18 0,-1 5 12 16,0 6-47-16,2 7-11 16,-1 5-5-16,2 1-25 15,-1 1-24-15,-3 0-5 16,-4 12-8-16,-3 20 8 15,-3 9 2-15,-3 6 3 16,2 6-5-16,3 2 0 16,2 8 2-16,-2 1-2 15,6-2 1-15,0-1-1 16,4-9 0-16,1-8-26 0,1-9-28 16,0-11-37-1,0-6-68-15,-5-12-66 0,-9-6-392 16</inkml:trace>
  <inkml:trace contextRef="#ctx0" brushRef="#br0" timeOffset="98203.1">27268 3774 834 0,'0'0'86'0,"0"0"-57"16,0 0 2-16,0 0-31 0,0 0-22 15,-20 77 22 1,-2-19 3-16,-5 4 9 0,0-1-10 16,6 0 4-16,5-4-5 15,8-4 0-15,8-10-1 16,0-4 0-16,16-9-15 15,7-7-2-15,1-10 5 16,1-10 1-16,-2-3 11 16,-2 0 7-16,-6-8 8 15,-6-10 8-15,-6-7 5 16,-3 0-8-16,-3 1 6 16,-20 2-15-16,-8 7-11 0,-8 8-4 15,-1 7-2 1,0 6-49-16,7 20-95 0,13 3-80 15,13 1-215-15</inkml:trace>
  <inkml:trace contextRef="#ctx0" brushRef="#br0" timeOffset="98837.47">26531 4970 812 0,'0'0'68'0,"0"0"-68"16,0 0 0-16,86-9 3 16,-38 2 17-16,6 0-10 15,7 0-6-15,4-4-2 16,10-4 0-16,7-4 5 15,5-6-3-15,4-9 2 16,-1-4 13-16,2-9 5 16,1-12-1-16,-4-4-14 15,-4-3 12-15,-8-5 11 16,-8-4 47-16,-6-11-20 16,-13-13-44-16,-12-10-12 15,-13-7 3-15,-18 1-6 0,-7 7-2 16,-31 6-3-16,-29 14 0 15,-24 10-16-15,-20 13 16 16,-10 18-1-16,-6 14-1 16,6 14-15-16,11 8 17 15,12 5 0-15,14 6 9 16,9 0-4-16,11 10 0 16,2 14-1-16,-2 14-3 15,-6 14-1-15,-7 14 4 16,-10 7-2-16,-5 3 2 15,0 2 1-15,-5 2 0 16,4 2 1-16,5 5-1 16,11-1 2-16,19 0-2 0,20 1-1 15,24 1-2-15,7-1 2 16,32 3 0-16,20-5-13 16,11-5-28-16,10-11 25 15,6-15-37-15,2-12-2 16,1-13 8-16,-3-12 8 15,-3-12-39-15,-2-5-23 16,-3-3-86-16,-2-21-233 16</inkml:trace>
  <inkml:trace contextRef="#ctx0" brushRef="#br0" timeOffset="99304.57">27906 4134 644 0,'0'0'57'0,"0"0"-51"0,0 0 26 16,0 0 33-16,-86-16-35 16,74 16-19-16,4 0 7 15,4-1 46-15,4 1-18 16,0 0-15-16,0 0-18 15,0 0-13-15,12 0-14 16,21 0 14-16,23 0 11 16,25 0 2-16,25 0-2 15,7 0-3-15,-1 0 0 16,-8 0-7-16,-17-1-1 0,-17-6 0 16,-22 1-21-1,-23-1-80-15,-20-2-47 0,-5-5-67 16,-20-4-293-1</inkml:trace>
  <inkml:trace contextRef="#ctx0" brushRef="#br0" timeOffset="99622.12">28475 3971 662 0,'0'0'93'0,"0"0"-38"15,0 0 33-15,0 0 1 16,0 0-37-16,0 0-36 16,-6-8-16-16,6 8-3 15,0 0-18-15,0 3 7 16,0 9 12-16,4 2 2 0,13 3 1 16,8 0 0-16,11-2 4 15,6 1 27-15,-1-3-12 16,-11-4-9-1,-15-3-8-15,-12 1-3 0,-3 4-2 16,-26 12 2-16,-33 14 25 16,-32 9 30-16,-19 12-35 15,8 3-20-15,36-10-152 16,58-9-527-16</inkml:trace>
  <inkml:trace contextRef="#ctx0" brushRef="#br0" timeOffset="105441.26">16924 11851 520 0,'0'0'205'0,"0"0"-127"0,0 0-25 15,0 0 23-15,0 0 7 16,0 0-23 0,0 0-34-16,0 0-20 0,-65-48 12 15,63 48 29-15,2 0 16 16,0 0-9-16,0-2-5 15,0 2-11-15,0 0-7 16,0-1-12-16,0-2-8 16,0-2-11-16,21-4-2 15,18-12 1-15,24-10 1 16,27-15 4-16,18-7-3 16,8-7 1-16,1 2-2 15,-10 5 3-15,-15 10-2 16,-21 14 0-16,-24 9-1 0,-23 12 1 15,-12 3 6 1,-10 5-3-16,-2 0 1 0,0 0-2 16,0 0-3-16,-15 0-4 15,-13 13-4-15,-17 10 2 16,-21 11 0-16,-15 11 6 16,-9 3 4-16,-5-2-3 15,8-6-1-15,13-9 2 16,18-9-1-16,17-8 3 15,15-5-3-15,13-5-1 16,7-4 0-16,4 0 0 16,0 0-2-16,3 0-5 15,24-2-10-15,22-16 5 16,27-11 12-16,21-14 0 16,14-11 4-16,2-4 0 0,-3 2-2 15,-14 9-2-15,-23 15 2 16,-27 14 0-16,-28 9-2 15,-18 9 5-15,0 0 0 16,-24 0-4-16,-22 18-1 16,-20 10-3-16,-19 13-2 15,-6 6 5-15,5 6-1 16,8-6 1-16,14-5 0 16,10-5 0-16,12-10 1 15,11-5-1-15,9-7 0 16,11-8 0-16,9-4-1 0,2-3 0 15,0 0-6-15,22-7-4 16,22-18-2-16,23-21 13 16,23-17 6-16,13-9-2 15,0 3-4-15,-10 16-1 16,-24 17 1-16,-28 19 1 16,-27 14 0-16,-14 3-1 15,-22 6-7-15,-28 17 2 16,-20 11 4-16,-17 9 2 15,-8 4-2-15,1 3 1 16,-1-6 0-16,8 0 0 16,11-7 2-16,19-6 1 15,18-11-3-15,23-9 0 0,11-8-3 16,5-3-8-16,11 0-21 16,32-24-12-16,36-24 22 15,34-21 17-15,22-9-14 16,5 7-77-16,-21 12-117 15,-26 15-407-15</inkml:trace>
  <inkml:trace contextRef="#ctx0" brushRef="#br0" timeOffset="111058.21">18535 6311 403 0,'0'0'95'0,"0"0"-12"15,0 0-34-15,0 0 28 16,0 0 7-16,0 0-13 15,0 0-21-15,-40-80-6 16,24 71-3-16,-2 0-7 16,1 0-7-16,-2 2-16 15,4 1-5-15,0 0 12 16,2 2-12-16,-2 1 8 16,0 1-6-16,-4-1 3 0,-3 3-7 15,-7 0-1-15,-7 0 3 16,-7 0-5-16,-6 11-1 15,-5 5-6-15,-1 4 6 16,4 0 0-16,6 1 0 16,12-4-1-16,6-2 0 15,10-2 0-15,3-1 1 16,2 1-8-16,0 2 7 16,-1 3 0-16,-5 3 1 15,-1 3-4-15,-1 3 8 16,-2 0-4-16,1 2 0 15,-2 4-5-15,1 2 3 0,0 3 2 16,2-1 0-16,4 0-1 16,1 0 1-16,2 1-2 15,2 1 1-15,-1 2 1 16,5-2-3-16,1 4 3 16,1 3-1-16,2 3-4 15,3 4 5-15,0-3 4 16,0 2-4-16,0-6-2 15,5-1 0-15,4-1 2 16,4-2-2-16,1 2 2 16,-1 0 1-16,5-1 4 15,1-2-5-15,-1 0-6 16,3 2 5-16,1-4-4 0,1-1-13 16,4-4-1-16,1-6-2 15,5-5-10-15,3-5 13 16,8-4 8-16,7-3 10 15,8-6 0-15,2 0-4 16,-2-2 4-16,-5-2 1 16,-8 1 5-16,-4-2-10 15,-5 0 6-15,1 0-2 16,5 0 3-16,3-7 2 16,6-8-3-16,9-5 0 15,4-4 0-15,0-3 9 16,-2 1-6-16,-9 3 7 0,-12 1 2 15,-8 1 12 1,-9 3 2-16,-3-4 9 0,-1 1-3 16,-1-4-14-16,-1-4 5 15,2-5-9-15,-2-6-7 16,4-8-1-16,-1-8-2 16,-1-13-3-16,3-11 1 15,-2-9 0-15,-2-6 0 16,-4 6 13-16,-8 5 12 15,-7 12 9-15,-1 3-22 16,-7 4-6-16,-19 6 12 16,-10 1-3-16,-16 5-17 15,-15 0-1-15,-18 9-1 16,-7 4-1-16,-4 10 0 16,7 13-3-16,14 9-37 0,17 8-93 15,25 6-97-15,25 4-157 16,8-6-228-16</inkml:trace>
  <inkml:trace contextRef="#ctx0" brushRef="#br0" timeOffset="112942.35">27124 11821 734 0,'0'0'158'15,"0"0"-75"-15,0 0 35 16,0 0 30-16,0 0-48 16,-80-46-38-16,71 41-26 15,1 0 3-15,4 4 0 16,3-1-11-16,1 0-12 16,0 0-16-16,7 0-2 15,33-7-12-15,42-10 14 16,42-6 2-16,34-6 4 15,14 1-5-15,-10 4 0 16,-21 6 0-16,-26 5 4 16,-26 2-4-16,-25 3 1 15,-23 3-1-15,-19 2 4 16,-17 0-5-16,-5 3 6 16,0 0 0-16,0-1 2 0,-20-1-8 15,-14 2 0-15,-22 2-9 16,-18 0 1-16,-12 11-13 15,-7 8 1-15,1 2 5 16,4 1 1-16,7-1 8 16,8 3 2-16,10-5 1 15,11-1 1-15,6-5 2 16,11-1-1-16,10-5 0 16,10-3 1-16,10-4 1 15,5 0 3-15,0 0-4 16,3 0-1-16,32-1-9 15,26-20-2-15,30-8 12 0,25-7 3 16,7-3 2 0,-8 5-1-16,-11 8-3 0,-23 7-1 15,-26 6 1-15,-25 9 3 16,-23 4-4-16,-8 0-2 16,-43 9-7-16,-30 15 9 15,-32 10-1-15,-23 3 1 16,-12 2-9-16,-1-1 2 15,6-4-2-15,19-2 8 16,20-2 1-16,28-7 0 16,27-5 1-16,23-7-1 15,17-8-4-15,2-1-9 16,36-2-11-16,25 0 13 0,36-19 11 16,32-13 6-16,21-5-4 15,11-1-2-15,-11 4-48 16,-18-3-228-16,-21-2-322 15</inkml:trace>
  <inkml:trace contextRef="#ctx0" brushRef="#br0" timeOffset="143621.57">13002 12819 26 0,'0'0'28'16,"0"0"122"-16,0 0 154 15,0 0-246-15,0 0-8 0,0 0 34 16,0 0 24-16,-79-7-15 16,70 4-26-16,6 0 7 15,0 1-4-15,1 2 4 16,2 0-7-16,-1 0-36 16,1 0-18-16,0 20 0 15,-3 14-10-15,0 10 28 16,-5 11 4-16,0 2-23 15,0 1-11-15,2-5 1 16,1-9 0-16,2-8-1 16,2-13 0-16,1-10-1 15,0-7 2-15,0-6 0 16,0 0 8-16,0-8 1 0,-3-20 3 16,-1-14-11-1,1-8-2-15,1-8-1 0,1-1 6 16,1-3-6-16,0-1 0 15,0-3-1-15,0 6 1 16,0 7 4-16,0 11-4 16,3 14 1-16,1 8-1 15,3 9 1-15,1 4-1 16,6 1-2-16,8 2-6 16,8-2 8-16,9 2 0 15,10 2 2-15,4 2-2 16,3 0 0-16,2 3-2 0,2 13 1 15,2 0 1 1,4 2 0-16,8-4 0 0,4-4-2 16,1-6 1-16,7-4 1 15,2-2 1-15,8-14 0 16,1-6 1-16,5-1 0 16,5 1-2-16,-4-1-3 15,-3 7 3-15,-6 3 0 16,-9 3-4-16,-6 2 4 15,-6 1 0-15,0 0-2 16,0-3 4-16,0 0-5 16,2-4 4-16,3 0-2 15,2-3 2-15,-2-1-2 16,-2 4 2-16,-8-3-2 16,-5 5 0-16,-3-1-5 0,-2 2 1 15,-3 1 4-15,0 0 1 16,-2 0-2-16,-3-1 0 15,1 0-3-15,6-2 5 16,7-2-2-16,15-8 0 16,6 0-6-16,2 0 1 15,-4 0-14-15,-10 9 16 16,-10 3 3-16,-6 3 1 16,-5 4-1-16,-2-1 2 15,-2 3 0-15,3-2-1 16,1 2 0-16,8-3 0 15,7-1 1-15,3 0-1 0,2-1 3 16,-1 1-3-16,-1 0 1 16,-2 0-2-16,-3 4 1 15,-4 0-2-15,-5 2 3 16,-6 0 0-16,-3 0 2 16,0 0-2-16,0 3 0 15,3 7 0-15,4 1 1 16,6 3 1-16,5 1 1 15,2 3-3-15,4-4 5 16,2 4-2-16,1-2-2 16,-2-3 1-16,-2 3-1 15,-6-2-1-15,-7 2 0 16,1 0-2-16,-1-1 2 0,4-1 0 16,2 0 1-1,2-1 4-15,3 0 2 0,1-1-4 16,2 3 0-16,-1-5-2 15,-3 3 4-15,-2-1-2 16,-8-2-3-16,-5 1 0 16,-6-4 1-16,-4 0 0 15,-4-3 0-15,-4 2 1 16,-2-2 0-16,-6 0-2 16,-2 2 0-16,0-4-1 15,1 4 1-15,1 0 0 16,5-1-5-16,5 0 5 0,-4-1 1 15,0-1-1 1,-8-2 0-16,-3 1 4 0,-7-2 2 16,-6 0-5-16,-3 0 1 15,-5 0 0-15,1 0-2 16,-1 0 1-16,2 0-1 16,2 1-1-16,6-1 1 15,5 0 0-15,6 0 2 16,4 0-1-16,3-4 2 15,0-7-2-15,-4 3-1 16,-3 0 2-16,-6 1-1 16,-2 3-1-16,-1-1 0 15,1 3-1-15,2 1 1 0,1 1 0 16,3 0-3 0,-3 0 3-16,-3 0 0 15,-2 0-1-15,-4 0 1 0,-5 2 1 16,-2 5-1-16,0 6-1 15,-5 5 1-15,-13 6 9 16,-4 8-4-16,-1 1-2 16,3 4-3-16,4 5-26 15,11-4-119-15,5-7-353 16</inkml:trace>
  <inkml:trace contextRef="#ctx0" brushRef="#br0" timeOffset="146005.01">20842 14115 26 0,'0'0'711'0,"0"0"-565"16,0 0-112-16,0 0-26 15,0 0 80-15,0 0 30 16,0 0-53-16,-18-8-19 16,18 6-24-16,0 2 10 15,0 0 1-15,0 0-8 16,0 0-11-16,0 0-8 0,0 0 5 15,19-4-4 1,14-7-4-16,14-5 8 0,12-9-10 16,7-5 1-16,-1 0-2 15,-11 2 2-15,-12 7 10 16,-18 9 1-16,-11 7-9 16,-8 5-4-16,-5 0 0 15,0 0-1-15,-2 5 0 16,-23 17 1-16,-18 8 1 15,-16 5-1-15,-8 0-2 16,-4-1 0-16,-4 3 2 16,-2 1 0-16,0-1 0 0,9-4-1 15,11-7-1-15,17-9 0 16,14-6 1-16,12-5 1 16,8-4 1-16,6 0-1 15,0-2 0-15,0 0 3 16,17 0-2-16,16-11 4 15,15-10-3-15,16-9 3 16,8-3 0-16,-2 1-5 16,0 1 0-16,1 4 0 15,0 3 0-15,-6 4 1 16,-9 5-2-16,-19 5 2 16,-19 5-1-16,-14 5 0 15,-4 0 0-15,-4 0 1 16,-23 0-1-16,-15 15-3 15,-12 2 0-15,-11 7 2 0,1 1-5 16,3 3 4-16,8 1 2 16,9 1-2-16,9-4 0 15,13-5 1-15,11-5-3 16,10-5-4-16,1-4-5 16,18-7-2-16,21 0 3 15,14-17 12-15,11-14-2 16,7-7 2-16,-1-1 1 15,-3 0 2-15,-9 4-3 16,-12 10 3-16,-14 6 3 16,-17 11-6-16,-14 3 0 15,-1 5 11-15,-36 0-4 0,-19 0-7 16,-18 12-5-16,-7 8 4 16,2 2 0-16,9 4-2 15,17-3 3-15,21-1 0 16,16-5-1-16,15-4-9 15,16-8-10-15,25-3 7 16,14-2 11-16,13-17 0 16,7-10-12-16,-5-4 7 15,-7 0-1-15,-16 2-14 16,-14 2-130-16,-12-1-245 16</inkml:trace>
  <inkml:trace contextRef="#ctx0" brushRef="#br0" timeOffset="151690.47">25410 12464 872 0,'0'0'106'0,"0"0"-27"0,0 0-20 15,0 0 66 1,0 0-25-16,0 0-65 0,0 0-16 16,0-24-10-16,0 24 3 15,0 0 5-15,0 0-9 16,0 0 2-16,3 8-4 15,8 8 1-15,1 9 14 16,-2 8-7-16,2 11-2 16,-3 8 7-16,-3-1-14 15,0-5-2-15,1-9 1 0,1-7-3 16,1-9 0 0,0-8 1-16,4-5-2 0,5-8 1 15,12 0 2 1,15-18 4-16,11-13-2 0,10-11 1 15,-2-4-6-15,-1-6 1 16,-4 0-1-16,0 1 1 16,-4 6-1-16,-9 8 0 15,-10 9 2-15,-11 11-1 16,-13 5 3-16,-6 8-2 16,-4 2-2-16,-2 2-18 15,0 0-47-15,-20 6-45 16,-17 16-81-16,-14 7-40 15,-8 2-84-15</inkml:trace>
  <inkml:trace contextRef="#ctx0" brushRef="#br0" timeOffset="152125.09">25418 12636 686 0,'0'0'156'0,"0"0"-86"16,0 0 39-16,-5-86 14 16,8 68-26-16,9 1-48 15,0 3-23-15,0 4-10 16,-2 4-2-16,0 6-1 16,-1 0-13-16,2 6-5 0,1 21 4 15,5 11 1-15,-7 9 3 16,-2 8-1-16,-4-1 2 15,-4-2-1-15,0-8 1 16,0-11-4-16,2-6 0 16,8-11 0-16,4-7-3 15,11-9 2-15,14 0 1 16,20-20 7-16,19-14-3 16,13-8-3-16,12-10 0 15,9-7 0-15,1-5-1 16,2 3 2-16,-18 11-1 15,-20 14-1-15,-30 15 1 16,-25 13-1-16,-20 8-8 16,-5 0-39-16,-35 19-106 0,-20 13-75 15,-16 7-87-15</inkml:trace>
  <inkml:trace contextRef="#ctx0" brushRef="#br0" timeOffset="152957.31">23794 12834 538 0,'0'0'299'16,"0"0"-188"-16,0 0-39 0,0 0 33 16,0 0-19-16,0 0-33 15,-16-48-38-15,16 48-8 16,0 0-6-16,6 0 6 15,7 4-6-15,4 14 4 16,4 7 15-16,0 4 0 16,0 6 2-16,1-2-12 15,-1-2-5-15,-2-6-2 16,1-5 0-16,-1-7-1 16,-2-8 2-16,5-5 0 15,5 0 3-15,4-24 6 16,6-11 15-16,4-10-9 15,0-4 3-15,0-7-11 0,-1 0-7 16,0 0-1-16,-4 3 1 16,-5 10-3-16,-7 10-1 15,-4 11-1-15,-10 9-1 16,-3 7 2-16,-4 5-5 16,-3 1-19-16,0 0-29 15,0 14-50-15,-17 11-21 16,-15 12 34-16,-11 5-86 15,-9 1-61-15,-3-3-45 16,1-9-114-16</inkml:trace>
  <inkml:trace contextRef="#ctx0" brushRef="#br0" timeOffset="153374.34">23877 12853 481 0,'0'0'128'15,"0"0"-68"-15,0 0 62 16,0 0 0-16,0 0-54 16,0 0-18-16,-23-62 3 15,23 54 10-15,0 1-23 16,2 3-5-16,1 1-16 16,1 3-8-16,4 0-11 15,5 2-7-15,2 13 7 16,4 8 2-16,-1 5-1 15,2 1-1-15,-5 3 0 0,-1 0 0 16,-1-3 8-16,0-5-8 16,-1-8 1-16,-2-6 1 15,2-9-1-15,2-1 1 16,5-6 4-16,5-19 24 16,1-9 6-16,7-5-5 15,3-6-14-15,0-4-9 16,0-1-6-16,-3-1 0 15,-4 6-1-15,-11 16-2 16,-9 11 0-16,-8 13-11 16,0 5-43-16,0 9-88 15,-10 20-166-15,-8 8-23 16</inkml:trace>
  <inkml:trace contextRef="#ctx0" brushRef="#br0" timeOffset="153785.63">23814 13486 508 0,'0'0'375'0,"0"0"-345"16,0 0-19-16,0 0 105 16,0 0 2-16,0 0-76 15,6 0-32-15,-3 0-6 16,-2 0-4-16,-1 0-8 16,0 0-50-16,2 0-95 0,2 0-75 15,5 0-93-15</inkml:trace>
  <inkml:trace contextRef="#ctx0" brushRef="#br0" timeOffset="154481.47">25652 13272 788 0,'0'0'122'0,"0"0"-120"0,0 0 10 16,0 0 74-16,0 0-7 15,0 0-49-15,-6 0-13 16,4 0 2-16,1 0 1 16,1 0-7-16,0 0-10 15,0 0-2-15,0 0 0 16,0 0-1-16,0 0 2 16,0 0-2-16,0 0-1 15,0 0-3-15,0 0-2 16,0 0 3-16,0 0-5 15,0 0-5-15,0 0 0 0,0 0 0 16,0 0-3-16,0 0-2 16,0 0 8-16,0 2 5 15,0-1 4-15,0 1-1 16,-2-2 2-16,2 0 1 16,0 1 1-16,-1-1-2 15,1 0 0-15,0 0 8 16,0 0-1-16,0 0-2 15,0 0-4-15,0 0 2 16,0 0 3-16,0 0-6 16,-3 0-1-16,-1 0-29 15,-8-10-193-15</inkml:trace>
  <inkml:trace contextRef="#ctx0" brushRef="#br0" timeOffset="156880.4">28775 13944 730 0,'0'0'88'0,"0"0"-87"15,0 0 36-15,0 0 73 16,0 0-50-16,0 0-43 15,0-20 0-15,0 19 26 16,0 0 7-16,0 0-15 16,0 1-11-16,8 0-3 15,11 0-7-15,9 0 2 16,8 0 3-16,7 0-9 16,3-2-6-16,3 1 2 15,-1-1-5-15,1 0 0 16,-4-1 1-16,0 1 1 0,-5 1 1 15,1-1-4-15,0 2 0 16,-2 0 0-16,-6 0 0 16,-11 0 1-16,-11 0 1 15,-8 0-1-15,-3 0 0 16,0 0 13-16,-5 0-8 16,-18 0-3-16,-7 0-3 15,-8 0-4-15,-2 0 4 16,-1 9 0-16,5-3 0 15,1-1 0-15,8-1 4 16,6-1-3-16,6-2 12 16,6 1-2-16,5-2-6 15,4 0-5-15,0 0-1 16,0 3-5-16,12 1-6 16,19-1 12-16,17-3 6 0,10 0 5 15,9 0-1-15,0-9-2 16,-1-2 2-16,-8 0-2 15,-10 1-6-15,-15 1 1 16,-18 4 4-16,-11 3 7 16,-4-1 5-16,0 2-1 15,-22 1-3-15,-24 0-14 16,-22 0-1-16,-14 10 0 16,-4 4 0-16,-1 1-2 15,5 1-1-15,0-2 3 16,7 0-4-16,13-2 4 0,17-2-2 15,19-5 0-15,15-1 1 16,11-2-7-16,0 0 2 16,21 0-11-16,25-2 17 15,25 0 2-15,16-8 5 16,7-6 1-16,-4-3 0 16,-11 4-1-16,-12 0-2 15,-9 0-1-15,-17 1-3 16,-18 2 0-16,-15 2 8 15,-8 2 5-15,-6-1 2 16,-29 1-16-16,-18 3 0 16,-16 3-2-16,-13 0-2 15,-3 4 0-15,0 8-3 16,3 3 2-16,9 2-3 0,16-3-1 16,21-1 2-16,18-3-1 15,18-2-9-15,2-1-11 16,32 1 13-16,21-6 15 15,21-2 3-15,12 0 1 16,-2-8-1-16,-6-3 1 16,-11 0 5-16,-10 3-6 15,-8 1 0-15,-17 1-3 16,-17 0 1-16,-11 2 0 16,-6 2 0-16,-15-1 11 15,-27 2-12-15,-22 1 0 16,-21 0-11-16,-15 0 3 0,-7 0 3 15,2 5-3-15,8 0 4 16,18 3 1-16,25-1 0 16,28-2 3-16,26 2-7 15,13 0-14-15,40 1 18 16,25-6 3-16,19-2 5 16,7 0 3-16,-7 0 3 15,-7-7 5-15,-12 0-2 16,-11-3-6-16,-9 2-4 15,-16 0 2-15,-21 2-3 16,-14 1 2-16,-7 0 8 16,-16 3 4-16,-20-3-17 15,-16 5 0-15,-11 0-2 16,-3 0-1-16,7 9 0 16,12 0-6-16,16 3-3 0,15-1-1 15,16 0-15-15,4 3 1 16,38-4 17-16,20-4 10 15,22-6 11-15,9 0 13 16,1-7 9-16,-9-6-12 16,-18 3-13-16,-18 3-8 15,-13 3-16-15,-14 2-110 16,-13 2-261-16,-9 0-482 16</inkml:trace>
  <inkml:trace contextRef="#ctx0" brushRef="#br0" timeOffset="160637.53">30338 12849 801 0,'0'0'59'0,"0"0"-25"16,0 0 22-16,0 0 72 15,0 0-45-15,0 0-55 16,0-38-21-16,0 38 2 15,0 0 3-15,0 0 2 16,0 0-12-16,-1 4-2 16,-1 16-2-16,-2 9 2 15,-4 5 12-15,-2 4-3 16,-1-2-6-16,1-4 0 16,-2-3 0-16,6-9-1 0,2-5-1 15,0-6-1-15,4-3 3 16,-1-4-3-16,1-2 6 15,0 0 12-15,-2 0 37 16,2-4 8-16,-1-15-33 16,-2-6-23-16,-1-6-4 15,2-4 0-15,2-6-3 16,0-2 1-16,0 0-1 16,0 3 0-16,6 7 0 15,0 3-1-15,0 8 1 16,0 3 1-16,-1 2 0 0,1 0-1 15,1 5 1 1,-3 1 0-16,1 4-1 0,-1 2 0 16,-1 3 0-16,2 1-2 15,1 0-1-15,4 1 0 16,4 0 0-16,5 0 3 16,5 0-3-16,6 4 1 15,4 4 2-15,5 2 0 16,7 1 1-16,2-1 4 15,4-3-4-15,2-1-1 16,0-3 0-16,1-2-2 16,-2-1 2-16,-5 0-4 15,-2 0 3-15,-2 0 1 16,-3 0 0-16,3-1 0 16,2-3 0-16,2-1 0 0,2-2 0 15,0 1 1 1,-1-2-1-16,0-1 0 0,-4 1 1 15,-2-2-1-15,-1 2 0 16,-2-1 5-16,-2 3-2 16,-1-3 2-16,-9 6 1 15,-5-1 5-15,-10 3-4 16,-9 1 0-16,-4 0 2 16,0 0-4-16,0 0 1 15,0 0-5-15,0 0-1 16,0 0-1-16,0 8-2 15,0 9-1-15,-3 5 4 0,-2 1 1 16,3 0 0 0,1-3-1-16,-1 0 0 0,2 1 0 15,0 4 0-15,-1 3 0 16,-2 4 0-16,-2 6 1 16,-1 7 0-16,-2 6 0 15,-2 6-1-15,1-1-1 16,3-1 1-16,0-6 3 15,2-6-3-15,3-7 0 16,-2-5 0-16,-1-5 0 16,3-7 0-16,-1-3 0 15,2-6 0-15,-1-4 1 16,-1-2-1-16,1-2 0 0,-1-2 3 16,2 0-1-16,0 0 0 15,0 0 1-15,0 0-3 16,0 0 0-16,0 0 0 15,0 0 0-15,0 0-2 16,0 0 2-16,0 0 0 16,0 0 0-16,0 0 1 15,0 0-1-15,0 0 1 16,0 0-1-16,0 0 0 16,0 0 0-16,0 0 0 15,0 0 0-15,0 0 0 16,0 0 0-16,0 0-1 15,0 0 1-15,0 0 0 0,0 0-2 16,0 0-1-16,0 0 1 16,0 0 2-16,0 0-1 15,0 0 1-15,0 0 1 16,0 0 1-16,0 0 1 16,0 0 6-16,-4 0-4 15,-6-6-2-15,-5 2 0 16,-12 0-3-16,-5 0-9 15,3 3 3-15,6 0-1 16,11-1 1-16,9 2 3 16,3 0-2-16,0 0-5 15,0 0 4-15,0-1 3 0,0-1 3 16,0-1 0 0,0 2 0-16,0-1 0 0,0 2-1 15,0-1 0-15,0 1 1 16,0 0-1-16,0 0-3 15,0 0 3-15,0 0-4 16,0 0-9-16,0 0-14 16,0 0 5-16,0 0 3 15,0 0-39-15,0 0-39 16,0 1-9-16,0 1-79 16,0-2-146-16</inkml:trace>
  <inkml:trace contextRef="#ctx0" brushRef="#br0" timeOffset="161144.81">31489 13169 925 0,'0'0'101'15,"0"0"-61"-15,0 0 50 16,0 0 40-16,0 0-67 15,0 0-42-15,0 0-15 16,7-39 0-16,-7 39 4 16,0 0-4-16,0 0-5 15,0 0 2-15,0 4-3 16,0 5 2-16,-2 3 3 0,-8 4-2 16,0 2 7-16,-3 0-1 15,0-2-2-15,1 1 0 16,2-2-6-16,1 1 1 15,1-2-2-15,1 1 1 16,-2-1-2-16,3-1 2 16,0 0 0-16,2 0-1 15,0-2 1-15,4-3-1 16,0 1 0-16,0 0-1 16,10 1 0-16,18 2 2 15,15 1-1-15,22 1 6 16,13 0-1-16,7 3 2 0,-4-1-3 15,-14-4 3-15,-21-1-5 16,-19-2-2-16,-15-5-1 16,-7 1-17-16,-5 1-32 15,0-3-50-15,0 2-46 16,-9 0-96-16,-12-4-209 16</inkml:trace>
  <inkml:trace contextRef="#ctx0" brushRef="#br0" timeOffset="167580.28">22076 4276 708 0,'0'0'88'15,"0"0"-27"-15,0 0-3 16,-43-73 48-16,37 59-5 16,-2 1-39-16,1 0-25 15,-7 1-3-15,-1 1-6 16,-5 3-13-16,-6-1-2 15,-5 3-2-15,-3 2-3 0,-8 3 1 16,-7 1-7-16,-10 1-2 16,1 14 2-16,4-1-2 15,4 7 0-15,5 1 0 16,-3 4 1-16,-1 7-1 16,6 2 0-16,1 5-2 15,0 5 2-15,3 5 0 16,-1 3 0-16,0 3-2 15,1 0 2-15,0 1 2 16,2 2 0-16,4-5-2 16,3 1-1-16,2-4 1 15,2 1 4-15,0 0-4 0,0-5 3 16,4 0-1-16,-2-2-2 16,-1 2 0-16,-2-1 0 15,-2 5 0-15,1-1 0 16,-2 3 0-16,1-2 0 15,0-3 0-15,5-4 0 16,3-2-4-16,8 0-10 16,4-4 5-16,6-2-4 15,3-1-8-15,0-1 18 16,0 7-3-16,0 7 3 0,6 2-12 16,4 3 14-1,-1-4-1-15,3-2 2 16,5-3-2-16,8-1-1 0,9 2 2 15,10 1-9-15,14-2 1 16,9 0 4-16,15-3 3 16,6-3 3-16,4-5-1 15,-1-3 0-15,-10-1 6 16,-6-3-5-16,-10-1 3 16,-7-3-4-16,-1 0 1 15,-3-3-1-15,6-4-3 16,9-3 3-16,11-4 1 15,9-5 4-15,8-1-5 16,3-2-3-16,0 0 3 16,-4 0 1-16,-7 0 3 15,-10-5-4-15,-7 0 0 0,-8-4-1 16,-1-2 2-16,5-6 3 16,9-4 6-16,9-6-9 15,13-3 6-15,9-5 1 16,4 0-6-16,-6-3-2 15,-6-5-1-15,-9 2 1 16,-12-4 17-16,-9 2-6 16,-5-1 24-16,-4-1-22 15,3-2-2-15,3-3 4 16,3-4-6-16,0-5 0 16,0-2-4-16,-1 2 0 0,-1 2 4 15,-5 7-2 1,-5-2 6-16,-7 2 1 15,-8-1 1-15,-11-4-4 0,-11-2 10 16,-11 0-8-16,-10-6-9 16,0-1-4-16,-19 2 1 15,-7 1-1-15,0 5 4 16,0 0 2-16,1 3-2 16,1-2 7-16,-1-5-7 15,-2 0 0-15,-3 1 4 16,-6 3 6-16,-10 2-11 15,-16 3 0-15,-7-2-3 16,-9 6-1-16,-1 0 1 16,4 4 0-16,2 1 0 15,8 4 4-15,6 5 0 0,10 1-3 16,1 3 6-16,5 3-1 16,3 1-3-16,-3 0-2 15,-2-1-1-15,-11 1 0 16,-12 1-2-16,-13 0 2 15,-7 3-1-15,-4 3-3 16,-2 4 3-16,10 7-2 16,13 1 2-16,16 3 0 15,16 3 1-15,7 0 0 16,4 0-2-16,-3 0 0 16,-5 0 2-16,-12 0 0 15,-14 9-4-15,-18 16-26 16,-20 20-42-16,-16 18-28 0,-11 18-69 15,2 7-140-15,8-3-236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3T07:40:2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8966 198 0,'0'0'686'16,"0"0"-645"-16,0 0-37 15,0 0 31-15,0 0 73 0,0 0-41 16,-80-55-36-16,69 51-14 16,3 0 35-16,-5 1-11 15,0 2-2-15,-5 1-24 16,-3 0-2-16,-6 0-6 15,-9 14-3-15,-4 8 0 16,-3 7-2-16,-5 7 0 16,8 1-2-16,5 1 3 15,13-3-3-15,13-1-4 16,9 1-1-16,0 7 1 16,25 6 1-16,14 7 1 15,6 0-6-15,9 1 8 16,-1-3 1-16,-5-1 3 15,-5 1-1-15,-11 3-2 0,-14 5-1 16,-14 3 0-16,-4 1 5 16,-22 4-1-16,-19-1-1 15,-14 0 0-15,-9-5 1 16,-9-3-1-16,-2-8-2 16,2-7 1-16,6-10 5 15,6-10-5-15,7-6 2 16,5-9-3-16,13-5 2 15,8-5 1-15,7 0-2 16,6 0 1-16,10-7-3 16,0-1-1-16,5 3-5 15,0 4 2-15,0-2-4 16,0 3 1-16,16 0-4 0,15 17-9 16,18 18 20-16,10 16 2 15,5 15 1-15,-6 12-2 16,-9 8 3-16,-10 9-3 15,-9 11 5-15,-8 13 1 16,-8 11-1-16,-1 10 2 16,-5 17 0-16,-2 12-3 15,1 12-2-15,2 4-1 16,3-6-1-16,10-11 0 16,5-17-1-16,3-18-8 15,4-19-4-15,7-24-13 16,0-23-29-16,4-28-20 15,-3-26-32-15,-2-13 45 0,-7-22 56 16,-9-12 5 0,-12 3 11-16,-12 12 7 0,0 18 41 15,-24 2 8-15,-4 21-67 16,4 4-14-16,15-6-51 16,9-14-80-16,13-6-210 15</inkml:trace>
  <inkml:trace contextRef="#ctx0" brushRef="#br0" timeOffset="1167.18">7635 9200 843 0,'0'0'175'0,"0"0"-143"0,0 0 4 15,0 0 114-15,0 0-43 16,0 0-61-16,0 0-35 16,-7-14 8-16,7 13-4 15,0 1 4-15,0 0-14 16,0 0 1-16,6 0-5 15,4 0-1-15,7 7 1 16,2 8 3-16,2 6 4 16,-2 4-6-16,-2 4 1 15,1 2-1-15,-5-3-1 16,3-4 2-16,-2-8-2 16,4-7 1-16,0-9-1 15,13 0 4-15,12-25 3 16,18-24 7-16,22-18 6 0,18-16 7 15,20-8-11-15,10-10-7 16,14-3-6-16,11-4-2 16,4 0 0-16,9 11 0 15,23 9-1-15,7 13 3 16,-5 18-3-16,-30 16-1 16,-61 20-4-16,-56 16 3 15,-44 5-31-15,-11 27-26 16,-33 11-42-16,-17 8-141 15,-15-3-918-15</inkml:trace>
  <inkml:trace contextRef="#ctx0" brushRef="#br0" timeOffset="2467.73">9092 10313 148 0,'0'0'794'0,"0"0"-734"16,0 0-50-16,0 0 50 15,0 0 49-15,0 0-45 16,0 0-47-16,-17-64-9 16,17 64-7-16,0 0 1 15,0 0 3-15,0 0-5 16,4 1 3-16,9 13-2 16,1 6 0-16,0 3 4 15,-1 7 4-15,-2 4-7 16,-1-1 1-16,3-5 0 15,-2-3 1-15,8-8-4 0,4-11 1 16,11-6 3 0,17-4 2-16,18-27 6 15,22-15 2-15,22-20-8 0,23-14 4 16,25-16-4-16,15-11-5 16,6-3 1-16,-2 9 1 15,-18 18-1-15,-33 21 4 16,-38 22 2-16,-43 18 6 15,-27 12-2-15,-15 7-4 16,-6 3-8-16,4 0-3 16,7 0-99-16,8 12-164 15,8 0-143-15,6-1-210 16</inkml:trace>
  <inkml:trace contextRef="#ctx0" brushRef="#br0" timeOffset="3151.27">12056 9906 67 0,'0'0'984'0,"0"0"-863"16,0 0-108-16,0 0 48 15,0 0 61-15,0 0-50 16,-33-2-43-16,33 2-21 15,0 0-6-15,0 0-1 16,18 0 1-16,10 0 5 16,14 0-1-16,18 0 0 15,10-3-2-15,11-8-2 16,2-1-2-16,-7-1 0 16,-6-1-15-16,-17 2-18 0,-19-1-23 15,-12-1-33 1,-16 1 6-16,-6-4 13 0,-1 4-61 15,-19-3-19-15,-5 3 7 16,-5-1 64-16,-6 3 21 16,-5 2 20-16,-4-1 7 15,-3 1 19-15,2 2 12 16,4-2 37-16,11 6-1 16,13-1 7-16,10 2 34 15,7 0 20-15,1 1 9 16,0 1 6-16,0 0-25 15,0 0 20-15,0 0-15 0,-3 0-29 16,0 0-27 0,3 20-13-16,0 14-12 0,-3 21 39 15,-6 8-12-15,-7 7-27 16,-1 0-7-16,-2-5-4 16,5-8-39-16,5-13-118 15,2-14-416-15,2-14-44 16</inkml:trace>
  <inkml:trace contextRef="#ctx0" brushRef="#br0" timeOffset="4029.25">9382 12772 926 0,'0'0'0'0,"0"0"-440"15</inkml:trace>
  <inkml:trace contextRef="#ctx0" brushRef="#br0" timeOffset="4918.25">13048 11447 1158 0,'0'0'44'0,"0"0"-40"16,0 0 27-16,0 0 94 16,0 0-63-16,0 0-45 15,0 0-12-15,-70-27-3 16,70 27-4-16,0 0-5 16,0 13-2-16,0 1 9 0,0 1 0 15,7-1-3-15,8-3 2 16,8-5 0-16,0-6 1 15,-1 0 1-15,-5 0 4 16,-8-4-4-16,-4-6 5 16,-5 0 4-16,0 2 11 15,0 0 8-15,-6 2-2 16,-6 2-4-16,-4 4-11 16,-3 0-6-16,0 0-6 15,0 15-5-15,4 3 2 16,6 3 0-16,7 0-1 15,2-3-3-15,0-4 3 16,17-3-8-16,4-7 11 0,1-4 0 16,2 0 1-16,-2-8 1 15,-5-6 2-15,-7 2-1 16,-8 2 2-16,-2 3 5 16,-5 2 7-16,-17 4-8 15,-8 1-8-15,-1 0-5 16,4 6-36-16,15 11-56 15,12-1-125-15,0-6-326 16</inkml:trace>
  <inkml:trace contextRef="#ctx0" brushRef="#br0" timeOffset="5269.02">12618 12133 1292 0,'0'0'13'0,"0"0"-8"0,0 0 4 16,0 0 27-1,0 0-24-15,91-21-8 0,-8 2-5 16,19-3 2-16,10-3 2 16,0-3-3-16,-7 1-7 15,-16-2-25-15,-16 0-1 16,-20 5 2-16,-22 5-34 16,-21 7-15-16,-10 10-69 15,-30 2-141-15,-16 0-203 16</inkml:trace>
  <inkml:trace contextRef="#ctx0" brushRef="#br0" timeOffset="5455.28">12714 12365 495 0,'0'0'552'0,"0"0"-508"15,0 0-37-15,0 0 85 16,0 0 35-16,0 0-81 15,137-70-40-15,-46 28-3 16,13-3-6-16,0-2-16 16,-10 0-129-16,-21 4-465 15</inkml:trace>
  <inkml:trace contextRef="#ctx0" brushRef="#br0" timeOffset="18923.8">7401 9829 836 0,'0'0'100'0,"0"0"-66"16,0 0-20-16,0 0 82 16,0 0-31-16,0 0-47 15,0 0-16-15,-1-12-2 16,1 12 6-16,0 0 3 16,0 0-4-16,0 0-5 0,0 0 0 15,0 0-12 1,0 1-7-16,0 5-3 0,0 2 10 15,1 5 12-15,8-1 3 16,0 2 3-16,-3-3-2 16,2-3-1-16,0-4-2 15,3-1 2-15,1-3 2 16,7 0-2-16,0 0 2 16,3 0-1-16,4-10 1 15,9-6-4-15,14-11 5 16,12-13-4-16,22-15 0 15,25-15 6-15,25-14-1 0,26-12 8 16,7-10-13 0,-6 2 6-16,-17 8-4 0,-24 15 6 15,-32 20 0-15,-27 23 1 16,-25 15-3-16,-23 12-3 16,-9 8 2-16,-3 3-5 15,0 0-2-15,0 4-77 16,6 22-186-16,7 7 153 15,3 7-92-15,-3-6-277 16</inkml:trace>
  <inkml:trace contextRef="#ctx0" brushRef="#br0" timeOffset="19940.71">9693 10628 788 0,'0'0'113'0,"0"0"-20"15,0 0-31-15,0 0 28 16,-82-54-3-16,77 51-33 16,2 3-36-16,3 0-18 15,0 0 0-15,0 0-13 16,0 0 1-16,0 1-1 16,0 11 5-16,0 7 8 15,8 2 1-15,2 0 1 0,2-1-1 16,2-2-1-16,0-5-3 15,6-5 1-15,5-6 0 16,10-2 2 0,14-13 3-16,13-21 4 0,15-13 2 15,3-14-1-15,3-11-3 16,-3-6-3-16,-3-1 1 16,-7 3 1-16,-5 9-1 15,-10 18 3-15,-15 18-6 16,-12 15-1-16,-7 16-52 15,-3 2-115-15,8 23 6 16,5 5-8-16,7-3-176 0</inkml:trace>
  <inkml:trace contextRef="#ctx0" brushRef="#br0" timeOffset="20674.12">11817 10521 755 0,'0'0'37'0,"0"0"-33"0,0 0 35 16,0 0 88-16,0 0-50 15,0 0-55-15,-38-21-22 16,48 17-8-16,15-8 5 16,17-4 3-16,19-12 7 15,11-5 3-15,8 0-9 16,1-4 2-16,-5 5 1 15,-6 2-3-15,-7 8 2 16,-8 5 1-16,-18 7-4 16,-13 6 0-16,-16 3 0 15,-8 1 3-15,0 0 4 16,0 0 12-16,-2 0 15 16,-14 0-23-16,-14 1-3 15,-15 9-2-15,-13 4-6 0,-6 2 2 16,0 4 0-16,4-1-2 15,8 4 1-15,6-4 0 16,13-2-1-16,9-3 0 16,13-7-3-16,8-4 3 15,3-3-9-15,0 0 7 16,12-2-11-16,21-16 11 16,21-9 2-16,18-10 15 15,11-6-9-15,5 2 1 16,0 4-3-16,-12 7-4 15,-10 7-36-15,-17 7-177 16,-21 7-205-16</inkml:trace>
  <inkml:trace contextRef="#ctx0" brushRef="#br0" timeOffset="21608.98">10296 12116 540 0,'0'0'189'0,"0"0"-117"16,-99 15-43-16,71-6 31 15,8-4 22-15,7-3-39 16,7 2-25-16,3-4-11 16,3 0 6-16,0 0 7 15,0 0 14-15,1 0 3 16,20-11-7-16,10-13-17 16,13-6-2-16,8-4-9 15,-4 4 4-15,-2 6-3 16,-9 8-2-16,-7 4 3 0,-12 7-4 15,-8 4 0 1,-10 1 0-16,0 0 8 0,-7 2 15 16,-23 21-13-1,-16 9-9-15,-17 12-1 0,-7 3 0 16,1-2 1-16,8-9-1 16,15-11 1-16,19-9-1 15,15-10 2-15,11-6 0 16,1 0 0-16,0 0 6 15,15-10-6-15,21-16 7 16,22-10-2-16,19-11-3 16,13-3-1-16,10 1-3 15,6 3-12-15,6 3-169 16,-4 1-220-16</inkml:trace>
  <inkml:trace contextRef="#ctx0" brushRef="#br0" timeOffset="22359.3">12571 12408 708 0,'0'0'38'0,"0"0"-30"0,0 0 18 16,0 0 54-16,0 0-3 16,0 0-55-16,13-35-22 15,8 28-3-15,27-6 3 16,25-15 4-16,31-14-2 16,24-11 0-16,13-6 4 15,2-2-1-15,-7 3-3 16,-17 7 0-16,-26 9 5 15,-26 12 27-15,-29 10 10 16,-21 12 12-16,-14 5-15 0,-3 3-16 16,-12 0-23-16,-27 2 6 15,-24 16 2-15,-15 9-8 16,-9 4-1-16,3 7 0 16,7-1 1-16,16-5 0 15,22-5-2-15,20-6-4 16,19-11-12-16,20-4-17 15,35-6 33-15,23-14 0 16,19-23 13-16,10-12-2 16,1-5 8-16,-4-2-3 15,-11 0-10-15,-8 3-6 16,-6-5-130-16,-13-7-337 16,-14-18-114-16</inkml:trace>
  <inkml:trace contextRef="#ctx0" brushRef="#br0" timeOffset="42616.87">16017 9032 1002 0,'0'0'155'0,"0"0"-28"16,-31-73-30-16,16 61 7 16,-2 8-2-16,0 4-33 15,-1 0-23-15,-5 3-23 16,0 14-5-16,1 6-2 16,-1 9 0-16,-7 12-9 15,0 15 5-15,0 14-3 16,3 7 2-16,15 3-6 15,9-5-4-15,3-12-1 16,21-5 0-16,14-8-4 16,11-9 1-16,9-12-7 15,6-12-14-15,2-13 5 0,-5-7-11 16,-12-1 6-16,-11-16 3 16,-16-4 10-16,-15-7 11 15,-4 2 4-15,-20-4-1 16,-22 3-3-16,-15 2 1 15,-13 4-1-15,-6 8-2 16,6 5-1-16,15 6 0 16,17 2-2-16,23 0-2 15,15 0-56-15,8 0-67 16,37 0-64-16,24 0-102 16,22-18-371-16</inkml:trace>
  <inkml:trace contextRef="#ctx0" brushRef="#br0" timeOffset="42828.97">16565 9050 1206 0,'0'0'101'16,"0"0"-89"-16,0 0 79 16,0 0-12-16,0 0-79 15,0 0-1-15,0 0 1 16,26 81 1-16,-15-30 3 15,-2 4-4-15,-2-3-17 16,1-5-47-16,-4-11-60 16,2-12-80-16,-4-13-86 15,-2-11-190-15</inkml:trace>
  <inkml:trace contextRef="#ctx0" brushRef="#br0" timeOffset="43150.15">16451 8954 375 0,'0'0'615'0,"0"0"-500"16,-33-78-13-16,30 73 45 16,3 5-83-16,0 11-64 15,0 22-13-15,-1 15 13 16,-7 8 5-16,-5 7 0 16,-7 6-1-16,-5 4 0 15,-6-4-1-15,1-9 3 0,3-14-4 16,10-17-4-16,7-13 7 15,9-9-6-15,1-7 1 16,0 0-2-16,9 0 2 16,24-13 5-16,19-9 3 15,17-6-8-15,8-2 4 16,6-2-4-16,3-1-12 16,3-5-91-16,2 1-127 15,-4-5-241-15,-12 0-164 16</inkml:trace>
  <inkml:trace contextRef="#ctx0" brushRef="#br0" timeOffset="43765.92">17191 8853 97 0,'0'0'1010'0,"0"0"-918"16,0 0-36-16,0 0 62 0,0 0-112 16,0 0 9-16,12 84-15 15,-9-24 5-15,-2 3-3 16,-1 5 2-16,0 1-4 15,0-6-5-15,0-10-19 16,7-12 18-16,-1-13 0 16,-2-11 5-16,-2-9-1 15,-2-6 2-15,0-2 1 16,0 0 12-16,0-16 10 16,0-3-13-16,0-8 0 15,0-6-8-15,4-3-2 16,23-2 0-16,10 2-1 15,9 4 0-15,10 4-3 0,3 8 2 16,-2 8 1-16,-8 8 1 16,-10 4-6-16,-9 6 0 15,-9 15 2-15,-7 6-2 16,-9 4 6-16,-5 4 0 16,0 0-9-16,-19 1 9 15,-13-4-3-15,-5-5 1 16,-3-7-1-16,3-9-6 15,7-7-5-15,9-4-4 16,8-5 0-16,8-20-7 16,5-8 21-16,6-12 0 0,22-6-4 15,7-1 5-15,5 4 3 16,0 13 0-16,-3 8 0 16,1 10 8-16,-3 11 6 15,1 3 0-15,-1 3 2 16,-1 9-1-16,-3 12-3 15,-4 4-12-15,-6 3 3 16,-6 4-2-16,-6-2 1 16,-2-3-1-16,-4-7 0 15,-3-3 0-15,0-5-1 16,0-5-10-16,0-3-26 16,-11-4-14-16,-11 0-47 15,-8-10-173-15,-2-15-320 0</inkml:trace>
  <inkml:trace contextRef="#ctx0" brushRef="#br0" timeOffset="43955.36">18152 8764 1269 0,'0'0'127'16,"0"0"-108"-16,13-83 21 15,-8 71 37-15,-2 10-27 16,0 2-50-16,2 11-19 15,2 18-2-15,-3 10 15 16,2 0-79-16,0 0-74 16,10-10-144-16,9-12-66 0,9-11-247 15</inkml:trace>
  <inkml:trace contextRef="#ctx0" brushRef="#br0" timeOffset="44133.84">18440 8787 1050 0,'0'0'175'16,"0"0"-111"-16,0 0 62 15,0 0-44-15,0 0-73 16,0 0-2-16,-35 110 9 16,25-51-8-16,6-2-5 15,2-2 0-15,2-5-3 16,0-11-13-16,16-3-8 16,1-9-21-16,4-10-56 0,3-10-120 15,-5-7-245-15</inkml:trace>
  <inkml:trace contextRef="#ctx0" brushRef="#br0" timeOffset="44405.93">18113 8979 1059 0,'0'0'196'16,"0"0"-192"-16,0 0-3 15,0 0 50-15,0 0-42 16,0 0-2-16,123 9 10 15,-23-7-1-15,13-2-13 16,-4 0 2-16,-17-8-5 16,-23 2 1-16,-26 4 0 15,-19-2-1-15,-13 4 1 0,-8-1-1 16,-3 1 3-16,0 0-1 16,1 0-1-16,3 0-1 15,4 0-1-15,2-3-5 16,4-4-188-16,-8-6-457 15</inkml:trace>
  <inkml:trace contextRef="#ctx0" brushRef="#br0" timeOffset="45316.71">22307 8943 1070 0,'0'0'133'15,"0"0"-121"-15,0 0 88 16,0 0 18-16,0 0-37 16,0 0-49-16,0 0-32 15,0-33-10-15,0 77 10 16,0 15 41-16,0 7-13 16,0-2-17-16,0-6-7 15,0-2-4-15,0-9 2 16,0-5-2-16,0-10-21 15,0-7-60-15,0-12-57 0,12-13-207 16,11-4-481 0</inkml:trace>
  <inkml:trace contextRef="#ctx0" brushRef="#br0" timeOffset="46068.74">22698 9065 1225 0,'0'0'106'16,"0"0"-100"-16,0 0 99 15,-60-86-9-15,56 71-45 0,4 5-26 16,0-1-20 0,28 0-5-16,16-2-8 0,15 5 5 15,4 2 2-15,-3 6 1 16,-13 0-1-16,-11 21-2 15,-12 13-4-15,-14 9 0 16,-10 9 7-16,0 5 2 16,-22 0 0-16,-5-1 1 15,5-5 0-15,1-6-2 16,3-9-2-16,4-6 1 16,-2-4-1-16,4-4-12 15,5-6-11-15,4-3-9 16,3-6 7-16,0-6 1 0,16-1 7 15,26-8 12 1,20-16 6-16,19-10 7 0,13-9-6 16,6-10 1-1,-5-7-1-15,-5-5 0 0,-12-2-1 16,-10 0 3-16,-14 8 3 16,-18 2 4-16,-18 6 2 15,-18 8-1-15,-12 3 1 16,-32 7 1-16,-15 7-11 15,-10 10 0-15,0 9-2 16,7 7 0-16,13 0 0 16,16 19-4-16,17 11-3 15,16 6-4-15,8 7 8 16,31 5-4-16,18 1-1 0,10-1 7 16,3-3-6-16,-3-2 3 15,-8 1-2-15,-12-2-13 16,-13-1 1-16,-10-3 6 15,-13-5 4-15,-11-4 0 16,0-6-1-16,-24-4 6 16,-9-8 3-16,-6-8 6 15,-7-3-5-15,-2-5 3 16,1-16 5-16,3-9-4 16,10-8-2-16,12-10 0 15,16-7-3-15,6-3 0 16,22-1-1-16,21 6-6 15,14 4 2-15,3 7-1 0,1 8-10 16,1 7-65-16,1 5-132 16,0 1-303-16</inkml:trace>
  <inkml:trace contextRef="#ctx0" brushRef="#br0" timeOffset="46851.81">24403 8653 1290 0,'0'0'92'16,"0"0"-88"-16,0 0 40 16,0 0 1-16,0 0-45 15,0 0 0-15,51 97 33 16,-32-50-15-16,-2 3-12 16,-7 6 3-16,-4-2-6 0,-6 2 0 15,0-6-1-15,0-5-4 16,-6-9 1-16,-9-8-5 15,0-7 1-15,-6-7 4 16,-2-3-1-16,-3-8 1 16,1-3 0-16,4 0 1 15,0-5-1-15,6-12 1 16,3-3 0-16,8 0 0 16,4-1 0-16,1-4 0 15,23 0-1-15,12-4-1 16,16-1 0-16,12 2-1 0,8 3 3 15,2 3-7 1,-3 6 7-16,-9 9-2 16,-14 7-2-16,-11 0 0 0,-13 7-3 15,-7 14 1-15,-7 6 6 16,-3 0 0-16,-7 5 1 16,-2-1 2-16,-25 1-3 15,-10 1 0-15,-4-6-1 16,5-7-25-16,6-7 12 15,13-6-9-15,5-7-4 16,4 0 6-16,4-7 16 16,4-18-6-16,0-6 7 15,7-7-6-15,18-3 9 16,10-3 0-16,5 1-4 0,6 1 3 16,-5 8 2-16,-5 7 2 15,-8 15 7-15,-7 6 15 16,-3 6-11-16,-2 5-13 15,1 16 2-15,-3 8 4 16,-2 5 0-16,-4 1-5 16,1 2 4-16,-5-5-4 15,-1-1 3-15,0-5-4 16,-1-8 0-16,-1-5-3 16,-1-7-18-16,0-4-25 15,0-2-31-15,-3-12 29 16,-9-13-10-16,-3-11-28 15,-1-6 2-15,-5-2-11 0,-7-1 53 16,-7 5 39 0,-5 5 1-16,1 8-34 0,11 8-80 15,14 8 66-15,14 1-108 16,10 3-184-16</inkml:trace>
  <inkml:trace contextRef="#ctx0" brushRef="#br0" timeOffset="47134.31">25303 8557 541 0,'0'0'518'15,"0"0"-445"-15,62-92 12 16,-40 68 52-16,-2 7-43 16,-3 7-52-16,-4 10-24 0,-1 0-18 15,3 29 5-15,0 13-5 16,1 11 16-16,-7 10 1 15,-7 4-5-15,-2 1-5 16,0-3 0-16,0 2-1 16,0-10-3-16,0-6-3 15,0-9-2-15,12-7-7 16,10-6-15-16,17-7-19 16,13-8-12-16,14-14-82 15,-2 0-244-15,-15-22-513 16</inkml:trace>
  <inkml:trace contextRef="#ctx0" brushRef="#br0" timeOffset="47278.83">25500 8818 1027 0,'0'0'157'0,"0"0"-157"16,0 0 6-16,0 0 26 15,144 29 50-15,-54-14-82 16,-14-9-92-16,-35-6-774 15</inkml:trace>
  <inkml:trace contextRef="#ctx0" brushRef="#br0" timeOffset="48934.64">21706 9676 10 0,'0'0'1044'0,"0"0"-999"15,0 0-38-15,-27-71 68 16,25 66 51-16,2 2-52 0,0 3-57 16,0 0-17-16,0 15-13 15,13 16 9-15,7 13 4 16,3 12 18-16,-2 9 1 15,-1 6-3-15,-3 7 14 16,-7 2-14-16,-5 1-9 16,-5-3-1-16,0 2-5 15,-11-2 1-15,-2-8 0 16,2-12-1-16,8-21 2 16,3-13-3-16,0-16 0 15,0-4-1-15,0-4 1 16,19-4 2-16,12-22 8 15,18-9 3-15,8-8-3 0,-2 3-10 16,-7 9 1 0,-8 5 1-16,-6 7 2 0,-1 3-1 15,6 2-3-15,7 0-1 16,14 2 1-16,8 2 0 16,4 2-1-16,3 5 1 15,1 0 0-15,0 3 0 16,1 0 0-16,-2 5 1 15,-2 7 0-15,-3 1-1 16,0 3 0-16,5-1 3 16,3 1-1-16,2-2 0 15,-4-3-2-15,3-4-6 16,-3-4 3-16,0-3-5 16,4 0 7-16,0-13-4 0,-1-6 5 15,-1-7 0-15,-4-4 1 16,-2-1 0-16,-5-2 2 15,-6-4 0-15,-3-5-3 16,-8-3 1-16,-4-4 1 16,-7-2 0-16,-6-4 1 15,-8 1 2-15,-9-3-4 16,-10 1 1-16,-6 1 5 16,0 1-1-16,-12 5-1 15,-9 10 3-15,-9 8-7 16,-7 12-1-16,-7 10-13 0,-10 9-49 15,-10 4-91 1,-5 8-549-16</inkml:trace>
  <inkml:trace contextRef="#ctx0" brushRef="#br0" timeOffset="49822.35">24180 10737 946 0,'0'0'102'0,"0"0"-79"15,0 0 79-15,0 0 53 16,0 0-101-16,0 0-53 16,0 0-1-16,-36-24-11 0,36 47-3 15,4 6 14 1,12 7 5-16,6 3-3 0,7-1 7 15,14-4-4-15,11-3 2 16,13-5 1-16,5-4-6 16,-2-6 2-16,-7-4-3 15,-13-3 2-15,-17-3-3 16,-13-3 0-16,-14 0-5 16,-6-1-1-16,0 2 6 15,-24 4 5-15,-27 6 24 16,-19 2-2-16,-15 3-14 15,1-3-12-15,13-3-1 0,18-2-15 16,18-11-63 0,15 0-152-16,10-25-415 0</inkml:trace>
  <inkml:trace contextRef="#ctx0" brushRef="#br0" timeOffset="49999.64">24358 10701 1390 0,'0'0'51'16,"0"0"-39"-16,0 0 53 15,0 0 7-15,-4-82-72 16,41 73 0-16,18 0-7 16,17 2-48-16,15 0-67 15,-4 1-237-15</inkml:trace>
  <inkml:trace contextRef="#ctx0" brushRef="#br0" timeOffset="50385.34">24990 10747 938 0,'0'0'430'16,"0"0"-415"-16,0 0 14 15,0 0 50-15,58-73-67 16,-14 67-12-16,6 6-2 0,2 0 2 16,-6 7 0-16,-7 15-4 15,-8 5 1-15,-11 6 2 16,-7 3-4-16,-11 5 0 16,-2 3 5-16,-6 2 0 15,-15-2 0-15,0-7 0 16,4-5 0-16,8-12 0 15,5-7-5-15,4-8 2 16,0-4-2-16,18-1 5 16,19-8 2-16,22-18 11 15,15-11-10-15,8-3 0 16,0-3-3-16,-6-5-46 0,-11-2-135 16,-21-6-236-16,-20 0-374 15</inkml:trace>
  <inkml:trace contextRef="#ctx0" brushRef="#br0" timeOffset="50918.8">25049 10262 933 0,'-104'-25'75'0,"-9"10"-67"16,-1 4 70-16,1 5 42 15,4 6-31-15,6 0-54 0,3 20-11 16,4 11-3 0,5 17-13-16,6 14-2 0,8 12-6 15,8 11 0-15,8 8 2 16,4 5 1-16,9 0-1 16,13 2 0-16,11-7-2 15,19-6 4-15,5-5-2 16,24-9-2-16,21-1 0 15,16-3 0-15,23-6 4 16,19-2 2-16,21-16-3 16,22-9 3-16,13-15 0 15,13-15-6-15,4-6-6 16,-5-13-15-16,-5-13 8 16,-14-9 9-16,-18-1 0 15,-15-5 2-15,-17-4 2 0,-12-3 5 16,-9-8-3-16,-7-9-2 15,-5-10 4-15,-5-12 11 16,-9-9-6-16,-13-10-2 16,-20-4 9-16,-22-6-6 15,-47-6 7-15,-47 5-7 16,-48 14-10-16,-42 28 2 16,-42 38-2-16,-27 37-24 15,-5 23-9-15,9 41-11 16,37 17-19-16,48 8-115 15,52-6-192-15</inkml:trace>
  <inkml:trace contextRef="#ctx0" brushRef="#br0" timeOffset="51536.15">23956 11062 879 0,'0'0'148'0,"0"0"-141"16,0 0 62-16,0 0 71 15,0 0-78-15,0 0-51 16,-93 6-6-16,1 33 1 16,-35 10 20-16,-31 7-11 15,-24 1-1-15,-5-4 18 16,-2 0-6-16,4-4-3 15,13-1-3-15,15-4 7 16,23-7-8-16,33-7-4 16,28-8-9-16,27-7-2 15,20-7-2-15,16-3-2 16,8-4-2-16,2-1-14 0,0 0-34 16,5 0-30-16,12-15-46 15,9-21-71-15,3-10-174 16,4-8-125-16,0 4 322 15</inkml:trace>
  <inkml:trace contextRef="#ctx0" brushRef="#br0" timeOffset="51819.71">22346 11255 499 0,'0'0'230'15,"0"0"-149"-15,0 0 5 16,0 0 65-16,0 0-42 16,0 0-69-16,64-48-36 15,-73 80-2-15,-17 11 31 16,-10 12 25-16,-9 4-32 15,-1-2-6-15,5-6-7 16,11-9-6-16,10-13 0 0,7-11-7 16,9-14 1-1,4-2 5-15,0-2 1 0,0 0 13 16,0 0-2-16,0 0 9 16,11-3-10-16,6 2-15 15,15 1-2-15,14 1 0 16,17 18 0-16,14 10 1 15,11 6-2-15,8 11-4 16,5-1-89-16,-7-7-182 16,-16-9-367-16</inkml:trace>
  <inkml:trace contextRef="#ctx0" brushRef="#br0" timeOffset="52803.35">19575 10576 758 0,'0'0'155'0,"0"0"-108"16,0 0 75-16,0 0 36 0,0 0-66 15,0 0-54-15,0 0-8 16,-50-47-7-16,36 50-16 16,-11 21-7-16,-11 14 0 15,-7 17 5-15,-9 10 2 16,2 10 12-16,1 3 1 15,7 1 6-15,8-4-9 16,12-5-13-16,11-4 0 16,11-8-4-16,0-7 0 15,12-9 0-15,15-7 0 16,6-10-1-16,4-9 0 16,6-7-5-16,4-8-3 15,5-1 3-15,-3-5 2 16,-1-13-4-16,-9-4-2 15,-9 2 6-15,-11 3 4 0,-13-2 2 16,-6 2 1-16,0 0 1 16,-18-2 1-16,-13 4 3 15,-14 1-4-15,-13 4 3 16,-10 6-7-16,1 4-1 16,4 0-1-16,7 1 0 15,11 12-1-15,11-1-38 16,17 0-48-16,17-4-115 15,5-8-149-15,28-6-198 16</inkml:trace>
  <inkml:trace contextRef="#ctx0" brushRef="#br0" timeOffset="53369.91">19322 10099 478 0,'0'0'114'0,"-106"-18"-19"16,48 18 20-16,-2 1-35 15,3 20-22-15,5 10-25 16,0 14 7-16,0 22-8 0,-3 19 22 15,-3 19 21 1,0 17-14-16,0 9-5 0,6 9 5 16,6 1-29-16,9-3-6 15,14-7-13-15,16-6-1 16,7-11-8-16,31-10-4 16,20-13 2-16,14-12-2 15,14-14 0-15,9-13-1 16,6-14 1-16,2-20-10 15,-2-18 0-15,1-5 2 16,4-32 3-16,7-16 5 16,1-14 3-16,7-8-1 0,-8-13-4 15,-14 1 4 1,-15 1-2-16,-18 2 2 0,-22 2-1 16,-17-4 4-16,-15-3 5 15,-5-4 15-15,-28-5-10 16,-23 2 1-16,-20 4-5 15,-22 6-4-15,-19 13 2 16,-14 8-9-16,-7 20-2 16,-6 25 2-16,0 20-30 15,8 16-32-15,14 25-51 16,16 7-61-16,31-1-103 16,27-8-148-16</inkml:trace>
  <inkml:trace contextRef="#ctx0" brushRef="#br0" timeOffset="54203.28">18139 10857 860 0,'0'0'52'16,"0"0"-52"-1,0 0-1-15,0 0 1 0,-23 118 80 16,13-67-45-16,-1-6-14 16,-1-5 25-16,3-8-1 15,3-7-32-15,-1-4-10 16,3-4-2-16,1-6 5 15,1-6 1-15,1-5-2 16,1 0 9-16,0 0 56 16,0-4 12-16,0-18-28 15,-5-10-40-15,1-13-10 16,-3-6-2-16,-4-12-1 16,0-10 0-16,-5-6 1 15,-2-6 1-15,-3-5 6 16,-3-2-5-16,3 0-2 0,-1 5 5 15,1 9 7 1,4 11-12-16,1 12 0 0,7 10 2 16,3 7-2-16,3 7-2 15,3 6 6-15,0 6-4 16,0 4-2-16,0 5 0 16,0 4 1-16,0 4 2 15,0 2-3-15,0 8 0 16,-5 35-12-16,-8 30 0 15,-10 31 12-15,-6 16 17 16,0-10-6-16,4-12-9 16,9-23-1-16,10-18 2 0,6-11-3 15,0-15 2-15,0-13-1 16,0-11 1-16,6-7-1 16,2 0 4-16,3-13 7 15,4-23 1-15,6-15-5 16,-1-14-5-16,1-13-1 15,-4-11 1-15,-5-9-2 16,-1-4 1-16,-1 4-1 16,-1 15 0-16,-3 14-1 15,-1 27 0-15,-1 21 0 16,-3 14 0-16,-1 7-2 16,3 0-4-16,7 5-10 15,6 23-5-15,10 9 20 16,10 2 1-16,8 7 3 15,17-5 0-15,14-3 2 0,19-7-3 16,24-8-2-16,19-5-33 16,6-10-154-16,-7-8-395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000" noProof="1"/>
          </a:p>
          <a:p>
            <a:r>
              <a:rPr lang="en-US" altLang="en-US" sz="4000" noProof="1"/>
              <a:t>Triple DES &amp; IDEA</a:t>
            </a:r>
            <a:endParaRPr lang="en-US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B349-73EC-4C7A-ACAA-63F7C394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56" y="214204"/>
            <a:ext cx="8137124" cy="66468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Basic </a:t>
            </a:r>
            <a:r>
              <a:rPr lang="en-IN" sz="4400" spc="-5" dirty="0">
                <a:solidFill>
                  <a:schemeClr val="bg1"/>
                </a:solidFill>
              </a:rPr>
              <a:t>idea about</a:t>
            </a:r>
            <a:r>
              <a:rPr lang="en-IN" sz="4400" spc="-70" dirty="0">
                <a:solidFill>
                  <a:schemeClr val="bg1"/>
                </a:solidFill>
              </a:rPr>
              <a:t> </a:t>
            </a:r>
            <a:r>
              <a:rPr lang="en-IN" sz="4400" spc="-5" dirty="0">
                <a:solidFill>
                  <a:schemeClr val="bg1"/>
                </a:solidFill>
              </a:rPr>
              <a:t>IDEA…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772E-4AA6-4F53-851A-9CCDE2EC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 Plain text is of 64 bit.</a:t>
            </a:r>
          </a:p>
          <a:p>
            <a:pPr algn="just"/>
            <a:r>
              <a:rPr lang="en-US" dirty="0"/>
              <a:t>Key is of 128 bit. And it is divided in 52 sub keys (how?? </a:t>
            </a:r>
            <a:r>
              <a:rPr lang="en-US" dirty="0" err="1"/>
              <a:t>Thhat</a:t>
            </a:r>
            <a:r>
              <a:rPr lang="en-US" dirty="0"/>
              <a:t> we will see in  next slide.)</a:t>
            </a:r>
          </a:p>
          <a:p>
            <a:pPr algn="just"/>
            <a:r>
              <a:rPr lang="en-US" dirty="0"/>
              <a:t>Cipher text is also as same as plain text in size that is of 64 bit.</a:t>
            </a:r>
          </a:p>
          <a:p>
            <a:pPr algn="just"/>
            <a:r>
              <a:rPr lang="en-US" dirty="0"/>
              <a:t>Number of identical rounds are 8 where in each round 6 keys are used.</a:t>
            </a:r>
          </a:p>
          <a:p>
            <a:pPr algn="just"/>
            <a:r>
              <a:rPr lang="en-US" dirty="0"/>
              <a:t>Like this 48 keys and in last round another 4 keys (6 * 8 = 48 + 4 =52 total) are  being used in both the encryption and decryption process.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B851C-127F-4E53-9DEB-4495D0721740}"/>
                  </a:ext>
                </a:extLst>
              </p14:cNvPr>
              <p14:cNvContentPartPr/>
              <p14:nvPr/>
            </p14:nvContentPartPr>
            <p14:xfrm>
              <a:off x="2127240" y="808200"/>
              <a:ext cx="9364320" cy="433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B851C-127F-4E53-9DEB-4495D0721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0" y="798840"/>
                <a:ext cx="9383040" cy="43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73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6EA-BB82-4BC3-A006-80E86DCD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13" y="258593"/>
            <a:ext cx="8669784" cy="602541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Design</a:t>
            </a:r>
            <a:r>
              <a:rPr lang="en-IN" spc="-100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8532-3192-4423-AE5F-E71EBEC2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philosophy behind the algorithm is one of “ mixing operation from  different algebraic groups”</a:t>
            </a:r>
          </a:p>
          <a:p>
            <a:r>
              <a:rPr lang="en-US" dirty="0"/>
              <a:t>Lets take a look which different operations are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Multiplication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ECC6B-AE86-403A-867B-F4156AB58457}"/>
                  </a:ext>
                </a:extLst>
              </p14:cNvPr>
              <p14:cNvContentPartPr/>
              <p14:nvPr/>
            </p14:nvContentPartPr>
            <p14:xfrm>
              <a:off x="1036080" y="2977200"/>
              <a:ext cx="8353080" cy="166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ECC6B-AE86-403A-867B-F4156AB58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2967840"/>
                <a:ext cx="8371800" cy="16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73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046C-B102-4AEA-A7DB-22AC5436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80" y="240838"/>
            <a:ext cx="8856216" cy="717951"/>
          </a:xfrm>
        </p:spPr>
        <p:txBody>
          <a:bodyPr/>
          <a:lstStyle/>
          <a:p>
            <a:r>
              <a:rPr lang="en-IN" sz="4400" spc="-60" dirty="0">
                <a:solidFill>
                  <a:schemeClr val="bg1"/>
                </a:solidFill>
              </a:rPr>
              <a:t>Key </a:t>
            </a:r>
            <a:r>
              <a:rPr lang="en-IN" sz="4400" dirty="0">
                <a:solidFill>
                  <a:schemeClr val="bg1"/>
                </a:solidFill>
              </a:rPr>
              <a:t>generation</a:t>
            </a:r>
            <a:r>
              <a:rPr lang="en-IN" sz="4400" spc="-10" dirty="0">
                <a:solidFill>
                  <a:schemeClr val="bg1"/>
                </a:solidFill>
              </a:rPr>
              <a:t> </a:t>
            </a:r>
            <a:r>
              <a:rPr lang="en-IN" sz="4400" spc="-5" dirty="0">
                <a:solidFill>
                  <a:schemeClr val="bg1"/>
                </a:solidFill>
              </a:rPr>
              <a:t>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8FCA-0413-4D95-927B-89F21CFB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will see how these 52 keys are generated.</a:t>
            </a:r>
          </a:p>
          <a:p>
            <a:r>
              <a:rPr lang="en-US" dirty="0"/>
              <a:t>The 128 bit key is divided into 8 sub parts that is 16 bits each.</a:t>
            </a:r>
          </a:p>
          <a:p>
            <a:r>
              <a:rPr lang="en-US" dirty="0"/>
              <a:t>Then the 128 bit key is cyclically shifted to the left by 25 position, so by doing  this we will have one new 128 bit key.</a:t>
            </a:r>
          </a:p>
          <a:p>
            <a:r>
              <a:rPr lang="en-US" dirty="0"/>
              <a:t>Now similarly as above it is divided into 8 sub blocks and will be used in next  round.</a:t>
            </a:r>
          </a:p>
          <a:p>
            <a:r>
              <a:rPr lang="en-US" dirty="0"/>
              <a:t>The same process is performed 9 times </a:t>
            </a:r>
            <a:r>
              <a:rPr lang="en-US" dirty="0" err="1"/>
              <a:t>ans</a:t>
            </a:r>
            <a:r>
              <a:rPr lang="en-US" dirty="0"/>
              <a:t> 56 keys are generated from which the first 52keys will be used.</a:t>
            </a:r>
          </a:p>
          <a:p>
            <a:r>
              <a:rPr lang="en-US" dirty="0"/>
              <a:t>So likewise from K1 to K52 keys are generated.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389D8-C55B-470C-87AF-8DF438B6EA3A}"/>
                  </a:ext>
                </a:extLst>
              </p14:cNvPr>
              <p14:cNvContentPartPr/>
              <p14:nvPr/>
            </p14:nvContentPartPr>
            <p14:xfrm>
              <a:off x="2058480" y="1278000"/>
              <a:ext cx="8710200" cy="488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389D8-C55B-470C-87AF-8DF438B6E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120" y="1268640"/>
                <a:ext cx="8728920" cy="49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46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A388-8B89-4E68-84DD-04F1743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432" y="196450"/>
            <a:ext cx="9007136" cy="620296"/>
          </a:xfrm>
        </p:spPr>
        <p:txBody>
          <a:bodyPr>
            <a:normAutofit fontScale="90000"/>
          </a:bodyPr>
          <a:lstStyle/>
          <a:p>
            <a:r>
              <a:rPr lang="en-US" sz="4400" spc="-5" dirty="0">
                <a:solidFill>
                  <a:schemeClr val="bg1"/>
                </a:solidFill>
              </a:rPr>
              <a:t>Sequence of operation in one</a:t>
            </a:r>
            <a:r>
              <a:rPr lang="en-US" sz="4400" spc="50" dirty="0">
                <a:solidFill>
                  <a:schemeClr val="bg1"/>
                </a:solidFill>
              </a:rPr>
              <a:t> </a:t>
            </a:r>
            <a:r>
              <a:rPr lang="en-US" sz="4400" spc="-5" dirty="0">
                <a:solidFill>
                  <a:schemeClr val="bg1"/>
                </a:solidFill>
              </a:rPr>
              <a:t>round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C1F4-053A-44EC-A661-7581C815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Multiply P1 and K1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Add P2 and second K2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Add P3 and third K3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Multiply P4 and K4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Step 1 ⊕ step 3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Step 2 ⊕ step 4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Multiply step 5 with K5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B4B7E-1CCC-408E-80C5-3CA00BAAAC70}"/>
                  </a:ext>
                </a:extLst>
              </p14:cNvPr>
              <p14:cNvContentPartPr/>
              <p14:nvPr/>
            </p14:nvContentPartPr>
            <p14:xfrm>
              <a:off x="672840" y="1450080"/>
              <a:ext cx="8288280" cy="383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B4B7E-1CCC-408E-80C5-3CA00BAAA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80" y="1440720"/>
                <a:ext cx="8307000" cy="38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17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4064-A3E4-4CD7-85A1-661D29A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Add result of step 6 and step 7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Multiply result of step 8 with K6.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Add result of step 7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1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3 and step 9.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2 and step 10.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 startAt="8"/>
            </a:pPr>
            <a:r>
              <a:rPr lang="en-US" sz="3000" dirty="0"/>
              <a:t>XOR result of steps 4 and step 10.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rebuchet MS"/>
                <a:cs typeface="Trebuchet MS"/>
              </a:rPr>
              <a:t>Same </a:t>
            </a:r>
            <a:r>
              <a:rPr lang="en-US" sz="2800" spc="-5" dirty="0">
                <a:latin typeface="Trebuchet MS"/>
                <a:cs typeface="Trebuchet MS"/>
              </a:rPr>
              <a:t>operations are performed in </a:t>
            </a:r>
            <a:r>
              <a:rPr lang="en-US" sz="2800" dirty="0">
                <a:latin typeface="Trebuchet MS"/>
                <a:cs typeface="Trebuchet MS"/>
              </a:rPr>
              <a:t>8</a:t>
            </a:r>
            <a:r>
              <a:rPr lang="en-US" sz="2800" spc="-15" dirty="0">
                <a:latin typeface="Trebuchet MS"/>
                <a:cs typeface="Trebuchet MS"/>
              </a:rPr>
              <a:t> </a:t>
            </a:r>
            <a:r>
              <a:rPr lang="en-US" sz="2800" spc="-5" dirty="0">
                <a:latin typeface="Trebuchet MS"/>
                <a:cs typeface="Trebuchet MS"/>
              </a:rPr>
              <a:t>rounds…</a:t>
            </a:r>
            <a:endParaRPr lang="en-US" sz="28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602E4-15B1-49E3-8860-BFC5B8D623CD}"/>
                  </a:ext>
                </a:extLst>
              </p14:cNvPr>
              <p14:cNvContentPartPr/>
              <p14:nvPr/>
            </p14:nvContentPartPr>
            <p14:xfrm>
              <a:off x="3567600" y="2640960"/>
              <a:ext cx="2502000" cy="227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602E4-15B1-49E3-8860-BFC5B8D62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8240" y="2631600"/>
                <a:ext cx="252072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82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2668F81-2F0C-46D9-9DBE-43B015E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471" y="1355108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857F19-8F7F-485C-A597-09C0381469A5}"/>
                  </a:ext>
                </a:extLst>
              </p14:cNvPr>
              <p14:cNvContentPartPr/>
              <p14:nvPr/>
            </p14:nvContentPartPr>
            <p14:xfrm>
              <a:off x="488520" y="837720"/>
              <a:ext cx="11108880" cy="478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857F19-8F7F-485C-A597-09C0381469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160" y="828360"/>
                <a:ext cx="11127600" cy="48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1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BA88-E3CA-4BEC-A7E0-FA9A3C5E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42" y="143183"/>
            <a:ext cx="8936115" cy="655807"/>
          </a:xfrm>
        </p:spPr>
        <p:txBody>
          <a:bodyPr>
            <a:normAutofit fontScale="90000"/>
          </a:bodyPr>
          <a:lstStyle/>
          <a:p>
            <a:r>
              <a:rPr lang="en-US" sz="4400" spc="-5" dirty="0">
                <a:solidFill>
                  <a:schemeClr val="bg1"/>
                </a:solidFill>
              </a:rPr>
              <a:t>Sequence of operation in last</a:t>
            </a:r>
            <a:r>
              <a:rPr lang="en-US" sz="4400" spc="60" dirty="0">
                <a:solidFill>
                  <a:schemeClr val="bg1"/>
                </a:solidFill>
              </a:rPr>
              <a:t> </a:t>
            </a:r>
            <a:r>
              <a:rPr lang="en-US" sz="4400" spc="-5" dirty="0">
                <a:solidFill>
                  <a:schemeClr val="bg1"/>
                </a:solidFill>
              </a:rPr>
              <a:t>round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CCA6-5879-477C-A06C-A09C30EC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6577"/>
          </a:xfrm>
        </p:spPr>
        <p:txBody>
          <a:bodyPr/>
          <a:lstStyle/>
          <a:p>
            <a:r>
              <a:rPr lang="en-US" dirty="0"/>
              <a:t>Multiply P1 with K49.</a:t>
            </a:r>
          </a:p>
          <a:p>
            <a:r>
              <a:rPr lang="en-US" dirty="0"/>
              <a:t>Add P2 and K50.</a:t>
            </a:r>
          </a:p>
          <a:p>
            <a:r>
              <a:rPr lang="en-US" dirty="0"/>
              <a:t>Add P3 and K51.</a:t>
            </a:r>
          </a:p>
          <a:p>
            <a:r>
              <a:rPr lang="en-US" dirty="0"/>
              <a:t>Multiply P4 and K52.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850F77-621B-4BB2-B591-3D0AEFA83560}"/>
                  </a:ext>
                </a:extLst>
              </p14:cNvPr>
              <p14:cNvContentPartPr/>
              <p14:nvPr/>
            </p14:nvContentPartPr>
            <p14:xfrm>
              <a:off x="5969880" y="1276200"/>
              <a:ext cx="6213240" cy="280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850F77-621B-4BB2-B591-3D0AEFA83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0520" y="1266840"/>
                <a:ext cx="6231960" cy="28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41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0E57-EAD9-4368-BD88-2D685AA4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80" y="258594"/>
            <a:ext cx="8261412" cy="57590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6FF-2D18-4927-ACFE-68B0277B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64 bit plain text is divided into 4 16-bit parts and they are taken as  an input in first round.</a:t>
            </a:r>
          </a:p>
          <a:p>
            <a:r>
              <a:rPr lang="en-US" dirty="0"/>
              <a:t>At the end of the first encryption round four 16-bit values are produced which  are used as input to the second encryption round</a:t>
            </a:r>
          </a:p>
          <a:p>
            <a:r>
              <a:rPr lang="en-US" dirty="0"/>
              <a:t>The process is repeated in each of the subsequent 8 encryption rounds</a:t>
            </a:r>
          </a:p>
          <a:p>
            <a:r>
              <a:rPr lang="en-US" dirty="0"/>
              <a:t>Note that in 9th round we have to use only 4 key( K49, K50, K51,K52) and have  to perform different operation as guided in previous slide.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32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FDC-1C4B-4B55-896B-F7AA4E74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722" y="294105"/>
            <a:ext cx="7267113" cy="567030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Decryption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F102-5447-4D61-BEEF-C883B0EF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3525"/>
          </a:xfrm>
        </p:spPr>
        <p:txBody>
          <a:bodyPr/>
          <a:lstStyle/>
          <a:p>
            <a:r>
              <a:rPr lang="en-US" dirty="0"/>
              <a:t>The computational process used for decryption of the ciphertext is essentially  the same as that used for encryption</a:t>
            </a:r>
          </a:p>
          <a:p>
            <a:r>
              <a:rPr lang="en-US" dirty="0"/>
              <a:t>The only difference is that each of the 52 16-bit key sub-blocks used for  decryption is the inverse of the key sub-block used during encryption</a:t>
            </a:r>
          </a:p>
          <a:p>
            <a:r>
              <a:rPr lang="en-US" dirty="0"/>
              <a:t>Do remember that the sub blocks must be used in reverse order than of the encryption round.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9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3E4-258E-41F5-A92D-8A96C386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575" y="258593"/>
            <a:ext cx="8882849" cy="61141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Applications of</a:t>
            </a:r>
            <a:r>
              <a:rPr lang="en-IN" spc="-85" dirty="0">
                <a:solidFill>
                  <a:schemeClr val="bg1"/>
                </a:solidFill>
              </a:rPr>
              <a:t> </a:t>
            </a:r>
            <a:r>
              <a:rPr lang="en-IN" spc="-5" dirty="0">
                <a:solidFill>
                  <a:schemeClr val="bg1"/>
                </a:solidFill>
              </a:rPr>
              <a:t>IDEA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312-83A8-4FB5-9F53-9E7C1995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Today, there are hundreds of IDEA-based security solutions available in  many market areas, ranging from Financial Services, and Broadcasting  to Government</a:t>
            </a:r>
          </a:p>
          <a:p>
            <a:r>
              <a:rPr lang="en-US" dirty="0"/>
              <a:t>The IDEA algorithm can easily be combined in any encryption software.</a:t>
            </a:r>
          </a:p>
          <a:p>
            <a:r>
              <a:rPr lang="en-US" dirty="0"/>
              <a:t>Data encryption can be used to protect data transmission and storage.</a:t>
            </a:r>
          </a:p>
          <a:p>
            <a:r>
              <a:rPr lang="en-US" dirty="0"/>
              <a:t>Typical fields are: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Audio and video data for cable TV, video conferencing, distance  learning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Sensitive financial and commercial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Email via public networks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Smart cards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3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History</a:t>
            </a:r>
          </a:p>
          <a:p>
            <a:r>
              <a:rPr lang="en-US" altLang="zh-TW" dirty="0"/>
              <a:t>Encryption</a:t>
            </a:r>
          </a:p>
          <a:p>
            <a:r>
              <a:rPr lang="en-US" altLang="zh-TW" dirty="0"/>
              <a:t>Key Generation</a:t>
            </a:r>
          </a:p>
          <a:p>
            <a:r>
              <a:rPr lang="en-US" altLang="zh-TW" dirty="0"/>
              <a:t>Decryption</a:t>
            </a:r>
          </a:p>
          <a:p>
            <a:r>
              <a:rPr lang="en-US" altLang="zh-TW" dirty="0"/>
              <a:t>Ultimate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049F-B947-4EA1-A2D0-66680793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945" y="285226"/>
            <a:ext cx="7471299" cy="60254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Triple DES </a:t>
            </a:r>
            <a:r>
              <a:rPr lang="en-US" altLang="en-US" b="0" dirty="0">
                <a:solidFill>
                  <a:schemeClr val="bg1"/>
                </a:solidFill>
              </a:rPr>
              <a:t>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1A71-1CA3-476F-8C9D-F1111537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Uses a block of size 64 bits.</a:t>
            </a:r>
          </a:p>
          <a:p>
            <a:endParaRPr lang="en-US" altLang="en-US" dirty="0"/>
          </a:p>
          <a:p>
            <a:r>
              <a:rPr lang="en-US" altLang="en-US" dirty="0"/>
              <a:t>Triple DES comprises of three DES keys, K1, K2 and K3, each of 56 bits. The encryption algorithm follows a EDE sequence: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</a:t>
            </a:r>
            <a:r>
              <a:rPr lang="en-US" altLang="en-US" b="1" i="1" dirty="0"/>
              <a:t>C = E(K3, D(K2, E(K1, P)))</a:t>
            </a:r>
          </a:p>
          <a:p>
            <a:endParaRPr lang="en-US" altLang="en-US" dirty="0"/>
          </a:p>
          <a:p>
            <a:r>
              <a:rPr lang="en-US" altLang="en-US" dirty="0"/>
              <a:t>i.e., DES encrypt with K1, DES decrypt with K2, then DES encrypt with K3. </a:t>
            </a:r>
          </a:p>
          <a:p>
            <a:endParaRPr lang="en-US" alt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46BEC-7124-41F2-BCED-B995FE6578EC}"/>
                  </a:ext>
                </a:extLst>
              </p14:cNvPr>
              <p14:cNvContentPartPr/>
              <p14:nvPr/>
            </p14:nvContentPartPr>
            <p14:xfrm>
              <a:off x="1216440" y="1034280"/>
              <a:ext cx="9023400" cy="464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46BEC-7124-41F2-BCED-B995FE657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080" y="1024920"/>
                <a:ext cx="9042120" cy="46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4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A877-4C9B-479B-8249-FB21848D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13" y="187573"/>
            <a:ext cx="7817528" cy="715168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Triple DES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BB31426-D456-4A14-B53C-56E05E598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11" y="1186194"/>
            <a:ext cx="7120261" cy="467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3BC5B4-0F5C-4AAC-AB56-7C8056D0993B}"/>
                  </a:ext>
                </a:extLst>
              </p14:cNvPr>
              <p14:cNvContentPartPr/>
              <p14:nvPr/>
            </p14:nvContentPartPr>
            <p14:xfrm>
              <a:off x="2396880" y="1563120"/>
              <a:ext cx="7360920" cy="346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3BC5B4-0F5C-4AAC-AB56-7C8056D09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7520" y="1553760"/>
                <a:ext cx="737964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82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7080-D853-426E-8665-0565D60F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12" y="214204"/>
            <a:ext cx="8554375" cy="717951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Applications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AE10-D8C1-40DD-B488-80B02C84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electronic payment industry uses Triple DES and continues to develop and promulgate standards based upon it .</a:t>
            </a:r>
          </a:p>
          <a:p>
            <a:endParaRPr lang="en-US" altLang="en-US" dirty="0"/>
          </a:p>
          <a:p>
            <a:r>
              <a:rPr lang="en-US" altLang="en-US" dirty="0"/>
              <a:t>Microsoft OneNote and Microsoft Outlook 2007 use Triple DES to password protect user content.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439660-2ADB-4C05-95B3-C98A922D00B3}"/>
                  </a:ext>
                </a:extLst>
              </p14:cNvPr>
              <p14:cNvContentPartPr/>
              <p14:nvPr/>
            </p14:nvContentPartPr>
            <p14:xfrm>
              <a:off x="2729880" y="3573000"/>
              <a:ext cx="5092560" cy="25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39660-2ADB-4C05-95B3-C98A922D0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520" y="3563640"/>
                <a:ext cx="511128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EC8A-D1F0-4090-BF8C-53DE4A57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33" y="205328"/>
            <a:ext cx="8279167" cy="68244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Benefits of using 3DES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61F0-39F1-4902-8749-4C898DA2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 168-bit key length, it overcomes the vulnerability to brute-force attack of DEA.</a:t>
            </a:r>
          </a:p>
          <a:p>
            <a:endParaRPr lang="en-US" altLang="en-US" dirty="0"/>
          </a:p>
          <a:p>
            <a:r>
              <a:rPr lang="en-US" altLang="en-US" dirty="0"/>
              <a:t>Since it is based on the DES algorithm, it is very easy to modify existing software to use Triple DES.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4B901-479D-44E9-8C9C-E1925447BCD5}"/>
                  </a:ext>
                </a:extLst>
              </p14:cNvPr>
              <p14:cNvContentPartPr/>
              <p14:nvPr/>
            </p14:nvContentPartPr>
            <p14:xfrm>
              <a:off x="4569120" y="1125720"/>
              <a:ext cx="7347600" cy="19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4B901-479D-44E9-8C9C-E1925447B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9760" y="1116360"/>
                <a:ext cx="7366320" cy="19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3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85F6-19F9-4BDE-B6DC-A531FDDF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57" y="285226"/>
            <a:ext cx="7524565" cy="55815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Drawbacks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8312-9B11-4461-BADE-2CE33916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It has three times as many rounds as DES, is correspondingly slower.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Uses 64-bit block size. For reasons of both efficiency and security, a larger block size is desirable.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National Institute of Standards and Technology (NIST) issued a call for proposals to develop the Advanced Encryption Standard (AES) as a replacement for DES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02E8E-EFA2-4220-8F52-361EEE8F0EB6}"/>
                  </a:ext>
                </a:extLst>
              </p14:cNvPr>
              <p14:cNvContentPartPr/>
              <p14:nvPr/>
            </p14:nvContentPartPr>
            <p14:xfrm>
              <a:off x="1908720" y="995760"/>
              <a:ext cx="9285480" cy="442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02E8E-EFA2-4220-8F52-361EEE8F0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9360" y="986400"/>
                <a:ext cx="9304200" cy="44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BE4-5F61-4B39-8391-F1268491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33F6A-70B8-43D7-9D97-85A411996207}"/>
                  </a:ext>
                </a:extLst>
              </p14:cNvPr>
              <p14:cNvContentPartPr/>
              <p14:nvPr/>
            </p14:nvContentPartPr>
            <p14:xfrm>
              <a:off x="390960" y="1450800"/>
              <a:ext cx="6978600" cy="299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33F6A-70B8-43D7-9D97-85A4119962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0" y="1441440"/>
                <a:ext cx="6997320" cy="30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7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89BC-08A7-44F8-ACD1-96D7492A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579" y="223083"/>
            <a:ext cx="8279167" cy="638052"/>
          </a:xfrm>
        </p:spPr>
        <p:txBody>
          <a:bodyPr>
            <a:normAutofit fontScale="90000"/>
          </a:bodyPr>
          <a:lstStyle/>
          <a:p>
            <a:r>
              <a:rPr lang="en-IN" spc="-5" dirty="0">
                <a:solidFill>
                  <a:schemeClr val="bg1"/>
                </a:solidFill>
              </a:rPr>
              <a:t>History…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90B5-B923-49AD-BC48-275A842A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IDEA is a symmetric block cipher algorithm.</a:t>
            </a:r>
          </a:p>
          <a:p>
            <a:pPr algn="just"/>
            <a:r>
              <a:rPr lang="en-US" dirty="0"/>
              <a:t>It was developed by </a:t>
            </a:r>
            <a:r>
              <a:rPr lang="en-US" dirty="0" err="1"/>
              <a:t>Xuejia</a:t>
            </a:r>
            <a:r>
              <a:rPr lang="en-US" dirty="0"/>
              <a:t> Lai and James L. Massey.</a:t>
            </a:r>
          </a:p>
          <a:p>
            <a:pPr algn="just"/>
            <a:r>
              <a:rPr lang="en-US" dirty="0"/>
              <a:t>Its patents are held by the Swiss company "</a:t>
            </a:r>
            <a:r>
              <a:rPr lang="en-US" dirty="0" err="1"/>
              <a:t>Ascom</a:t>
            </a:r>
            <a:r>
              <a:rPr lang="en-US" dirty="0"/>
              <a:t>-Tech AG".</a:t>
            </a:r>
          </a:p>
          <a:p>
            <a:pPr algn="just"/>
            <a:r>
              <a:rPr lang="en-US" dirty="0"/>
              <a:t>It was meant to be a replacement for the Data Encryption Standard.</a:t>
            </a:r>
          </a:p>
          <a:p>
            <a:pPr algn="just"/>
            <a:r>
              <a:rPr lang="en-US" dirty="0"/>
              <a:t>IDEA was used in Pretty Good Privacy (PGP) v2.0 .</a:t>
            </a:r>
          </a:p>
          <a:p>
            <a:pPr algn="just"/>
            <a:r>
              <a:rPr lang="en-US" dirty="0"/>
              <a:t>It is developed at ETH(</a:t>
            </a:r>
            <a:r>
              <a:rPr lang="en-US" dirty="0" err="1"/>
              <a:t>Eidgenossische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Hochschule) in Zurich,  Switzerland in 1990.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C9875E-087F-4A3F-B5D2-6674EE52C12B}"/>
                  </a:ext>
                </a:extLst>
              </p14:cNvPr>
              <p14:cNvContentPartPr/>
              <p14:nvPr/>
            </p14:nvContentPartPr>
            <p14:xfrm>
              <a:off x="2447280" y="2257560"/>
              <a:ext cx="7281360" cy="304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C9875E-087F-4A3F-B5D2-6674EE52C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7920" y="2248200"/>
                <a:ext cx="7300080" cy="30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8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950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PowerPoint Presentation</vt:lpstr>
      <vt:lpstr>Outline</vt:lpstr>
      <vt:lpstr>Triple DES Algorithm</vt:lpstr>
      <vt:lpstr>Triple DES</vt:lpstr>
      <vt:lpstr>Applications</vt:lpstr>
      <vt:lpstr>Benefits of using 3DES</vt:lpstr>
      <vt:lpstr>Drawbacks</vt:lpstr>
      <vt:lpstr>IDEA</vt:lpstr>
      <vt:lpstr>History…</vt:lpstr>
      <vt:lpstr>Basic idea about IDEA…</vt:lpstr>
      <vt:lpstr>Design issue</vt:lpstr>
      <vt:lpstr>Key generation process</vt:lpstr>
      <vt:lpstr>Sequence of operation in one round</vt:lpstr>
      <vt:lpstr>PowerPoint Presentation</vt:lpstr>
      <vt:lpstr>PowerPoint Presentation</vt:lpstr>
      <vt:lpstr>Sequence of operation in last round</vt:lpstr>
      <vt:lpstr>Encryption</vt:lpstr>
      <vt:lpstr>Decryption</vt:lpstr>
      <vt:lpstr>Applications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42</cp:revision>
  <dcterms:created xsi:type="dcterms:W3CDTF">2020-10-17T09:21:13Z</dcterms:created>
  <dcterms:modified xsi:type="dcterms:W3CDTF">2022-09-13T04:21:24Z</dcterms:modified>
</cp:coreProperties>
</file>