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79" r:id="rId3"/>
    <p:sldId id="258" r:id="rId4"/>
    <p:sldId id="259" r:id="rId5"/>
    <p:sldId id="280" r:id="rId6"/>
    <p:sldId id="261" r:id="rId7"/>
    <p:sldId id="28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D6D93-1A17-4171-8080-C224A47E9741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E4FEE-6481-4931-9900-94365AF02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72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1013-EA34-445A-A9C4-06CD68723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0C6E4-AAB2-4ED6-ABBC-570308EB7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5663-CD57-4FB3-82C0-61A6BA03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A7D5-530F-4D3F-AF58-2CCB259E42E2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78B3-FAF1-4595-A73C-CFE9E471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D89E-AB19-4335-9496-6F61CF5A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0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E1B5-ADC9-40C0-9A55-D3FBC0AE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79CC6-53E0-4594-9465-0A761D266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1061-970D-44AB-8A00-A9802B52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0A0-DC37-4047-9A41-C7A5681D3725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DA39-0EAA-4C48-B4F0-742E44A3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6435-2B6F-41FC-B513-348BF2C9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0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B205A-0DAB-47CB-8551-F9E2E60A7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7201-74E1-4CBC-9D2C-DB699B9B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B8E96-D030-4847-BB17-F7EC1821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E297-C4F4-4BE7-B88B-111DCE9202C1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E9C4-116F-43DB-8199-CCDF2800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0B5D0-6736-4661-BC2D-BEA8AB63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93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0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01441"/>
            <a:ext cx="4536440" cy="295147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3923042"/>
            <a:ext cx="3904827" cy="2929890"/>
          </a:xfrm>
          <a:custGeom>
            <a:avLst/>
            <a:gdLst/>
            <a:ahLst/>
            <a:cxnLst/>
            <a:rect l="l" t="t" r="r" b="b"/>
            <a:pathLst>
              <a:path w="2928620" h="2929890">
                <a:moveTo>
                  <a:pt x="3797" y="3797"/>
                </a:moveTo>
                <a:lnTo>
                  <a:pt x="0" y="0"/>
                </a:lnTo>
                <a:lnTo>
                  <a:pt x="0" y="3797"/>
                </a:lnTo>
                <a:lnTo>
                  <a:pt x="3797" y="3797"/>
                </a:lnTo>
                <a:close/>
              </a:path>
              <a:path w="2928620" h="2929890">
                <a:moveTo>
                  <a:pt x="10147" y="10147"/>
                </a:moveTo>
                <a:lnTo>
                  <a:pt x="3797" y="3810"/>
                </a:lnTo>
                <a:lnTo>
                  <a:pt x="0" y="3810"/>
                </a:lnTo>
                <a:lnTo>
                  <a:pt x="0" y="10147"/>
                </a:lnTo>
                <a:lnTo>
                  <a:pt x="10147" y="10147"/>
                </a:lnTo>
                <a:close/>
              </a:path>
              <a:path w="2928620" h="2929890">
                <a:moveTo>
                  <a:pt x="16497" y="16497"/>
                </a:moveTo>
                <a:lnTo>
                  <a:pt x="10147" y="10160"/>
                </a:lnTo>
                <a:lnTo>
                  <a:pt x="0" y="10160"/>
                </a:lnTo>
                <a:lnTo>
                  <a:pt x="0" y="16497"/>
                </a:lnTo>
                <a:lnTo>
                  <a:pt x="16497" y="16497"/>
                </a:lnTo>
                <a:close/>
              </a:path>
              <a:path w="2928620" h="2929890">
                <a:moveTo>
                  <a:pt x="35534" y="35547"/>
                </a:moveTo>
                <a:lnTo>
                  <a:pt x="16497" y="16510"/>
                </a:lnTo>
                <a:lnTo>
                  <a:pt x="0" y="16510"/>
                </a:lnTo>
                <a:lnTo>
                  <a:pt x="0" y="35547"/>
                </a:lnTo>
                <a:lnTo>
                  <a:pt x="35534" y="35547"/>
                </a:lnTo>
                <a:close/>
              </a:path>
              <a:path w="2928620" h="2929890">
                <a:moveTo>
                  <a:pt x="54571" y="54597"/>
                </a:moveTo>
                <a:lnTo>
                  <a:pt x="35534" y="35560"/>
                </a:lnTo>
                <a:lnTo>
                  <a:pt x="0" y="35560"/>
                </a:lnTo>
                <a:lnTo>
                  <a:pt x="0" y="38112"/>
                </a:lnTo>
                <a:lnTo>
                  <a:pt x="0" y="54597"/>
                </a:lnTo>
                <a:lnTo>
                  <a:pt x="16484" y="54597"/>
                </a:lnTo>
                <a:lnTo>
                  <a:pt x="54571" y="54597"/>
                </a:lnTo>
                <a:close/>
              </a:path>
              <a:path w="2928620" h="2929890">
                <a:moveTo>
                  <a:pt x="73621" y="73647"/>
                </a:moveTo>
                <a:lnTo>
                  <a:pt x="54571" y="54610"/>
                </a:lnTo>
                <a:lnTo>
                  <a:pt x="16484" y="54610"/>
                </a:lnTo>
                <a:lnTo>
                  <a:pt x="0" y="54610"/>
                </a:lnTo>
                <a:lnTo>
                  <a:pt x="0" y="73647"/>
                </a:lnTo>
                <a:lnTo>
                  <a:pt x="35521" y="73647"/>
                </a:lnTo>
                <a:lnTo>
                  <a:pt x="73621" y="73647"/>
                </a:lnTo>
                <a:close/>
              </a:path>
              <a:path w="2928620" h="2929890">
                <a:moveTo>
                  <a:pt x="79959" y="79997"/>
                </a:moveTo>
                <a:lnTo>
                  <a:pt x="73621" y="73660"/>
                </a:lnTo>
                <a:lnTo>
                  <a:pt x="35521" y="73660"/>
                </a:lnTo>
                <a:lnTo>
                  <a:pt x="0" y="73660"/>
                </a:lnTo>
                <a:lnTo>
                  <a:pt x="0" y="76212"/>
                </a:lnTo>
                <a:lnTo>
                  <a:pt x="3784" y="79997"/>
                </a:lnTo>
                <a:lnTo>
                  <a:pt x="41871" y="79997"/>
                </a:lnTo>
                <a:lnTo>
                  <a:pt x="79959" y="79997"/>
                </a:lnTo>
                <a:close/>
              </a:path>
              <a:path w="2928620" h="2929890">
                <a:moveTo>
                  <a:pt x="86309" y="86347"/>
                </a:moveTo>
                <a:lnTo>
                  <a:pt x="79959" y="80010"/>
                </a:lnTo>
                <a:lnTo>
                  <a:pt x="41871" y="80010"/>
                </a:lnTo>
                <a:lnTo>
                  <a:pt x="3784" y="80010"/>
                </a:lnTo>
                <a:lnTo>
                  <a:pt x="10121" y="86347"/>
                </a:lnTo>
                <a:lnTo>
                  <a:pt x="48221" y="86347"/>
                </a:lnTo>
                <a:lnTo>
                  <a:pt x="86309" y="86347"/>
                </a:lnTo>
                <a:close/>
              </a:path>
              <a:path w="2928620" h="2929890">
                <a:moveTo>
                  <a:pt x="92659" y="92697"/>
                </a:moveTo>
                <a:lnTo>
                  <a:pt x="86309" y="86360"/>
                </a:lnTo>
                <a:lnTo>
                  <a:pt x="48221" y="86360"/>
                </a:lnTo>
                <a:lnTo>
                  <a:pt x="10121" y="86360"/>
                </a:lnTo>
                <a:lnTo>
                  <a:pt x="16471" y="92697"/>
                </a:lnTo>
                <a:lnTo>
                  <a:pt x="54571" y="92697"/>
                </a:lnTo>
                <a:lnTo>
                  <a:pt x="92659" y="92697"/>
                </a:lnTo>
                <a:close/>
              </a:path>
              <a:path w="2928620" h="2929890">
                <a:moveTo>
                  <a:pt x="111696" y="111747"/>
                </a:moveTo>
                <a:lnTo>
                  <a:pt x="92659" y="92710"/>
                </a:lnTo>
                <a:lnTo>
                  <a:pt x="54571" y="92710"/>
                </a:lnTo>
                <a:lnTo>
                  <a:pt x="16471" y="92710"/>
                </a:lnTo>
                <a:lnTo>
                  <a:pt x="29171" y="105397"/>
                </a:lnTo>
                <a:lnTo>
                  <a:pt x="67259" y="105397"/>
                </a:lnTo>
                <a:lnTo>
                  <a:pt x="29171" y="105410"/>
                </a:lnTo>
                <a:lnTo>
                  <a:pt x="35521" y="111747"/>
                </a:lnTo>
                <a:lnTo>
                  <a:pt x="73609" y="111747"/>
                </a:lnTo>
                <a:lnTo>
                  <a:pt x="111696" y="111747"/>
                </a:lnTo>
                <a:close/>
              </a:path>
              <a:path w="2928620" h="2929890">
                <a:moveTo>
                  <a:pt x="118046" y="118097"/>
                </a:moveTo>
                <a:lnTo>
                  <a:pt x="111696" y="111760"/>
                </a:lnTo>
                <a:lnTo>
                  <a:pt x="73609" y="111760"/>
                </a:lnTo>
                <a:lnTo>
                  <a:pt x="35521" y="111760"/>
                </a:lnTo>
                <a:lnTo>
                  <a:pt x="41859" y="118097"/>
                </a:lnTo>
                <a:lnTo>
                  <a:pt x="79959" y="118097"/>
                </a:lnTo>
                <a:lnTo>
                  <a:pt x="118046" y="118097"/>
                </a:lnTo>
                <a:close/>
              </a:path>
              <a:path w="2928620" h="2929890">
                <a:moveTo>
                  <a:pt x="124396" y="124447"/>
                </a:moveTo>
                <a:lnTo>
                  <a:pt x="118046" y="118110"/>
                </a:lnTo>
                <a:lnTo>
                  <a:pt x="79959" y="118110"/>
                </a:lnTo>
                <a:lnTo>
                  <a:pt x="41859" y="118110"/>
                </a:lnTo>
                <a:lnTo>
                  <a:pt x="48209" y="124447"/>
                </a:lnTo>
                <a:lnTo>
                  <a:pt x="86309" y="124447"/>
                </a:lnTo>
                <a:lnTo>
                  <a:pt x="124396" y="124447"/>
                </a:lnTo>
                <a:close/>
              </a:path>
              <a:path w="2928620" h="2929890">
                <a:moveTo>
                  <a:pt x="130746" y="130797"/>
                </a:moveTo>
                <a:lnTo>
                  <a:pt x="124396" y="124460"/>
                </a:lnTo>
                <a:lnTo>
                  <a:pt x="86309" y="124460"/>
                </a:lnTo>
                <a:lnTo>
                  <a:pt x="48209" y="124460"/>
                </a:lnTo>
                <a:lnTo>
                  <a:pt x="54559" y="130797"/>
                </a:lnTo>
                <a:lnTo>
                  <a:pt x="92646" y="130797"/>
                </a:lnTo>
                <a:lnTo>
                  <a:pt x="130746" y="130797"/>
                </a:lnTo>
                <a:close/>
              </a:path>
              <a:path w="2928620" h="2929890">
                <a:moveTo>
                  <a:pt x="137083" y="137147"/>
                </a:moveTo>
                <a:lnTo>
                  <a:pt x="130746" y="130810"/>
                </a:lnTo>
                <a:lnTo>
                  <a:pt x="92646" y="130810"/>
                </a:lnTo>
                <a:lnTo>
                  <a:pt x="98996" y="137147"/>
                </a:lnTo>
                <a:lnTo>
                  <a:pt x="137083" y="137147"/>
                </a:lnTo>
                <a:close/>
              </a:path>
              <a:path w="2928620" h="2929890">
                <a:moveTo>
                  <a:pt x="143433" y="143497"/>
                </a:moveTo>
                <a:lnTo>
                  <a:pt x="137083" y="137160"/>
                </a:lnTo>
                <a:lnTo>
                  <a:pt x="98996" y="137160"/>
                </a:lnTo>
                <a:lnTo>
                  <a:pt x="105346" y="143497"/>
                </a:lnTo>
                <a:lnTo>
                  <a:pt x="143433" y="143497"/>
                </a:lnTo>
                <a:close/>
              </a:path>
              <a:path w="2928620" h="2929890">
                <a:moveTo>
                  <a:pt x="162483" y="162547"/>
                </a:moveTo>
                <a:lnTo>
                  <a:pt x="143433" y="143510"/>
                </a:lnTo>
                <a:lnTo>
                  <a:pt x="105346" y="143510"/>
                </a:lnTo>
                <a:lnTo>
                  <a:pt x="98996" y="137160"/>
                </a:lnTo>
                <a:lnTo>
                  <a:pt x="92646" y="130810"/>
                </a:lnTo>
                <a:lnTo>
                  <a:pt x="54559" y="130810"/>
                </a:lnTo>
                <a:lnTo>
                  <a:pt x="86296" y="162547"/>
                </a:lnTo>
                <a:lnTo>
                  <a:pt x="124383" y="162547"/>
                </a:lnTo>
                <a:lnTo>
                  <a:pt x="162483" y="162547"/>
                </a:lnTo>
                <a:close/>
              </a:path>
              <a:path w="2928620" h="2929890">
                <a:moveTo>
                  <a:pt x="175171" y="175247"/>
                </a:moveTo>
                <a:lnTo>
                  <a:pt x="162483" y="162560"/>
                </a:lnTo>
                <a:lnTo>
                  <a:pt x="124383" y="162560"/>
                </a:lnTo>
                <a:lnTo>
                  <a:pt x="86296" y="162560"/>
                </a:lnTo>
                <a:lnTo>
                  <a:pt x="98983" y="175247"/>
                </a:lnTo>
                <a:lnTo>
                  <a:pt x="137083" y="175247"/>
                </a:lnTo>
                <a:lnTo>
                  <a:pt x="175171" y="175247"/>
                </a:lnTo>
                <a:close/>
              </a:path>
              <a:path w="2928620" h="2929890">
                <a:moveTo>
                  <a:pt x="181521" y="181597"/>
                </a:moveTo>
                <a:lnTo>
                  <a:pt x="175171" y="175260"/>
                </a:lnTo>
                <a:lnTo>
                  <a:pt x="137083" y="175260"/>
                </a:lnTo>
                <a:lnTo>
                  <a:pt x="98983" y="175260"/>
                </a:lnTo>
                <a:lnTo>
                  <a:pt x="105333" y="181597"/>
                </a:lnTo>
                <a:lnTo>
                  <a:pt x="143433" y="181597"/>
                </a:lnTo>
                <a:lnTo>
                  <a:pt x="181521" y="181597"/>
                </a:lnTo>
                <a:close/>
              </a:path>
              <a:path w="2928620" h="2929890">
                <a:moveTo>
                  <a:pt x="187871" y="187947"/>
                </a:moveTo>
                <a:lnTo>
                  <a:pt x="181521" y="181610"/>
                </a:lnTo>
                <a:lnTo>
                  <a:pt x="143433" y="181610"/>
                </a:lnTo>
                <a:lnTo>
                  <a:pt x="105333" y="181610"/>
                </a:lnTo>
                <a:lnTo>
                  <a:pt x="111683" y="187947"/>
                </a:lnTo>
                <a:lnTo>
                  <a:pt x="149771" y="187947"/>
                </a:lnTo>
                <a:lnTo>
                  <a:pt x="187871" y="187947"/>
                </a:lnTo>
                <a:close/>
              </a:path>
              <a:path w="2928620" h="2929890">
                <a:moveTo>
                  <a:pt x="194221" y="194297"/>
                </a:moveTo>
                <a:lnTo>
                  <a:pt x="187871" y="187960"/>
                </a:lnTo>
                <a:lnTo>
                  <a:pt x="149771" y="187960"/>
                </a:lnTo>
                <a:lnTo>
                  <a:pt x="111683" y="187960"/>
                </a:lnTo>
                <a:lnTo>
                  <a:pt x="118033" y="194297"/>
                </a:lnTo>
                <a:lnTo>
                  <a:pt x="156121" y="194297"/>
                </a:lnTo>
                <a:lnTo>
                  <a:pt x="194221" y="194297"/>
                </a:lnTo>
                <a:close/>
              </a:path>
              <a:path w="2928620" h="2929890">
                <a:moveTo>
                  <a:pt x="206908" y="206997"/>
                </a:moveTo>
                <a:lnTo>
                  <a:pt x="194221" y="194310"/>
                </a:lnTo>
                <a:lnTo>
                  <a:pt x="156121" y="194310"/>
                </a:lnTo>
                <a:lnTo>
                  <a:pt x="118033" y="194310"/>
                </a:lnTo>
                <a:lnTo>
                  <a:pt x="124383" y="200660"/>
                </a:lnTo>
                <a:lnTo>
                  <a:pt x="130721" y="206997"/>
                </a:lnTo>
                <a:lnTo>
                  <a:pt x="168821" y="206997"/>
                </a:lnTo>
                <a:lnTo>
                  <a:pt x="206908" y="206997"/>
                </a:lnTo>
                <a:close/>
              </a:path>
              <a:path w="2928620" h="2929890">
                <a:moveTo>
                  <a:pt x="213258" y="213347"/>
                </a:moveTo>
                <a:lnTo>
                  <a:pt x="206908" y="207010"/>
                </a:lnTo>
                <a:lnTo>
                  <a:pt x="168821" y="207010"/>
                </a:lnTo>
                <a:lnTo>
                  <a:pt x="130721" y="207010"/>
                </a:lnTo>
                <a:lnTo>
                  <a:pt x="137071" y="213347"/>
                </a:lnTo>
                <a:lnTo>
                  <a:pt x="175171" y="213347"/>
                </a:lnTo>
                <a:lnTo>
                  <a:pt x="213258" y="213347"/>
                </a:lnTo>
                <a:close/>
              </a:path>
              <a:path w="2928620" h="2929890">
                <a:moveTo>
                  <a:pt x="257683" y="257797"/>
                </a:moveTo>
                <a:lnTo>
                  <a:pt x="213258" y="213360"/>
                </a:lnTo>
                <a:lnTo>
                  <a:pt x="175171" y="213360"/>
                </a:lnTo>
                <a:lnTo>
                  <a:pt x="137071" y="213360"/>
                </a:lnTo>
                <a:lnTo>
                  <a:pt x="162458" y="238747"/>
                </a:lnTo>
                <a:lnTo>
                  <a:pt x="200545" y="238747"/>
                </a:lnTo>
                <a:lnTo>
                  <a:pt x="162458" y="238760"/>
                </a:lnTo>
                <a:lnTo>
                  <a:pt x="168808" y="245097"/>
                </a:lnTo>
                <a:lnTo>
                  <a:pt x="206895" y="245097"/>
                </a:lnTo>
                <a:lnTo>
                  <a:pt x="168808" y="245110"/>
                </a:lnTo>
                <a:lnTo>
                  <a:pt x="181508" y="257797"/>
                </a:lnTo>
                <a:lnTo>
                  <a:pt x="219595" y="257797"/>
                </a:lnTo>
                <a:lnTo>
                  <a:pt x="257683" y="257797"/>
                </a:lnTo>
                <a:close/>
              </a:path>
              <a:path w="2928620" h="2929890">
                <a:moveTo>
                  <a:pt x="264033" y="264147"/>
                </a:moveTo>
                <a:lnTo>
                  <a:pt x="257683" y="257810"/>
                </a:lnTo>
                <a:lnTo>
                  <a:pt x="219595" y="257810"/>
                </a:lnTo>
                <a:lnTo>
                  <a:pt x="181508" y="257810"/>
                </a:lnTo>
                <a:lnTo>
                  <a:pt x="187845" y="264147"/>
                </a:lnTo>
                <a:lnTo>
                  <a:pt x="225945" y="264147"/>
                </a:lnTo>
                <a:lnTo>
                  <a:pt x="264033" y="264147"/>
                </a:lnTo>
                <a:close/>
              </a:path>
              <a:path w="2928620" h="2929890">
                <a:moveTo>
                  <a:pt x="270383" y="270497"/>
                </a:moveTo>
                <a:lnTo>
                  <a:pt x="264033" y="264160"/>
                </a:lnTo>
                <a:lnTo>
                  <a:pt x="225945" y="264160"/>
                </a:lnTo>
                <a:lnTo>
                  <a:pt x="187845" y="264160"/>
                </a:lnTo>
                <a:lnTo>
                  <a:pt x="194195" y="270497"/>
                </a:lnTo>
                <a:lnTo>
                  <a:pt x="232295" y="270497"/>
                </a:lnTo>
                <a:lnTo>
                  <a:pt x="270383" y="270497"/>
                </a:lnTo>
                <a:close/>
              </a:path>
              <a:path w="2928620" h="2929890">
                <a:moveTo>
                  <a:pt x="276733" y="276847"/>
                </a:moveTo>
                <a:lnTo>
                  <a:pt x="270383" y="270510"/>
                </a:lnTo>
                <a:lnTo>
                  <a:pt x="232295" y="270510"/>
                </a:lnTo>
                <a:lnTo>
                  <a:pt x="194195" y="270510"/>
                </a:lnTo>
                <a:lnTo>
                  <a:pt x="200545" y="276847"/>
                </a:lnTo>
                <a:lnTo>
                  <a:pt x="238633" y="276847"/>
                </a:lnTo>
                <a:lnTo>
                  <a:pt x="276733" y="276847"/>
                </a:lnTo>
                <a:close/>
              </a:path>
              <a:path w="2928620" h="2929890">
                <a:moveTo>
                  <a:pt x="283083" y="283197"/>
                </a:moveTo>
                <a:lnTo>
                  <a:pt x="276733" y="276860"/>
                </a:lnTo>
                <a:lnTo>
                  <a:pt x="238633" y="276860"/>
                </a:lnTo>
                <a:lnTo>
                  <a:pt x="200545" y="276860"/>
                </a:lnTo>
                <a:lnTo>
                  <a:pt x="206895" y="283197"/>
                </a:lnTo>
                <a:lnTo>
                  <a:pt x="244983" y="283197"/>
                </a:lnTo>
                <a:lnTo>
                  <a:pt x="283083" y="283197"/>
                </a:lnTo>
                <a:close/>
              </a:path>
              <a:path w="2928620" h="2929890">
                <a:moveTo>
                  <a:pt x="289420" y="289547"/>
                </a:moveTo>
                <a:lnTo>
                  <a:pt x="283083" y="283210"/>
                </a:lnTo>
                <a:lnTo>
                  <a:pt x="244983" y="283210"/>
                </a:lnTo>
                <a:lnTo>
                  <a:pt x="206895" y="283210"/>
                </a:lnTo>
                <a:lnTo>
                  <a:pt x="213245" y="289547"/>
                </a:lnTo>
                <a:lnTo>
                  <a:pt x="251333" y="289547"/>
                </a:lnTo>
                <a:lnTo>
                  <a:pt x="289420" y="289547"/>
                </a:lnTo>
                <a:close/>
              </a:path>
              <a:path w="2928620" h="2929890">
                <a:moveTo>
                  <a:pt x="295770" y="295897"/>
                </a:moveTo>
                <a:lnTo>
                  <a:pt x="289420" y="289560"/>
                </a:lnTo>
                <a:lnTo>
                  <a:pt x="251333" y="289560"/>
                </a:lnTo>
                <a:lnTo>
                  <a:pt x="213245" y="289560"/>
                </a:lnTo>
                <a:lnTo>
                  <a:pt x="219583" y="295897"/>
                </a:lnTo>
                <a:lnTo>
                  <a:pt x="257683" y="295897"/>
                </a:lnTo>
                <a:lnTo>
                  <a:pt x="295770" y="295897"/>
                </a:lnTo>
                <a:close/>
              </a:path>
              <a:path w="2928620" h="2929890">
                <a:moveTo>
                  <a:pt x="302120" y="302247"/>
                </a:moveTo>
                <a:lnTo>
                  <a:pt x="295770" y="295910"/>
                </a:lnTo>
                <a:lnTo>
                  <a:pt x="257683" y="295910"/>
                </a:lnTo>
                <a:lnTo>
                  <a:pt x="219583" y="295910"/>
                </a:lnTo>
                <a:lnTo>
                  <a:pt x="225933" y="302247"/>
                </a:lnTo>
                <a:lnTo>
                  <a:pt x="264033" y="302247"/>
                </a:lnTo>
                <a:lnTo>
                  <a:pt x="302120" y="302247"/>
                </a:lnTo>
                <a:close/>
              </a:path>
              <a:path w="2928620" h="2929890">
                <a:moveTo>
                  <a:pt x="308470" y="308597"/>
                </a:moveTo>
                <a:lnTo>
                  <a:pt x="302120" y="302260"/>
                </a:lnTo>
                <a:lnTo>
                  <a:pt x="264033" y="302260"/>
                </a:lnTo>
                <a:lnTo>
                  <a:pt x="225933" y="302260"/>
                </a:lnTo>
                <a:lnTo>
                  <a:pt x="232283" y="308597"/>
                </a:lnTo>
                <a:lnTo>
                  <a:pt x="270370" y="308597"/>
                </a:lnTo>
                <a:lnTo>
                  <a:pt x="308470" y="308597"/>
                </a:lnTo>
                <a:close/>
              </a:path>
              <a:path w="2928620" h="2929890">
                <a:moveTo>
                  <a:pt x="314807" y="314947"/>
                </a:moveTo>
                <a:lnTo>
                  <a:pt x="308470" y="308610"/>
                </a:lnTo>
                <a:lnTo>
                  <a:pt x="270370" y="308610"/>
                </a:lnTo>
                <a:lnTo>
                  <a:pt x="232283" y="308610"/>
                </a:lnTo>
                <a:lnTo>
                  <a:pt x="238633" y="314947"/>
                </a:lnTo>
                <a:lnTo>
                  <a:pt x="276720" y="314947"/>
                </a:lnTo>
                <a:lnTo>
                  <a:pt x="314807" y="314947"/>
                </a:lnTo>
                <a:close/>
              </a:path>
              <a:path w="2928620" h="2929890">
                <a:moveTo>
                  <a:pt x="321157" y="321297"/>
                </a:moveTo>
                <a:lnTo>
                  <a:pt x="314807" y="314960"/>
                </a:lnTo>
                <a:lnTo>
                  <a:pt x="276720" y="314960"/>
                </a:lnTo>
                <a:lnTo>
                  <a:pt x="238633" y="314960"/>
                </a:lnTo>
                <a:lnTo>
                  <a:pt x="244983" y="321297"/>
                </a:lnTo>
                <a:lnTo>
                  <a:pt x="283070" y="321297"/>
                </a:lnTo>
                <a:lnTo>
                  <a:pt x="321157" y="321297"/>
                </a:lnTo>
                <a:close/>
              </a:path>
              <a:path w="2928620" h="2929890">
                <a:moveTo>
                  <a:pt x="327507" y="327647"/>
                </a:moveTo>
                <a:lnTo>
                  <a:pt x="321157" y="321310"/>
                </a:lnTo>
                <a:lnTo>
                  <a:pt x="283070" y="321310"/>
                </a:lnTo>
                <a:lnTo>
                  <a:pt x="244983" y="321310"/>
                </a:lnTo>
                <a:lnTo>
                  <a:pt x="251320" y="327647"/>
                </a:lnTo>
                <a:lnTo>
                  <a:pt x="289420" y="327647"/>
                </a:lnTo>
                <a:lnTo>
                  <a:pt x="327507" y="327647"/>
                </a:lnTo>
                <a:close/>
              </a:path>
              <a:path w="2928620" h="2929890">
                <a:moveTo>
                  <a:pt x="333857" y="333997"/>
                </a:moveTo>
                <a:lnTo>
                  <a:pt x="327507" y="327660"/>
                </a:lnTo>
                <a:lnTo>
                  <a:pt x="289420" y="327660"/>
                </a:lnTo>
                <a:lnTo>
                  <a:pt x="251320" y="327660"/>
                </a:lnTo>
                <a:lnTo>
                  <a:pt x="257670" y="333997"/>
                </a:lnTo>
                <a:lnTo>
                  <a:pt x="295757" y="333997"/>
                </a:lnTo>
                <a:lnTo>
                  <a:pt x="333857" y="333997"/>
                </a:lnTo>
                <a:close/>
              </a:path>
              <a:path w="2928620" h="2929890">
                <a:moveTo>
                  <a:pt x="340207" y="340347"/>
                </a:moveTo>
                <a:lnTo>
                  <a:pt x="333857" y="334010"/>
                </a:lnTo>
                <a:lnTo>
                  <a:pt x="295757" y="334010"/>
                </a:lnTo>
                <a:lnTo>
                  <a:pt x="257670" y="334010"/>
                </a:lnTo>
                <a:lnTo>
                  <a:pt x="264020" y="340347"/>
                </a:lnTo>
                <a:lnTo>
                  <a:pt x="302107" y="340347"/>
                </a:lnTo>
                <a:lnTo>
                  <a:pt x="340207" y="340347"/>
                </a:lnTo>
                <a:close/>
              </a:path>
              <a:path w="2928620" h="2929890">
                <a:moveTo>
                  <a:pt x="346544" y="346697"/>
                </a:moveTo>
                <a:lnTo>
                  <a:pt x="340207" y="340360"/>
                </a:lnTo>
                <a:lnTo>
                  <a:pt x="302107" y="340360"/>
                </a:lnTo>
                <a:lnTo>
                  <a:pt x="264020" y="340360"/>
                </a:lnTo>
                <a:lnTo>
                  <a:pt x="270370" y="346697"/>
                </a:lnTo>
                <a:lnTo>
                  <a:pt x="308457" y="346697"/>
                </a:lnTo>
                <a:lnTo>
                  <a:pt x="346544" y="346697"/>
                </a:lnTo>
                <a:close/>
              </a:path>
              <a:path w="2928620" h="2929890">
                <a:moveTo>
                  <a:pt x="352894" y="353047"/>
                </a:moveTo>
                <a:lnTo>
                  <a:pt x="346544" y="346710"/>
                </a:lnTo>
                <a:lnTo>
                  <a:pt x="308457" y="346710"/>
                </a:lnTo>
                <a:lnTo>
                  <a:pt x="270370" y="346710"/>
                </a:lnTo>
                <a:lnTo>
                  <a:pt x="276707" y="353047"/>
                </a:lnTo>
                <a:lnTo>
                  <a:pt x="314807" y="353047"/>
                </a:lnTo>
                <a:lnTo>
                  <a:pt x="352894" y="353047"/>
                </a:lnTo>
                <a:close/>
              </a:path>
              <a:path w="2928620" h="2929890">
                <a:moveTo>
                  <a:pt x="359244" y="359397"/>
                </a:moveTo>
                <a:lnTo>
                  <a:pt x="352894" y="353060"/>
                </a:lnTo>
                <a:lnTo>
                  <a:pt x="314807" y="353060"/>
                </a:lnTo>
                <a:lnTo>
                  <a:pt x="276707" y="353060"/>
                </a:lnTo>
                <a:lnTo>
                  <a:pt x="283057" y="359397"/>
                </a:lnTo>
                <a:lnTo>
                  <a:pt x="321157" y="359397"/>
                </a:lnTo>
                <a:lnTo>
                  <a:pt x="359244" y="359397"/>
                </a:lnTo>
                <a:close/>
              </a:path>
              <a:path w="2928620" h="2929890">
                <a:moveTo>
                  <a:pt x="384632" y="384797"/>
                </a:moveTo>
                <a:lnTo>
                  <a:pt x="359244" y="359410"/>
                </a:lnTo>
                <a:lnTo>
                  <a:pt x="321157" y="359410"/>
                </a:lnTo>
                <a:lnTo>
                  <a:pt x="283057" y="359410"/>
                </a:lnTo>
                <a:lnTo>
                  <a:pt x="289407" y="365747"/>
                </a:lnTo>
                <a:lnTo>
                  <a:pt x="327494" y="365747"/>
                </a:lnTo>
                <a:lnTo>
                  <a:pt x="289407" y="365760"/>
                </a:lnTo>
                <a:lnTo>
                  <a:pt x="295757" y="372097"/>
                </a:lnTo>
                <a:lnTo>
                  <a:pt x="333844" y="372097"/>
                </a:lnTo>
                <a:lnTo>
                  <a:pt x="295757" y="372110"/>
                </a:lnTo>
                <a:lnTo>
                  <a:pt x="302107" y="378447"/>
                </a:lnTo>
                <a:lnTo>
                  <a:pt x="340194" y="378447"/>
                </a:lnTo>
                <a:lnTo>
                  <a:pt x="346544" y="384797"/>
                </a:lnTo>
                <a:lnTo>
                  <a:pt x="384632" y="384797"/>
                </a:lnTo>
                <a:close/>
              </a:path>
              <a:path w="2928620" h="2929890">
                <a:moveTo>
                  <a:pt x="397332" y="397497"/>
                </a:moveTo>
                <a:lnTo>
                  <a:pt x="384632" y="384810"/>
                </a:lnTo>
                <a:lnTo>
                  <a:pt x="346544" y="384810"/>
                </a:lnTo>
                <a:lnTo>
                  <a:pt x="352882" y="391160"/>
                </a:lnTo>
                <a:lnTo>
                  <a:pt x="340194" y="378460"/>
                </a:lnTo>
                <a:lnTo>
                  <a:pt x="302107" y="378460"/>
                </a:lnTo>
                <a:lnTo>
                  <a:pt x="314794" y="391160"/>
                </a:lnTo>
                <a:lnTo>
                  <a:pt x="321144" y="397497"/>
                </a:lnTo>
                <a:lnTo>
                  <a:pt x="359232" y="397497"/>
                </a:lnTo>
                <a:lnTo>
                  <a:pt x="397332" y="397497"/>
                </a:lnTo>
                <a:close/>
              </a:path>
              <a:path w="2928620" h="2929890">
                <a:moveTo>
                  <a:pt x="403669" y="403847"/>
                </a:moveTo>
                <a:lnTo>
                  <a:pt x="397332" y="397510"/>
                </a:lnTo>
                <a:lnTo>
                  <a:pt x="359232" y="397510"/>
                </a:lnTo>
                <a:lnTo>
                  <a:pt x="321144" y="397510"/>
                </a:lnTo>
                <a:lnTo>
                  <a:pt x="327494" y="403847"/>
                </a:lnTo>
                <a:lnTo>
                  <a:pt x="365582" y="403847"/>
                </a:lnTo>
                <a:lnTo>
                  <a:pt x="403669" y="403847"/>
                </a:lnTo>
                <a:close/>
              </a:path>
              <a:path w="2928620" h="2929890">
                <a:moveTo>
                  <a:pt x="410019" y="410197"/>
                </a:moveTo>
                <a:lnTo>
                  <a:pt x="403669" y="403860"/>
                </a:lnTo>
                <a:lnTo>
                  <a:pt x="365582" y="403860"/>
                </a:lnTo>
                <a:lnTo>
                  <a:pt x="371932" y="410197"/>
                </a:lnTo>
                <a:lnTo>
                  <a:pt x="410019" y="410197"/>
                </a:lnTo>
                <a:close/>
              </a:path>
              <a:path w="2928620" h="2929890">
                <a:moveTo>
                  <a:pt x="416369" y="416547"/>
                </a:moveTo>
                <a:lnTo>
                  <a:pt x="410019" y="410210"/>
                </a:lnTo>
                <a:lnTo>
                  <a:pt x="371932" y="410210"/>
                </a:lnTo>
                <a:lnTo>
                  <a:pt x="365582" y="403860"/>
                </a:lnTo>
                <a:lnTo>
                  <a:pt x="327494" y="403860"/>
                </a:lnTo>
                <a:lnTo>
                  <a:pt x="340182" y="416547"/>
                </a:lnTo>
                <a:lnTo>
                  <a:pt x="378282" y="416547"/>
                </a:lnTo>
                <a:lnTo>
                  <a:pt x="416369" y="416547"/>
                </a:lnTo>
                <a:close/>
              </a:path>
              <a:path w="2928620" h="2929890">
                <a:moveTo>
                  <a:pt x="422719" y="422897"/>
                </a:moveTo>
                <a:lnTo>
                  <a:pt x="416369" y="416560"/>
                </a:lnTo>
                <a:lnTo>
                  <a:pt x="378282" y="416560"/>
                </a:lnTo>
                <a:lnTo>
                  <a:pt x="340182" y="416560"/>
                </a:lnTo>
                <a:lnTo>
                  <a:pt x="346532" y="422897"/>
                </a:lnTo>
                <a:lnTo>
                  <a:pt x="384619" y="422897"/>
                </a:lnTo>
                <a:lnTo>
                  <a:pt x="422719" y="422897"/>
                </a:lnTo>
                <a:close/>
              </a:path>
              <a:path w="2928620" h="2929890">
                <a:moveTo>
                  <a:pt x="429069" y="429247"/>
                </a:moveTo>
                <a:lnTo>
                  <a:pt x="422719" y="422910"/>
                </a:lnTo>
                <a:lnTo>
                  <a:pt x="384619" y="422910"/>
                </a:lnTo>
                <a:lnTo>
                  <a:pt x="346532" y="422910"/>
                </a:lnTo>
                <a:lnTo>
                  <a:pt x="352882" y="429247"/>
                </a:lnTo>
                <a:lnTo>
                  <a:pt x="390969" y="429247"/>
                </a:lnTo>
                <a:lnTo>
                  <a:pt x="429069" y="429247"/>
                </a:lnTo>
                <a:close/>
              </a:path>
              <a:path w="2928620" h="2929890">
                <a:moveTo>
                  <a:pt x="448106" y="448297"/>
                </a:moveTo>
                <a:lnTo>
                  <a:pt x="429069" y="429260"/>
                </a:lnTo>
                <a:lnTo>
                  <a:pt x="390969" y="429260"/>
                </a:lnTo>
                <a:lnTo>
                  <a:pt x="352882" y="429260"/>
                </a:lnTo>
                <a:lnTo>
                  <a:pt x="371919" y="448297"/>
                </a:lnTo>
                <a:lnTo>
                  <a:pt x="410019" y="448297"/>
                </a:lnTo>
                <a:lnTo>
                  <a:pt x="448106" y="448297"/>
                </a:lnTo>
                <a:close/>
              </a:path>
              <a:path w="2928620" h="2929890">
                <a:moveTo>
                  <a:pt x="460794" y="460997"/>
                </a:moveTo>
                <a:lnTo>
                  <a:pt x="448106" y="448310"/>
                </a:lnTo>
                <a:lnTo>
                  <a:pt x="410019" y="448310"/>
                </a:lnTo>
                <a:lnTo>
                  <a:pt x="371919" y="448310"/>
                </a:lnTo>
                <a:lnTo>
                  <a:pt x="378269" y="454647"/>
                </a:lnTo>
                <a:lnTo>
                  <a:pt x="416356" y="454647"/>
                </a:lnTo>
                <a:lnTo>
                  <a:pt x="378269" y="454660"/>
                </a:lnTo>
                <a:lnTo>
                  <a:pt x="384619" y="460997"/>
                </a:lnTo>
                <a:lnTo>
                  <a:pt x="422706" y="460997"/>
                </a:lnTo>
                <a:lnTo>
                  <a:pt x="460794" y="460997"/>
                </a:lnTo>
                <a:close/>
              </a:path>
              <a:path w="2928620" h="2929890">
                <a:moveTo>
                  <a:pt x="467144" y="467347"/>
                </a:moveTo>
                <a:lnTo>
                  <a:pt x="460794" y="461010"/>
                </a:lnTo>
                <a:lnTo>
                  <a:pt x="422706" y="461010"/>
                </a:lnTo>
                <a:lnTo>
                  <a:pt x="384619" y="461010"/>
                </a:lnTo>
                <a:lnTo>
                  <a:pt x="390969" y="467347"/>
                </a:lnTo>
                <a:lnTo>
                  <a:pt x="429056" y="467347"/>
                </a:lnTo>
                <a:lnTo>
                  <a:pt x="467144" y="467347"/>
                </a:lnTo>
                <a:close/>
              </a:path>
              <a:path w="2928620" h="2929890">
                <a:moveTo>
                  <a:pt x="473494" y="473697"/>
                </a:moveTo>
                <a:lnTo>
                  <a:pt x="467144" y="467360"/>
                </a:lnTo>
                <a:lnTo>
                  <a:pt x="429056" y="467360"/>
                </a:lnTo>
                <a:lnTo>
                  <a:pt x="435406" y="473697"/>
                </a:lnTo>
                <a:lnTo>
                  <a:pt x="473494" y="473697"/>
                </a:lnTo>
                <a:close/>
              </a:path>
              <a:path w="2928620" h="2929890">
                <a:moveTo>
                  <a:pt x="479844" y="480047"/>
                </a:moveTo>
                <a:lnTo>
                  <a:pt x="473494" y="473710"/>
                </a:lnTo>
                <a:lnTo>
                  <a:pt x="435406" y="473710"/>
                </a:lnTo>
                <a:lnTo>
                  <a:pt x="429056" y="467360"/>
                </a:lnTo>
                <a:lnTo>
                  <a:pt x="390969" y="467360"/>
                </a:lnTo>
                <a:lnTo>
                  <a:pt x="403656" y="480047"/>
                </a:lnTo>
                <a:lnTo>
                  <a:pt x="441744" y="480047"/>
                </a:lnTo>
                <a:lnTo>
                  <a:pt x="479844" y="480047"/>
                </a:lnTo>
                <a:close/>
              </a:path>
              <a:path w="2928620" h="2929890">
                <a:moveTo>
                  <a:pt x="486194" y="486397"/>
                </a:moveTo>
                <a:lnTo>
                  <a:pt x="479844" y="480060"/>
                </a:lnTo>
                <a:lnTo>
                  <a:pt x="441744" y="480060"/>
                </a:lnTo>
                <a:lnTo>
                  <a:pt x="403656" y="480060"/>
                </a:lnTo>
                <a:lnTo>
                  <a:pt x="410006" y="486397"/>
                </a:lnTo>
                <a:lnTo>
                  <a:pt x="448094" y="486397"/>
                </a:lnTo>
                <a:lnTo>
                  <a:pt x="486194" y="486397"/>
                </a:lnTo>
                <a:close/>
              </a:path>
              <a:path w="2928620" h="2929890">
                <a:moveTo>
                  <a:pt x="492531" y="492747"/>
                </a:moveTo>
                <a:lnTo>
                  <a:pt x="486194" y="486410"/>
                </a:lnTo>
                <a:lnTo>
                  <a:pt x="448094" y="486410"/>
                </a:lnTo>
                <a:lnTo>
                  <a:pt x="410006" y="486410"/>
                </a:lnTo>
                <a:lnTo>
                  <a:pt x="416356" y="492747"/>
                </a:lnTo>
                <a:lnTo>
                  <a:pt x="454444" y="492747"/>
                </a:lnTo>
                <a:lnTo>
                  <a:pt x="492531" y="492747"/>
                </a:lnTo>
                <a:close/>
              </a:path>
              <a:path w="2928620" h="2929890">
                <a:moveTo>
                  <a:pt x="498881" y="499097"/>
                </a:moveTo>
                <a:lnTo>
                  <a:pt x="492531" y="492760"/>
                </a:lnTo>
                <a:lnTo>
                  <a:pt x="454444" y="492760"/>
                </a:lnTo>
                <a:lnTo>
                  <a:pt x="416356" y="492760"/>
                </a:lnTo>
                <a:lnTo>
                  <a:pt x="422694" y="499097"/>
                </a:lnTo>
                <a:lnTo>
                  <a:pt x="460794" y="499097"/>
                </a:lnTo>
                <a:lnTo>
                  <a:pt x="498881" y="499097"/>
                </a:lnTo>
                <a:close/>
              </a:path>
              <a:path w="2928620" h="2929890">
                <a:moveTo>
                  <a:pt x="511581" y="511797"/>
                </a:moveTo>
                <a:lnTo>
                  <a:pt x="498881" y="499110"/>
                </a:lnTo>
                <a:lnTo>
                  <a:pt x="460794" y="499110"/>
                </a:lnTo>
                <a:lnTo>
                  <a:pt x="422694" y="499110"/>
                </a:lnTo>
                <a:lnTo>
                  <a:pt x="435394" y="511797"/>
                </a:lnTo>
                <a:lnTo>
                  <a:pt x="473481" y="511797"/>
                </a:lnTo>
                <a:lnTo>
                  <a:pt x="511581" y="511797"/>
                </a:lnTo>
                <a:close/>
              </a:path>
              <a:path w="2928620" h="2929890">
                <a:moveTo>
                  <a:pt x="517931" y="518147"/>
                </a:moveTo>
                <a:lnTo>
                  <a:pt x="511581" y="511810"/>
                </a:lnTo>
                <a:lnTo>
                  <a:pt x="473481" y="511810"/>
                </a:lnTo>
                <a:lnTo>
                  <a:pt x="435394" y="511810"/>
                </a:lnTo>
                <a:lnTo>
                  <a:pt x="441744" y="518147"/>
                </a:lnTo>
                <a:lnTo>
                  <a:pt x="479831" y="518147"/>
                </a:lnTo>
                <a:lnTo>
                  <a:pt x="517931" y="518147"/>
                </a:lnTo>
                <a:close/>
              </a:path>
              <a:path w="2928620" h="2929890">
                <a:moveTo>
                  <a:pt x="524268" y="524497"/>
                </a:moveTo>
                <a:lnTo>
                  <a:pt x="517931" y="518160"/>
                </a:lnTo>
                <a:lnTo>
                  <a:pt x="479831" y="518160"/>
                </a:lnTo>
                <a:lnTo>
                  <a:pt x="441744" y="518160"/>
                </a:lnTo>
                <a:lnTo>
                  <a:pt x="448094" y="524497"/>
                </a:lnTo>
                <a:lnTo>
                  <a:pt x="486181" y="524497"/>
                </a:lnTo>
                <a:lnTo>
                  <a:pt x="524268" y="524497"/>
                </a:lnTo>
                <a:close/>
              </a:path>
              <a:path w="2928620" h="2929890">
                <a:moveTo>
                  <a:pt x="543318" y="543547"/>
                </a:moveTo>
                <a:lnTo>
                  <a:pt x="524268" y="524510"/>
                </a:lnTo>
                <a:lnTo>
                  <a:pt x="486181" y="524510"/>
                </a:lnTo>
                <a:lnTo>
                  <a:pt x="448094" y="524510"/>
                </a:lnTo>
                <a:lnTo>
                  <a:pt x="454431" y="530847"/>
                </a:lnTo>
                <a:lnTo>
                  <a:pt x="492518" y="530847"/>
                </a:lnTo>
                <a:lnTo>
                  <a:pt x="454431" y="530860"/>
                </a:lnTo>
                <a:lnTo>
                  <a:pt x="460781" y="537197"/>
                </a:lnTo>
                <a:lnTo>
                  <a:pt x="498868" y="537197"/>
                </a:lnTo>
                <a:lnTo>
                  <a:pt x="460781" y="537210"/>
                </a:lnTo>
                <a:lnTo>
                  <a:pt x="467131" y="543547"/>
                </a:lnTo>
                <a:lnTo>
                  <a:pt x="505218" y="543547"/>
                </a:lnTo>
                <a:lnTo>
                  <a:pt x="543318" y="543547"/>
                </a:lnTo>
                <a:close/>
              </a:path>
              <a:path w="2928620" h="2929890">
                <a:moveTo>
                  <a:pt x="549656" y="549897"/>
                </a:moveTo>
                <a:lnTo>
                  <a:pt x="543318" y="543560"/>
                </a:lnTo>
                <a:lnTo>
                  <a:pt x="505218" y="543560"/>
                </a:lnTo>
                <a:lnTo>
                  <a:pt x="511568" y="549897"/>
                </a:lnTo>
                <a:lnTo>
                  <a:pt x="549656" y="549897"/>
                </a:lnTo>
                <a:close/>
              </a:path>
              <a:path w="2928620" h="2929890">
                <a:moveTo>
                  <a:pt x="556006" y="556247"/>
                </a:moveTo>
                <a:lnTo>
                  <a:pt x="549656" y="549910"/>
                </a:lnTo>
                <a:lnTo>
                  <a:pt x="511568" y="549910"/>
                </a:lnTo>
                <a:lnTo>
                  <a:pt x="505218" y="543560"/>
                </a:lnTo>
                <a:lnTo>
                  <a:pt x="467131" y="543560"/>
                </a:lnTo>
                <a:lnTo>
                  <a:pt x="479831" y="556247"/>
                </a:lnTo>
                <a:lnTo>
                  <a:pt x="517918" y="556247"/>
                </a:lnTo>
                <a:lnTo>
                  <a:pt x="556006" y="556247"/>
                </a:lnTo>
                <a:close/>
              </a:path>
              <a:path w="2928620" h="2929890">
                <a:moveTo>
                  <a:pt x="562356" y="562597"/>
                </a:moveTo>
                <a:lnTo>
                  <a:pt x="556006" y="556260"/>
                </a:lnTo>
                <a:lnTo>
                  <a:pt x="517918" y="556260"/>
                </a:lnTo>
                <a:lnTo>
                  <a:pt x="479831" y="556260"/>
                </a:lnTo>
                <a:lnTo>
                  <a:pt x="486168" y="562597"/>
                </a:lnTo>
                <a:lnTo>
                  <a:pt x="524268" y="562597"/>
                </a:lnTo>
                <a:lnTo>
                  <a:pt x="562356" y="562597"/>
                </a:lnTo>
                <a:close/>
              </a:path>
              <a:path w="2928620" h="2929890">
                <a:moveTo>
                  <a:pt x="575056" y="575297"/>
                </a:moveTo>
                <a:lnTo>
                  <a:pt x="562356" y="562610"/>
                </a:lnTo>
                <a:lnTo>
                  <a:pt x="524268" y="562610"/>
                </a:lnTo>
                <a:lnTo>
                  <a:pt x="486168" y="562610"/>
                </a:lnTo>
                <a:lnTo>
                  <a:pt x="498868" y="575297"/>
                </a:lnTo>
                <a:lnTo>
                  <a:pt x="536956" y="575297"/>
                </a:lnTo>
                <a:lnTo>
                  <a:pt x="575056" y="575297"/>
                </a:lnTo>
                <a:close/>
              </a:path>
              <a:path w="2928620" h="2929890">
                <a:moveTo>
                  <a:pt x="581393" y="581647"/>
                </a:moveTo>
                <a:lnTo>
                  <a:pt x="575056" y="575310"/>
                </a:lnTo>
                <a:lnTo>
                  <a:pt x="536956" y="575310"/>
                </a:lnTo>
                <a:lnTo>
                  <a:pt x="498868" y="575310"/>
                </a:lnTo>
                <a:lnTo>
                  <a:pt x="505218" y="581647"/>
                </a:lnTo>
                <a:lnTo>
                  <a:pt x="543306" y="581647"/>
                </a:lnTo>
                <a:lnTo>
                  <a:pt x="581393" y="581647"/>
                </a:lnTo>
                <a:close/>
              </a:path>
              <a:path w="2928620" h="2929890">
                <a:moveTo>
                  <a:pt x="587743" y="587997"/>
                </a:moveTo>
                <a:lnTo>
                  <a:pt x="581393" y="581660"/>
                </a:lnTo>
                <a:lnTo>
                  <a:pt x="543306" y="581660"/>
                </a:lnTo>
                <a:lnTo>
                  <a:pt x="505218" y="581660"/>
                </a:lnTo>
                <a:lnTo>
                  <a:pt x="511556" y="587997"/>
                </a:lnTo>
                <a:lnTo>
                  <a:pt x="549656" y="587997"/>
                </a:lnTo>
                <a:lnTo>
                  <a:pt x="587743" y="587997"/>
                </a:lnTo>
                <a:close/>
              </a:path>
              <a:path w="2928620" h="2929890">
                <a:moveTo>
                  <a:pt x="594093" y="594347"/>
                </a:moveTo>
                <a:lnTo>
                  <a:pt x="587743" y="588010"/>
                </a:lnTo>
                <a:lnTo>
                  <a:pt x="549656" y="588010"/>
                </a:lnTo>
                <a:lnTo>
                  <a:pt x="511556" y="588010"/>
                </a:lnTo>
                <a:lnTo>
                  <a:pt x="517906" y="594347"/>
                </a:lnTo>
                <a:lnTo>
                  <a:pt x="556006" y="594347"/>
                </a:lnTo>
                <a:lnTo>
                  <a:pt x="594093" y="594347"/>
                </a:lnTo>
                <a:close/>
              </a:path>
              <a:path w="2928620" h="2929890">
                <a:moveTo>
                  <a:pt x="606793" y="607047"/>
                </a:moveTo>
                <a:lnTo>
                  <a:pt x="594093" y="594360"/>
                </a:lnTo>
                <a:lnTo>
                  <a:pt x="556006" y="594360"/>
                </a:lnTo>
                <a:lnTo>
                  <a:pt x="517906" y="594360"/>
                </a:lnTo>
                <a:lnTo>
                  <a:pt x="524256" y="600697"/>
                </a:lnTo>
                <a:lnTo>
                  <a:pt x="562343" y="600697"/>
                </a:lnTo>
                <a:lnTo>
                  <a:pt x="524256" y="600710"/>
                </a:lnTo>
                <a:lnTo>
                  <a:pt x="530606" y="607047"/>
                </a:lnTo>
                <a:lnTo>
                  <a:pt x="568693" y="607047"/>
                </a:lnTo>
                <a:lnTo>
                  <a:pt x="606793" y="607047"/>
                </a:lnTo>
                <a:close/>
              </a:path>
              <a:path w="2928620" h="2929890">
                <a:moveTo>
                  <a:pt x="638517" y="638797"/>
                </a:moveTo>
                <a:lnTo>
                  <a:pt x="606793" y="607060"/>
                </a:lnTo>
                <a:lnTo>
                  <a:pt x="568693" y="607060"/>
                </a:lnTo>
                <a:lnTo>
                  <a:pt x="530606" y="607060"/>
                </a:lnTo>
                <a:lnTo>
                  <a:pt x="536956" y="613397"/>
                </a:lnTo>
                <a:lnTo>
                  <a:pt x="575030" y="613397"/>
                </a:lnTo>
                <a:lnTo>
                  <a:pt x="536956" y="613410"/>
                </a:lnTo>
                <a:lnTo>
                  <a:pt x="543293" y="619747"/>
                </a:lnTo>
                <a:lnTo>
                  <a:pt x="581380" y="619747"/>
                </a:lnTo>
                <a:lnTo>
                  <a:pt x="543293" y="619760"/>
                </a:lnTo>
                <a:lnTo>
                  <a:pt x="562343" y="638797"/>
                </a:lnTo>
                <a:lnTo>
                  <a:pt x="600430" y="638797"/>
                </a:lnTo>
                <a:lnTo>
                  <a:pt x="638517" y="638797"/>
                </a:lnTo>
                <a:close/>
              </a:path>
              <a:path w="2928620" h="2929890">
                <a:moveTo>
                  <a:pt x="644867" y="645147"/>
                </a:moveTo>
                <a:lnTo>
                  <a:pt x="638517" y="638810"/>
                </a:lnTo>
                <a:lnTo>
                  <a:pt x="600430" y="638810"/>
                </a:lnTo>
                <a:lnTo>
                  <a:pt x="562343" y="638810"/>
                </a:lnTo>
                <a:lnTo>
                  <a:pt x="568693" y="645147"/>
                </a:lnTo>
                <a:lnTo>
                  <a:pt x="606780" y="645147"/>
                </a:lnTo>
                <a:lnTo>
                  <a:pt x="644867" y="645147"/>
                </a:lnTo>
                <a:close/>
              </a:path>
              <a:path w="2928620" h="2929890">
                <a:moveTo>
                  <a:pt x="651217" y="651497"/>
                </a:moveTo>
                <a:lnTo>
                  <a:pt x="644867" y="645160"/>
                </a:lnTo>
                <a:lnTo>
                  <a:pt x="606780" y="645160"/>
                </a:lnTo>
                <a:lnTo>
                  <a:pt x="568693" y="645160"/>
                </a:lnTo>
                <a:lnTo>
                  <a:pt x="575030" y="651497"/>
                </a:lnTo>
                <a:lnTo>
                  <a:pt x="613130" y="651497"/>
                </a:lnTo>
                <a:lnTo>
                  <a:pt x="651217" y="651497"/>
                </a:lnTo>
                <a:close/>
              </a:path>
              <a:path w="2928620" h="2929890">
                <a:moveTo>
                  <a:pt x="657567" y="657847"/>
                </a:moveTo>
                <a:lnTo>
                  <a:pt x="651217" y="651510"/>
                </a:lnTo>
                <a:lnTo>
                  <a:pt x="613130" y="651510"/>
                </a:lnTo>
                <a:lnTo>
                  <a:pt x="575030" y="651510"/>
                </a:lnTo>
                <a:lnTo>
                  <a:pt x="581380" y="657847"/>
                </a:lnTo>
                <a:lnTo>
                  <a:pt x="619467" y="657847"/>
                </a:lnTo>
                <a:lnTo>
                  <a:pt x="657567" y="657847"/>
                </a:lnTo>
                <a:close/>
              </a:path>
              <a:path w="2928620" h="2929890">
                <a:moveTo>
                  <a:pt x="670255" y="670547"/>
                </a:moveTo>
                <a:lnTo>
                  <a:pt x="657567" y="657860"/>
                </a:lnTo>
                <a:lnTo>
                  <a:pt x="619467" y="657860"/>
                </a:lnTo>
                <a:lnTo>
                  <a:pt x="581380" y="657860"/>
                </a:lnTo>
                <a:lnTo>
                  <a:pt x="594080" y="670547"/>
                </a:lnTo>
                <a:lnTo>
                  <a:pt x="632167" y="670547"/>
                </a:lnTo>
                <a:lnTo>
                  <a:pt x="670255" y="670547"/>
                </a:lnTo>
                <a:close/>
              </a:path>
              <a:path w="2928620" h="2929890">
                <a:moveTo>
                  <a:pt x="682955" y="683247"/>
                </a:moveTo>
                <a:lnTo>
                  <a:pt x="670255" y="670560"/>
                </a:lnTo>
                <a:lnTo>
                  <a:pt x="632167" y="670560"/>
                </a:lnTo>
                <a:lnTo>
                  <a:pt x="594080" y="670560"/>
                </a:lnTo>
                <a:lnTo>
                  <a:pt x="600417" y="676897"/>
                </a:lnTo>
                <a:lnTo>
                  <a:pt x="638505" y="676897"/>
                </a:lnTo>
                <a:lnTo>
                  <a:pt x="644867" y="683247"/>
                </a:lnTo>
                <a:lnTo>
                  <a:pt x="682955" y="683247"/>
                </a:lnTo>
                <a:close/>
              </a:path>
              <a:path w="2928620" h="2929890">
                <a:moveTo>
                  <a:pt x="701992" y="702297"/>
                </a:moveTo>
                <a:lnTo>
                  <a:pt x="682955" y="683260"/>
                </a:lnTo>
                <a:lnTo>
                  <a:pt x="644867" y="683260"/>
                </a:lnTo>
                <a:lnTo>
                  <a:pt x="638517" y="676910"/>
                </a:lnTo>
                <a:lnTo>
                  <a:pt x="600417" y="676910"/>
                </a:lnTo>
                <a:lnTo>
                  <a:pt x="613117" y="689597"/>
                </a:lnTo>
                <a:lnTo>
                  <a:pt x="651205" y="689597"/>
                </a:lnTo>
                <a:lnTo>
                  <a:pt x="613117" y="689610"/>
                </a:lnTo>
                <a:lnTo>
                  <a:pt x="625817" y="702297"/>
                </a:lnTo>
                <a:lnTo>
                  <a:pt x="663905" y="702297"/>
                </a:lnTo>
                <a:lnTo>
                  <a:pt x="701992" y="702297"/>
                </a:lnTo>
                <a:close/>
              </a:path>
              <a:path w="2928620" h="2929890">
                <a:moveTo>
                  <a:pt x="708342" y="708647"/>
                </a:moveTo>
                <a:lnTo>
                  <a:pt x="701992" y="702310"/>
                </a:lnTo>
                <a:lnTo>
                  <a:pt x="663905" y="702310"/>
                </a:lnTo>
                <a:lnTo>
                  <a:pt x="625817" y="702310"/>
                </a:lnTo>
                <a:lnTo>
                  <a:pt x="632155" y="708647"/>
                </a:lnTo>
                <a:lnTo>
                  <a:pt x="670255" y="708647"/>
                </a:lnTo>
                <a:lnTo>
                  <a:pt x="708342" y="708647"/>
                </a:lnTo>
                <a:close/>
              </a:path>
              <a:path w="2928620" h="2929890">
                <a:moveTo>
                  <a:pt x="721042" y="721347"/>
                </a:moveTo>
                <a:lnTo>
                  <a:pt x="708342" y="708660"/>
                </a:lnTo>
                <a:lnTo>
                  <a:pt x="670255" y="708660"/>
                </a:lnTo>
                <a:lnTo>
                  <a:pt x="632155" y="708660"/>
                </a:lnTo>
                <a:lnTo>
                  <a:pt x="644855" y="721347"/>
                </a:lnTo>
                <a:lnTo>
                  <a:pt x="682942" y="721347"/>
                </a:lnTo>
                <a:lnTo>
                  <a:pt x="721042" y="721347"/>
                </a:lnTo>
                <a:close/>
              </a:path>
              <a:path w="2928620" h="2929890">
                <a:moveTo>
                  <a:pt x="727379" y="727697"/>
                </a:moveTo>
                <a:lnTo>
                  <a:pt x="721042" y="721360"/>
                </a:lnTo>
                <a:lnTo>
                  <a:pt x="682942" y="721360"/>
                </a:lnTo>
                <a:lnTo>
                  <a:pt x="644855" y="721360"/>
                </a:lnTo>
                <a:lnTo>
                  <a:pt x="651205" y="727697"/>
                </a:lnTo>
                <a:lnTo>
                  <a:pt x="689292" y="727697"/>
                </a:lnTo>
                <a:lnTo>
                  <a:pt x="727379" y="727697"/>
                </a:lnTo>
                <a:close/>
              </a:path>
              <a:path w="2928620" h="2929890">
                <a:moveTo>
                  <a:pt x="733729" y="734047"/>
                </a:moveTo>
                <a:lnTo>
                  <a:pt x="727379" y="727710"/>
                </a:lnTo>
                <a:lnTo>
                  <a:pt x="689292" y="727710"/>
                </a:lnTo>
                <a:lnTo>
                  <a:pt x="651205" y="727710"/>
                </a:lnTo>
                <a:lnTo>
                  <a:pt x="657555" y="734047"/>
                </a:lnTo>
                <a:lnTo>
                  <a:pt x="695642" y="734047"/>
                </a:lnTo>
                <a:lnTo>
                  <a:pt x="733729" y="734047"/>
                </a:lnTo>
                <a:close/>
              </a:path>
              <a:path w="2928620" h="2929890">
                <a:moveTo>
                  <a:pt x="740079" y="740397"/>
                </a:moveTo>
                <a:lnTo>
                  <a:pt x="733729" y="734060"/>
                </a:lnTo>
                <a:lnTo>
                  <a:pt x="695642" y="734060"/>
                </a:lnTo>
                <a:lnTo>
                  <a:pt x="657555" y="734060"/>
                </a:lnTo>
                <a:lnTo>
                  <a:pt x="663892" y="740397"/>
                </a:lnTo>
                <a:lnTo>
                  <a:pt x="701992" y="740397"/>
                </a:lnTo>
                <a:lnTo>
                  <a:pt x="740079" y="740397"/>
                </a:lnTo>
                <a:close/>
              </a:path>
              <a:path w="2928620" h="2929890">
                <a:moveTo>
                  <a:pt x="746429" y="746747"/>
                </a:moveTo>
                <a:lnTo>
                  <a:pt x="740079" y="740410"/>
                </a:lnTo>
                <a:lnTo>
                  <a:pt x="701992" y="740410"/>
                </a:lnTo>
                <a:lnTo>
                  <a:pt x="663892" y="740410"/>
                </a:lnTo>
                <a:lnTo>
                  <a:pt x="670242" y="746747"/>
                </a:lnTo>
                <a:lnTo>
                  <a:pt x="708329" y="746747"/>
                </a:lnTo>
                <a:lnTo>
                  <a:pt x="746429" y="746747"/>
                </a:lnTo>
                <a:close/>
              </a:path>
              <a:path w="2928620" h="2929890">
                <a:moveTo>
                  <a:pt x="752779" y="753097"/>
                </a:moveTo>
                <a:lnTo>
                  <a:pt x="746429" y="746760"/>
                </a:lnTo>
                <a:lnTo>
                  <a:pt x="708329" y="746760"/>
                </a:lnTo>
                <a:lnTo>
                  <a:pt x="670242" y="746760"/>
                </a:lnTo>
                <a:lnTo>
                  <a:pt x="676592" y="753097"/>
                </a:lnTo>
                <a:lnTo>
                  <a:pt x="714679" y="753097"/>
                </a:lnTo>
                <a:lnTo>
                  <a:pt x="752779" y="753097"/>
                </a:lnTo>
                <a:close/>
              </a:path>
              <a:path w="2928620" h="2929890">
                <a:moveTo>
                  <a:pt x="759117" y="759447"/>
                </a:moveTo>
                <a:lnTo>
                  <a:pt x="752779" y="753110"/>
                </a:lnTo>
                <a:lnTo>
                  <a:pt x="714679" y="753110"/>
                </a:lnTo>
                <a:lnTo>
                  <a:pt x="676592" y="753110"/>
                </a:lnTo>
                <a:lnTo>
                  <a:pt x="682942" y="759447"/>
                </a:lnTo>
                <a:lnTo>
                  <a:pt x="721029" y="759447"/>
                </a:lnTo>
                <a:lnTo>
                  <a:pt x="759117" y="759447"/>
                </a:lnTo>
                <a:close/>
              </a:path>
              <a:path w="2928620" h="2929890">
                <a:moveTo>
                  <a:pt x="765467" y="765797"/>
                </a:moveTo>
                <a:lnTo>
                  <a:pt x="759117" y="759460"/>
                </a:lnTo>
                <a:lnTo>
                  <a:pt x="721029" y="759460"/>
                </a:lnTo>
                <a:lnTo>
                  <a:pt x="682942" y="759460"/>
                </a:lnTo>
                <a:lnTo>
                  <a:pt x="689279" y="765797"/>
                </a:lnTo>
                <a:lnTo>
                  <a:pt x="727379" y="765797"/>
                </a:lnTo>
                <a:lnTo>
                  <a:pt x="765467" y="765797"/>
                </a:lnTo>
                <a:close/>
              </a:path>
              <a:path w="2928620" h="2929890">
                <a:moveTo>
                  <a:pt x="790854" y="791197"/>
                </a:moveTo>
                <a:lnTo>
                  <a:pt x="778167" y="778510"/>
                </a:lnTo>
                <a:lnTo>
                  <a:pt x="740079" y="778510"/>
                </a:lnTo>
                <a:lnTo>
                  <a:pt x="778167" y="778497"/>
                </a:lnTo>
                <a:lnTo>
                  <a:pt x="765467" y="765810"/>
                </a:lnTo>
                <a:lnTo>
                  <a:pt x="727379" y="765810"/>
                </a:lnTo>
                <a:lnTo>
                  <a:pt x="689279" y="765810"/>
                </a:lnTo>
                <a:lnTo>
                  <a:pt x="695629" y="772147"/>
                </a:lnTo>
                <a:lnTo>
                  <a:pt x="733717" y="772147"/>
                </a:lnTo>
                <a:lnTo>
                  <a:pt x="695629" y="772160"/>
                </a:lnTo>
                <a:lnTo>
                  <a:pt x="708329" y="784847"/>
                </a:lnTo>
                <a:lnTo>
                  <a:pt x="746404" y="784847"/>
                </a:lnTo>
                <a:lnTo>
                  <a:pt x="708329" y="784860"/>
                </a:lnTo>
                <a:lnTo>
                  <a:pt x="714679" y="791197"/>
                </a:lnTo>
                <a:lnTo>
                  <a:pt x="752767" y="791197"/>
                </a:lnTo>
                <a:lnTo>
                  <a:pt x="790854" y="791197"/>
                </a:lnTo>
                <a:close/>
              </a:path>
              <a:path w="2928620" h="2929890">
                <a:moveTo>
                  <a:pt x="797204" y="797547"/>
                </a:moveTo>
                <a:lnTo>
                  <a:pt x="790854" y="791210"/>
                </a:lnTo>
                <a:lnTo>
                  <a:pt x="752767" y="791210"/>
                </a:lnTo>
                <a:lnTo>
                  <a:pt x="759117" y="797547"/>
                </a:lnTo>
                <a:lnTo>
                  <a:pt x="797204" y="797547"/>
                </a:lnTo>
                <a:close/>
              </a:path>
              <a:path w="2928620" h="2929890">
                <a:moveTo>
                  <a:pt x="816241" y="816597"/>
                </a:moveTo>
                <a:lnTo>
                  <a:pt x="797204" y="797560"/>
                </a:lnTo>
                <a:lnTo>
                  <a:pt x="759117" y="797560"/>
                </a:lnTo>
                <a:lnTo>
                  <a:pt x="752767" y="791210"/>
                </a:lnTo>
                <a:lnTo>
                  <a:pt x="714679" y="791210"/>
                </a:lnTo>
                <a:lnTo>
                  <a:pt x="727367" y="803897"/>
                </a:lnTo>
                <a:lnTo>
                  <a:pt x="765454" y="803897"/>
                </a:lnTo>
                <a:lnTo>
                  <a:pt x="778154" y="816597"/>
                </a:lnTo>
                <a:lnTo>
                  <a:pt x="816241" y="816597"/>
                </a:lnTo>
                <a:close/>
              </a:path>
              <a:path w="2928620" h="2929890">
                <a:moveTo>
                  <a:pt x="822591" y="822947"/>
                </a:moveTo>
                <a:lnTo>
                  <a:pt x="816241" y="816610"/>
                </a:lnTo>
                <a:lnTo>
                  <a:pt x="778154" y="816610"/>
                </a:lnTo>
                <a:lnTo>
                  <a:pt x="765454" y="803910"/>
                </a:lnTo>
                <a:lnTo>
                  <a:pt x="727367" y="803910"/>
                </a:lnTo>
                <a:lnTo>
                  <a:pt x="746404" y="822947"/>
                </a:lnTo>
                <a:lnTo>
                  <a:pt x="784504" y="822947"/>
                </a:lnTo>
                <a:lnTo>
                  <a:pt x="822591" y="822947"/>
                </a:lnTo>
                <a:close/>
              </a:path>
              <a:path w="2928620" h="2929890">
                <a:moveTo>
                  <a:pt x="828941" y="829297"/>
                </a:moveTo>
                <a:lnTo>
                  <a:pt x="822591" y="822960"/>
                </a:lnTo>
                <a:lnTo>
                  <a:pt x="784504" y="822960"/>
                </a:lnTo>
                <a:lnTo>
                  <a:pt x="746404" y="822960"/>
                </a:lnTo>
                <a:lnTo>
                  <a:pt x="752754" y="829297"/>
                </a:lnTo>
                <a:lnTo>
                  <a:pt x="790854" y="829297"/>
                </a:lnTo>
                <a:lnTo>
                  <a:pt x="828941" y="829297"/>
                </a:lnTo>
                <a:close/>
              </a:path>
              <a:path w="2928620" h="2929890">
                <a:moveTo>
                  <a:pt x="847979" y="848347"/>
                </a:moveTo>
                <a:lnTo>
                  <a:pt x="828941" y="829310"/>
                </a:lnTo>
                <a:lnTo>
                  <a:pt x="790854" y="829310"/>
                </a:lnTo>
                <a:lnTo>
                  <a:pt x="752754" y="829310"/>
                </a:lnTo>
                <a:lnTo>
                  <a:pt x="759104" y="835647"/>
                </a:lnTo>
                <a:lnTo>
                  <a:pt x="797191" y="835647"/>
                </a:lnTo>
                <a:lnTo>
                  <a:pt x="759104" y="835660"/>
                </a:lnTo>
                <a:lnTo>
                  <a:pt x="765454" y="841997"/>
                </a:lnTo>
                <a:lnTo>
                  <a:pt x="803541" y="841997"/>
                </a:lnTo>
                <a:lnTo>
                  <a:pt x="765454" y="842010"/>
                </a:lnTo>
                <a:lnTo>
                  <a:pt x="771804" y="848347"/>
                </a:lnTo>
                <a:lnTo>
                  <a:pt x="809891" y="848347"/>
                </a:lnTo>
                <a:lnTo>
                  <a:pt x="847979" y="848347"/>
                </a:lnTo>
                <a:close/>
              </a:path>
              <a:path w="2928620" h="2929890">
                <a:moveTo>
                  <a:pt x="854329" y="854697"/>
                </a:moveTo>
                <a:lnTo>
                  <a:pt x="847979" y="848360"/>
                </a:lnTo>
                <a:lnTo>
                  <a:pt x="809891" y="848360"/>
                </a:lnTo>
                <a:lnTo>
                  <a:pt x="816241" y="854697"/>
                </a:lnTo>
                <a:lnTo>
                  <a:pt x="854329" y="854697"/>
                </a:lnTo>
                <a:close/>
              </a:path>
              <a:path w="2928620" h="2929890">
                <a:moveTo>
                  <a:pt x="860679" y="861047"/>
                </a:moveTo>
                <a:lnTo>
                  <a:pt x="854329" y="854710"/>
                </a:lnTo>
                <a:lnTo>
                  <a:pt x="816241" y="854710"/>
                </a:lnTo>
                <a:lnTo>
                  <a:pt x="809891" y="848360"/>
                </a:lnTo>
                <a:lnTo>
                  <a:pt x="771804" y="848360"/>
                </a:lnTo>
                <a:lnTo>
                  <a:pt x="784491" y="861047"/>
                </a:lnTo>
                <a:lnTo>
                  <a:pt x="822591" y="861047"/>
                </a:lnTo>
                <a:lnTo>
                  <a:pt x="860679" y="861047"/>
                </a:lnTo>
                <a:close/>
              </a:path>
              <a:path w="2928620" h="2929890">
                <a:moveTo>
                  <a:pt x="873366" y="873747"/>
                </a:moveTo>
                <a:lnTo>
                  <a:pt x="860679" y="861060"/>
                </a:lnTo>
                <a:lnTo>
                  <a:pt x="822591" y="861060"/>
                </a:lnTo>
                <a:lnTo>
                  <a:pt x="784491" y="861060"/>
                </a:lnTo>
                <a:lnTo>
                  <a:pt x="790841" y="867397"/>
                </a:lnTo>
                <a:lnTo>
                  <a:pt x="828929" y="867397"/>
                </a:lnTo>
                <a:lnTo>
                  <a:pt x="790841" y="867410"/>
                </a:lnTo>
                <a:lnTo>
                  <a:pt x="797191" y="873747"/>
                </a:lnTo>
                <a:lnTo>
                  <a:pt x="835279" y="873747"/>
                </a:lnTo>
                <a:lnTo>
                  <a:pt x="873366" y="873747"/>
                </a:lnTo>
                <a:close/>
              </a:path>
              <a:path w="2928620" h="2929890">
                <a:moveTo>
                  <a:pt x="892416" y="892797"/>
                </a:moveTo>
                <a:lnTo>
                  <a:pt x="873366" y="873760"/>
                </a:lnTo>
                <a:lnTo>
                  <a:pt x="835279" y="873760"/>
                </a:lnTo>
                <a:lnTo>
                  <a:pt x="797191" y="873760"/>
                </a:lnTo>
                <a:lnTo>
                  <a:pt x="803541" y="880097"/>
                </a:lnTo>
                <a:lnTo>
                  <a:pt x="841616" y="880097"/>
                </a:lnTo>
                <a:lnTo>
                  <a:pt x="803541" y="880110"/>
                </a:lnTo>
                <a:lnTo>
                  <a:pt x="816229" y="892797"/>
                </a:lnTo>
                <a:lnTo>
                  <a:pt x="854316" y="892797"/>
                </a:lnTo>
                <a:lnTo>
                  <a:pt x="892416" y="892797"/>
                </a:lnTo>
                <a:close/>
              </a:path>
              <a:path w="2928620" h="2929890">
                <a:moveTo>
                  <a:pt x="905103" y="905497"/>
                </a:moveTo>
                <a:lnTo>
                  <a:pt x="892416" y="892810"/>
                </a:lnTo>
                <a:lnTo>
                  <a:pt x="854316" y="892810"/>
                </a:lnTo>
                <a:lnTo>
                  <a:pt x="867016" y="905497"/>
                </a:lnTo>
                <a:lnTo>
                  <a:pt x="905103" y="905497"/>
                </a:lnTo>
                <a:close/>
              </a:path>
              <a:path w="2928620" h="2929890">
                <a:moveTo>
                  <a:pt x="911453" y="911847"/>
                </a:moveTo>
                <a:lnTo>
                  <a:pt x="905103" y="905510"/>
                </a:lnTo>
                <a:lnTo>
                  <a:pt x="867016" y="905510"/>
                </a:lnTo>
                <a:lnTo>
                  <a:pt x="854316" y="892810"/>
                </a:lnTo>
                <a:lnTo>
                  <a:pt x="816229" y="892810"/>
                </a:lnTo>
                <a:lnTo>
                  <a:pt x="835266" y="911847"/>
                </a:lnTo>
                <a:lnTo>
                  <a:pt x="873366" y="911847"/>
                </a:lnTo>
                <a:lnTo>
                  <a:pt x="911453" y="911847"/>
                </a:lnTo>
                <a:close/>
              </a:path>
              <a:path w="2928620" h="2929890">
                <a:moveTo>
                  <a:pt x="917803" y="918197"/>
                </a:moveTo>
                <a:lnTo>
                  <a:pt x="911453" y="911860"/>
                </a:lnTo>
                <a:lnTo>
                  <a:pt x="873366" y="911860"/>
                </a:lnTo>
                <a:lnTo>
                  <a:pt x="835266" y="911860"/>
                </a:lnTo>
                <a:lnTo>
                  <a:pt x="841616" y="918197"/>
                </a:lnTo>
                <a:lnTo>
                  <a:pt x="879716" y="918197"/>
                </a:lnTo>
                <a:lnTo>
                  <a:pt x="917803" y="918197"/>
                </a:lnTo>
                <a:close/>
              </a:path>
              <a:path w="2928620" h="2929890">
                <a:moveTo>
                  <a:pt x="924153" y="924547"/>
                </a:moveTo>
                <a:lnTo>
                  <a:pt x="917803" y="918210"/>
                </a:lnTo>
                <a:lnTo>
                  <a:pt x="879716" y="918210"/>
                </a:lnTo>
                <a:lnTo>
                  <a:pt x="841616" y="918210"/>
                </a:lnTo>
                <a:lnTo>
                  <a:pt x="847966" y="924547"/>
                </a:lnTo>
                <a:lnTo>
                  <a:pt x="886053" y="924547"/>
                </a:lnTo>
                <a:lnTo>
                  <a:pt x="924153" y="924547"/>
                </a:lnTo>
                <a:close/>
              </a:path>
              <a:path w="2928620" h="2929890">
                <a:moveTo>
                  <a:pt x="936840" y="937247"/>
                </a:moveTo>
                <a:lnTo>
                  <a:pt x="924153" y="924560"/>
                </a:lnTo>
                <a:lnTo>
                  <a:pt x="886053" y="924560"/>
                </a:lnTo>
                <a:lnTo>
                  <a:pt x="898753" y="937247"/>
                </a:lnTo>
                <a:lnTo>
                  <a:pt x="936840" y="937247"/>
                </a:lnTo>
                <a:close/>
              </a:path>
              <a:path w="2928620" h="2929890">
                <a:moveTo>
                  <a:pt x="974928" y="975347"/>
                </a:moveTo>
                <a:lnTo>
                  <a:pt x="936840" y="937260"/>
                </a:lnTo>
                <a:lnTo>
                  <a:pt x="898753" y="937260"/>
                </a:lnTo>
                <a:lnTo>
                  <a:pt x="886053" y="924560"/>
                </a:lnTo>
                <a:lnTo>
                  <a:pt x="847966" y="924560"/>
                </a:lnTo>
                <a:lnTo>
                  <a:pt x="867003" y="943597"/>
                </a:lnTo>
                <a:lnTo>
                  <a:pt x="905090" y="943597"/>
                </a:lnTo>
                <a:lnTo>
                  <a:pt x="867003" y="943610"/>
                </a:lnTo>
                <a:lnTo>
                  <a:pt x="879703" y="956297"/>
                </a:lnTo>
                <a:lnTo>
                  <a:pt x="917790" y="956297"/>
                </a:lnTo>
                <a:lnTo>
                  <a:pt x="879703" y="956310"/>
                </a:lnTo>
                <a:lnTo>
                  <a:pt x="886053" y="962647"/>
                </a:lnTo>
                <a:lnTo>
                  <a:pt x="924140" y="962647"/>
                </a:lnTo>
                <a:lnTo>
                  <a:pt x="886053" y="962660"/>
                </a:lnTo>
                <a:lnTo>
                  <a:pt x="898740" y="975347"/>
                </a:lnTo>
                <a:lnTo>
                  <a:pt x="936840" y="975347"/>
                </a:lnTo>
                <a:lnTo>
                  <a:pt x="974928" y="975347"/>
                </a:lnTo>
                <a:close/>
              </a:path>
              <a:path w="2928620" h="2929890">
                <a:moveTo>
                  <a:pt x="981278" y="981697"/>
                </a:moveTo>
                <a:lnTo>
                  <a:pt x="974928" y="975360"/>
                </a:lnTo>
                <a:lnTo>
                  <a:pt x="936840" y="975360"/>
                </a:lnTo>
                <a:lnTo>
                  <a:pt x="898740" y="975360"/>
                </a:lnTo>
                <a:lnTo>
                  <a:pt x="905090" y="981697"/>
                </a:lnTo>
                <a:lnTo>
                  <a:pt x="943178" y="981697"/>
                </a:lnTo>
                <a:lnTo>
                  <a:pt x="981278" y="981697"/>
                </a:lnTo>
                <a:close/>
              </a:path>
              <a:path w="2928620" h="2929890">
                <a:moveTo>
                  <a:pt x="987628" y="988047"/>
                </a:moveTo>
                <a:lnTo>
                  <a:pt x="981278" y="981710"/>
                </a:lnTo>
                <a:lnTo>
                  <a:pt x="943178" y="981710"/>
                </a:lnTo>
                <a:lnTo>
                  <a:pt x="905090" y="981710"/>
                </a:lnTo>
                <a:lnTo>
                  <a:pt x="911440" y="988047"/>
                </a:lnTo>
                <a:lnTo>
                  <a:pt x="949528" y="988047"/>
                </a:lnTo>
                <a:lnTo>
                  <a:pt x="987628" y="988047"/>
                </a:lnTo>
                <a:close/>
              </a:path>
              <a:path w="2928620" h="2929890">
                <a:moveTo>
                  <a:pt x="993965" y="994397"/>
                </a:moveTo>
                <a:lnTo>
                  <a:pt x="987628" y="988060"/>
                </a:lnTo>
                <a:lnTo>
                  <a:pt x="949528" y="988060"/>
                </a:lnTo>
                <a:lnTo>
                  <a:pt x="911440" y="988060"/>
                </a:lnTo>
                <a:lnTo>
                  <a:pt x="917790" y="994397"/>
                </a:lnTo>
                <a:lnTo>
                  <a:pt x="955878" y="994397"/>
                </a:lnTo>
                <a:lnTo>
                  <a:pt x="993965" y="994397"/>
                </a:lnTo>
                <a:close/>
              </a:path>
              <a:path w="2928620" h="2929890">
                <a:moveTo>
                  <a:pt x="1006665" y="1007097"/>
                </a:moveTo>
                <a:lnTo>
                  <a:pt x="993965" y="994410"/>
                </a:lnTo>
                <a:lnTo>
                  <a:pt x="955878" y="994410"/>
                </a:lnTo>
                <a:lnTo>
                  <a:pt x="917790" y="994410"/>
                </a:lnTo>
                <a:lnTo>
                  <a:pt x="924128" y="1000747"/>
                </a:lnTo>
                <a:lnTo>
                  <a:pt x="962215" y="1000747"/>
                </a:lnTo>
                <a:lnTo>
                  <a:pt x="924128" y="1000760"/>
                </a:lnTo>
                <a:lnTo>
                  <a:pt x="930478" y="1007097"/>
                </a:lnTo>
                <a:lnTo>
                  <a:pt x="968578" y="1007097"/>
                </a:lnTo>
                <a:lnTo>
                  <a:pt x="1006665" y="1007097"/>
                </a:lnTo>
                <a:close/>
              </a:path>
              <a:path w="2928620" h="2929890">
                <a:moveTo>
                  <a:pt x="1013015" y="1013447"/>
                </a:moveTo>
                <a:lnTo>
                  <a:pt x="1006665" y="1007110"/>
                </a:lnTo>
                <a:lnTo>
                  <a:pt x="968578" y="1007110"/>
                </a:lnTo>
                <a:lnTo>
                  <a:pt x="930478" y="1007110"/>
                </a:lnTo>
                <a:lnTo>
                  <a:pt x="936828" y="1013447"/>
                </a:lnTo>
                <a:lnTo>
                  <a:pt x="974915" y="1013447"/>
                </a:lnTo>
                <a:lnTo>
                  <a:pt x="1013015" y="1013447"/>
                </a:lnTo>
                <a:close/>
              </a:path>
              <a:path w="2928620" h="2929890">
                <a:moveTo>
                  <a:pt x="1019365" y="1019797"/>
                </a:moveTo>
                <a:lnTo>
                  <a:pt x="1013015" y="1013460"/>
                </a:lnTo>
                <a:lnTo>
                  <a:pt x="974915" y="1013460"/>
                </a:lnTo>
                <a:lnTo>
                  <a:pt x="981265" y="1019797"/>
                </a:lnTo>
                <a:lnTo>
                  <a:pt x="1019365" y="1019797"/>
                </a:lnTo>
                <a:close/>
              </a:path>
              <a:path w="2928620" h="2929890">
                <a:moveTo>
                  <a:pt x="1025702" y="1026147"/>
                </a:moveTo>
                <a:lnTo>
                  <a:pt x="1019365" y="1019810"/>
                </a:lnTo>
                <a:lnTo>
                  <a:pt x="981265" y="1019810"/>
                </a:lnTo>
                <a:lnTo>
                  <a:pt x="974915" y="1013460"/>
                </a:lnTo>
                <a:lnTo>
                  <a:pt x="936828" y="1013460"/>
                </a:lnTo>
                <a:lnTo>
                  <a:pt x="949528" y="1026147"/>
                </a:lnTo>
                <a:lnTo>
                  <a:pt x="987615" y="1026147"/>
                </a:lnTo>
                <a:lnTo>
                  <a:pt x="1025702" y="1026147"/>
                </a:lnTo>
                <a:close/>
              </a:path>
              <a:path w="2928620" h="2929890">
                <a:moveTo>
                  <a:pt x="1032052" y="1032497"/>
                </a:moveTo>
                <a:lnTo>
                  <a:pt x="1025702" y="1026160"/>
                </a:lnTo>
                <a:lnTo>
                  <a:pt x="987615" y="1026160"/>
                </a:lnTo>
                <a:lnTo>
                  <a:pt x="993965" y="1032497"/>
                </a:lnTo>
                <a:lnTo>
                  <a:pt x="1032052" y="1032497"/>
                </a:lnTo>
                <a:close/>
              </a:path>
              <a:path w="2928620" h="2929890">
                <a:moveTo>
                  <a:pt x="1044752" y="1045197"/>
                </a:moveTo>
                <a:lnTo>
                  <a:pt x="1032052" y="1032510"/>
                </a:lnTo>
                <a:lnTo>
                  <a:pt x="993965" y="1032510"/>
                </a:lnTo>
                <a:lnTo>
                  <a:pt x="987615" y="1026160"/>
                </a:lnTo>
                <a:lnTo>
                  <a:pt x="949528" y="1026160"/>
                </a:lnTo>
                <a:lnTo>
                  <a:pt x="962215" y="1038847"/>
                </a:lnTo>
                <a:lnTo>
                  <a:pt x="1000302" y="1038847"/>
                </a:lnTo>
                <a:lnTo>
                  <a:pt x="962215" y="1038860"/>
                </a:lnTo>
                <a:lnTo>
                  <a:pt x="968565" y="1045197"/>
                </a:lnTo>
                <a:lnTo>
                  <a:pt x="1006652" y="1045197"/>
                </a:lnTo>
                <a:lnTo>
                  <a:pt x="1044752" y="1045197"/>
                </a:lnTo>
                <a:close/>
              </a:path>
              <a:path w="2928620" h="2929890">
                <a:moveTo>
                  <a:pt x="1051090" y="1051547"/>
                </a:moveTo>
                <a:lnTo>
                  <a:pt x="1044752" y="1045210"/>
                </a:lnTo>
                <a:lnTo>
                  <a:pt x="1006652" y="1045210"/>
                </a:lnTo>
                <a:lnTo>
                  <a:pt x="968565" y="1045210"/>
                </a:lnTo>
                <a:lnTo>
                  <a:pt x="974915" y="1051547"/>
                </a:lnTo>
                <a:lnTo>
                  <a:pt x="1013002" y="1051547"/>
                </a:lnTo>
                <a:lnTo>
                  <a:pt x="1051090" y="1051547"/>
                </a:lnTo>
                <a:close/>
              </a:path>
              <a:path w="2928620" h="2929890">
                <a:moveTo>
                  <a:pt x="1070140" y="1070597"/>
                </a:moveTo>
                <a:lnTo>
                  <a:pt x="1051090" y="1051560"/>
                </a:lnTo>
                <a:lnTo>
                  <a:pt x="1013002" y="1051560"/>
                </a:lnTo>
                <a:lnTo>
                  <a:pt x="974915" y="1051560"/>
                </a:lnTo>
                <a:lnTo>
                  <a:pt x="993952" y="1070597"/>
                </a:lnTo>
                <a:lnTo>
                  <a:pt x="1032040" y="1070597"/>
                </a:lnTo>
                <a:lnTo>
                  <a:pt x="1070140" y="1070597"/>
                </a:lnTo>
                <a:close/>
              </a:path>
              <a:path w="2928620" h="2929890">
                <a:moveTo>
                  <a:pt x="1076490" y="1076947"/>
                </a:moveTo>
                <a:lnTo>
                  <a:pt x="1070140" y="1070610"/>
                </a:lnTo>
                <a:lnTo>
                  <a:pt x="1032040" y="1070610"/>
                </a:lnTo>
                <a:lnTo>
                  <a:pt x="993952" y="1070610"/>
                </a:lnTo>
                <a:lnTo>
                  <a:pt x="1000302" y="1076947"/>
                </a:lnTo>
                <a:lnTo>
                  <a:pt x="1038390" y="1076947"/>
                </a:lnTo>
                <a:lnTo>
                  <a:pt x="1076490" y="1076947"/>
                </a:lnTo>
                <a:close/>
              </a:path>
              <a:path w="2928620" h="2929890">
                <a:moveTo>
                  <a:pt x="1082827" y="1083297"/>
                </a:moveTo>
                <a:lnTo>
                  <a:pt x="1076490" y="1076960"/>
                </a:lnTo>
                <a:lnTo>
                  <a:pt x="1038390" y="1076960"/>
                </a:lnTo>
                <a:lnTo>
                  <a:pt x="1000302" y="1076960"/>
                </a:lnTo>
                <a:lnTo>
                  <a:pt x="1006652" y="1083297"/>
                </a:lnTo>
                <a:lnTo>
                  <a:pt x="1044740" y="1083297"/>
                </a:lnTo>
                <a:lnTo>
                  <a:pt x="1082827" y="1083297"/>
                </a:lnTo>
                <a:close/>
              </a:path>
              <a:path w="2928620" h="2929890">
                <a:moveTo>
                  <a:pt x="1089177" y="1089647"/>
                </a:moveTo>
                <a:lnTo>
                  <a:pt x="1082827" y="1083310"/>
                </a:lnTo>
                <a:lnTo>
                  <a:pt x="1044740" y="1083310"/>
                </a:lnTo>
                <a:lnTo>
                  <a:pt x="1051090" y="1089647"/>
                </a:lnTo>
                <a:lnTo>
                  <a:pt x="1089177" y="1089647"/>
                </a:lnTo>
                <a:close/>
              </a:path>
              <a:path w="2928620" h="2929890">
                <a:moveTo>
                  <a:pt x="1095527" y="1095997"/>
                </a:moveTo>
                <a:lnTo>
                  <a:pt x="1089177" y="1089660"/>
                </a:lnTo>
                <a:lnTo>
                  <a:pt x="1051090" y="1089660"/>
                </a:lnTo>
                <a:lnTo>
                  <a:pt x="1044740" y="1083310"/>
                </a:lnTo>
                <a:lnTo>
                  <a:pt x="1006652" y="1083310"/>
                </a:lnTo>
                <a:lnTo>
                  <a:pt x="1019340" y="1095997"/>
                </a:lnTo>
                <a:lnTo>
                  <a:pt x="1057440" y="1095997"/>
                </a:lnTo>
                <a:lnTo>
                  <a:pt x="1095527" y="1095997"/>
                </a:lnTo>
                <a:close/>
              </a:path>
              <a:path w="2928620" h="2929890">
                <a:moveTo>
                  <a:pt x="1101877" y="1102347"/>
                </a:moveTo>
                <a:lnTo>
                  <a:pt x="1095527" y="1096010"/>
                </a:lnTo>
                <a:lnTo>
                  <a:pt x="1057440" y="1096010"/>
                </a:lnTo>
                <a:lnTo>
                  <a:pt x="1019340" y="1096010"/>
                </a:lnTo>
                <a:lnTo>
                  <a:pt x="1025690" y="1102347"/>
                </a:lnTo>
                <a:lnTo>
                  <a:pt x="1063777" y="1102347"/>
                </a:lnTo>
                <a:lnTo>
                  <a:pt x="1101877" y="1102347"/>
                </a:lnTo>
                <a:close/>
              </a:path>
              <a:path w="2928620" h="2929890">
                <a:moveTo>
                  <a:pt x="1108227" y="1108697"/>
                </a:moveTo>
                <a:lnTo>
                  <a:pt x="1101877" y="1102360"/>
                </a:lnTo>
                <a:lnTo>
                  <a:pt x="1063777" y="1102360"/>
                </a:lnTo>
                <a:lnTo>
                  <a:pt x="1025690" y="1102360"/>
                </a:lnTo>
                <a:lnTo>
                  <a:pt x="1032040" y="1108697"/>
                </a:lnTo>
                <a:lnTo>
                  <a:pt x="1070127" y="1108697"/>
                </a:lnTo>
                <a:lnTo>
                  <a:pt x="1108227" y="1108697"/>
                </a:lnTo>
                <a:close/>
              </a:path>
              <a:path w="2928620" h="2929890">
                <a:moveTo>
                  <a:pt x="1114564" y="1115047"/>
                </a:moveTo>
                <a:lnTo>
                  <a:pt x="1108227" y="1108710"/>
                </a:lnTo>
                <a:lnTo>
                  <a:pt x="1070127" y="1108710"/>
                </a:lnTo>
                <a:lnTo>
                  <a:pt x="1076477" y="1115047"/>
                </a:lnTo>
                <a:lnTo>
                  <a:pt x="1114564" y="1115047"/>
                </a:lnTo>
                <a:close/>
              </a:path>
              <a:path w="2928620" h="2929890">
                <a:moveTo>
                  <a:pt x="1120914" y="1121397"/>
                </a:moveTo>
                <a:lnTo>
                  <a:pt x="1114564" y="1115060"/>
                </a:lnTo>
                <a:lnTo>
                  <a:pt x="1076477" y="1115060"/>
                </a:lnTo>
                <a:lnTo>
                  <a:pt x="1070127" y="1108710"/>
                </a:lnTo>
                <a:lnTo>
                  <a:pt x="1032040" y="1108710"/>
                </a:lnTo>
                <a:lnTo>
                  <a:pt x="1044727" y="1121397"/>
                </a:lnTo>
                <a:lnTo>
                  <a:pt x="1082827" y="1121397"/>
                </a:lnTo>
                <a:lnTo>
                  <a:pt x="1120914" y="1121397"/>
                </a:lnTo>
                <a:close/>
              </a:path>
              <a:path w="2928620" h="2929890">
                <a:moveTo>
                  <a:pt x="1133614" y="1134097"/>
                </a:moveTo>
                <a:lnTo>
                  <a:pt x="1120914" y="1121410"/>
                </a:lnTo>
                <a:lnTo>
                  <a:pt x="1082827" y="1121410"/>
                </a:lnTo>
                <a:lnTo>
                  <a:pt x="1044727" y="1121410"/>
                </a:lnTo>
                <a:lnTo>
                  <a:pt x="1051077" y="1127747"/>
                </a:lnTo>
                <a:lnTo>
                  <a:pt x="1089164" y="1127747"/>
                </a:lnTo>
                <a:lnTo>
                  <a:pt x="1051077" y="1127760"/>
                </a:lnTo>
                <a:lnTo>
                  <a:pt x="1057427" y="1134097"/>
                </a:lnTo>
                <a:lnTo>
                  <a:pt x="1095514" y="1134097"/>
                </a:lnTo>
                <a:lnTo>
                  <a:pt x="1133614" y="1134097"/>
                </a:lnTo>
                <a:close/>
              </a:path>
              <a:path w="2928620" h="2929890">
                <a:moveTo>
                  <a:pt x="1146302" y="1146797"/>
                </a:moveTo>
                <a:lnTo>
                  <a:pt x="1133614" y="1134110"/>
                </a:lnTo>
                <a:lnTo>
                  <a:pt x="1095514" y="1134110"/>
                </a:lnTo>
                <a:lnTo>
                  <a:pt x="1057427" y="1134110"/>
                </a:lnTo>
                <a:lnTo>
                  <a:pt x="1063777" y="1140447"/>
                </a:lnTo>
                <a:lnTo>
                  <a:pt x="1101852" y="1140447"/>
                </a:lnTo>
                <a:lnTo>
                  <a:pt x="1108214" y="1146797"/>
                </a:lnTo>
                <a:lnTo>
                  <a:pt x="1146302" y="1146797"/>
                </a:lnTo>
                <a:close/>
              </a:path>
              <a:path w="2928620" h="2929890">
                <a:moveTo>
                  <a:pt x="1178039" y="1178547"/>
                </a:moveTo>
                <a:lnTo>
                  <a:pt x="1146302" y="1146810"/>
                </a:lnTo>
                <a:lnTo>
                  <a:pt x="1108214" y="1146810"/>
                </a:lnTo>
                <a:lnTo>
                  <a:pt x="1101864" y="1140460"/>
                </a:lnTo>
                <a:lnTo>
                  <a:pt x="1063777" y="1140460"/>
                </a:lnTo>
                <a:lnTo>
                  <a:pt x="1082814" y="1159497"/>
                </a:lnTo>
                <a:lnTo>
                  <a:pt x="1120902" y="1159497"/>
                </a:lnTo>
                <a:lnTo>
                  <a:pt x="1082814" y="1159510"/>
                </a:lnTo>
                <a:lnTo>
                  <a:pt x="1095514" y="1172197"/>
                </a:lnTo>
                <a:lnTo>
                  <a:pt x="1133602" y="1172197"/>
                </a:lnTo>
                <a:lnTo>
                  <a:pt x="1139952" y="1178547"/>
                </a:lnTo>
                <a:lnTo>
                  <a:pt x="1178039" y="1178547"/>
                </a:lnTo>
                <a:close/>
              </a:path>
              <a:path w="2928620" h="2929890">
                <a:moveTo>
                  <a:pt x="1184389" y="1184897"/>
                </a:moveTo>
                <a:lnTo>
                  <a:pt x="1178039" y="1178560"/>
                </a:lnTo>
                <a:lnTo>
                  <a:pt x="1139952" y="1178560"/>
                </a:lnTo>
                <a:lnTo>
                  <a:pt x="1133602" y="1172210"/>
                </a:lnTo>
                <a:lnTo>
                  <a:pt x="1095514" y="1172210"/>
                </a:lnTo>
                <a:lnTo>
                  <a:pt x="1108202" y="1184897"/>
                </a:lnTo>
                <a:lnTo>
                  <a:pt x="1146302" y="1184897"/>
                </a:lnTo>
                <a:lnTo>
                  <a:pt x="1184389" y="1184897"/>
                </a:lnTo>
                <a:close/>
              </a:path>
              <a:path w="2928620" h="2929890">
                <a:moveTo>
                  <a:pt x="1197089" y="1197597"/>
                </a:moveTo>
                <a:lnTo>
                  <a:pt x="1184389" y="1184910"/>
                </a:lnTo>
                <a:lnTo>
                  <a:pt x="1146302" y="1184910"/>
                </a:lnTo>
                <a:lnTo>
                  <a:pt x="1108202" y="1184910"/>
                </a:lnTo>
                <a:lnTo>
                  <a:pt x="1120902" y="1197597"/>
                </a:lnTo>
                <a:lnTo>
                  <a:pt x="1158989" y="1197597"/>
                </a:lnTo>
                <a:lnTo>
                  <a:pt x="1197089" y="1197597"/>
                </a:lnTo>
                <a:close/>
              </a:path>
              <a:path w="2928620" h="2929890">
                <a:moveTo>
                  <a:pt x="1209776" y="1210297"/>
                </a:moveTo>
                <a:lnTo>
                  <a:pt x="1197089" y="1197610"/>
                </a:lnTo>
                <a:lnTo>
                  <a:pt x="1158989" y="1197610"/>
                </a:lnTo>
                <a:lnTo>
                  <a:pt x="1120902" y="1197610"/>
                </a:lnTo>
                <a:lnTo>
                  <a:pt x="1127252" y="1203947"/>
                </a:lnTo>
                <a:lnTo>
                  <a:pt x="1165326" y="1203947"/>
                </a:lnTo>
                <a:lnTo>
                  <a:pt x="1171689" y="1210297"/>
                </a:lnTo>
                <a:lnTo>
                  <a:pt x="1209776" y="1210297"/>
                </a:lnTo>
                <a:close/>
              </a:path>
              <a:path w="2928620" h="2929890">
                <a:moveTo>
                  <a:pt x="1216126" y="1216647"/>
                </a:moveTo>
                <a:lnTo>
                  <a:pt x="1209776" y="1210310"/>
                </a:lnTo>
                <a:lnTo>
                  <a:pt x="1171689" y="1210310"/>
                </a:lnTo>
                <a:lnTo>
                  <a:pt x="1165339" y="1203960"/>
                </a:lnTo>
                <a:lnTo>
                  <a:pt x="1127252" y="1203960"/>
                </a:lnTo>
                <a:lnTo>
                  <a:pt x="1139939" y="1216647"/>
                </a:lnTo>
                <a:lnTo>
                  <a:pt x="1178039" y="1216647"/>
                </a:lnTo>
                <a:lnTo>
                  <a:pt x="1216126" y="1216647"/>
                </a:lnTo>
                <a:close/>
              </a:path>
              <a:path w="2928620" h="2929890">
                <a:moveTo>
                  <a:pt x="1228813" y="1229347"/>
                </a:moveTo>
                <a:lnTo>
                  <a:pt x="1222476" y="1223010"/>
                </a:lnTo>
                <a:lnTo>
                  <a:pt x="1184389" y="1223010"/>
                </a:lnTo>
                <a:lnTo>
                  <a:pt x="1222476" y="1222997"/>
                </a:lnTo>
                <a:lnTo>
                  <a:pt x="1216126" y="1216660"/>
                </a:lnTo>
                <a:lnTo>
                  <a:pt x="1178039" y="1216660"/>
                </a:lnTo>
                <a:lnTo>
                  <a:pt x="1139939" y="1216660"/>
                </a:lnTo>
                <a:lnTo>
                  <a:pt x="1152639" y="1229347"/>
                </a:lnTo>
                <a:lnTo>
                  <a:pt x="1190726" y="1229347"/>
                </a:lnTo>
                <a:lnTo>
                  <a:pt x="1228813" y="1229347"/>
                </a:lnTo>
                <a:close/>
              </a:path>
              <a:path w="2928620" h="2929890">
                <a:moveTo>
                  <a:pt x="1241513" y="1242047"/>
                </a:moveTo>
                <a:lnTo>
                  <a:pt x="1228813" y="1229360"/>
                </a:lnTo>
                <a:lnTo>
                  <a:pt x="1190726" y="1229360"/>
                </a:lnTo>
                <a:lnTo>
                  <a:pt x="1152639" y="1229360"/>
                </a:lnTo>
                <a:lnTo>
                  <a:pt x="1158989" y="1235697"/>
                </a:lnTo>
                <a:lnTo>
                  <a:pt x="1197063" y="1235697"/>
                </a:lnTo>
                <a:lnTo>
                  <a:pt x="1158989" y="1235710"/>
                </a:lnTo>
                <a:lnTo>
                  <a:pt x="1165326" y="1242047"/>
                </a:lnTo>
                <a:lnTo>
                  <a:pt x="1203426" y="1242047"/>
                </a:lnTo>
                <a:lnTo>
                  <a:pt x="1241513" y="1242047"/>
                </a:lnTo>
                <a:close/>
              </a:path>
              <a:path w="2928620" h="2929890">
                <a:moveTo>
                  <a:pt x="1247863" y="1248397"/>
                </a:moveTo>
                <a:lnTo>
                  <a:pt x="1241513" y="1242060"/>
                </a:lnTo>
                <a:lnTo>
                  <a:pt x="1203426" y="1242060"/>
                </a:lnTo>
                <a:lnTo>
                  <a:pt x="1165326" y="1242060"/>
                </a:lnTo>
                <a:lnTo>
                  <a:pt x="1171676" y="1248397"/>
                </a:lnTo>
                <a:lnTo>
                  <a:pt x="1209763" y="1248397"/>
                </a:lnTo>
                <a:lnTo>
                  <a:pt x="1247863" y="1248397"/>
                </a:lnTo>
                <a:close/>
              </a:path>
              <a:path w="2928620" h="2929890">
                <a:moveTo>
                  <a:pt x="1260551" y="1261097"/>
                </a:moveTo>
                <a:lnTo>
                  <a:pt x="1247863" y="1248410"/>
                </a:lnTo>
                <a:lnTo>
                  <a:pt x="1209763" y="1248410"/>
                </a:lnTo>
                <a:lnTo>
                  <a:pt x="1171676" y="1248410"/>
                </a:lnTo>
                <a:lnTo>
                  <a:pt x="1178026" y="1254747"/>
                </a:lnTo>
                <a:lnTo>
                  <a:pt x="1216101" y="1254747"/>
                </a:lnTo>
                <a:lnTo>
                  <a:pt x="1178026" y="1254760"/>
                </a:lnTo>
                <a:lnTo>
                  <a:pt x="1184376" y="1261097"/>
                </a:lnTo>
                <a:lnTo>
                  <a:pt x="1222463" y="1261097"/>
                </a:lnTo>
                <a:lnTo>
                  <a:pt x="1260551" y="1261097"/>
                </a:lnTo>
                <a:close/>
              </a:path>
              <a:path w="2928620" h="2929890">
                <a:moveTo>
                  <a:pt x="1266901" y="1267447"/>
                </a:moveTo>
                <a:lnTo>
                  <a:pt x="1260551" y="1261110"/>
                </a:lnTo>
                <a:lnTo>
                  <a:pt x="1222463" y="1261110"/>
                </a:lnTo>
                <a:lnTo>
                  <a:pt x="1184376" y="1261110"/>
                </a:lnTo>
                <a:lnTo>
                  <a:pt x="1190713" y="1267447"/>
                </a:lnTo>
                <a:lnTo>
                  <a:pt x="1228813" y="1267447"/>
                </a:lnTo>
                <a:lnTo>
                  <a:pt x="1266901" y="1267447"/>
                </a:lnTo>
                <a:close/>
              </a:path>
              <a:path w="2928620" h="2929890">
                <a:moveTo>
                  <a:pt x="1273251" y="1273797"/>
                </a:moveTo>
                <a:lnTo>
                  <a:pt x="1266901" y="1267460"/>
                </a:lnTo>
                <a:lnTo>
                  <a:pt x="1228813" y="1267460"/>
                </a:lnTo>
                <a:lnTo>
                  <a:pt x="1235163" y="1273797"/>
                </a:lnTo>
                <a:lnTo>
                  <a:pt x="1273251" y="1273797"/>
                </a:lnTo>
                <a:close/>
              </a:path>
              <a:path w="2928620" h="2929890">
                <a:moveTo>
                  <a:pt x="1279601" y="1280147"/>
                </a:moveTo>
                <a:lnTo>
                  <a:pt x="1273251" y="1273810"/>
                </a:lnTo>
                <a:lnTo>
                  <a:pt x="1235163" y="1273810"/>
                </a:lnTo>
                <a:lnTo>
                  <a:pt x="1228813" y="1267460"/>
                </a:lnTo>
                <a:lnTo>
                  <a:pt x="1190713" y="1267460"/>
                </a:lnTo>
                <a:lnTo>
                  <a:pt x="1203413" y="1280147"/>
                </a:lnTo>
                <a:lnTo>
                  <a:pt x="1241501" y="1280147"/>
                </a:lnTo>
                <a:lnTo>
                  <a:pt x="1279601" y="1280147"/>
                </a:lnTo>
                <a:close/>
              </a:path>
              <a:path w="2928620" h="2929890">
                <a:moveTo>
                  <a:pt x="1285938" y="1286497"/>
                </a:moveTo>
                <a:lnTo>
                  <a:pt x="1279601" y="1280160"/>
                </a:lnTo>
                <a:lnTo>
                  <a:pt x="1241501" y="1280160"/>
                </a:lnTo>
                <a:lnTo>
                  <a:pt x="1203413" y="1280160"/>
                </a:lnTo>
                <a:lnTo>
                  <a:pt x="1209763" y="1286497"/>
                </a:lnTo>
                <a:lnTo>
                  <a:pt x="1247851" y="1286497"/>
                </a:lnTo>
                <a:lnTo>
                  <a:pt x="1285938" y="1286497"/>
                </a:lnTo>
                <a:close/>
              </a:path>
              <a:path w="2928620" h="2929890">
                <a:moveTo>
                  <a:pt x="1292288" y="1292847"/>
                </a:moveTo>
                <a:lnTo>
                  <a:pt x="1285938" y="1286510"/>
                </a:lnTo>
                <a:lnTo>
                  <a:pt x="1247851" y="1286510"/>
                </a:lnTo>
                <a:lnTo>
                  <a:pt x="1209763" y="1286510"/>
                </a:lnTo>
                <a:lnTo>
                  <a:pt x="1216113" y="1292847"/>
                </a:lnTo>
                <a:lnTo>
                  <a:pt x="1254201" y="1292847"/>
                </a:lnTo>
                <a:lnTo>
                  <a:pt x="1292288" y="1292847"/>
                </a:lnTo>
                <a:close/>
              </a:path>
              <a:path w="2928620" h="2929890">
                <a:moveTo>
                  <a:pt x="1298638" y="1299197"/>
                </a:moveTo>
                <a:lnTo>
                  <a:pt x="1292288" y="1292860"/>
                </a:lnTo>
                <a:lnTo>
                  <a:pt x="1254201" y="1292860"/>
                </a:lnTo>
                <a:lnTo>
                  <a:pt x="1216113" y="1292860"/>
                </a:lnTo>
                <a:lnTo>
                  <a:pt x="1222451" y="1299197"/>
                </a:lnTo>
                <a:lnTo>
                  <a:pt x="1260551" y="1299197"/>
                </a:lnTo>
                <a:lnTo>
                  <a:pt x="1298638" y="1299197"/>
                </a:lnTo>
                <a:close/>
              </a:path>
              <a:path w="2928620" h="2929890">
                <a:moveTo>
                  <a:pt x="1304988" y="1305547"/>
                </a:moveTo>
                <a:lnTo>
                  <a:pt x="1298638" y="1299210"/>
                </a:lnTo>
                <a:lnTo>
                  <a:pt x="1260551" y="1299210"/>
                </a:lnTo>
                <a:lnTo>
                  <a:pt x="1266888" y="1305547"/>
                </a:lnTo>
                <a:lnTo>
                  <a:pt x="1304988" y="1305547"/>
                </a:lnTo>
                <a:close/>
              </a:path>
              <a:path w="2928620" h="2929890">
                <a:moveTo>
                  <a:pt x="1386230" y="1386827"/>
                </a:moveTo>
                <a:lnTo>
                  <a:pt x="1367193" y="1367790"/>
                </a:lnTo>
                <a:lnTo>
                  <a:pt x="1329105" y="1367790"/>
                </a:lnTo>
                <a:lnTo>
                  <a:pt x="1367193" y="1367777"/>
                </a:lnTo>
                <a:lnTo>
                  <a:pt x="1335455" y="1336040"/>
                </a:lnTo>
                <a:lnTo>
                  <a:pt x="1297368" y="1336040"/>
                </a:lnTo>
                <a:lnTo>
                  <a:pt x="1335455" y="1336027"/>
                </a:lnTo>
                <a:lnTo>
                  <a:pt x="1304988" y="1305560"/>
                </a:lnTo>
                <a:lnTo>
                  <a:pt x="1266888" y="1305560"/>
                </a:lnTo>
                <a:lnTo>
                  <a:pt x="1260551" y="1299210"/>
                </a:lnTo>
                <a:lnTo>
                  <a:pt x="1222451" y="1299210"/>
                </a:lnTo>
                <a:lnTo>
                  <a:pt x="1274508" y="1351267"/>
                </a:lnTo>
                <a:lnTo>
                  <a:pt x="1312583" y="1351267"/>
                </a:lnTo>
                <a:lnTo>
                  <a:pt x="1274508" y="1351280"/>
                </a:lnTo>
                <a:lnTo>
                  <a:pt x="1310043" y="1386827"/>
                </a:lnTo>
                <a:lnTo>
                  <a:pt x="1348143" y="1386827"/>
                </a:lnTo>
                <a:lnTo>
                  <a:pt x="1386230" y="1386827"/>
                </a:lnTo>
                <a:close/>
              </a:path>
              <a:path w="2928620" h="2929890">
                <a:moveTo>
                  <a:pt x="1392580" y="1393177"/>
                </a:moveTo>
                <a:lnTo>
                  <a:pt x="1386230" y="1386840"/>
                </a:lnTo>
                <a:lnTo>
                  <a:pt x="1348143" y="1386840"/>
                </a:lnTo>
                <a:lnTo>
                  <a:pt x="1310043" y="1386840"/>
                </a:lnTo>
                <a:lnTo>
                  <a:pt x="1312583" y="1389367"/>
                </a:lnTo>
                <a:lnTo>
                  <a:pt x="1350670" y="1389367"/>
                </a:lnTo>
                <a:lnTo>
                  <a:pt x="1354493" y="1393177"/>
                </a:lnTo>
                <a:lnTo>
                  <a:pt x="1392580" y="1393177"/>
                </a:lnTo>
                <a:close/>
              </a:path>
              <a:path w="2928620" h="2929890">
                <a:moveTo>
                  <a:pt x="1405267" y="1405877"/>
                </a:moveTo>
                <a:lnTo>
                  <a:pt x="1395120" y="1395730"/>
                </a:lnTo>
                <a:lnTo>
                  <a:pt x="1357033" y="1395730"/>
                </a:lnTo>
                <a:lnTo>
                  <a:pt x="1395120" y="1395717"/>
                </a:lnTo>
                <a:lnTo>
                  <a:pt x="1392580" y="1393190"/>
                </a:lnTo>
                <a:lnTo>
                  <a:pt x="1354493" y="1393190"/>
                </a:lnTo>
                <a:lnTo>
                  <a:pt x="1350683" y="1389380"/>
                </a:lnTo>
                <a:lnTo>
                  <a:pt x="1312583" y="1389380"/>
                </a:lnTo>
                <a:lnTo>
                  <a:pt x="1322743" y="1399527"/>
                </a:lnTo>
                <a:lnTo>
                  <a:pt x="1360817" y="1399527"/>
                </a:lnTo>
                <a:lnTo>
                  <a:pt x="1322743" y="1399540"/>
                </a:lnTo>
                <a:lnTo>
                  <a:pt x="1329093" y="1405877"/>
                </a:lnTo>
                <a:lnTo>
                  <a:pt x="1367180" y="1405877"/>
                </a:lnTo>
                <a:lnTo>
                  <a:pt x="1405267" y="1405877"/>
                </a:lnTo>
                <a:close/>
              </a:path>
              <a:path w="2928620" h="2929890">
                <a:moveTo>
                  <a:pt x="1407807" y="1408417"/>
                </a:moveTo>
                <a:lnTo>
                  <a:pt x="1405267" y="1405890"/>
                </a:lnTo>
                <a:lnTo>
                  <a:pt x="1367180" y="1405890"/>
                </a:lnTo>
                <a:lnTo>
                  <a:pt x="1329093" y="1405890"/>
                </a:lnTo>
                <a:lnTo>
                  <a:pt x="1331633" y="1408417"/>
                </a:lnTo>
                <a:lnTo>
                  <a:pt x="1369720" y="1408417"/>
                </a:lnTo>
                <a:lnTo>
                  <a:pt x="1407807" y="1408417"/>
                </a:lnTo>
                <a:close/>
              </a:path>
              <a:path w="2928620" h="2929890">
                <a:moveTo>
                  <a:pt x="1411617" y="1412227"/>
                </a:moveTo>
                <a:lnTo>
                  <a:pt x="1407807" y="1408430"/>
                </a:lnTo>
                <a:lnTo>
                  <a:pt x="1369720" y="1408430"/>
                </a:lnTo>
                <a:lnTo>
                  <a:pt x="1373530" y="1412227"/>
                </a:lnTo>
                <a:lnTo>
                  <a:pt x="1411617" y="1412227"/>
                </a:lnTo>
                <a:close/>
              </a:path>
              <a:path w="2928620" h="2929890">
                <a:moveTo>
                  <a:pt x="1414157" y="1414767"/>
                </a:moveTo>
                <a:lnTo>
                  <a:pt x="1411617" y="1412240"/>
                </a:lnTo>
                <a:lnTo>
                  <a:pt x="1373530" y="1412240"/>
                </a:lnTo>
                <a:lnTo>
                  <a:pt x="1376070" y="1414767"/>
                </a:lnTo>
                <a:lnTo>
                  <a:pt x="1414157" y="1414767"/>
                </a:lnTo>
                <a:close/>
              </a:path>
              <a:path w="2928620" h="2929890">
                <a:moveTo>
                  <a:pt x="1430667" y="1431277"/>
                </a:moveTo>
                <a:lnTo>
                  <a:pt x="1414157" y="1414780"/>
                </a:lnTo>
                <a:lnTo>
                  <a:pt x="1376070" y="1414780"/>
                </a:lnTo>
                <a:lnTo>
                  <a:pt x="1373530" y="1412240"/>
                </a:lnTo>
                <a:lnTo>
                  <a:pt x="1369720" y="1408430"/>
                </a:lnTo>
                <a:lnTo>
                  <a:pt x="1331633" y="1408430"/>
                </a:lnTo>
                <a:lnTo>
                  <a:pt x="1348130" y="1424927"/>
                </a:lnTo>
                <a:lnTo>
                  <a:pt x="1386217" y="1424927"/>
                </a:lnTo>
                <a:lnTo>
                  <a:pt x="1348130" y="1424940"/>
                </a:lnTo>
                <a:lnTo>
                  <a:pt x="1354480" y="1431277"/>
                </a:lnTo>
                <a:lnTo>
                  <a:pt x="1392567" y="1431277"/>
                </a:lnTo>
                <a:lnTo>
                  <a:pt x="1430667" y="1431277"/>
                </a:lnTo>
                <a:close/>
              </a:path>
              <a:path w="2928620" h="2929890">
                <a:moveTo>
                  <a:pt x="1437005" y="1437627"/>
                </a:moveTo>
                <a:lnTo>
                  <a:pt x="1430667" y="1431290"/>
                </a:lnTo>
                <a:lnTo>
                  <a:pt x="1392567" y="1431290"/>
                </a:lnTo>
                <a:lnTo>
                  <a:pt x="1398917" y="1437627"/>
                </a:lnTo>
                <a:lnTo>
                  <a:pt x="1437005" y="1437627"/>
                </a:lnTo>
                <a:close/>
              </a:path>
              <a:path w="2928620" h="2929890">
                <a:moveTo>
                  <a:pt x="1456055" y="1456677"/>
                </a:moveTo>
                <a:lnTo>
                  <a:pt x="1437005" y="1437640"/>
                </a:lnTo>
                <a:lnTo>
                  <a:pt x="1398917" y="1437640"/>
                </a:lnTo>
                <a:lnTo>
                  <a:pt x="1392567" y="1431290"/>
                </a:lnTo>
                <a:lnTo>
                  <a:pt x="1354480" y="1431290"/>
                </a:lnTo>
                <a:lnTo>
                  <a:pt x="1363370" y="1440167"/>
                </a:lnTo>
                <a:lnTo>
                  <a:pt x="1401445" y="1440167"/>
                </a:lnTo>
                <a:lnTo>
                  <a:pt x="1363370" y="1440180"/>
                </a:lnTo>
                <a:lnTo>
                  <a:pt x="1369707" y="1446517"/>
                </a:lnTo>
                <a:lnTo>
                  <a:pt x="1407795" y="1446517"/>
                </a:lnTo>
                <a:lnTo>
                  <a:pt x="1369707" y="1446530"/>
                </a:lnTo>
                <a:lnTo>
                  <a:pt x="1373517" y="1450327"/>
                </a:lnTo>
                <a:lnTo>
                  <a:pt x="1411605" y="1450327"/>
                </a:lnTo>
                <a:lnTo>
                  <a:pt x="1373517" y="1450340"/>
                </a:lnTo>
                <a:lnTo>
                  <a:pt x="1379867" y="1456677"/>
                </a:lnTo>
                <a:lnTo>
                  <a:pt x="1417955" y="1456677"/>
                </a:lnTo>
                <a:lnTo>
                  <a:pt x="1456055" y="1456677"/>
                </a:lnTo>
                <a:close/>
              </a:path>
              <a:path w="2928620" h="2929890">
                <a:moveTo>
                  <a:pt x="1458595" y="1459217"/>
                </a:moveTo>
                <a:lnTo>
                  <a:pt x="1456055" y="1456690"/>
                </a:lnTo>
                <a:lnTo>
                  <a:pt x="1417955" y="1456690"/>
                </a:lnTo>
                <a:lnTo>
                  <a:pt x="1420495" y="1459217"/>
                </a:lnTo>
                <a:lnTo>
                  <a:pt x="1458595" y="1459217"/>
                </a:lnTo>
                <a:close/>
              </a:path>
              <a:path w="2928620" h="2929890">
                <a:moveTo>
                  <a:pt x="1494129" y="1494777"/>
                </a:moveTo>
                <a:lnTo>
                  <a:pt x="1481442" y="1482090"/>
                </a:lnTo>
                <a:lnTo>
                  <a:pt x="1443355" y="1482090"/>
                </a:lnTo>
                <a:lnTo>
                  <a:pt x="1481442" y="1482077"/>
                </a:lnTo>
                <a:lnTo>
                  <a:pt x="1458595" y="1459230"/>
                </a:lnTo>
                <a:lnTo>
                  <a:pt x="1420495" y="1459230"/>
                </a:lnTo>
                <a:lnTo>
                  <a:pt x="1417955" y="1456690"/>
                </a:lnTo>
                <a:lnTo>
                  <a:pt x="1379867" y="1456690"/>
                </a:lnTo>
                <a:lnTo>
                  <a:pt x="1398905" y="1475727"/>
                </a:lnTo>
                <a:lnTo>
                  <a:pt x="1436992" y="1475727"/>
                </a:lnTo>
                <a:lnTo>
                  <a:pt x="1398905" y="1475740"/>
                </a:lnTo>
                <a:lnTo>
                  <a:pt x="1414145" y="1490967"/>
                </a:lnTo>
                <a:lnTo>
                  <a:pt x="1452232" y="1490967"/>
                </a:lnTo>
                <a:lnTo>
                  <a:pt x="1456042" y="1494777"/>
                </a:lnTo>
                <a:lnTo>
                  <a:pt x="1494129" y="1494777"/>
                </a:lnTo>
                <a:close/>
              </a:path>
              <a:path w="2928620" h="2929890">
                <a:moveTo>
                  <a:pt x="1503019" y="1503667"/>
                </a:moveTo>
                <a:lnTo>
                  <a:pt x="1494129" y="1494790"/>
                </a:lnTo>
                <a:lnTo>
                  <a:pt x="1456042" y="1494790"/>
                </a:lnTo>
                <a:lnTo>
                  <a:pt x="1452232" y="1490980"/>
                </a:lnTo>
                <a:lnTo>
                  <a:pt x="1414145" y="1490980"/>
                </a:lnTo>
                <a:lnTo>
                  <a:pt x="1424292" y="1501127"/>
                </a:lnTo>
                <a:lnTo>
                  <a:pt x="1462379" y="1501127"/>
                </a:lnTo>
                <a:lnTo>
                  <a:pt x="1464932" y="1503667"/>
                </a:lnTo>
                <a:lnTo>
                  <a:pt x="1503019" y="1503667"/>
                </a:lnTo>
                <a:close/>
              </a:path>
              <a:path w="2928620" h="2929890">
                <a:moveTo>
                  <a:pt x="1513179" y="1513827"/>
                </a:moveTo>
                <a:lnTo>
                  <a:pt x="1503019" y="1503680"/>
                </a:lnTo>
                <a:lnTo>
                  <a:pt x="1464932" y="1503680"/>
                </a:lnTo>
                <a:lnTo>
                  <a:pt x="1462392" y="1501140"/>
                </a:lnTo>
                <a:lnTo>
                  <a:pt x="1424292" y="1501140"/>
                </a:lnTo>
                <a:lnTo>
                  <a:pt x="1430642" y="1507477"/>
                </a:lnTo>
                <a:lnTo>
                  <a:pt x="1468729" y="1507477"/>
                </a:lnTo>
                <a:lnTo>
                  <a:pt x="1430642" y="1507490"/>
                </a:lnTo>
                <a:lnTo>
                  <a:pt x="1436992" y="1513827"/>
                </a:lnTo>
                <a:lnTo>
                  <a:pt x="1475079" y="1513827"/>
                </a:lnTo>
                <a:lnTo>
                  <a:pt x="1513179" y="1513827"/>
                </a:lnTo>
                <a:close/>
              </a:path>
              <a:path w="2928620" h="2929890">
                <a:moveTo>
                  <a:pt x="1515719" y="1516367"/>
                </a:moveTo>
                <a:lnTo>
                  <a:pt x="1513179" y="1513840"/>
                </a:lnTo>
                <a:lnTo>
                  <a:pt x="1475079" y="1513840"/>
                </a:lnTo>
                <a:lnTo>
                  <a:pt x="1477619" y="1516367"/>
                </a:lnTo>
                <a:lnTo>
                  <a:pt x="1515719" y="1516367"/>
                </a:lnTo>
                <a:close/>
              </a:path>
              <a:path w="2928620" h="2929890">
                <a:moveTo>
                  <a:pt x="1528406" y="1529067"/>
                </a:moveTo>
                <a:lnTo>
                  <a:pt x="1515719" y="1516380"/>
                </a:lnTo>
                <a:lnTo>
                  <a:pt x="1477619" y="1516380"/>
                </a:lnTo>
                <a:lnTo>
                  <a:pt x="1475079" y="1513840"/>
                </a:lnTo>
                <a:lnTo>
                  <a:pt x="1436992" y="1513840"/>
                </a:lnTo>
                <a:lnTo>
                  <a:pt x="1452232" y="1529067"/>
                </a:lnTo>
                <a:lnTo>
                  <a:pt x="1490319" y="1529067"/>
                </a:lnTo>
                <a:lnTo>
                  <a:pt x="1528406" y="1529067"/>
                </a:lnTo>
                <a:close/>
              </a:path>
              <a:path w="2928620" h="2929890">
                <a:moveTo>
                  <a:pt x="1534756" y="1535417"/>
                </a:moveTo>
                <a:lnTo>
                  <a:pt x="1532216" y="1532890"/>
                </a:lnTo>
                <a:lnTo>
                  <a:pt x="1528406" y="1529080"/>
                </a:lnTo>
                <a:lnTo>
                  <a:pt x="1490319" y="1529080"/>
                </a:lnTo>
                <a:lnTo>
                  <a:pt x="1452232" y="1529080"/>
                </a:lnTo>
                <a:lnTo>
                  <a:pt x="1456029" y="1532877"/>
                </a:lnTo>
                <a:lnTo>
                  <a:pt x="1494116" y="1532877"/>
                </a:lnTo>
                <a:lnTo>
                  <a:pt x="1456029" y="1532890"/>
                </a:lnTo>
                <a:lnTo>
                  <a:pt x="1458569" y="1535417"/>
                </a:lnTo>
                <a:lnTo>
                  <a:pt x="1496669" y="1535417"/>
                </a:lnTo>
                <a:lnTo>
                  <a:pt x="1534756" y="1535417"/>
                </a:lnTo>
                <a:close/>
              </a:path>
              <a:path w="2928620" h="2929890">
                <a:moveTo>
                  <a:pt x="1579194" y="1579867"/>
                </a:moveTo>
                <a:lnTo>
                  <a:pt x="1570304" y="1570990"/>
                </a:lnTo>
                <a:lnTo>
                  <a:pt x="1532216" y="1570990"/>
                </a:lnTo>
                <a:lnTo>
                  <a:pt x="1570304" y="1570977"/>
                </a:lnTo>
                <a:lnTo>
                  <a:pt x="1534756" y="1535430"/>
                </a:lnTo>
                <a:lnTo>
                  <a:pt x="1496669" y="1535430"/>
                </a:lnTo>
                <a:lnTo>
                  <a:pt x="1458569" y="1535430"/>
                </a:lnTo>
                <a:lnTo>
                  <a:pt x="1471269" y="1548117"/>
                </a:lnTo>
                <a:lnTo>
                  <a:pt x="1509344" y="1548117"/>
                </a:lnTo>
                <a:lnTo>
                  <a:pt x="1471269" y="1548130"/>
                </a:lnTo>
                <a:lnTo>
                  <a:pt x="1483956" y="1560817"/>
                </a:lnTo>
                <a:lnTo>
                  <a:pt x="1522044" y="1560817"/>
                </a:lnTo>
                <a:lnTo>
                  <a:pt x="1483956" y="1560830"/>
                </a:lnTo>
                <a:lnTo>
                  <a:pt x="1500466" y="1577327"/>
                </a:lnTo>
                <a:lnTo>
                  <a:pt x="1538541" y="1577327"/>
                </a:lnTo>
                <a:lnTo>
                  <a:pt x="1541094" y="1579867"/>
                </a:lnTo>
                <a:lnTo>
                  <a:pt x="1579194" y="1579867"/>
                </a:lnTo>
                <a:close/>
              </a:path>
              <a:path w="2928620" h="2929890">
                <a:moveTo>
                  <a:pt x="1585531" y="1586217"/>
                </a:moveTo>
                <a:lnTo>
                  <a:pt x="1579194" y="1579880"/>
                </a:lnTo>
                <a:lnTo>
                  <a:pt x="1541094" y="1579880"/>
                </a:lnTo>
                <a:lnTo>
                  <a:pt x="1538554" y="1577340"/>
                </a:lnTo>
                <a:lnTo>
                  <a:pt x="1500466" y="1577340"/>
                </a:lnTo>
                <a:lnTo>
                  <a:pt x="1506816" y="1583677"/>
                </a:lnTo>
                <a:lnTo>
                  <a:pt x="1544891" y="1583677"/>
                </a:lnTo>
                <a:lnTo>
                  <a:pt x="1506816" y="1583690"/>
                </a:lnTo>
                <a:lnTo>
                  <a:pt x="1509356" y="1586217"/>
                </a:lnTo>
                <a:lnTo>
                  <a:pt x="1547444" y="1586217"/>
                </a:lnTo>
                <a:lnTo>
                  <a:pt x="1585531" y="1586217"/>
                </a:lnTo>
                <a:close/>
              </a:path>
              <a:path w="2928620" h="2929890">
                <a:moveTo>
                  <a:pt x="1591881" y="1592567"/>
                </a:moveTo>
                <a:lnTo>
                  <a:pt x="1585531" y="1586230"/>
                </a:lnTo>
                <a:lnTo>
                  <a:pt x="1547444" y="1586230"/>
                </a:lnTo>
                <a:lnTo>
                  <a:pt x="1553794" y="1592567"/>
                </a:lnTo>
                <a:lnTo>
                  <a:pt x="1591881" y="1592567"/>
                </a:lnTo>
                <a:close/>
              </a:path>
              <a:path w="2928620" h="2929890">
                <a:moveTo>
                  <a:pt x="1595691" y="1596377"/>
                </a:moveTo>
                <a:lnTo>
                  <a:pt x="1591881" y="1592580"/>
                </a:lnTo>
                <a:lnTo>
                  <a:pt x="1553794" y="1592580"/>
                </a:lnTo>
                <a:lnTo>
                  <a:pt x="1547444" y="1586230"/>
                </a:lnTo>
                <a:lnTo>
                  <a:pt x="1509356" y="1586230"/>
                </a:lnTo>
                <a:lnTo>
                  <a:pt x="1519504" y="1596377"/>
                </a:lnTo>
                <a:lnTo>
                  <a:pt x="1557604" y="1596377"/>
                </a:lnTo>
                <a:lnTo>
                  <a:pt x="1595691" y="1596377"/>
                </a:lnTo>
                <a:close/>
              </a:path>
              <a:path w="2928620" h="2929890">
                <a:moveTo>
                  <a:pt x="1598231" y="1598917"/>
                </a:moveTo>
                <a:lnTo>
                  <a:pt x="1595691" y="1596390"/>
                </a:lnTo>
                <a:lnTo>
                  <a:pt x="1557604" y="1596390"/>
                </a:lnTo>
                <a:lnTo>
                  <a:pt x="1560144" y="1598917"/>
                </a:lnTo>
                <a:lnTo>
                  <a:pt x="1598231" y="1598917"/>
                </a:lnTo>
                <a:close/>
              </a:path>
              <a:path w="2928620" h="2929890">
                <a:moveTo>
                  <a:pt x="1604581" y="1605267"/>
                </a:moveTo>
                <a:lnTo>
                  <a:pt x="1598231" y="1598930"/>
                </a:lnTo>
                <a:lnTo>
                  <a:pt x="1560144" y="1598930"/>
                </a:lnTo>
                <a:lnTo>
                  <a:pt x="1557604" y="1596390"/>
                </a:lnTo>
                <a:lnTo>
                  <a:pt x="1519504" y="1596390"/>
                </a:lnTo>
                <a:lnTo>
                  <a:pt x="1525854" y="1602727"/>
                </a:lnTo>
                <a:lnTo>
                  <a:pt x="1563941" y="1602727"/>
                </a:lnTo>
                <a:lnTo>
                  <a:pt x="1566481" y="1605267"/>
                </a:lnTo>
                <a:lnTo>
                  <a:pt x="1604581" y="1605267"/>
                </a:lnTo>
                <a:close/>
              </a:path>
              <a:path w="2928620" h="2929890">
                <a:moveTo>
                  <a:pt x="1621078" y="1621777"/>
                </a:moveTo>
                <a:lnTo>
                  <a:pt x="1604581" y="1605280"/>
                </a:lnTo>
                <a:lnTo>
                  <a:pt x="1566481" y="1605280"/>
                </a:lnTo>
                <a:lnTo>
                  <a:pt x="1563941" y="1602740"/>
                </a:lnTo>
                <a:lnTo>
                  <a:pt x="1525854" y="1602740"/>
                </a:lnTo>
                <a:lnTo>
                  <a:pt x="1544891" y="1621777"/>
                </a:lnTo>
                <a:lnTo>
                  <a:pt x="1582991" y="1621777"/>
                </a:lnTo>
                <a:lnTo>
                  <a:pt x="1621078" y="1621777"/>
                </a:lnTo>
                <a:close/>
              </a:path>
              <a:path w="2928620" h="2929890">
                <a:moveTo>
                  <a:pt x="1640116" y="1640827"/>
                </a:moveTo>
                <a:lnTo>
                  <a:pt x="1621078" y="1621790"/>
                </a:lnTo>
                <a:lnTo>
                  <a:pt x="1582991" y="1621790"/>
                </a:lnTo>
                <a:lnTo>
                  <a:pt x="1544891" y="1621790"/>
                </a:lnTo>
                <a:lnTo>
                  <a:pt x="1553781" y="1630667"/>
                </a:lnTo>
                <a:lnTo>
                  <a:pt x="1591868" y="1630667"/>
                </a:lnTo>
                <a:lnTo>
                  <a:pt x="1553781" y="1630680"/>
                </a:lnTo>
                <a:lnTo>
                  <a:pt x="1557591" y="1634477"/>
                </a:lnTo>
                <a:lnTo>
                  <a:pt x="1595678" y="1634477"/>
                </a:lnTo>
                <a:lnTo>
                  <a:pt x="1557591" y="1634490"/>
                </a:lnTo>
                <a:lnTo>
                  <a:pt x="1560131" y="1637017"/>
                </a:lnTo>
                <a:lnTo>
                  <a:pt x="1598218" y="1637017"/>
                </a:lnTo>
                <a:lnTo>
                  <a:pt x="1560131" y="1637030"/>
                </a:lnTo>
                <a:lnTo>
                  <a:pt x="1563941" y="1640827"/>
                </a:lnTo>
                <a:lnTo>
                  <a:pt x="1602028" y="1640827"/>
                </a:lnTo>
                <a:lnTo>
                  <a:pt x="1640116" y="1640827"/>
                </a:lnTo>
                <a:close/>
              </a:path>
              <a:path w="2928620" h="2929890">
                <a:moveTo>
                  <a:pt x="1699780" y="1700517"/>
                </a:moveTo>
                <a:lnTo>
                  <a:pt x="1697253" y="1697990"/>
                </a:lnTo>
                <a:lnTo>
                  <a:pt x="1659166" y="1697990"/>
                </a:lnTo>
                <a:lnTo>
                  <a:pt x="1697253" y="1697977"/>
                </a:lnTo>
                <a:lnTo>
                  <a:pt x="1671853" y="1672590"/>
                </a:lnTo>
                <a:lnTo>
                  <a:pt x="1633778" y="1672590"/>
                </a:lnTo>
                <a:lnTo>
                  <a:pt x="1671853" y="1672577"/>
                </a:lnTo>
                <a:lnTo>
                  <a:pt x="1640116" y="1640840"/>
                </a:lnTo>
                <a:lnTo>
                  <a:pt x="1602028" y="1640840"/>
                </a:lnTo>
                <a:lnTo>
                  <a:pt x="1563941" y="1640840"/>
                </a:lnTo>
                <a:lnTo>
                  <a:pt x="1576628" y="1653527"/>
                </a:lnTo>
                <a:lnTo>
                  <a:pt x="1614716" y="1653527"/>
                </a:lnTo>
                <a:lnTo>
                  <a:pt x="1576628" y="1653540"/>
                </a:lnTo>
                <a:lnTo>
                  <a:pt x="1579168" y="1656067"/>
                </a:lnTo>
                <a:lnTo>
                  <a:pt x="1617256" y="1656067"/>
                </a:lnTo>
                <a:lnTo>
                  <a:pt x="1579168" y="1656080"/>
                </a:lnTo>
                <a:lnTo>
                  <a:pt x="1608366" y="1685277"/>
                </a:lnTo>
                <a:lnTo>
                  <a:pt x="1646453" y="1685277"/>
                </a:lnTo>
                <a:lnTo>
                  <a:pt x="1608366" y="1685290"/>
                </a:lnTo>
                <a:lnTo>
                  <a:pt x="1623606" y="1700517"/>
                </a:lnTo>
                <a:lnTo>
                  <a:pt x="1661693" y="1700517"/>
                </a:lnTo>
                <a:lnTo>
                  <a:pt x="1699780" y="1700517"/>
                </a:lnTo>
                <a:close/>
              </a:path>
              <a:path w="2928620" h="2929890">
                <a:moveTo>
                  <a:pt x="1703590" y="1704327"/>
                </a:moveTo>
                <a:lnTo>
                  <a:pt x="1699780" y="1700530"/>
                </a:lnTo>
                <a:lnTo>
                  <a:pt x="1661693" y="1700530"/>
                </a:lnTo>
                <a:lnTo>
                  <a:pt x="1665503" y="1704327"/>
                </a:lnTo>
                <a:lnTo>
                  <a:pt x="1703590" y="1704327"/>
                </a:lnTo>
                <a:close/>
              </a:path>
              <a:path w="2928620" h="2929890">
                <a:moveTo>
                  <a:pt x="1731518" y="1732267"/>
                </a:moveTo>
                <a:lnTo>
                  <a:pt x="1709940" y="1710690"/>
                </a:lnTo>
                <a:lnTo>
                  <a:pt x="1671853" y="1710690"/>
                </a:lnTo>
                <a:lnTo>
                  <a:pt x="1667878" y="1706727"/>
                </a:lnTo>
                <a:lnTo>
                  <a:pt x="1671853" y="1710677"/>
                </a:lnTo>
                <a:lnTo>
                  <a:pt x="1709940" y="1710677"/>
                </a:lnTo>
                <a:lnTo>
                  <a:pt x="1703590" y="1704340"/>
                </a:lnTo>
                <a:lnTo>
                  <a:pt x="1665503" y="1704340"/>
                </a:lnTo>
                <a:lnTo>
                  <a:pt x="1661693" y="1700530"/>
                </a:lnTo>
                <a:lnTo>
                  <a:pt x="1623606" y="1700530"/>
                </a:lnTo>
                <a:lnTo>
                  <a:pt x="1640103" y="1717027"/>
                </a:lnTo>
                <a:lnTo>
                  <a:pt x="1678190" y="1717027"/>
                </a:lnTo>
                <a:lnTo>
                  <a:pt x="1640103" y="1717040"/>
                </a:lnTo>
                <a:lnTo>
                  <a:pt x="1642643" y="1719567"/>
                </a:lnTo>
                <a:lnTo>
                  <a:pt x="1680730" y="1719567"/>
                </a:lnTo>
                <a:lnTo>
                  <a:pt x="1642643" y="1719580"/>
                </a:lnTo>
                <a:lnTo>
                  <a:pt x="1646453" y="1723377"/>
                </a:lnTo>
                <a:lnTo>
                  <a:pt x="1684540" y="1723377"/>
                </a:lnTo>
                <a:lnTo>
                  <a:pt x="1693430" y="1732267"/>
                </a:lnTo>
                <a:lnTo>
                  <a:pt x="1731518" y="1732267"/>
                </a:lnTo>
                <a:close/>
              </a:path>
              <a:path w="2928620" h="2929890">
                <a:moveTo>
                  <a:pt x="1735328" y="1736077"/>
                </a:moveTo>
                <a:lnTo>
                  <a:pt x="1731518" y="1732280"/>
                </a:lnTo>
                <a:lnTo>
                  <a:pt x="1693430" y="1732280"/>
                </a:lnTo>
                <a:lnTo>
                  <a:pt x="1697240" y="1736077"/>
                </a:lnTo>
                <a:lnTo>
                  <a:pt x="1735328" y="1736077"/>
                </a:lnTo>
                <a:close/>
              </a:path>
              <a:path w="2928620" h="2929890">
                <a:moveTo>
                  <a:pt x="1748028" y="1748777"/>
                </a:moveTo>
                <a:lnTo>
                  <a:pt x="1741678" y="1742440"/>
                </a:lnTo>
                <a:lnTo>
                  <a:pt x="1735328" y="1736090"/>
                </a:lnTo>
                <a:lnTo>
                  <a:pt x="1697240" y="1736090"/>
                </a:lnTo>
                <a:lnTo>
                  <a:pt x="1693430" y="1732280"/>
                </a:lnTo>
                <a:lnTo>
                  <a:pt x="1684540" y="1723390"/>
                </a:lnTo>
                <a:lnTo>
                  <a:pt x="1646453" y="1723390"/>
                </a:lnTo>
                <a:lnTo>
                  <a:pt x="1671840" y="1748777"/>
                </a:lnTo>
                <a:lnTo>
                  <a:pt x="1709928" y="1748777"/>
                </a:lnTo>
                <a:lnTo>
                  <a:pt x="1748028" y="1748777"/>
                </a:lnTo>
                <a:close/>
              </a:path>
              <a:path w="2928620" h="2929890">
                <a:moveTo>
                  <a:pt x="1760715" y="1761477"/>
                </a:moveTo>
                <a:lnTo>
                  <a:pt x="1754378" y="1755127"/>
                </a:lnTo>
                <a:lnTo>
                  <a:pt x="1748028" y="1748790"/>
                </a:lnTo>
                <a:lnTo>
                  <a:pt x="1709928" y="1748790"/>
                </a:lnTo>
                <a:lnTo>
                  <a:pt x="1671840" y="1748790"/>
                </a:lnTo>
                <a:lnTo>
                  <a:pt x="1674380" y="1751317"/>
                </a:lnTo>
                <a:lnTo>
                  <a:pt x="1712455" y="1751317"/>
                </a:lnTo>
                <a:lnTo>
                  <a:pt x="1716278" y="1755127"/>
                </a:lnTo>
                <a:lnTo>
                  <a:pt x="1722628" y="1761477"/>
                </a:lnTo>
                <a:lnTo>
                  <a:pt x="1760715" y="1761477"/>
                </a:lnTo>
                <a:close/>
              </a:path>
              <a:path w="2928620" h="2929890">
                <a:moveTo>
                  <a:pt x="1767065" y="1767827"/>
                </a:moveTo>
                <a:lnTo>
                  <a:pt x="1760715" y="1761490"/>
                </a:lnTo>
                <a:lnTo>
                  <a:pt x="1722628" y="1761490"/>
                </a:lnTo>
                <a:lnTo>
                  <a:pt x="1728978" y="1767827"/>
                </a:lnTo>
                <a:lnTo>
                  <a:pt x="1767065" y="1767827"/>
                </a:lnTo>
                <a:close/>
              </a:path>
              <a:path w="2928620" h="2929890">
                <a:moveTo>
                  <a:pt x="1769605" y="1770367"/>
                </a:moveTo>
                <a:lnTo>
                  <a:pt x="1767065" y="1767840"/>
                </a:lnTo>
                <a:lnTo>
                  <a:pt x="1728978" y="1767840"/>
                </a:lnTo>
                <a:lnTo>
                  <a:pt x="1731518" y="1770367"/>
                </a:lnTo>
                <a:lnTo>
                  <a:pt x="1769605" y="1770367"/>
                </a:lnTo>
                <a:close/>
              </a:path>
              <a:path w="2928620" h="2929890">
                <a:moveTo>
                  <a:pt x="1779765" y="1780527"/>
                </a:moveTo>
                <a:lnTo>
                  <a:pt x="1769605" y="1770380"/>
                </a:lnTo>
                <a:lnTo>
                  <a:pt x="1731518" y="1770380"/>
                </a:lnTo>
                <a:lnTo>
                  <a:pt x="1728978" y="1767840"/>
                </a:lnTo>
                <a:lnTo>
                  <a:pt x="1722628" y="1761490"/>
                </a:lnTo>
                <a:lnTo>
                  <a:pt x="1712468" y="1751330"/>
                </a:lnTo>
                <a:lnTo>
                  <a:pt x="1674380" y="1751330"/>
                </a:lnTo>
                <a:lnTo>
                  <a:pt x="1703578" y="1780527"/>
                </a:lnTo>
                <a:lnTo>
                  <a:pt x="1741665" y="1780527"/>
                </a:lnTo>
                <a:lnTo>
                  <a:pt x="1779765" y="1780527"/>
                </a:lnTo>
                <a:close/>
              </a:path>
              <a:path w="2928620" h="2929890">
                <a:moveTo>
                  <a:pt x="1794992" y="1795767"/>
                </a:moveTo>
                <a:lnTo>
                  <a:pt x="1779765" y="1780540"/>
                </a:lnTo>
                <a:lnTo>
                  <a:pt x="1741665" y="1780540"/>
                </a:lnTo>
                <a:lnTo>
                  <a:pt x="1703578" y="1780540"/>
                </a:lnTo>
                <a:lnTo>
                  <a:pt x="1716278" y="1793227"/>
                </a:lnTo>
                <a:lnTo>
                  <a:pt x="1754352" y="1793227"/>
                </a:lnTo>
                <a:lnTo>
                  <a:pt x="1756905" y="1795767"/>
                </a:lnTo>
                <a:lnTo>
                  <a:pt x="1794992" y="1795767"/>
                </a:lnTo>
                <a:close/>
              </a:path>
              <a:path w="2928620" h="2929890">
                <a:moveTo>
                  <a:pt x="1805152" y="1805927"/>
                </a:moveTo>
                <a:lnTo>
                  <a:pt x="1794992" y="1795780"/>
                </a:lnTo>
                <a:lnTo>
                  <a:pt x="1756905" y="1795780"/>
                </a:lnTo>
                <a:lnTo>
                  <a:pt x="1767065" y="1805927"/>
                </a:lnTo>
                <a:lnTo>
                  <a:pt x="1805152" y="1805927"/>
                </a:lnTo>
                <a:close/>
              </a:path>
              <a:path w="2928620" h="2929890">
                <a:moveTo>
                  <a:pt x="1811502" y="1812277"/>
                </a:moveTo>
                <a:lnTo>
                  <a:pt x="1805152" y="1805940"/>
                </a:lnTo>
                <a:lnTo>
                  <a:pt x="1767065" y="1805940"/>
                </a:lnTo>
                <a:lnTo>
                  <a:pt x="1773402" y="1812277"/>
                </a:lnTo>
                <a:lnTo>
                  <a:pt x="1811502" y="1812277"/>
                </a:lnTo>
                <a:close/>
              </a:path>
              <a:path w="2928620" h="2929890">
                <a:moveTo>
                  <a:pt x="1894014" y="1894827"/>
                </a:moveTo>
                <a:lnTo>
                  <a:pt x="1836889" y="1837690"/>
                </a:lnTo>
                <a:lnTo>
                  <a:pt x="1798802" y="1837690"/>
                </a:lnTo>
                <a:lnTo>
                  <a:pt x="1836889" y="1837677"/>
                </a:lnTo>
                <a:lnTo>
                  <a:pt x="1811502" y="1812290"/>
                </a:lnTo>
                <a:lnTo>
                  <a:pt x="1773402" y="1812290"/>
                </a:lnTo>
                <a:lnTo>
                  <a:pt x="1754365" y="1793240"/>
                </a:lnTo>
                <a:lnTo>
                  <a:pt x="1716278" y="1793240"/>
                </a:lnTo>
                <a:lnTo>
                  <a:pt x="1767052" y="1844027"/>
                </a:lnTo>
                <a:lnTo>
                  <a:pt x="1805127" y="1844027"/>
                </a:lnTo>
                <a:lnTo>
                  <a:pt x="1767052" y="1844040"/>
                </a:lnTo>
                <a:lnTo>
                  <a:pt x="1798789" y="1875777"/>
                </a:lnTo>
                <a:lnTo>
                  <a:pt x="1836877" y="1875777"/>
                </a:lnTo>
                <a:lnTo>
                  <a:pt x="1855927" y="1894827"/>
                </a:lnTo>
                <a:lnTo>
                  <a:pt x="1894014" y="1894827"/>
                </a:lnTo>
                <a:close/>
              </a:path>
              <a:path w="2928620" h="2929890">
                <a:moveTo>
                  <a:pt x="1915591" y="1916417"/>
                </a:moveTo>
                <a:lnTo>
                  <a:pt x="1894014" y="1894840"/>
                </a:lnTo>
                <a:lnTo>
                  <a:pt x="1855927" y="1894840"/>
                </a:lnTo>
                <a:lnTo>
                  <a:pt x="1836877" y="1875790"/>
                </a:lnTo>
                <a:lnTo>
                  <a:pt x="1798789" y="1875790"/>
                </a:lnTo>
                <a:lnTo>
                  <a:pt x="1830527" y="1907527"/>
                </a:lnTo>
                <a:lnTo>
                  <a:pt x="1868614" y="1907527"/>
                </a:lnTo>
                <a:lnTo>
                  <a:pt x="1877504" y="1916417"/>
                </a:lnTo>
                <a:lnTo>
                  <a:pt x="1915591" y="1916417"/>
                </a:lnTo>
                <a:close/>
              </a:path>
              <a:path w="2928620" h="2929890">
                <a:moveTo>
                  <a:pt x="1925751" y="1926577"/>
                </a:moveTo>
                <a:lnTo>
                  <a:pt x="1915591" y="1916430"/>
                </a:lnTo>
                <a:lnTo>
                  <a:pt x="1877504" y="1916430"/>
                </a:lnTo>
                <a:lnTo>
                  <a:pt x="1887651" y="1926577"/>
                </a:lnTo>
                <a:lnTo>
                  <a:pt x="1925751" y="1926577"/>
                </a:lnTo>
                <a:close/>
              </a:path>
              <a:path w="2928620" h="2929890">
                <a:moveTo>
                  <a:pt x="1928291" y="1929117"/>
                </a:moveTo>
                <a:lnTo>
                  <a:pt x="1925751" y="1926590"/>
                </a:lnTo>
                <a:lnTo>
                  <a:pt x="1887651" y="1926590"/>
                </a:lnTo>
                <a:lnTo>
                  <a:pt x="1890191" y="1929117"/>
                </a:lnTo>
                <a:lnTo>
                  <a:pt x="1928291" y="1929117"/>
                </a:lnTo>
                <a:close/>
              </a:path>
              <a:path w="2928620" h="2929890">
                <a:moveTo>
                  <a:pt x="1938439" y="1939277"/>
                </a:moveTo>
                <a:lnTo>
                  <a:pt x="1932101" y="1932940"/>
                </a:lnTo>
                <a:lnTo>
                  <a:pt x="1894001" y="1932940"/>
                </a:lnTo>
                <a:lnTo>
                  <a:pt x="1891271" y="1930222"/>
                </a:lnTo>
                <a:lnTo>
                  <a:pt x="1894001" y="1932927"/>
                </a:lnTo>
                <a:lnTo>
                  <a:pt x="1932101" y="1932927"/>
                </a:lnTo>
                <a:lnTo>
                  <a:pt x="1928291" y="1929130"/>
                </a:lnTo>
                <a:lnTo>
                  <a:pt x="1890191" y="1929130"/>
                </a:lnTo>
                <a:lnTo>
                  <a:pt x="1887651" y="1926590"/>
                </a:lnTo>
                <a:lnTo>
                  <a:pt x="1868614" y="1907540"/>
                </a:lnTo>
                <a:lnTo>
                  <a:pt x="1830527" y="1907540"/>
                </a:lnTo>
                <a:lnTo>
                  <a:pt x="1849564" y="1926590"/>
                </a:lnTo>
                <a:lnTo>
                  <a:pt x="1862264" y="1939277"/>
                </a:lnTo>
                <a:lnTo>
                  <a:pt x="1900351" y="1939277"/>
                </a:lnTo>
                <a:lnTo>
                  <a:pt x="1938439" y="1939277"/>
                </a:lnTo>
                <a:close/>
              </a:path>
              <a:path w="2928620" h="2929890">
                <a:moveTo>
                  <a:pt x="2023491" y="2024367"/>
                </a:moveTo>
                <a:lnTo>
                  <a:pt x="2017153" y="2018030"/>
                </a:lnTo>
                <a:lnTo>
                  <a:pt x="1979066" y="2018030"/>
                </a:lnTo>
                <a:lnTo>
                  <a:pt x="2017153" y="2018017"/>
                </a:lnTo>
                <a:lnTo>
                  <a:pt x="1963826" y="1964690"/>
                </a:lnTo>
                <a:lnTo>
                  <a:pt x="1925751" y="1964690"/>
                </a:lnTo>
                <a:lnTo>
                  <a:pt x="1963826" y="1964677"/>
                </a:lnTo>
                <a:lnTo>
                  <a:pt x="1957489" y="1958340"/>
                </a:lnTo>
                <a:lnTo>
                  <a:pt x="1919401" y="1958340"/>
                </a:lnTo>
                <a:lnTo>
                  <a:pt x="1957489" y="1958327"/>
                </a:lnTo>
                <a:lnTo>
                  <a:pt x="1938439" y="1939290"/>
                </a:lnTo>
                <a:lnTo>
                  <a:pt x="1900351" y="1939290"/>
                </a:lnTo>
                <a:lnTo>
                  <a:pt x="1862264" y="1939290"/>
                </a:lnTo>
                <a:lnTo>
                  <a:pt x="1894001" y="1971027"/>
                </a:lnTo>
                <a:lnTo>
                  <a:pt x="1932063" y="1971027"/>
                </a:lnTo>
                <a:lnTo>
                  <a:pt x="1894001" y="1971040"/>
                </a:lnTo>
                <a:lnTo>
                  <a:pt x="1919389" y="1996427"/>
                </a:lnTo>
                <a:lnTo>
                  <a:pt x="1957463" y="1996427"/>
                </a:lnTo>
                <a:lnTo>
                  <a:pt x="1919389" y="1996440"/>
                </a:lnTo>
                <a:lnTo>
                  <a:pt x="1947316" y="2024367"/>
                </a:lnTo>
                <a:lnTo>
                  <a:pt x="1985403" y="2024367"/>
                </a:lnTo>
                <a:lnTo>
                  <a:pt x="2023491" y="2024367"/>
                </a:lnTo>
                <a:close/>
              </a:path>
              <a:path w="2928620" h="2929890">
                <a:moveTo>
                  <a:pt x="2027301" y="2028177"/>
                </a:moveTo>
                <a:lnTo>
                  <a:pt x="2023491" y="2024380"/>
                </a:lnTo>
                <a:lnTo>
                  <a:pt x="1985403" y="2024380"/>
                </a:lnTo>
                <a:lnTo>
                  <a:pt x="1989213" y="2028177"/>
                </a:lnTo>
                <a:lnTo>
                  <a:pt x="2027301" y="2028177"/>
                </a:lnTo>
                <a:close/>
              </a:path>
              <a:path w="2928620" h="2929890">
                <a:moveTo>
                  <a:pt x="2052688" y="2053577"/>
                </a:moveTo>
                <a:lnTo>
                  <a:pt x="2046351" y="2047240"/>
                </a:lnTo>
                <a:lnTo>
                  <a:pt x="2008263" y="2047240"/>
                </a:lnTo>
                <a:lnTo>
                  <a:pt x="2046351" y="2047227"/>
                </a:lnTo>
                <a:lnTo>
                  <a:pt x="2027301" y="2028190"/>
                </a:lnTo>
                <a:lnTo>
                  <a:pt x="1989213" y="2028190"/>
                </a:lnTo>
                <a:lnTo>
                  <a:pt x="1985403" y="2024380"/>
                </a:lnTo>
                <a:lnTo>
                  <a:pt x="1947316" y="2024380"/>
                </a:lnTo>
                <a:lnTo>
                  <a:pt x="1953666" y="2030717"/>
                </a:lnTo>
                <a:lnTo>
                  <a:pt x="1991741" y="2030717"/>
                </a:lnTo>
                <a:lnTo>
                  <a:pt x="1953666" y="2030730"/>
                </a:lnTo>
                <a:lnTo>
                  <a:pt x="1957463" y="2034527"/>
                </a:lnTo>
                <a:lnTo>
                  <a:pt x="1995551" y="2034527"/>
                </a:lnTo>
                <a:lnTo>
                  <a:pt x="1957463" y="2034540"/>
                </a:lnTo>
                <a:lnTo>
                  <a:pt x="1976513" y="2053577"/>
                </a:lnTo>
                <a:lnTo>
                  <a:pt x="2014601" y="2053577"/>
                </a:lnTo>
                <a:lnTo>
                  <a:pt x="2052688" y="2053577"/>
                </a:lnTo>
                <a:close/>
              </a:path>
              <a:path w="2928620" h="2929890">
                <a:moveTo>
                  <a:pt x="2086965" y="2087867"/>
                </a:moveTo>
                <a:lnTo>
                  <a:pt x="2059038" y="2059940"/>
                </a:lnTo>
                <a:lnTo>
                  <a:pt x="2020951" y="2059940"/>
                </a:lnTo>
                <a:lnTo>
                  <a:pt x="2017979" y="2056980"/>
                </a:lnTo>
                <a:lnTo>
                  <a:pt x="2020951" y="2059927"/>
                </a:lnTo>
                <a:lnTo>
                  <a:pt x="2059038" y="2059927"/>
                </a:lnTo>
                <a:lnTo>
                  <a:pt x="2055228" y="2056130"/>
                </a:lnTo>
                <a:lnTo>
                  <a:pt x="2052688" y="2053590"/>
                </a:lnTo>
                <a:lnTo>
                  <a:pt x="2014601" y="2053590"/>
                </a:lnTo>
                <a:lnTo>
                  <a:pt x="1976513" y="2053590"/>
                </a:lnTo>
                <a:lnTo>
                  <a:pt x="1991741" y="2068817"/>
                </a:lnTo>
                <a:lnTo>
                  <a:pt x="2029828" y="2068817"/>
                </a:lnTo>
                <a:lnTo>
                  <a:pt x="1991741" y="2068830"/>
                </a:lnTo>
                <a:lnTo>
                  <a:pt x="2008251" y="2085327"/>
                </a:lnTo>
                <a:lnTo>
                  <a:pt x="2046338" y="2085327"/>
                </a:lnTo>
                <a:lnTo>
                  <a:pt x="2008251" y="2085340"/>
                </a:lnTo>
                <a:lnTo>
                  <a:pt x="2010791" y="2087867"/>
                </a:lnTo>
                <a:lnTo>
                  <a:pt x="2048878" y="2087867"/>
                </a:lnTo>
                <a:lnTo>
                  <a:pt x="2086965" y="2087867"/>
                </a:lnTo>
                <a:close/>
              </a:path>
              <a:path w="2928620" h="2929890">
                <a:moveTo>
                  <a:pt x="2090775" y="2091677"/>
                </a:moveTo>
                <a:lnTo>
                  <a:pt x="2086965" y="2087880"/>
                </a:lnTo>
                <a:lnTo>
                  <a:pt x="2048878" y="2087880"/>
                </a:lnTo>
                <a:lnTo>
                  <a:pt x="2010791" y="2087880"/>
                </a:lnTo>
                <a:lnTo>
                  <a:pt x="2014588" y="2091677"/>
                </a:lnTo>
                <a:lnTo>
                  <a:pt x="2052688" y="2091677"/>
                </a:lnTo>
                <a:lnTo>
                  <a:pt x="2090775" y="2091677"/>
                </a:lnTo>
                <a:close/>
              </a:path>
              <a:path w="2928620" h="2929890">
                <a:moveTo>
                  <a:pt x="2099665" y="2100567"/>
                </a:moveTo>
                <a:lnTo>
                  <a:pt x="2090775" y="2091690"/>
                </a:lnTo>
                <a:lnTo>
                  <a:pt x="2052688" y="2091690"/>
                </a:lnTo>
                <a:lnTo>
                  <a:pt x="2014588" y="2091690"/>
                </a:lnTo>
                <a:lnTo>
                  <a:pt x="2023478" y="2100567"/>
                </a:lnTo>
                <a:lnTo>
                  <a:pt x="2061578" y="2100567"/>
                </a:lnTo>
                <a:lnTo>
                  <a:pt x="2099665" y="2100567"/>
                </a:lnTo>
                <a:close/>
              </a:path>
              <a:path w="2928620" h="2929890">
                <a:moveTo>
                  <a:pt x="2118703" y="2119630"/>
                </a:moveTo>
                <a:lnTo>
                  <a:pt x="2109825" y="2110740"/>
                </a:lnTo>
                <a:lnTo>
                  <a:pt x="2071738" y="2110740"/>
                </a:lnTo>
                <a:lnTo>
                  <a:pt x="2109825" y="2110727"/>
                </a:lnTo>
                <a:lnTo>
                  <a:pt x="2106015" y="2106930"/>
                </a:lnTo>
                <a:lnTo>
                  <a:pt x="2067928" y="2106930"/>
                </a:lnTo>
                <a:lnTo>
                  <a:pt x="2106015" y="2106917"/>
                </a:lnTo>
                <a:lnTo>
                  <a:pt x="2099665" y="2100580"/>
                </a:lnTo>
                <a:lnTo>
                  <a:pt x="2061578" y="2100580"/>
                </a:lnTo>
                <a:lnTo>
                  <a:pt x="2023478" y="2100580"/>
                </a:lnTo>
                <a:lnTo>
                  <a:pt x="2039988" y="2117077"/>
                </a:lnTo>
                <a:lnTo>
                  <a:pt x="2078062" y="2117077"/>
                </a:lnTo>
                <a:lnTo>
                  <a:pt x="2039988" y="2117090"/>
                </a:lnTo>
                <a:lnTo>
                  <a:pt x="2042528" y="2119617"/>
                </a:lnTo>
                <a:lnTo>
                  <a:pt x="2080602" y="2119617"/>
                </a:lnTo>
                <a:lnTo>
                  <a:pt x="2118703" y="2119630"/>
                </a:lnTo>
                <a:close/>
              </a:path>
              <a:path w="2928620" h="2929890">
                <a:moveTo>
                  <a:pt x="2295156" y="2334260"/>
                </a:moveTo>
                <a:lnTo>
                  <a:pt x="2290076" y="2329180"/>
                </a:lnTo>
                <a:lnTo>
                  <a:pt x="2251976" y="2329180"/>
                </a:lnTo>
                <a:lnTo>
                  <a:pt x="2257056" y="2334260"/>
                </a:lnTo>
                <a:lnTo>
                  <a:pt x="2295156" y="2334260"/>
                </a:lnTo>
                <a:close/>
              </a:path>
              <a:path w="2928620" h="2929890">
                <a:moveTo>
                  <a:pt x="2326894" y="2366010"/>
                </a:moveTo>
                <a:lnTo>
                  <a:pt x="2321814" y="2360930"/>
                </a:lnTo>
                <a:lnTo>
                  <a:pt x="2283714" y="2360930"/>
                </a:lnTo>
                <a:lnTo>
                  <a:pt x="2288794" y="2366010"/>
                </a:lnTo>
                <a:lnTo>
                  <a:pt x="2326894" y="2366010"/>
                </a:lnTo>
                <a:close/>
              </a:path>
              <a:path w="2928620" h="2929890">
                <a:moveTo>
                  <a:pt x="2326894" y="2327910"/>
                </a:moveTo>
                <a:lnTo>
                  <a:pt x="2119973" y="2120900"/>
                </a:lnTo>
                <a:lnTo>
                  <a:pt x="2081885" y="2120900"/>
                </a:lnTo>
                <a:lnTo>
                  <a:pt x="2043785" y="2120900"/>
                </a:lnTo>
                <a:lnTo>
                  <a:pt x="2250706" y="2327910"/>
                </a:lnTo>
                <a:lnTo>
                  <a:pt x="2288806" y="2327910"/>
                </a:lnTo>
                <a:lnTo>
                  <a:pt x="2326894" y="2327910"/>
                </a:lnTo>
                <a:close/>
              </a:path>
              <a:path w="2928620" h="2929890">
                <a:moveTo>
                  <a:pt x="2333244" y="2334247"/>
                </a:moveTo>
                <a:lnTo>
                  <a:pt x="2328164" y="2329180"/>
                </a:lnTo>
                <a:lnTo>
                  <a:pt x="2290076" y="2329180"/>
                </a:lnTo>
                <a:lnTo>
                  <a:pt x="2295156" y="2334247"/>
                </a:lnTo>
                <a:lnTo>
                  <a:pt x="2333244" y="2334247"/>
                </a:lnTo>
                <a:close/>
              </a:path>
              <a:path w="2928620" h="2929890">
                <a:moveTo>
                  <a:pt x="2339581" y="2378710"/>
                </a:moveTo>
                <a:lnTo>
                  <a:pt x="2334501" y="2373630"/>
                </a:lnTo>
                <a:lnTo>
                  <a:pt x="2296414" y="2373630"/>
                </a:lnTo>
                <a:lnTo>
                  <a:pt x="2301494" y="2378710"/>
                </a:lnTo>
                <a:lnTo>
                  <a:pt x="2339581" y="2378710"/>
                </a:lnTo>
                <a:close/>
              </a:path>
              <a:path w="2928620" h="2929890">
                <a:moveTo>
                  <a:pt x="2339594" y="2340610"/>
                </a:moveTo>
                <a:lnTo>
                  <a:pt x="2334514" y="2335517"/>
                </a:lnTo>
                <a:lnTo>
                  <a:pt x="2296426" y="2335517"/>
                </a:lnTo>
                <a:lnTo>
                  <a:pt x="2258326" y="2335530"/>
                </a:lnTo>
                <a:lnTo>
                  <a:pt x="2263406" y="2340610"/>
                </a:lnTo>
                <a:lnTo>
                  <a:pt x="2301494" y="2340610"/>
                </a:lnTo>
                <a:lnTo>
                  <a:pt x="2339594" y="2340610"/>
                </a:lnTo>
                <a:close/>
              </a:path>
              <a:path w="2928620" h="2929890">
                <a:moveTo>
                  <a:pt x="2345944" y="2346960"/>
                </a:moveTo>
                <a:lnTo>
                  <a:pt x="2340864" y="2341880"/>
                </a:lnTo>
                <a:lnTo>
                  <a:pt x="2302764" y="2341880"/>
                </a:lnTo>
                <a:lnTo>
                  <a:pt x="2264676" y="2341867"/>
                </a:lnTo>
                <a:lnTo>
                  <a:pt x="2269756" y="2346960"/>
                </a:lnTo>
                <a:lnTo>
                  <a:pt x="2307844" y="2346960"/>
                </a:lnTo>
                <a:lnTo>
                  <a:pt x="2345944" y="2346960"/>
                </a:lnTo>
                <a:close/>
              </a:path>
              <a:path w="2928620" h="2929890">
                <a:moveTo>
                  <a:pt x="2352281" y="2353310"/>
                </a:moveTo>
                <a:lnTo>
                  <a:pt x="2347201" y="2348217"/>
                </a:lnTo>
                <a:lnTo>
                  <a:pt x="2309114" y="2348217"/>
                </a:lnTo>
                <a:lnTo>
                  <a:pt x="2271026" y="2348230"/>
                </a:lnTo>
                <a:lnTo>
                  <a:pt x="2276106" y="2353297"/>
                </a:lnTo>
                <a:lnTo>
                  <a:pt x="2314181" y="2353297"/>
                </a:lnTo>
                <a:lnTo>
                  <a:pt x="2352281" y="2353310"/>
                </a:lnTo>
                <a:close/>
              </a:path>
              <a:path w="2928620" h="2929890">
                <a:moveTo>
                  <a:pt x="2358631" y="2359660"/>
                </a:moveTo>
                <a:lnTo>
                  <a:pt x="2353551" y="2354580"/>
                </a:lnTo>
                <a:lnTo>
                  <a:pt x="2315464" y="2354580"/>
                </a:lnTo>
                <a:lnTo>
                  <a:pt x="2277376" y="2354580"/>
                </a:lnTo>
                <a:lnTo>
                  <a:pt x="2282444" y="2359660"/>
                </a:lnTo>
                <a:lnTo>
                  <a:pt x="2320544" y="2359660"/>
                </a:lnTo>
                <a:lnTo>
                  <a:pt x="2358631" y="2359660"/>
                </a:lnTo>
                <a:close/>
              </a:path>
              <a:path w="2928620" h="2929890">
                <a:moveTo>
                  <a:pt x="2364981" y="2365997"/>
                </a:moveTo>
                <a:lnTo>
                  <a:pt x="2359901" y="2360930"/>
                </a:lnTo>
                <a:lnTo>
                  <a:pt x="2321814" y="2360930"/>
                </a:lnTo>
                <a:lnTo>
                  <a:pt x="2326894" y="2365997"/>
                </a:lnTo>
                <a:lnTo>
                  <a:pt x="2364981" y="2365997"/>
                </a:lnTo>
                <a:close/>
              </a:path>
              <a:path w="2928620" h="2929890">
                <a:moveTo>
                  <a:pt x="2371331" y="2372360"/>
                </a:moveTo>
                <a:lnTo>
                  <a:pt x="2366251" y="2367280"/>
                </a:lnTo>
                <a:lnTo>
                  <a:pt x="2328151" y="2367280"/>
                </a:lnTo>
                <a:lnTo>
                  <a:pt x="2290064" y="2367280"/>
                </a:lnTo>
                <a:lnTo>
                  <a:pt x="2295144" y="2372360"/>
                </a:lnTo>
                <a:lnTo>
                  <a:pt x="2333231" y="2372360"/>
                </a:lnTo>
                <a:lnTo>
                  <a:pt x="2371331" y="2372360"/>
                </a:lnTo>
                <a:close/>
              </a:path>
              <a:path w="2928620" h="2929890">
                <a:moveTo>
                  <a:pt x="2377668" y="2378697"/>
                </a:moveTo>
                <a:lnTo>
                  <a:pt x="2372601" y="2373630"/>
                </a:lnTo>
                <a:lnTo>
                  <a:pt x="2334501" y="2373630"/>
                </a:lnTo>
                <a:lnTo>
                  <a:pt x="2339581" y="2378697"/>
                </a:lnTo>
                <a:lnTo>
                  <a:pt x="2377668" y="2378697"/>
                </a:lnTo>
                <a:close/>
              </a:path>
              <a:path w="2928620" h="2929890">
                <a:moveTo>
                  <a:pt x="2384018" y="2385060"/>
                </a:moveTo>
                <a:lnTo>
                  <a:pt x="2378938" y="2379980"/>
                </a:lnTo>
                <a:lnTo>
                  <a:pt x="2340851" y="2379980"/>
                </a:lnTo>
                <a:lnTo>
                  <a:pt x="2302764" y="2379980"/>
                </a:lnTo>
                <a:lnTo>
                  <a:pt x="2307844" y="2385047"/>
                </a:lnTo>
                <a:lnTo>
                  <a:pt x="2345918" y="2385047"/>
                </a:lnTo>
                <a:lnTo>
                  <a:pt x="2384018" y="2385060"/>
                </a:lnTo>
                <a:close/>
              </a:path>
              <a:path w="2928620" h="2929890">
                <a:moveTo>
                  <a:pt x="2390368" y="2391410"/>
                </a:moveTo>
                <a:lnTo>
                  <a:pt x="2385288" y="2386330"/>
                </a:lnTo>
                <a:lnTo>
                  <a:pt x="2347201" y="2386330"/>
                </a:lnTo>
                <a:lnTo>
                  <a:pt x="2309101" y="2386330"/>
                </a:lnTo>
                <a:lnTo>
                  <a:pt x="2314181" y="2391410"/>
                </a:lnTo>
                <a:lnTo>
                  <a:pt x="2352281" y="2391410"/>
                </a:lnTo>
                <a:lnTo>
                  <a:pt x="2390368" y="2391410"/>
                </a:lnTo>
                <a:close/>
              </a:path>
              <a:path w="2928620" h="2929890">
                <a:moveTo>
                  <a:pt x="2396718" y="2397760"/>
                </a:moveTo>
                <a:lnTo>
                  <a:pt x="2391638" y="2392680"/>
                </a:lnTo>
                <a:lnTo>
                  <a:pt x="2353551" y="2392680"/>
                </a:lnTo>
                <a:lnTo>
                  <a:pt x="2315451" y="2392680"/>
                </a:lnTo>
                <a:lnTo>
                  <a:pt x="2320531" y="2397760"/>
                </a:lnTo>
                <a:lnTo>
                  <a:pt x="2358618" y="2397760"/>
                </a:lnTo>
                <a:lnTo>
                  <a:pt x="2396718" y="2397760"/>
                </a:lnTo>
                <a:close/>
              </a:path>
              <a:path w="2928620" h="2929890">
                <a:moveTo>
                  <a:pt x="2403068" y="2404110"/>
                </a:moveTo>
                <a:lnTo>
                  <a:pt x="2397988" y="2399030"/>
                </a:lnTo>
                <a:lnTo>
                  <a:pt x="2359888" y="2399030"/>
                </a:lnTo>
                <a:lnTo>
                  <a:pt x="2321801" y="2399030"/>
                </a:lnTo>
                <a:lnTo>
                  <a:pt x="2326881" y="2404110"/>
                </a:lnTo>
                <a:lnTo>
                  <a:pt x="2364968" y="2404110"/>
                </a:lnTo>
                <a:lnTo>
                  <a:pt x="2403068" y="2404110"/>
                </a:lnTo>
                <a:close/>
              </a:path>
              <a:path w="2928620" h="2929890">
                <a:moveTo>
                  <a:pt x="2409406" y="2410460"/>
                </a:moveTo>
                <a:lnTo>
                  <a:pt x="2404338" y="2405380"/>
                </a:lnTo>
                <a:lnTo>
                  <a:pt x="2366238" y="2405380"/>
                </a:lnTo>
                <a:lnTo>
                  <a:pt x="2328151" y="2405380"/>
                </a:lnTo>
                <a:lnTo>
                  <a:pt x="2333231" y="2410460"/>
                </a:lnTo>
                <a:lnTo>
                  <a:pt x="2371318" y="2410460"/>
                </a:lnTo>
                <a:lnTo>
                  <a:pt x="2409406" y="2410460"/>
                </a:lnTo>
                <a:close/>
              </a:path>
              <a:path w="2928620" h="2929890">
                <a:moveTo>
                  <a:pt x="2415756" y="2416810"/>
                </a:moveTo>
                <a:lnTo>
                  <a:pt x="2410676" y="2411717"/>
                </a:lnTo>
                <a:lnTo>
                  <a:pt x="2372588" y="2411717"/>
                </a:lnTo>
                <a:lnTo>
                  <a:pt x="2334501" y="2411730"/>
                </a:lnTo>
                <a:lnTo>
                  <a:pt x="2339568" y="2416810"/>
                </a:lnTo>
                <a:lnTo>
                  <a:pt x="2377668" y="2416810"/>
                </a:lnTo>
                <a:lnTo>
                  <a:pt x="2415756" y="2416810"/>
                </a:lnTo>
                <a:close/>
              </a:path>
              <a:path w="2928620" h="2929890">
                <a:moveTo>
                  <a:pt x="2422106" y="2423160"/>
                </a:moveTo>
                <a:lnTo>
                  <a:pt x="2417026" y="2418080"/>
                </a:lnTo>
                <a:lnTo>
                  <a:pt x="2378938" y="2418080"/>
                </a:lnTo>
                <a:lnTo>
                  <a:pt x="2340838" y="2418080"/>
                </a:lnTo>
                <a:lnTo>
                  <a:pt x="2345918" y="2423147"/>
                </a:lnTo>
                <a:lnTo>
                  <a:pt x="2384006" y="2423147"/>
                </a:lnTo>
                <a:lnTo>
                  <a:pt x="2422106" y="2423160"/>
                </a:lnTo>
                <a:close/>
              </a:path>
              <a:path w="2928620" h="2929890">
                <a:moveTo>
                  <a:pt x="2428456" y="2429510"/>
                </a:moveTo>
                <a:lnTo>
                  <a:pt x="2423376" y="2424430"/>
                </a:lnTo>
                <a:lnTo>
                  <a:pt x="2385288" y="2424430"/>
                </a:lnTo>
                <a:lnTo>
                  <a:pt x="2347188" y="2424430"/>
                </a:lnTo>
                <a:lnTo>
                  <a:pt x="2352268" y="2429510"/>
                </a:lnTo>
                <a:lnTo>
                  <a:pt x="2390356" y="2429510"/>
                </a:lnTo>
                <a:lnTo>
                  <a:pt x="2428456" y="2429510"/>
                </a:lnTo>
                <a:close/>
              </a:path>
              <a:path w="2928620" h="2929890">
                <a:moveTo>
                  <a:pt x="2434806" y="2435847"/>
                </a:moveTo>
                <a:lnTo>
                  <a:pt x="2429726" y="2430767"/>
                </a:lnTo>
                <a:lnTo>
                  <a:pt x="2391626" y="2430767"/>
                </a:lnTo>
                <a:lnTo>
                  <a:pt x="2353538" y="2430780"/>
                </a:lnTo>
                <a:lnTo>
                  <a:pt x="2358618" y="2435847"/>
                </a:lnTo>
                <a:lnTo>
                  <a:pt x="2396706" y="2435847"/>
                </a:lnTo>
                <a:lnTo>
                  <a:pt x="2434806" y="2435847"/>
                </a:lnTo>
                <a:close/>
              </a:path>
              <a:path w="2928620" h="2929890">
                <a:moveTo>
                  <a:pt x="2441143" y="2442197"/>
                </a:moveTo>
                <a:lnTo>
                  <a:pt x="2436063" y="2437130"/>
                </a:lnTo>
                <a:lnTo>
                  <a:pt x="2397976" y="2437130"/>
                </a:lnTo>
                <a:lnTo>
                  <a:pt x="2359888" y="2437117"/>
                </a:lnTo>
                <a:lnTo>
                  <a:pt x="2364968" y="2442210"/>
                </a:lnTo>
                <a:lnTo>
                  <a:pt x="2403056" y="2442210"/>
                </a:lnTo>
                <a:lnTo>
                  <a:pt x="2400516" y="2439670"/>
                </a:lnTo>
                <a:lnTo>
                  <a:pt x="2403056" y="2442197"/>
                </a:lnTo>
                <a:lnTo>
                  <a:pt x="2441143" y="2442197"/>
                </a:lnTo>
                <a:close/>
              </a:path>
              <a:path w="2928620" h="2929890">
                <a:moveTo>
                  <a:pt x="2447493" y="2448560"/>
                </a:moveTo>
                <a:lnTo>
                  <a:pt x="2442413" y="2443467"/>
                </a:lnTo>
                <a:lnTo>
                  <a:pt x="2404326" y="2443467"/>
                </a:lnTo>
                <a:lnTo>
                  <a:pt x="2366238" y="2443480"/>
                </a:lnTo>
                <a:lnTo>
                  <a:pt x="2371306" y="2448560"/>
                </a:lnTo>
                <a:lnTo>
                  <a:pt x="2409406" y="2448560"/>
                </a:lnTo>
                <a:lnTo>
                  <a:pt x="2447493" y="2448560"/>
                </a:lnTo>
                <a:close/>
              </a:path>
              <a:path w="2928620" h="2929890">
                <a:moveTo>
                  <a:pt x="2453843" y="2454897"/>
                </a:moveTo>
                <a:lnTo>
                  <a:pt x="2448763" y="2449830"/>
                </a:lnTo>
                <a:lnTo>
                  <a:pt x="2410676" y="2449830"/>
                </a:lnTo>
                <a:lnTo>
                  <a:pt x="2372576" y="2449830"/>
                </a:lnTo>
                <a:lnTo>
                  <a:pt x="2377656" y="2454897"/>
                </a:lnTo>
                <a:lnTo>
                  <a:pt x="2415756" y="2454897"/>
                </a:lnTo>
                <a:lnTo>
                  <a:pt x="2453843" y="2454897"/>
                </a:lnTo>
                <a:close/>
              </a:path>
              <a:path w="2928620" h="2929890">
                <a:moveTo>
                  <a:pt x="2460193" y="2461260"/>
                </a:moveTo>
                <a:lnTo>
                  <a:pt x="2455113" y="2456180"/>
                </a:lnTo>
                <a:lnTo>
                  <a:pt x="2417013" y="2456180"/>
                </a:lnTo>
                <a:lnTo>
                  <a:pt x="2378926" y="2456180"/>
                </a:lnTo>
                <a:lnTo>
                  <a:pt x="2384006" y="2461260"/>
                </a:lnTo>
                <a:lnTo>
                  <a:pt x="2422093" y="2461260"/>
                </a:lnTo>
                <a:lnTo>
                  <a:pt x="2460193" y="2461260"/>
                </a:lnTo>
                <a:close/>
              </a:path>
              <a:path w="2928620" h="2929890">
                <a:moveTo>
                  <a:pt x="2466530" y="2467610"/>
                </a:moveTo>
                <a:lnTo>
                  <a:pt x="2461463" y="2462530"/>
                </a:lnTo>
                <a:lnTo>
                  <a:pt x="2423363" y="2462530"/>
                </a:lnTo>
                <a:lnTo>
                  <a:pt x="2385276" y="2462530"/>
                </a:lnTo>
                <a:lnTo>
                  <a:pt x="2390356" y="2467610"/>
                </a:lnTo>
                <a:lnTo>
                  <a:pt x="2428443" y="2467610"/>
                </a:lnTo>
                <a:lnTo>
                  <a:pt x="2466530" y="2467610"/>
                </a:lnTo>
                <a:close/>
              </a:path>
              <a:path w="2928620" h="2929890">
                <a:moveTo>
                  <a:pt x="2472880" y="2473960"/>
                </a:moveTo>
                <a:lnTo>
                  <a:pt x="2467800" y="2468880"/>
                </a:lnTo>
                <a:lnTo>
                  <a:pt x="2429726" y="2468880"/>
                </a:lnTo>
                <a:lnTo>
                  <a:pt x="2391626" y="2468867"/>
                </a:lnTo>
                <a:lnTo>
                  <a:pt x="2396706" y="2473947"/>
                </a:lnTo>
                <a:lnTo>
                  <a:pt x="2434780" y="2473947"/>
                </a:lnTo>
                <a:lnTo>
                  <a:pt x="2472880" y="2473960"/>
                </a:lnTo>
                <a:close/>
              </a:path>
              <a:path w="2928620" h="2929890">
                <a:moveTo>
                  <a:pt x="2479230" y="2480297"/>
                </a:moveTo>
                <a:lnTo>
                  <a:pt x="2474150" y="2475230"/>
                </a:lnTo>
                <a:lnTo>
                  <a:pt x="2436063" y="2475230"/>
                </a:lnTo>
                <a:lnTo>
                  <a:pt x="2397963" y="2475230"/>
                </a:lnTo>
                <a:lnTo>
                  <a:pt x="2403043" y="2480297"/>
                </a:lnTo>
                <a:lnTo>
                  <a:pt x="2441143" y="2480297"/>
                </a:lnTo>
                <a:lnTo>
                  <a:pt x="2479230" y="2480297"/>
                </a:lnTo>
                <a:close/>
              </a:path>
              <a:path w="2928620" h="2929890">
                <a:moveTo>
                  <a:pt x="2485580" y="2486647"/>
                </a:moveTo>
                <a:lnTo>
                  <a:pt x="2480500" y="2481580"/>
                </a:lnTo>
                <a:lnTo>
                  <a:pt x="2442413" y="2481580"/>
                </a:lnTo>
                <a:lnTo>
                  <a:pt x="2404313" y="2481580"/>
                </a:lnTo>
                <a:lnTo>
                  <a:pt x="2409393" y="2486647"/>
                </a:lnTo>
                <a:lnTo>
                  <a:pt x="2447480" y="2486647"/>
                </a:lnTo>
                <a:lnTo>
                  <a:pt x="2485580" y="2486647"/>
                </a:lnTo>
                <a:close/>
              </a:path>
              <a:path w="2928620" h="2929890">
                <a:moveTo>
                  <a:pt x="2490647" y="2529840"/>
                </a:moveTo>
                <a:lnTo>
                  <a:pt x="2486837" y="2526030"/>
                </a:lnTo>
                <a:lnTo>
                  <a:pt x="2448750" y="2526030"/>
                </a:lnTo>
                <a:lnTo>
                  <a:pt x="2452560" y="2529840"/>
                </a:lnTo>
                <a:lnTo>
                  <a:pt x="2490647" y="2529840"/>
                </a:lnTo>
                <a:close/>
              </a:path>
              <a:path w="2928620" h="2929890">
                <a:moveTo>
                  <a:pt x="2491930" y="2493010"/>
                </a:moveTo>
                <a:lnTo>
                  <a:pt x="2486850" y="2487930"/>
                </a:lnTo>
                <a:lnTo>
                  <a:pt x="2448750" y="2487930"/>
                </a:lnTo>
                <a:lnTo>
                  <a:pt x="2410663" y="2487930"/>
                </a:lnTo>
                <a:lnTo>
                  <a:pt x="2415743" y="2493010"/>
                </a:lnTo>
                <a:lnTo>
                  <a:pt x="2453830" y="2493010"/>
                </a:lnTo>
                <a:lnTo>
                  <a:pt x="2491930" y="2493010"/>
                </a:lnTo>
                <a:close/>
              </a:path>
              <a:path w="2928620" h="2929890">
                <a:moveTo>
                  <a:pt x="2498267" y="2499347"/>
                </a:moveTo>
                <a:lnTo>
                  <a:pt x="2493200" y="2494280"/>
                </a:lnTo>
                <a:lnTo>
                  <a:pt x="2455100" y="2494280"/>
                </a:lnTo>
                <a:lnTo>
                  <a:pt x="2417013" y="2494280"/>
                </a:lnTo>
                <a:lnTo>
                  <a:pt x="2422093" y="2499347"/>
                </a:lnTo>
                <a:lnTo>
                  <a:pt x="2460180" y="2499347"/>
                </a:lnTo>
                <a:lnTo>
                  <a:pt x="2498267" y="2499347"/>
                </a:lnTo>
                <a:close/>
              </a:path>
              <a:path w="2928620" h="2929890">
                <a:moveTo>
                  <a:pt x="2504617" y="2505710"/>
                </a:moveTo>
                <a:lnTo>
                  <a:pt x="2499537" y="2500630"/>
                </a:lnTo>
                <a:lnTo>
                  <a:pt x="2461450" y="2500630"/>
                </a:lnTo>
                <a:lnTo>
                  <a:pt x="2423363" y="2500630"/>
                </a:lnTo>
                <a:lnTo>
                  <a:pt x="2428430" y="2505710"/>
                </a:lnTo>
                <a:lnTo>
                  <a:pt x="2466530" y="2505710"/>
                </a:lnTo>
                <a:lnTo>
                  <a:pt x="2504617" y="2505710"/>
                </a:lnTo>
                <a:close/>
              </a:path>
              <a:path w="2928620" h="2929890">
                <a:moveTo>
                  <a:pt x="2510967" y="2512060"/>
                </a:moveTo>
                <a:lnTo>
                  <a:pt x="2505887" y="2506980"/>
                </a:lnTo>
                <a:lnTo>
                  <a:pt x="2467800" y="2506980"/>
                </a:lnTo>
                <a:lnTo>
                  <a:pt x="2429700" y="2506967"/>
                </a:lnTo>
                <a:lnTo>
                  <a:pt x="2434780" y="2512060"/>
                </a:lnTo>
                <a:lnTo>
                  <a:pt x="2472880" y="2512060"/>
                </a:lnTo>
                <a:lnTo>
                  <a:pt x="2510967" y="2512060"/>
                </a:lnTo>
                <a:close/>
              </a:path>
              <a:path w="2928620" h="2929890">
                <a:moveTo>
                  <a:pt x="2517317" y="2518397"/>
                </a:moveTo>
                <a:lnTo>
                  <a:pt x="2512237" y="2513330"/>
                </a:lnTo>
                <a:lnTo>
                  <a:pt x="2474150" y="2513330"/>
                </a:lnTo>
                <a:lnTo>
                  <a:pt x="2436050" y="2513330"/>
                </a:lnTo>
                <a:lnTo>
                  <a:pt x="2441130" y="2518397"/>
                </a:lnTo>
                <a:lnTo>
                  <a:pt x="2479217" y="2518397"/>
                </a:lnTo>
                <a:lnTo>
                  <a:pt x="2517317" y="2518397"/>
                </a:lnTo>
                <a:close/>
              </a:path>
              <a:path w="2928620" h="2929890">
                <a:moveTo>
                  <a:pt x="2523655" y="2524760"/>
                </a:moveTo>
                <a:lnTo>
                  <a:pt x="2518587" y="2519680"/>
                </a:lnTo>
                <a:lnTo>
                  <a:pt x="2480487" y="2519680"/>
                </a:lnTo>
                <a:lnTo>
                  <a:pt x="2442400" y="2519680"/>
                </a:lnTo>
                <a:lnTo>
                  <a:pt x="2447480" y="2524760"/>
                </a:lnTo>
                <a:lnTo>
                  <a:pt x="2485567" y="2524760"/>
                </a:lnTo>
                <a:lnTo>
                  <a:pt x="2523655" y="2524760"/>
                </a:lnTo>
                <a:close/>
              </a:path>
              <a:path w="2928620" h="2929890">
                <a:moveTo>
                  <a:pt x="2528735" y="2529827"/>
                </a:moveTo>
                <a:lnTo>
                  <a:pt x="2524925" y="2526017"/>
                </a:lnTo>
                <a:lnTo>
                  <a:pt x="2486837" y="2526017"/>
                </a:lnTo>
                <a:lnTo>
                  <a:pt x="2490647" y="2529827"/>
                </a:lnTo>
                <a:lnTo>
                  <a:pt x="2528735" y="2529827"/>
                </a:lnTo>
                <a:close/>
              </a:path>
              <a:path w="2928620" h="2929890">
                <a:moveTo>
                  <a:pt x="2535085" y="2536190"/>
                </a:moveTo>
                <a:lnTo>
                  <a:pt x="2530005" y="2531097"/>
                </a:lnTo>
                <a:lnTo>
                  <a:pt x="2491917" y="2531097"/>
                </a:lnTo>
                <a:lnTo>
                  <a:pt x="2453830" y="2531097"/>
                </a:lnTo>
                <a:lnTo>
                  <a:pt x="2458897" y="2536177"/>
                </a:lnTo>
                <a:lnTo>
                  <a:pt x="2496985" y="2536177"/>
                </a:lnTo>
                <a:lnTo>
                  <a:pt x="2535085" y="2536190"/>
                </a:lnTo>
                <a:close/>
              </a:path>
              <a:path w="2928620" h="2929890">
                <a:moveTo>
                  <a:pt x="2537612" y="2576830"/>
                </a:moveTo>
                <a:lnTo>
                  <a:pt x="2536342" y="2575560"/>
                </a:lnTo>
                <a:lnTo>
                  <a:pt x="2498255" y="2575560"/>
                </a:lnTo>
                <a:lnTo>
                  <a:pt x="2499525" y="2576830"/>
                </a:lnTo>
                <a:lnTo>
                  <a:pt x="2537612" y="2576830"/>
                </a:lnTo>
                <a:close/>
              </a:path>
              <a:path w="2928620" h="2929890">
                <a:moveTo>
                  <a:pt x="2541422" y="2580640"/>
                </a:moveTo>
                <a:lnTo>
                  <a:pt x="2538882" y="2578100"/>
                </a:lnTo>
                <a:lnTo>
                  <a:pt x="2500795" y="2578100"/>
                </a:lnTo>
                <a:lnTo>
                  <a:pt x="2503335" y="2580640"/>
                </a:lnTo>
                <a:lnTo>
                  <a:pt x="2541422" y="2580640"/>
                </a:lnTo>
                <a:close/>
              </a:path>
              <a:path w="2928620" h="2929890">
                <a:moveTo>
                  <a:pt x="2541435" y="2542527"/>
                </a:moveTo>
                <a:lnTo>
                  <a:pt x="2536355" y="2537447"/>
                </a:lnTo>
                <a:lnTo>
                  <a:pt x="2498267" y="2537447"/>
                </a:lnTo>
                <a:lnTo>
                  <a:pt x="2460167" y="2537447"/>
                </a:lnTo>
                <a:lnTo>
                  <a:pt x="2465247" y="2542527"/>
                </a:lnTo>
                <a:lnTo>
                  <a:pt x="2503347" y="2542527"/>
                </a:lnTo>
                <a:lnTo>
                  <a:pt x="2541435" y="2542527"/>
                </a:lnTo>
                <a:close/>
              </a:path>
              <a:path w="2928620" h="2929890">
                <a:moveTo>
                  <a:pt x="2547785" y="2548890"/>
                </a:moveTo>
                <a:lnTo>
                  <a:pt x="2542705" y="2543797"/>
                </a:lnTo>
                <a:lnTo>
                  <a:pt x="2504605" y="2543797"/>
                </a:lnTo>
                <a:lnTo>
                  <a:pt x="2466517" y="2543810"/>
                </a:lnTo>
                <a:lnTo>
                  <a:pt x="2471597" y="2548890"/>
                </a:lnTo>
                <a:lnTo>
                  <a:pt x="2509685" y="2548890"/>
                </a:lnTo>
                <a:lnTo>
                  <a:pt x="2547785" y="2548890"/>
                </a:lnTo>
                <a:close/>
              </a:path>
              <a:path w="2928620" h="2929890">
                <a:moveTo>
                  <a:pt x="2554122" y="2555227"/>
                </a:moveTo>
                <a:lnTo>
                  <a:pt x="2549055" y="2550160"/>
                </a:lnTo>
                <a:lnTo>
                  <a:pt x="2510955" y="2550160"/>
                </a:lnTo>
                <a:lnTo>
                  <a:pt x="2472867" y="2550147"/>
                </a:lnTo>
                <a:lnTo>
                  <a:pt x="2477947" y="2555240"/>
                </a:lnTo>
                <a:lnTo>
                  <a:pt x="2516035" y="2555240"/>
                </a:lnTo>
                <a:lnTo>
                  <a:pt x="2513495" y="2552700"/>
                </a:lnTo>
                <a:lnTo>
                  <a:pt x="2516035" y="2555227"/>
                </a:lnTo>
                <a:lnTo>
                  <a:pt x="2554122" y="2555227"/>
                </a:lnTo>
                <a:close/>
              </a:path>
              <a:path w="2928620" h="2929890">
                <a:moveTo>
                  <a:pt x="2560472" y="2561590"/>
                </a:moveTo>
                <a:lnTo>
                  <a:pt x="2555392" y="2556510"/>
                </a:lnTo>
                <a:lnTo>
                  <a:pt x="2517305" y="2556510"/>
                </a:lnTo>
                <a:lnTo>
                  <a:pt x="2479217" y="2556497"/>
                </a:lnTo>
                <a:lnTo>
                  <a:pt x="2484297" y="2561590"/>
                </a:lnTo>
                <a:lnTo>
                  <a:pt x="2522385" y="2561590"/>
                </a:lnTo>
                <a:lnTo>
                  <a:pt x="2560472" y="2561590"/>
                </a:lnTo>
                <a:close/>
              </a:path>
              <a:path w="2928620" h="2929890">
                <a:moveTo>
                  <a:pt x="2566822" y="2567940"/>
                </a:moveTo>
                <a:lnTo>
                  <a:pt x="2561742" y="2562847"/>
                </a:lnTo>
                <a:lnTo>
                  <a:pt x="2523655" y="2562847"/>
                </a:lnTo>
                <a:lnTo>
                  <a:pt x="2485555" y="2562847"/>
                </a:lnTo>
                <a:lnTo>
                  <a:pt x="2490635" y="2567940"/>
                </a:lnTo>
                <a:lnTo>
                  <a:pt x="2528735" y="2567940"/>
                </a:lnTo>
                <a:lnTo>
                  <a:pt x="2566822" y="2567940"/>
                </a:lnTo>
                <a:close/>
              </a:path>
              <a:path w="2928620" h="2929890">
                <a:moveTo>
                  <a:pt x="2569349" y="2608580"/>
                </a:moveTo>
                <a:lnTo>
                  <a:pt x="2568079" y="2607310"/>
                </a:lnTo>
                <a:lnTo>
                  <a:pt x="2529992" y="2607310"/>
                </a:lnTo>
                <a:lnTo>
                  <a:pt x="2531262" y="2608580"/>
                </a:lnTo>
                <a:lnTo>
                  <a:pt x="2569349" y="2608580"/>
                </a:lnTo>
                <a:close/>
              </a:path>
              <a:path w="2928620" h="2929890">
                <a:moveTo>
                  <a:pt x="2573172" y="2574277"/>
                </a:moveTo>
                <a:lnTo>
                  <a:pt x="2568092" y="2569197"/>
                </a:lnTo>
                <a:lnTo>
                  <a:pt x="2530005" y="2569197"/>
                </a:lnTo>
                <a:lnTo>
                  <a:pt x="2491905" y="2569197"/>
                </a:lnTo>
                <a:lnTo>
                  <a:pt x="2496985" y="2574277"/>
                </a:lnTo>
                <a:lnTo>
                  <a:pt x="2535072" y="2574277"/>
                </a:lnTo>
                <a:lnTo>
                  <a:pt x="2573172" y="2574277"/>
                </a:lnTo>
                <a:close/>
              </a:path>
              <a:path w="2928620" h="2929890">
                <a:moveTo>
                  <a:pt x="2575712" y="2576817"/>
                </a:moveTo>
                <a:lnTo>
                  <a:pt x="2574442" y="2575547"/>
                </a:lnTo>
                <a:lnTo>
                  <a:pt x="2536342" y="2575547"/>
                </a:lnTo>
                <a:lnTo>
                  <a:pt x="2537612" y="2576817"/>
                </a:lnTo>
                <a:lnTo>
                  <a:pt x="2575712" y="2576817"/>
                </a:lnTo>
                <a:close/>
              </a:path>
              <a:path w="2928620" h="2929890">
                <a:moveTo>
                  <a:pt x="2579522" y="2580627"/>
                </a:moveTo>
                <a:lnTo>
                  <a:pt x="2576982" y="2578100"/>
                </a:lnTo>
                <a:lnTo>
                  <a:pt x="2538882" y="2578100"/>
                </a:lnTo>
                <a:lnTo>
                  <a:pt x="2541422" y="2580627"/>
                </a:lnTo>
                <a:lnTo>
                  <a:pt x="2579522" y="2580627"/>
                </a:lnTo>
                <a:close/>
              </a:path>
              <a:path w="2928620" h="2929890">
                <a:moveTo>
                  <a:pt x="2582062" y="2583167"/>
                </a:moveTo>
                <a:lnTo>
                  <a:pt x="2580792" y="2581910"/>
                </a:lnTo>
                <a:lnTo>
                  <a:pt x="2542692" y="2581910"/>
                </a:lnTo>
                <a:lnTo>
                  <a:pt x="2504605" y="2581897"/>
                </a:lnTo>
                <a:lnTo>
                  <a:pt x="2505875" y="2583180"/>
                </a:lnTo>
                <a:lnTo>
                  <a:pt x="2543962" y="2583180"/>
                </a:lnTo>
                <a:lnTo>
                  <a:pt x="2543327" y="2582545"/>
                </a:lnTo>
                <a:lnTo>
                  <a:pt x="2543962" y="2583167"/>
                </a:lnTo>
                <a:lnTo>
                  <a:pt x="2582062" y="2583167"/>
                </a:lnTo>
                <a:close/>
              </a:path>
              <a:path w="2928620" h="2929890">
                <a:moveTo>
                  <a:pt x="2585859" y="2586990"/>
                </a:moveTo>
                <a:lnTo>
                  <a:pt x="2583319" y="2584450"/>
                </a:lnTo>
                <a:lnTo>
                  <a:pt x="2545232" y="2584450"/>
                </a:lnTo>
                <a:lnTo>
                  <a:pt x="2507145" y="2584450"/>
                </a:lnTo>
                <a:lnTo>
                  <a:pt x="2509685" y="2586990"/>
                </a:lnTo>
                <a:lnTo>
                  <a:pt x="2547772" y="2586990"/>
                </a:lnTo>
                <a:lnTo>
                  <a:pt x="2585859" y="2586990"/>
                </a:lnTo>
                <a:close/>
              </a:path>
              <a:path w="2928620" h="2929890">
                <a:moveTo>
                  <a:pt x="2588399" y="2589530"/>
                </a:moveTo>
                <a:lnTo>
                  <a:pt x="2587129" y="2588260"/>
                </a:lnTo>
                <a:lnTo>
                  <a:pt x="2549042" y="2588260"/>
                </a:lnTo>
                <a:lnTo>
                  <a:pt x="2510955" y="2588247"/>
                </a:lnTo>
                <a:lnTo>
                  <a:pt x="2512225" y="2589530"/>
                </a:lnTo>
                <a:lnTo>
                  <a:pt x="2550312" y="2589530"/>
                </a:lnTo>
                <a:lnTo>
                  <a:pt x="2588399" y="2589530"/>
                </a:lnTo>
                <a:close/>
              </a:path>
              <a:path w="2928620" h="2929890">
                <a:moveTo>
                  <a:pt x="2592209" y="2593327"/>
                </a:moveTo>
                <a:lnTo>
                  <a:pt x="2589669" y="2590800"/>
                </a:lnTo>
                <a:lnTo>
                  <a:pt x="2551582" y="2590800"/>
                </a:lnTo>
                <a:lnTo>
                  <a:pt x="2513495" y="2590800"/>
                </a:lnTo>
                <a:lnTo>
                  <a:pt x="2516022" y="2593327"/>
                </a:lnTo>
                <a:lnTo>
                  <a:pt x="2554122" y="2593327"/>
                </a:lnTo>
                <a:lnTo>
                  <a:pt x="2592209" y="2593327"/>
                </a:lnTo>
                <a:close/>
              </a:path>
              <a:path w="2928620" h="2929890">
                <a:moveTo>
                  <a:pt x="2594749" y="2595880"/>
                </a:moveTo>
                <a:lnTo>
                  <a:pt x="2593479" y="2594597"/>
                </a:lnTo>
                <a:lnTo>
                  <a:pt x="2555392" y="2594597"/>
                </a:lnTo>
                <a:lnTo>
                  <a:pt x="2517292" y="2594597"/>
                </a:lnTo>
                <a:lnTo>
                  <a:pt x="2518562" y="2595880"/>
                </a:lnTo>
                <a:lnTo>
                  <a:pt x="2556662" y="2595880"/>
                </a:lnTo>
                <a:lnTo>
                  <a:pt x="2594749" y="2595880"/>
                </a:lnTo>
                <a:close/>
              </a:path>
              <a:path w="2928620" h="2929890">
                <a:moveTo>
                  <a:pt x="2598559" y="2599690"/>
                </a:moveTo>
                <a:lnTo>
                  <a:pt x="2596019" y="2597150"/>
                </a:lnTo>
                <a:lnTo>
                  <a:pt x="2557932" y="2597150"/>
                </a:lnTo>
                <a:lnTo>
                  <a:pt x="2519832" y="2597150"/>
                </a:lnTo>
                <a:lnTo>
                  <a:pt x="2522372" y="2599690"/>
                </a:lnTo>
                <a:lnTo>
                  <a:pt x="2560472" y="2599690"/>
                </a:lnTo>
                <a:lnTo>
                  <a:pt x="2598559" y="2599690"/>
                </a:lnTo>
                <a:close/>
              </a:path>
              <a:path w="2928620" h="2929890">
                <a:moveTo>
                  <a:pt x="2601099" y="2602230"/>
                </a:moveTo>
                <a:lnTo>
                  <a:pt x="2599829" y="2600960"/>
                </a:lnTo>
                <a:lnTo>
                  <a:pt x="2561742" y="2600960"/>
                </a:lnTo>
                <a:lnTo>
                  <a:pt x="2523642" y="2600947"/>
                </a:lnTo>
                <a:lnTo>
                  <a:pt x="2524912" y="2602230"/>
                </a:lnTo>
                <a:lnTo>
                  <a:pt x="2563012" y="2602230"/>
                </a:lnTo>
                <a:lnTo>
                  <a:pt x="2601099" y="2602230"/>
                </a:lnTo>
                <a:close/>
              </a:path>
              <a:path w="2928620" h="2929890">
                <a:moveTo>
                  <a:pt x="2604909" y="2606040"/>
                </a:moveTo>
                <a:lnTo>
                  <a:pt x="2602369" y="2603487"/>
                </a:lnTo>
                <a:lnTo>
                  <a:pt x="2564269" y="2603487"/>
                </a:lnTo>
                <a:lnTo>
                  <a:pt x="2526182" y="2603487"/>
                </a:lnTo>
                <a:lnTo>
                  <a:pt x="2528722" y="2606040"/>
                </a:lnTo>
                <a:lnTo>
                  <a:pt x="2566809" y="2606040"/>
                </a:lnTo>
                <a:lnTo>
                  <a:pt x="2604909" y="2606040"/>
                </a:lnTo>
                <a:close/>
              </a:path>
              <a:path w="2928620" h="2929890">
                <a:moveTo>
                  <a:pt x="2607449" y="2608567"/>
                </a:moveTo>
                <a:lnTo>
                  <a:pt x="2606179" y="2607297"/>
                </a:lnTo>
                <a:lnTo>
                  <a:pt x="2568079" y="2607297"/>
                </a:lnTo>
                <a:lnTo>
                  <a:pt x="2569349" y="2608567"/>
                </a:lnTo>
                <a:lnTo>
                  <a:pt x="2607449" y="2608567"/>
                </a:lnTo>
                <a:close/>
              </a:path>
              <a:path w="2928620" h="2929890">
                <a:moveTo>
                  <a:pt x="2611259" y="2612390"/>
                </a:moveTo>
                <a:lnTo>
                  <a:pt x="2608719" y="2609850"/>
                </a:lnTo>
                <a:lnTo>
                  <a:pt x="2570619" y="2609850"/>
                </a:lnTo>
                <a:lnTo>
                  <a:pt x="2532532" y="2609850"/>
                </a:lnTo>
                <a:lnTo>
                  <a:pt x="2535072" y="2612377"/>
                </a:lnTo>
                <a:lnTo>
                  <a:pt x="2573147" y="2612377"/>
                </a:lnTo>
                <a:lnTo>
                  <a:pt x="2611259" y="2612390"/>
                </a:lnTo>
                <a:close/>
              </a:path>
              <a:path w="2928620" h="2929890">
                <a:moveTo>
                  <a:pt x="2613787" y="2614930"/>
                </a:moveTo>
                <a:lnTo>
                  <a:pt x="2612517" y="2613647"/>
                </a:lnTo>
                <a:lnTo>
                  <a:pt x="2574429" y="2613647"/>
                </a:lnTo>
                <a:lnTo>
                  <a:pt x="2536342" y="2613647"/>
                </a:lnTo>
                <a:lnTo>
                  <a:pt x="2537612" y="2614930"/>
                </a:lnTo>
                <a:lnTo>
                  <a:pt x="2575699" y="2614930"/>
                </a:lnTo>
                <a:lnTo>
                  <a:pt x="2613787" y="2614930"/>
                </a:lnTo>
                <a:close/>
              </a:path>
              <a:path w="2928620" h="2929890">
                <a:moveTo>
                  <a:pt x="2617597" y="2656840"/>
                </a:moveTo>
                <a:lnTo>
                  <a:pt x="2615057" y="2654300"/>
                </a:lnTo>
                <a:lnTo>
                  <a:pt x="2576957" y="2654300"/>
                </a:lnTo>
                <a:lnTo>
                  <a:pt x="2579497" y="2656840"/>
                </a:lnTo>
                <a:lnTo>
                  <a:pt x="2617597" y="2656840"/>
                </a:lnTo>
                <a:close/>
              </a:path>
              <a:path w="2928620" h="2929890">
                <a:moveTo>
                  <a:pt x="2617597" y="2618740"/>
                </a:moveTo>
                <a:lnTo>
                  <a:pt x="2615057" y="2616200"/>
                </a:lnTo>
                <a:lnTo>
                  <a:pt x="2576969" y="2616200"/>
                </a:lnTo>
                <a:lnTo>
                  <a:pt x="2538882" y="2616187"/>
                </a:lnTo>
                <a:lnTo>
                  <a:pt x="2541422" y="2618740"/>
                </a:lnTo>
                <a:lnTo>
                  <a:pt x="2579509" y="2618740"/>
                </a:lnTo>
                <a:lnTo>
                  <a:pt x="2617597" y="2618740"/>
                </a:lnTo>
                <a:close/>
              </a:path>
              <a:path w="2928620" h="2929890">
                <a:moveTo>
                  <a:pt x="2620137" y="2621280"/>
                </a:moveTo>
                <a:lnTo>
                  <a:pt x="2618867" y="2620010"/>
                </a:lnTo>
                <a:lnTo>
                  <a:pt x="2580779" y="2620010"/>
                </a:lnTo>
                <a:lnTo>
                  <a:pt x="2542692" y="2620010"/>
                </a:lnTo>
                <a:lnTo>
                  <a:pt x="2543962" y="2621280"/>
                </a:lnTo>
                <a:lnTo>
                  <a:pt x="2582049" y="2621280"/>
                </a:lnTo>
                <a:lnTo>
                  <a:pt x="2620137" y="2621280"/>
                </a:lnTo>
                <a:close/>
              </a:path>
              <a:path w="2928620" h="2929890">
                <a:moveTo>
                  <a:pt x="2623947" y="2625090"/>
                </a:moveTo>
                <a:lnTo>
                  <a:pt x="2621407" y="2622550"/>
                </a:lnTo>
                <a:lnTo>
                  <a:pt x="2583319" y="2622550"/>
                </a:lnTo>
                <a:lnTo>
                  <a:pt x="2545219" y="2622550"/>
                </a:lnTo>
                <a:lnTo>
                  <a:pt x="2547759" y="2625090"/>
                </a:lnTo>
                <a:lnTo>
                  <a:pt x="2585859" y="2625090"/>
                </a:lnTo>
                <a:lnTo>
                  <a:pt x="2623947" y="2625090"/>
                </a:lnTo>
                <a:close/>
              </a:path>
              <a:path w="2928620" h="2929890">
                <a:moveTo>
                  <a:pt x="2626487" y="2627630"/>
                </a:moveTo>
                <a:lnTo>
                  <a:pt x="2625217" y="2626347"/>
                </a:lnTo>
                <a:lnTo>
                  <a:pt x="2587129" y="2626347"/>
                </a:lnTo>
                <a:lnTo>
                  <a:pt x="2549029" y="2626347"/>
                </a:lnTo>
                <a:lnTo>
                  <a:pt x="2550299" y="2627630"/>
                </a:lnTo>
                <a:lnTo>
                  <a:pt x="2588399" y="2627630"/>
                </a:lnTo>
                <a:lnTo>
                  <a:pt x="2626487" y="2627630"/>
                </a:lnTo>
                <a:close/>
              </a:path>
              <a:path w="2928620" h="2929890">
                <a:moveTo>
                  <a:pt x="2630297" y="2631440"/>
                </a:moveTo>
                <a:lnTo>
                  <a:pt x="2627757" y="2628900"/>
                </a:lnTo>
                <a:lnTo>
                  <a:pt x="2589669" y="2628900"/>
                </a:lnTo>
                <a:lnTo>
                  <a:pt x="2551569" y="2628900"/>
                </a:lnTo>
                <a:lnTo>
                  <a:pt x="2554109" y="2631440"/>
                </a:lnTo>
                <a:lnTo>
                  <a:pt x="2592209" y="2631440"/>
                </a:lnTo>
                <a:lnTo>
                  <a:pt x="2630297" y="2631440"/>
                </a:lnTo>
                <a:close/>
              </a:path>
              <a:path w="2928620" h="2929890">
                <a:moveTo>
                  <a:pt x="2636647" y="2637790"/>
                </a:moveTo>
                <a:lnTo>
                  <a:pt x="2631567" y="2632710"/>
                </a:lnTo>
                <a:lnTo>
                  <a:pt x="2593467" y="2632710"/>
                </a:lnTo>
                <a:lnTo>
                  <a:pt x="2555379" y="2632697"/>
                </a:lnTo>
                <a:lnTo>
                  <a:pt x="2560459" y="2637790"/>
                </a:lnTo>
                <a:lnTo>
                  <a:pt x="2598547" y="2637790"/>
                </a:lnTo>
                <a:lnTo>
                  <a:pt x="2636647" y="2637790"/>
                </a:lnTo>
                <a:close/>
              </a:path>
              <a:path w="2928620" h="2929890">
                <a:moveTo>
                  <a:pt x="2639187" y="2640330"/>
                </a:moveTo>
                <a:lnTo>
                  <a:pt x="2637917" y="2639060"/>
                </a:lnTo>
                <a:lnTo>
                  <a:pt x="2599817" y="2639060"/>
                </a:lnTo>
                <a:lnTo>
                  <a:pt x="2561729" y="2639047"/>
                </a:lnTo>
                <a:lnTo>
                  <a:pt x="2562999" y="2640330"/>
                </a:lnTo>
                <a:lnTo>
                  <a:pt x="2601087" y="2640330"/>
                </a:lnTo>
                <a:lnTo>
                  <a:pt x="2639187" y="2640330"/>
                </a:lnTo>
                <a:close/>
              </a:path>
              <a:path w="2928620" h="2929890">
                <a:moveTo>
                  <a:pt x="2642984" y="2682240"/>
                </a:moveTo>
                <a:lnTo>
                  <a:pt x="2640444" y="2679700"/>
                </a:lnTo>
                <a:lnTo>
                  <a:pt x="2602357" y="2679700"/>
                </a:lnTo>
                <a:lnTo>
                  <a:pt x="2604884" y="2682240"/>
                </a:lnTo>
                <a:lnTo>
                  <a:pt x="2642984" y="2682240"/>
                </a:lnTo>
                <a:close/>
              </a:path>
              <a:path w="2928620" h="2929890">
                <a:moveTo>
                  <a:pt x="2642984" y="2644140"/>
                </a:moveTo>
                <a:lnTo>
                  <a:pt x="2640457" y="2641600"/>
                </a:lnTo>
                <a:lnTo>
                  <a:pt x="2602357" y="2641600"/>
                </a:lnTo>
                <a:lnTo>
                  <a:pt x="2564269" y="2641600"/>
                </a:lnTo>
                <a:lnTo>
                  <a:pt x="2566809" y="2644127"/>
                </a:lnTo>
                <a:lnTo>
                  <a:pt x="2604884" y="2644127"/>
                </a:lnTo>
                <a:lnTo>
                  <a:pt x="2642984" y="2644140"/>
                </a:lnTo>
                <a:close/>
              </a:path>
              <a:path w="2928620" h="2929890">
                <a:moveTo>
                  <a:pt x="2645524" y="2646680"/>
                </a:moveTo>
                <a:lnTo>
                  <a:pt x="2644254" y="2645410"/>
                </a:lnTo>
                <a:lnTo>
                  <a:pt x="2606167" y="2645410"/>
                </a:lnTo>
                <a:lnTo>
                  <a:pt x="2568079" y="2645410"/>
                </a:lnTo>
                <a:lnTo>
                  <a:pt x="2569349" y="2646680"/>
                </a:lnTo>
                <a:lnTo>
                  <a:pt x="2607437" y="2646680"/>
                </a:lnTo>
                <a:lnTo>
                  <a:pt x="2645524" y="2646680"/>
                </a:lnTo>
                <a:close/>
              </a:path>
              <a:path w="2928620" h="2929890">
                <a:moveTo>
                  <a:pt x="2649334" y="2650490"/>
                </a:moveTo>
                <a:lnTo>
                  <a:pt x="2646794" y="2647950"/>
                </a:lnTo>
                <a:lnTo>
                  <a:pt x="2608707" y="2647950"/>
                </a:lnTo>
                <a:lnTo>
                  <a:pt x="2570619" y="2647950"/>
                </a:lnTo>
                <a:lnTo>
                  <a:pt x="2573159" y="2650490"/>
                </a:lnTo>
                <a:lnTo>
                  <a:pt x="2611247" y="2650490"/>
                </a:lnTo>
                <a:lnTo>
                  <a:pt x="2649334" y="2650490"/>
                </a:lnTo>
                <a:close/>
              </a:path>
              <a:path w="2928620" h="2929890">
                <a:moveTo>
                  <a:pt x="2651874" y="2653030"/>
                </a:moveTo>
                <a:lnTo>
                  <a:pt x="2650604" y="2651747"/>
                </a:lnTo>
                <a:lnTo>
                  <a:pt x="2612517" y="2651747"/>
                </a:lnTo>
                <a:lnTo>
                  <a:pt x="2574417" y="2651760"/>
                </a:lnTo>
                <a:lnTo>
                  <a:pt x="2575687" y="2653030"/>
                </a:lnTo>
                <a:lnTo>
                  <a:pt x="2613787" y="2653030"/>
                </a:lnTo>
                <a:lnTo>
                  <a:pt x="2651874" y="2653030"/>
                </a:lnTo>
                <a:close/>
              </a:path>
              <a:path w="2928620" h="2929890">
                <a:moveTo>
                  <a:pt x="2655684" y="2656827"/>
                </a:moveTo>
                <a:lnTo>
                  <a:pt x="2653144" y="2654300"/>
                </a:lnTo>
                <a:lnTo>
                  <a:pt x="2615057" y="2654300"/>
                </a:lnTo>
                <a:lnTo>
                  <a:pt x="2617597" y="2656827"/>
                </a:lnTo>
                <a:lnTo>
                  <a:pt x="2655684" y="2656827"/>
                </a:lnTo>
                <a:close/>
              </a:path>
              <a:path w="2928620" h="2929890">
                <a:moveTo>
                  <a:pt x="2658224" y="2659367"/>
                </a:moveTo>
                <a:lnTo>
                  <a:pt x="2656954" y="2658110"/>
                </a:lnTo>
                <a:lnTo>
                  <a:pt x="2618879" y="2658110"/>
                </a:lnTo>
                <a:lnTo>
                  <a:pt x="2580767" y="2658097"/>
                </a:lnTo>
                <a:lnTo>
                  <a:pt x="2582037" y="2659367"/>
                </a:lnTo>
                <a:lnTo>
                  <a:pt x="2620137" y="2659367"/>
                </a:lnTo>
                <a:lnTo>
                  <a:pt x="2658224" y="2659367"/>
                </a:lnTo>
                <a:close/>
              </a:path>
              <a:path w="2928620" h="2929890">
                <a:moveTo>
                  <a:pt x="2662034" y="2663190"/>
                </a:moveTo>
                <a:lnTo>
                  <a:pt x="2659494" y="2660650"/>
                </a:lnTo>
                <a:lnTo>
                  <a:pt x="2621407" y="2660650"/>
                </a:lnTo>
                <a:lnTo>
                  <a:pt x="2583307" y="2660650"/>
                </a:lnTo>
                <a:lnTo>
                  <a:pt x="2585847" y="2663177"/>
                </a:lnTo>
                <a:lnTo>
                  <a:pt x="2623921" y="2663177"/>
                </a:lnTo>
                <a:lnTo>
                  <a:pt x="2662034" y="2663190"/>
                </a:lnTo>
                <a:close/>
              </a:path>
              <a:path w="2928620" h="2929890">
                <a:moveTo>
                  <a:pt x="2664574" y="2665730"/>
                </a:moveTo>
                <a:lnTo>
                  <a:pt x="2663304" y="2664447"/>
                </a:lnTo>
                <a:lnTo>
                  <a:pt x="2625204" y="2664447"/>
                </a:lnTo>
                <a:lnTo>
                  <a:pt x="2587117" y="2664447"/>
                </a:lnTo>
                <a:lnTo>
                  <a:pt x="2588387" y="2665730"/>
                </a:lnTo>
                <a:lnTo>
                  <a:pt x="2626474" y="2665730"/>
                </a:lnTo>
                <a:lnTo>
                  <a:pt x="2664574" y="2665730"/>
                </a:lnTo>
                <a:close/>
              </a:path>
              <a:path w="2928620" h="2929890">
                <a:moveTo>
                  <a:pt x="2668384" y="2669527"/>
                </a:moveTo>
                <a:lnTo>
                  <a:pt x="2665844" y="2667000"/>
                </a:lnTo>
                <a:lnTo>
                  <a:pt x="2627744" y="2667000"/>
                </a:lnTo>
                <a:lnTo>
                  <a:pt x="2589657" y="2667000"/>
                </a:lnTo>
                <a:lnTo>
                  <a:pt x="2592197" y="2669527"/>
                </a:lnTo>
                <a:lnTo>
                  <a:pt x="2630284" y="2669527"/>
                </a:lnTo>
                <a:lnTo>
                  <a:pt x="2668384" y="2669527"/>
                </a:lnTo>
                <a:close/>
              </a:path>
              <a:path w="2928620" h="2929890">
                <a:moveTo>
                  <a:pt x="2670924" y="2672080"/>
                </a:moveTo>
                <a:lnTo>
                  <a:pt x="2669654" y="2670797"/>
                </a:lnTo>
                <a:lnTo>
                  <a:pt x="2631554" y="2670797"/>
                </a:lnTo>
                <a:lnTo>
                  <a:pt x="2593467" y="2670810"/>
                </a:lnTo>
                <a:lnTo>
                  <a:pt x="2594737" y="2672067"/>
                </a:lnTo>
                <a:lnTo>
                  <a:pt x="2632811" y="2672067"/>
                </a:lnTo>
                <a:lnTo>
                  <a:pt x="2670924" y="2672080"/>
                </a:lnTo>
                <a:close/>
              </a:path>
              <a:path w="2928620" h="2929890">
                <a:moveTo>
                  <a:pt x="2674721" y="2675890"/>
                </a:moveTo>
                <a:lnTo>
                  <a:pt x="2672181" y="2673350"/>
                </a:lnTo>
                <a:lnTo>
                  <a:pt x="2634094" y="2673350"/>
                </a:lnTo>
                <a:lnTo>
                  <a:pt x="2596007" y="2673350"/>
                </a:lnTo>
                <a:lnTo>
                  <a:pt x="2598547" y="2675877"/>
                </a:lnTo>
                <a:lnTo>
                  <a:pt x="2636621" y="2675877"/>
                </a:lnTo>
                <a:lnTo>
                  <a:pt x="2674721" y="2675890"/>
                </a:lnTo>
                <a:close/>
              </a:path>
              <a:path w="2928620" h="2929890">
                <a:moveTo>
                  <a:pt x="2677261" y="2678430"/>
                </a:moveTo>
                <a:lnTo>
                  <a:pt x="2675991" y="2677160"/>
                </a:lnTo>
                <a:lnTo>
                  <a:pt x="2637904" y="2677160"/>
                </a:lnTo>
                <a:lnTo>
                  <a:pt x="2599817" y="2677147"/>
                </a:lnTo>
                <a:lnTo>
                  <a:pt x="2601087" y="2678430"/>
                </a:lnTo>
                <a:lnTo>
                  <a:pt x="2639174" y="2678430"/>
                </a:lnTo>
                <a:lnTo>
                  <a:pt x="2677261" y="2678430"/>
                </a:lnTo>
                <a:close/>
              </a:path>
              <a:path w="2928620" h="2929890">
                <a:moveTo>
                  <a:pt x="2681071" y="2682227"/>
                </a:moveTo>
                <a:lnTo>
                  <a:pt x="2678531" y="2679700"/>
                </a:lnTo>
                <a:lnTo>
                  <a:pt x="2640444" y="2679700"/>
                </a:lnTo>
                <a:lnTo>
                  <a:pt x="2642984" y="2682227"/>
                </a:lnTo>
                <a:lnTo>
                  <a:pt x="2681071" y="2682227"/>
                </a:lnTo>
                <a:close/>
              </a:path>
              <a:path w="2928620" h="2929890">
                <a:moveTo>
                  <a:pt x="2683611" y="2684780"/>
                </a:moveTo>
                <a:lnTo>
                  <a:pt x="2682341" y="2683497"/>
                </a:lnTo>
                <a:lnTo>
                  <a:pt x="2644254" y="2683497"/>
                </a:lnTo>
                <a:lnTo>
                  <a:pt x="2606154" y="2683510"/>
                </a:lnTo>
                <a:lnTo>
                  <a:pt x="2607424" y="2684780"/>
                </a:lnTo>
                <a:lnTo>
                  <a:pt x="2645524" y="2684780"/>
                </a:lnTo>
                <a:lnTo>
                  <a:pt x="2683611" y="2684780"/>
                </a:lnTo>
                <a:close/>
              </a:path>
              <a:path w="2928620" h="2929890">
                <a:moveTo>
                  <a:pt x="2687421" y="2688577"/>
                </a:moveTo>
                <a:lnTo>
                  <a:pt x="2684881" y="2686037"/>
                </a:lnTo>
                <a:lnTo>
                  <a:pt x="2646794" y="2686037"/>
                </a:lnTo>
                <a:lnTo>
                  <a:pt x="2608694" y="2686050"/>
                </a:lnTo>
                <a:lnTo>
                  <a:pt x="2611234" y="2688577"/>
                </a:lnTo>
                <a:lnTo>
                  <a:pt x="2649334" y="2688577"/>
                </a:lnTo>
                <a:lnTo>
                  <a:pt x="2687421" y="2688577"/>
                </a:lnTo>
                <a:close/>
              </a:path>
              <a:path w="2928620" h="2929890">
                <a:moveTo>
                  <a:pt x="2689961" y="2691117"/>
                </a:moveTo>
                <a:lnTo>
                  <a:pt x="2688691" y="2689860"/>
                </a:lnTo>
                <a:lnTo>
                  <a:pt x="2650604" y="2689860"/>
                </a:lnTo>
                <a:lnTo>
                  <a:pt x="2612504" y="2689847"/>
                </a:lnTo>
                <a:lnTo>
                  <a:pt x="2613774" y="2691130"/>
                </a:lnTo>
                <a:lnTo>
                  <a:pt x="2651874" y="2691130"/>
                </a:lnTo>
                <a:lnTo>
                  <a:pt x="2651239" y="2690495"/>
                </a:lnTo>
                <a:lnTo>
                  <a:pt x="2651874" y="2691117"/>
                </a:lnTo>
                <a:lnTo>
                  <a:pt x="2689961" y="2691117"/>
                </a:lnTo>
                <a:close/>
              </a:path>
              <a:path w="2928620" h="2929890">
                <a:moveTo>
                  <a:pt x="2693771" y="2694927"/>
                </a:moveTo>
                <a:lnTo>
                  <a:pt x="2691231" y="2692400"/>
                </a:lnTo>
                <a:lnTo>
                  <a:pt x="2653131" y="2692400"/>
                </a:lnTo>
                <a:lnTo>
                  <a:pt x="2615044" y="2692400"/>
                </a:lnTo>
                <a:lnTo>
                  <a:pt x="2617584" y="2694927"/>
                </a:lnTo>
                <a:lnTo>
                  <a:pt x="2655671" y="2694927"/>
                </a:lnTo>
                <a:lnTo>
                  <a:pt x="2693771" y="2694927"/>
                </a:lnTo>
                <a:close/>
              </a:path>
              <a:path w="2928620" h="2929890">
                <a:moveTo>
                  <a:pt x="2696311" y="2697480"/>
                </a:moveTo>
                <a:lnTo>
                  <a:pt x="2695041" y="2696197"/>
                </a:lnTo>
                <a:lnTo>
                  <a:pt x="2656941" y="2696197"/>
                </a:lnTo>
                <a:lnTo>
                  <a:pt x="2618854" y="2696197"/>
                </a:lnTo>
                <a:lnTo>
                  <a:pt x="2620124" y="2697480"/>
                </a:lnTo>
                <a:lnTo>
                  <a:pt x="2658211" y="2697480"/>
                </a:lnTo>
                <a:lnTo>
                  <a:pt x="2696311" y="2697480"/>
                </a:lnTo>
                <a:close/>
              </a:path>
              <a:path w="2928620" h="2929890">
                <a:moveTo>
                  <a:pt x="2700121" y="2701277"/>
                </a:moveTo>
                <a:lnTo>
                  <a:pt x="2697581" y="2698750"/>
                </a:lnTo>
                <a:lnTo>
                  <a:pt x="2659494" y="2698750"/>
                </a:lnTo>
                <a:lnTo>
                  <a:pt x="2621394" y="2698737"/>
                </a:lnTo>
                <a:lnTo>
                  <a:pt x="2623934" y="2701277"/>
                </a:lnTo>
                <a:lnTo>
                  <a:pt x="2662021" y="2701277"/>
                </a:lnTo>
                <a:lnTo>
                  <a:pt x="2700121" y="2701277"/>
                </a:lnTo>
                <a:close/>
              </a:path>
              <a:path w="2928620" h="2929890">
                <a:moveTo>
                  <a:pt x="2702649" y="2703830"/>
                </a:moveTo>
                <a:lnTo>
                  <a:pt x="2701379" y="2702547"/>
                </a:lnTo>
                <a:lnTo>
                  <a:pt x="2663291" y="2702547"/>
                </a:lnTo>
                <a:lnTo>
                  <a:pt x="2625204" y="2702560"/>
                </a:lnTo>
                <a:lnTo>
                  <a:pt x="2626474" y="2703830"/>
                </a:lnTo>
                <a:lnTo>
                  <a:pt x="2664561" y="2703830"/>
                </a:lnTo>
                <a:lnTo>
                  <a:pt x="2702649" y="2703830"/>
                </a:lnTo>
                <a:close/>
              </a:path>
              <a:path w="2928620" h="2929890">
                <a:moveTo>
                  <a:pt x="2706459" y="2707640"/>
                </a:moveTo>
                <a:lnTo>
                  <a:pt x="2703919" y="2705100"/>
                </a:lnTo>
                <a:lnTo>
                  <a:pt x="2665831" y="2705100"/>
                </a:lnTo>
                <a:lnTo>
                  <a:pt x="2627744" y="2705100"/>
                </a:lnTo>
                <a:lnTo>
                  <a:pt x="2630284" y="2707627"/>
                </a:lnTo>
                <a:lnTo>
                  <a:pt x="2668359" y="2707627"/>
                </a:lnTo>
                <a:lnTo>
                  <a:pt x="2706459" y="2707640"/>
                </a:lnTo>
                <a:close/>
              </a:path>
              <a:path w="2928620" h="2929890">
                <a:moveTo>
                  <a:pt x="2708999" y="2710180"/>
                </a:moveTo>
                <a:lnTo>
                  <a:pt x="2707729" y="2708910"/>
                </a:lnTo>
                <a:lnTo>
                  <a:pt x="2669641" y="2708910"/>
                </a:lnTo>
                <a:lnTo>
                  <a:pt x="2631554" y="2708897"/>
                </a:lnTo>
                <a:lnTo>
                  <a:pt x="2632824" y="2710180"/>
                </a:lnTo>
                <a:lnTo>
                  <a:pt x="2670911" y="2710180"/>
                </a:lnTo>
                <a:lnTo>
                  <a:pt x="2708999" y="2710180"/>
                </a:lnTo>
                <a:close/>
              </a:path>
              <a:path w="2928620" h="2929890">
                <a:moveTo>
                  <a:pt x="2712809" y="2713990"/>
                </a:moveTo>
                <a:lnTo>
                  <a:pt x="2710269" y="2711450"/>
                </a:lnTo>
                <a:lnTo>
                  <a:pt x="2672181" y="2711450"/>
                </a:lnTo>
                <a:lnTo>
                  <a:pt x="2634081" y="2711450"/>
                </a:lnTo>
                <a:lnTo>
                  <a:pt x="2636621" y="2713990"/>
                </a:lnTo>
                <a:lnTo>
                  <a:pt x="2674721" y="2713990"/>
                </a:lnTo>
                <a:lnTo>
                  <a:pt x="2712809" y="2713990"/>
                </a:lnTo>
                <a:close/>
              </a:path>
              <a:path w="2928620" h="2929890">
                <a:moveTo>
                  <a:pt x="2715349" y="2716530"/>
                </a:moveTo>
                <a:lnTo>
                  <a:pt x="2714079" y="2715247"/>
                </a:lnTo>
                <a:lnTo>
                  <a:pt x="2675991" y="2715247"/>
                </a:lnTo>
                <a:lnTo>
                  <a:pt x="2637891" y="2715260"/>
                </a:lnTo>
                <a:lnTo>
                  <a:pt x="2639161" y="2716530"/>
                </a:lnTo>
                <a:lnTo>
                  <a:pt x="2677261" y="2716530"/>
                </a:lnTo>
                <a:lnTo>
                  <a:pt x="2715349" y="2716530"/>
                </a:lnTo>
                <a:close/>
              </a:path>
              <a:path w="2928620" h="2929890">
                <a:moveTo>
                  <a:pt x="2719159" y="2720327"/>
                </a:moveTo>
                <a:lnTo>
                  <a:pt x="2716619" y="2717787"/>
                </a:lnTo>
                <a:lnTo>
                  <a:pt x="2678531" y="2717787"/>
                </a:lnTo>
                <a:lnTo>
                  <a:pt x="2640431" y="2717800"/>
                </a:lnTo>
                <a:lnTo>
                  <a:pt x="2642971" y="2720327"/>
                </a:lnTo>
                <a:lnTo>
                  <a:pt x="2681071" y="2720327"/>
                </a:lnTo>
                <a:lnTo>
                  <a:pt x="2719159" y="2720327"/>
                </a:lnTo>
                <a:close/>
              </a:path>
              <a:path w="2928620" h="2929890">
                <a:moveTo>
                  <a:pt x="2721699" y="2722880"/>
                </a:moveTo>
                <a:lnTo>
                  <a:pt x="2720429" y="2721597"/>
                </a:lnTo>
                <a:lnTo>
                  <a:pt x="2682329" y="2721597"/>
                </a:lnTo>
                <a:lnTo>
                  <a:pt x="2644241" y="2721597"/>
                </a:lnTo>
                <a:lnTo>
                  <a:pt x="2645511" y="2722880"/>
                </a:lnTo>
                <a:lnTo>
                  <a:pt x="2683599" y="2722880"/>
                </a:lnTo>
                <a:lnTo>
                  <a:pt x="2721699" y="2722880"/>
                </a:lnTo>
                <a:close/>
              </a:path>
              <a:path w="2928620" h="2929890">
                <a:moveTo>
                  <a:pt x="2725509" y="2726677"/>
                </a:moveTo>
                <a:lnTo>
                  <a:pt x="2722969" y="2724150"/>
                </a:lnTo>
                <a:lnTo>
                  <a:pt x="2684869" y="2724150"/>
                </a:lnTo>
                <a:lnTo>
                  <a:pt x="2646781" y="2724150"/>
                </a:lnTo>
                <a:lnTo>
                  <a:pt x="2649321" y="2726677"/>
                </a:lnTo>
                <a:lnTo>
                  <a:pt x="2687409" y="2726677"/>
                </a:lnTo>
                <a:lnTo>
                  <a:pt x="2725509" y="2726677"/>
                </a:lnTo>
                <a:close/>
              </a:path>
              <a:path w="2928620" h="2929890">
                <a:moveTo>
                  <a:pt x="2728049" y="2729230"/>
                </a:moveTo>
                <a:lnTo>
                  <a:pt x="2726779" y="2727947"/>
                </a:lnTo>
                <a:lnTo>
                  <a:pt x="2688679" y="2727947"/>
                </a:lnTo>
                <a:lnTo>
                  <a:pt x="2650591" y="2727947"/>
                </a:lnTo>
                <a:lnTo>
                  <a:pt x="2651861" y="2729230"/>
                </a:lnTo>
                <a:lnTo>
                  <a:pt x="2689949" y="2729230"/>
                </a:lnTo>
                <a:lnTo>
                  <a:pt x="2728049" y="2729230"/>
                </a:lnTo>
                <a:close/>
              </a:path>
              <a:path w="2928620" h="2929890">
                <a:moveTo>
                  <a:pt x="2842298" y="2843517"/>
                </a:moveTo>
                <a:lnTo>
                  <a:pt x="2729319" y="2730500"/>
                </a:lnTo>
                <a:lnTo>
                  <a:pt x="2691219" y="2730500"/>
                </a:lnTo>
                <a:lnTo>
                  <a:pt x="2653131" y="2730500"/>
                </a:lnTo>
                <a:lnTo>
                  <a:pt x="2766110" y="2843517"/>
                </a:lnTo>
                <a:lnTo>
                  <a:pt x="2804198" y="2843517"/>
                </a:lnTo>
                <a:lnTo>
                  <a:pt x="2842298" y="2843517"/>
                </a:lnTo>
                <a:close/>
              </a:path>
              <a:path w="2928620" h="2929890">
                <a:moveTo>
                  <a:pt x="2854985" y="2856217"/>
                </a:moveTo>
                <a:lnTo>
                  <a:pt x="2842298" y="2843530"/>
                </a:lnTo>
                <a:lnTo>
                  <a:pt x="2804198" y="2843530"/>
                </a:lnTo>
                <a:lnTo>
                  <a:pt x="2816898" y="2856217"/>
                </a:lnTo>
                <a:lnTo>
                  <a:pt x="2854985" y="2856217"/>
                </a:lnTo>
                <a:close/>
              </a:path>
              <a:path w="2928620" h="2929890">
                <a:moveTo>
                  <a:pt x="2928620" y="2929890"/>
                </a:moveTo>
                <a:lnTo>
                  <a:pt x="2854985" y="2856230"/>
                </a:lnTo>
                <a:lnTo>
                  <a:pt x="2816898" y="2856230"/>
                </a:lnTo>
                <a:lnTo>
                  <a:pt x="2804198" y="2843530"/>
                </a:lnTo>
                <a:lnTo>
                  <a:pt x="2766110" y="2843530"/>
                </a:lnTo>
                <a:lnTo>
                  <a:pt x="2791498" y="2868917"/>
                </a:lnTo>
                <a:lnTo>
                  <a:pt x="2829572" y="2868917"/>
                </a:lnTo>
                <a:lnTo>
                  <a:pt x="2791498" y="2868930"/>
                </a:lnTo>
                <a:lnTo>
                  <a:pt x="2797848" y="2875267"/>
                </a:lnTo>
                <a:lnTo>
                  <a:pt x="2835922" y="2875267"/>
                </a:lnTo>
                <a:lnTo>
                  <a:pt x="2797848" y="2875280"/>
                </a:lnTo>
                <a:lnTo>
                  <a:pt x="2852432" y="2929890"/>
                </a:lnTo>
                <a:lnTo>
                  <a:pt x="2890520" y="2929890"/>
                </a:lnTo>
                <a:lnTo>
                  <a:pt x="2928620" y="292989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g object 19"/>
          <p:cNvSpPr/>
          <p:nvPr/>
        </p:nvSpPr>
        <p:spPr>
          <a:xfrm>
            <a:off x="1" y="3999251"/>
            <a:ext cx="3804073" cy="2853690"/>
          </a:xfrm>
          <a:custGeom>
            <a:avLst/>
            <a:gdLst/>
            <a:ahLst/>
            <a:cxnLst/>
            <a:rect l="l" t="t" r="r" b="b"/>
            <a:pathLst>
              <a:path w="2853055" h="2853690">
                <a:moveTo>
                  <a:pt x="0" y="0"/>
                </a:moveTo>
                <a:lnTo>
                  <a:pt x="0" y="3788"/>
                </a:lnTo>
                <a:lnTo>
                  <a:pt x="3787" y="3788"/>
                </a:lnTo>
                <a:lnTo>
                  <a:pt x="0" y="0"/>
                </a:lnTo>
                <a:close/>
              </a:path>
              <a:path w="2853055" h="2853690">
                <a:moveTo>
                  <a:pt x="3787" y="3788"/>
                </a:moveTo>
                <a:lnTo>
                  <a:pt x="0" y="3788"/>
                </a:lnTo>
                <a:lnTo>
                  <a:pt x="0" y="10138"/>
                </a:lnTo>
                <a:lnTo>
                  <a:pt x="10134" y="10138"/>
                </a:lnTo>
                <a:lnTo>
                  <a:pt x="3787" y="3788"/>
                </a:lnTo>
                <a:close/>
              </a:path>
              <a:path w="2853055" h="2853690">
                <a:moveTo>
                  <a:pt x="10134" y="10138"/>
                </a:moveTo>
                <a:lnTo>
                  <a:pt x="0" y="10138"/>
                </a:lnTo>
                <a:lnTo>
                  <a:pt x="0" y="16488"/>
                </a:lnTo>
                <a:lnTo>
                  <a:pt x="16481" y="16488"/>
                </a:lnTo>
                <a:lnTo>
                  <a:pt x="10134" y="10138"/>
                </a:lnTo>
                <a:close/>
              </a:path>
              <a:path w="2853055" h="2853690">
                <a:moveTo>
                  <a:pt x="16481" y="16488"/>
                </a:moveTo>
                <a:lnTo>
                  <a:pt x="0" y="16488"/>
                </a:lnTo>
                <a:lnTo>
                  <a:pt x="0" y="29188"/>
                </a:lnTo>
                <a:lnTo>
                  <a:pt x="29176" y="29188"/>
                </a:lnTo>
                <a:lnTo>
                  <a:pt x="16481" y="16488"/>
                </a:lnTo>
                <a:close/>
              </a:path>
              <a:path w="2853055" h="2853690">
                <a:moveTo>
                  <a:pt x="29176" y="29188"/>
                </a:moveTo>
                <a:lnTo>
                  <a:pt x="0" y="29188"/>
                </a:lnTo>
                <a:lnTo>
                  <a:pt x="0" y="35538"/>
                </a:lnTo>
                <a:lnTo>
                  <a:pt x="35523" y="35538"/>
                </a:lnTo>
                <a:lnTo>
                  <a:pt x="29176" y="29188"/>
                </a:lnTo>
                <a:close/>
              </a:path>
              <a:path w="2853055" h="2853690">
                <a:moveTo>
                  <a:pt x="35523" y="35538"/>
                </a:moveTo>
                <a:lnTo>
                  <a:pt x="0" y="35538"/>
                </a:lnTo>
                <a:lnTo>
                  <a:pt x="0" y="38108"/>
                </a:lnTo>
                <a:lnTo>
                  <a:pt x="3778" y="41888"/>
                </a:lnTo>
                <a:lnTo>
                  <a:pt x="41870" y="41888"/>
                </a:lnTo>
                <a:lnTo>
                  <a:pt x="35523" y="35538"/>
                </a:lnTo>
                <a:close/>
              </a:path>
              <a:path w="2853055" h="2853690">
                <a:moveTo>
                  <a:pt x="41870" y="41888"/>
                </a:moveTo>
                <a:lnTo>
                  <a:pt x="3778" y="41888"/>
                </a:lnTo>
                <a:lnTo>
                  <a:pt x="10126" y="48238"/>
                </a:lnTo>
                <a:lnTo>
                  <a:pt x="48217" y="48238"/>
                </a:lnTo>
                <a:lnTo>
                  <a:pt x="41870" y="41888"/>
                </a:lnTo>
                <a:close/>
              </a:path>
              <a:path w="2853055" h="2853690">
                <a:moveTo>
                  <a:pt x="48217" y="48238"/>
                </a:moveTo>
                <a:lnTo>
                  <a:pt x="10126" y="48238"/>
                </a:lnTo>
                <a:lnTo>
                  <a:pt x="16473" y="54588"/>
                </a:lnTo>
                <a:lnTo>
                  <a:pt x="54565" y="54588"/>
                </a:lnTo>
                <a:lnTo>
                  <a:pt x="48217" y="48238"/>
                </a:lnTo>
                <a:close/>
              </a:path>
              <a:path w="2853055" h="2853690">
                <a:moveTo>
                  <a:pt x="54565" y="54588"/>
                </a:moveTo>
                <a:lnTo>
                  <a:pt x="16473" y="54588"/>
                </a:lnTo>
                <a:lnTo>
                  <a:pt x="29167" y="67288"/>
                </a:lnTo>
                <a:lnTo>
                  <a:pt x="67259" y="67288"/>
                </a:lnTo>
                <a:lnTo>
                  <a:pt x="54565" y="54588"/>
                </a:lnTo>
                <a:close/>
              </a:path>
              <a:path w="2853055" h="2853690">
                <a:moveTo>
                  <a:pt x="67259" y="67288"/>
                </a:moveTo>
                <a:lnTo>
                  <a:pt x="29167" y="67288"/>
                </a:lnTo>
                <a:lnTo>
                  <a:pt x="48209" y="86338"/>
                </a:lnTo>
                <a:lnTo>
                  <a:pt x="86301" y="86338"/>
                </a:lnTo>
                <a:lnTo>
                  <a:pt x="67259" y="67288"/>
                </a:lnTo>
                <a:close/>
              </a:path>
              <a:path w="2853055" h="2853690">
                <a:moveTo>
                  <a:pt x="86301" y="86338"/>
                </a:moveTo>
                <a:lnTo>
                  <a:pt x="48209" y="86338"/>
                </a:lnTo>
                <a:lnTo>
                  <a:pt x="60904" y="99038"/>
                </a:lnTo>
                <a:lnTo>
                  <a:pt x="98996" y="99038"/>
                </a:lnTo>
                <a:lnTo>
                  <a:pt x="86301" y="86338"/>
                </a:lnTo>
                <a:close/>
              </a:path>
              <a:path w="2853055" h="2853690">
                <a:moveTo>
                  <a:pt x="98996" y="99038"/>
                </a:moveTo>
                <a:lnTo>
                  <a:pt x="60904" y="99038"/>
                </a:lnTo>
                <a:lnTo>
                  <a:pt x="67251" y="105388"/>
                </a:lnTo>
                <a:lnTo>
                  <a:pt x="105343" y="105388"/>
                </a:lnTo>
                <a:lnTo>
                  <a:pt x="98996" y="99038"/>
                </a:lnTo>
                <a:close/>
              </a:path>
              <a:path w="2853055" h="2853690">
                <a:moveTo>
                  <a:pt x="105343" y="105388"/>
                </a:moveTo>
                <a:lnTo>
                  <a:pt x="67251" y="105388"/>
                </a:lnTo>
                <a:lnTo>
                  <a:pt x="73598" y="111738"/>
                </a:lnTo>
                <a:lnTo>
                  <a:pt x="111690" y="111738"/>
                </a:lnTo>
                <a:lnTo>
                  <a:pt x="105343" y="105388"/>
                </a:lnTo>
                <a:close/>
              </a:path>
              <a:path w="2853055" h="2853690">
                <a:moveTo>
                  <a:pt x="111690" y="111738"/>
                </a:moveTo>
                <a:lnTo>
                  <a:pt x="73598" y="111738"/>
                </a:lnTo>
                <a:lnTo>
                  <a:pt x="79946" y="118088"/>
                </a:lnTo>
                <a:lnTo>
                  <a:pt x="118037" y="118088"/>
                </a:lnTo>
                <a:lnTo>
                  <a:pt x="111690" y="111738"/>
                </a:lnTo>
                <a:close/>
              </a:path>
              <a:path w="2853055" h="2853690">
                <a:moveTo>
                  <a:pt x="118037" y="118088"/>
                </a:moveTo>
                <a:lnTo>
                  <a:pt x="79946" y="118088"/>
                </a:lnTo>
                <a:lnTo>
                  <a:pt x="92640" y="130788"/>
                </a:lnTo>
                <a:lnTo>
                  <a:pt x="130732" y="130788"/>
                </a:lnTo>
                <a:lnTo>
                  <a:pt x="118037" y="118088"/>
                </a:lnTo>
                <a:close/>
              </a:path>
              <a:path w="2853055" h="2853690">
                <a:moveTo>
                  <a:pt x="130732" y="130788"/>
                </a:moveTo>
                <a:lnTo>
                  <a:pt x="92640" y="130788"/>
                </a:lnTo>
                <a:lnTo>
                  <a:pt x="98987" y="137138"/>
                </a:lnTo>
                <a:lnTo>
                  <a:pt x="137079" y="137138"/>
                </a:lnTo>
                <a:lnTo>
                  <a:pt x="130732" y="130788"/>
                </a:lnTo>
                <a:close/>
              </a:path>
              <a:path w="2853055" h="2853690">
                <a:moveTo>
                  <a:pt x="137079" y="137138"/>
                </a:moveTo>
                <a:lnTo>
                  <a:pt x="98987" y="137138"/>
                </a:lnTo>
                <a:lnTo>
                  <a:pt x="111682" y="149838"/>
                </a:lnTo>
                <a:lnTo>
                  <a:pt x="149774" y="149838"/>
                </a:lnTo>
                <a:lnTo>
                  <a:pt x="137079" y="137138"/>
                </a:lnTo>
                <a:close/>
              </a:path>
              <a:path w="2853055" h="2853690">
                <a:moveTo>
                  <a:pt x="149774" y="149838"/>
                </a:moveTo>
                <a:lnTo>
                  <a:pt x="111682" y="149838"/>
                </a:lnTo>
                <a:lnTo>
                  <a:pt x="124376" y="162538"/>
                </a:lnTo>
                <a:lnTo>
                  <a:pt x="162468" y="162538"/>
                </a:lnTo>
                <a:lnTo>
                  <a:pt x="149774" y="149838"/>
                </a:lnTo>
                <a:close/>
              </a:path>
              <a:path w="2853055" h="2853690">
                <a:moveTo>
                  <a:pt x="162468" y="162538"/>
                </a:moveTo>
                <a:lnTo>
                  <a:pt x="124376" y="162538"/>
                </a:lnTo>
                <a:lnTo>
                  <a:pt x="130724" y="168888"/>
                </a:lnTo>
                <a:lnTo>
                  <a:pt x="168815" y="168888"/>
                </a:lnTo>
                <a:lnTo>
                  <a:pt x="162468" y="162538"/>
                </a:lnTo>
                <a:close/>
              </a:path>
              <a:path w="2853055" h="2853690">
                <a:moveTo>
                  <a:pt x="168815" y="168888"/>
                </a:moveTo>
                <a:lnTo>
                  <a:pt x="130724" y="168888"/>
                </a:lnTo>
                <a:lnTo>
                  <a:pt x="143418" y="181588"/>
                </a:lnTo>
                <a:lnTo>
                  <a:pt x="181510" y="181588"/>
                </a:lnTo>
                <a:lnTo>
                  <a:pt x="168815" y="168888"/>
                </a:lnTo>
                <a:close/>
              </a:path>
              <a:path w="2853055" h="2853690">
                <a:moveTo>
                  <a:pt x="181510" y="181588"/>
                </a:moveTo>
                <a:lnTo>
                  <a:pt x="143418" y="181588"/>
                </a:lnTo>
                <a:lnTo>
                  <a:pt x="149765" y="187938"/>
                </a:lnTo>
                <a:lnTo>
                  <a:pt x="187857" y="187938"/>
                </a:lnTo>
                <a:lnTo>
                  <a:pt x="181510" y="181588"/>
                </a:lnTo>
                <a:close/>
              </a:path>
              <a:path w="2853055" h="2853690">
                <a:moveTo>
                  <a:pt x="187857" y="187938"/>
                </a:moveTo>
                <a:lnTo>
                  <a:pt x="149765" y="187938"/>
                </a:lnTo>
                <a:lnTo>
                  <a:pt x="156113" y="194288"/>
                </a:lnTo>
                <a:lnTo>
                  <a:pt x="194204" y="194288"/>
                </a:lnTo>
                <a:lnTo>
                  <a:pt x="187857" y="187938"/>
                </a:lnTo>
                <a:close/>
              </a:path>
              <a:path w="2853055" h="2853690">
                <a:moveTo>
                  <a:pt x="194204" y="194288"/>
                </a:moveTo>
                <a:lnTo>
                  <a:pt x="156113" y="194288"/>
                </a:lnTo>
                <a:lnTo>
                  <a:pt x="162460" y="200638"/>
                </a:lnTo>
                <a:lnTo>
                  <a:pt x="200552" y="200638"/>
                </a:lnTo>
                <a:lnTo>
                  <a:pt x="194204" y="194288"/>
                </a:lnTo>
                <a:close/>
              </a:path>
              <a:path w="2853055" h="2853690">
                <a:moveTo>
                  <a:pt x="200552" y="200638"/>
                </a:moveTo>
                <a:lnTo>
                  <a:pt x="162460" y="200638"/>
                </a:lnTo>
                <a:lnTo>
                  <a:pt x="168807" y="206988"/>
                </a:lnTo>
                <a:lnTo>
                  <a:pt x="206899" y="206988"/>
                </a:lnTo>
                <a:lnTo>
                  <a:pt x="200552" y="200638"/>
                </a:lnTo>
                <a:close/>
              </a:path>
              <a:path w="2853055" h="2853690">
                <a:moveTo>
                  <a:pt x="206899" y="206988"/>
                </a:moveTo>
                <a:lnTo>
                  <a:pt x="168807" y="206988"/>
                </a:lnTo>
                <a:lnTo>
                  <a:pt x="175154" y="213338"/>
                </a:lnTo>
                <a:lnTo>
                  <a:pt x="213246" y="213338"/>
                </a:lnTo>
                <a:lnTo>
                  <a:pt x="206899" y="206988"/>
                </a:lnTo>
                <a:close/>
              </a:path>
              <a:path w="2853055" h="2853690">
                <a:moveTo>
                  <a:pt x="213246" y="213338"/>
                </a:moveTo>
                <a:lnTo>
                  <a:pt x="175154" y="213338"/>
                </a:lnTo>
                <a:lnTo>
                  <a:pt x="181502" y="219688"/>
                </a:lnTo>
                <a:lnTo>
                  <a:pt x="219594" y="219688"/>
                </a:lnTo>
                <a:lnTo>
                  <a:pt x="213246" y="213338"/>
                </a:lnTo>
                <a:close/>
              </a:path>
              <a:path w="2853055" h="2853690">
                <a:moveTo>
                  <a:pt x="219594" y="219688"/>
                </a:moveTo>
                <a:lnTo>
                  <a:pt x="181502" y="219688"/>
                </a:lnTo>
                <a:lnTo>
                  <a:pt x="187849" y="226038"/>
                </a:lnTo>
                <a:lnTo>
                  <a:pt x="225941" y="226038"/>
                </a:lnTo>
                <a:lnTo>
                  <a:pt x="219594" y="219688"/>
                </a:lnTo>
                <a:close/>
              </a:path>
              <a:path w="2853055" h="2853690">
                <a:moveTo>
                  <a:pt x="225941" y="226038"/>
                </a:moveTo>
                <a:lnTo>
                  <a:pt x="187849" y="226038"/>
                </a:lnTo>
                <a:lnTo>
                  <a:pt x="194196" y="232388"/>
                </a:lnTo>
                <a:lnTo>
                  <a:pt x="232288" y="232388"/>
                </a:lnTo>
                <a:lnTo>
                  <a:pt x="225941" y="226038"/>
                </a:lnTo>
                <a:close/>
              </a:path>
              <a:path w="2853055" h="2853690">
                <a:moveTo>
                  <a:pt x="232288" y="232388"/>
                </a:moveTo>
                <a:lnTo>
                  <a:pt x="194196" y="232388"/>
                </a:lnTo>
                <a:lnTo>
                  <a:pt x="200544" y="238738"/>
                </a:lnTo>
                <a:lnTo>
                  <a:pt x="238635" y="238738"/>
                </a:lnTo>
                <a:lnTo>
                  <a:pt x="232288" y="232388"/>
                </a:lnTo>
                <a:close/>
              </a:path>
              <a:path w="2853055" h="2853690">
                <a:moveTo>
                  <a:pt x="238635" y="238738"/>
                </a:moveTo>
                <a:lnTo>
                  <a:pt x="200544" y="238738"/>
                </a:lnTo>
                <a:lnTo>
                  <a:pt x="206891" y="245088"/>
                </a:lnTo>
                <a:lnTo>
                  <a:pt x="244983" y="245088"/>
                </a:lnTo>
                <a:lnTo>
                  <a:pt x="238635" y="238738"/>
                </a:lnTo>
                <a:close/>
              </a:path>
              <a:path w="2853055" h="2853690">
                <a:moveTo>
                  <a:pt x="244983" y="245088"/>
                </a:moveTo>
                <a:lnTo>
                  <a:pt x="206891" y="245088"/>
                </a:lnTo>
                <a:lnTo>
                  <a:pt x="213238" y="251438"/>
                </a:lnTo>
                <a:lnTo>
                  <a:pt x="251330" y="251438"/>
                </a:lnTo>
                <a:lnTo>
                  <a:pt x="244983" y="245088"/>
                </a:lnTo>
                <a:close/>
              </a:path>
              <a:path w="2853055" h="2853690">
                <a:moveTo>
                  <a:pt x="251330" y="251438"/>
                </a:moveTo>
                <a:lnTo>
                  <a:pt x="213238" y="251438"/>
                </a:lnTo>
                <a:lnTo>
                  <a:pt x="219585" y="257788"/>
                </a:lnTo>
                <a:lnTo>
                  <a:pt x="257677" y="257788"/>
                </a:lnTo>
                <a:lnTo>
                  <a:pt x="251330" y="251438"/>
                </a:lnTo>
                <a:close/>
              </a:path>
              <a:path w="2853055" h="2853690">
                <a:moveTo>
                  <a:pt x="257677" y="257788"/>
                </a:moveTo>
                <a:lnTo>
                  <a:pt x="219585" y="257788"/>
                </a:lnTo>
                <a:lnTo>
                  <a:pt x="225933" y="264138"/>
                </a:lnTo>
                <a:lnTo>
                  <a:pt x="264024" y="264138"/>
                </a:lnTo>
                <a:lnTo>
                  <a:pt x="257677" y="257788"/>
                </a:lnTo>
                <a:close/>
              </a:path>
              <a:path w="2853055" h="2853690">
                <a:moveTo>
                  <a:pt x="264024" y="264138"/>
                </a:moveTo>
                <a:lnTo>
                  <a:pt x="225933" y="264138"/>
                </a:lnTo>
                <a:lnTo>
                  <a:pt x="232280" y="270488"/>
                </a:lnTo>
                <a:lnTo>
                  <a:pt x="270372" y="270488"/>
                </a:lnTo>
                <a:lnTo>
                  <a:pt x="264024" y="264138"/>
                </a:lnTo>
                <a:close/>
              </a:path>
              <a:path w="2853055" h="2853690">
                <a:moveTo>
                  <a:pt x="270372" y="270488"/>
                </a:moveTo>
                <a:lnTo>
                  <a:pt x="232280" y="270488"/>
                </a:lnTo>
                <a:lnTo>
                  <a:pt x="238627" y="276838"/>
                </a:lnTo>
                <a:lnTo>
                  <a:pt x="276719" y="276838"/>
                </a:lnTo>
                <a:lnTo>
                  <a:pt x="270372" y="270488"/>
                </a:lnTo>
                <a:close/>
              </a:path>
              <a:path w="2853055" h="2853690">
                <a:moveTo>
                  <a:pt x="276719" y="276838"/>
                </a:moveTo>
                <a:lnTo>
                  <a:pt x="238627" y="276838"/>
                </a:lnTo>
                <a:lnTo>
                  <a:pt x="244974" y="283188"/>
                </a:lnTo>
                <a:lnTo>
                  <a:pt x="283066" y="283188"/>
                </a:lnTo>
                <a:lnTo>
                  <a:pt x="276719" y="276838"/>
                </a:lnTo>
                <a:close/>
              </a:path>
              <a:path w="2853055" h="2853690">
                <a:moveTo>
                  <a:pt x="283066" y="283188"/>
                </a:moveTo>
                <a:lnTo>
                  <a:pt x="244974" y="283188"/>
                </a:lnTo>
                <a:lnTo>
                  <a:pt x="251322" y="289538"/>
                </a:lnTo>
                <a:lnTo>
                  <a:pt x="289413" y="289538"/>
                </a:lnTo>
                <a:lnTo>
                  <a:pt x="283066" y="283188"/>
                </a:lnTo>
                <a:close/>
              </a:path>
              <a:path w="2853055" h="2853690">
                <a:moveTo>
                  <a:pt x="289413" y="289538"/>
                </a:moveTo>
                <a:lnTo>
                  <a:pt x="251322" y="289538"/>
                </a:lnTo>
                <a:lnTo>
                  <a:pt x="264016" y="302238"/>
                </a:lnTo>
                <a:lnTo>
                  <a:pt x="302108" y="302238"/>
                </a:lnTo>
                <a:lnTo>
                  <a:pt x="289413" y="289538"/>
                </a:lnTo>
                <a:close/>
              </a:path>
              <a:path w="2853055" h="2853690">
                <a:moveTo>
                  <a:pt x="302108" y="302238"/>
                </a:moveTo>
                <a:lnTo>
                  <a:pt x="264016" y="302238"/>
                </a:lnTo>
                <a:lnTo>
                  <a:pt x="270363" y="308588"/>
                </a:lnTo>
                <a:lnTo>
                  <a:pt x="308455" y="308588"/>
                </a:lnTo>
                <a:lnTo>
                  <a:pt x="302108" y="302238"/>
                </a:lnTo>
                <a:close/>
              </a:path>
              <a:path w="2853055" h="2853690">
                <a:moveTo>
                  <a:pt x="308455" y="308588"/>
                </a:moveTo>
                <a:lnTo>
                  <a:pt x="270363" y="308588"/>
                </a:lnTo>
                <a:lnTo>
                  <a:pt x="276711" y="314938"/>
                </a:lnTo>
                <a:lnTo>
                  <a:pt x="314803" y="314938"/>
                </a:lnTo>
                <a:lnTo>
                  <a:pt x="308455" y="308588"/>
                </a:lnTo>
                <a:close/>
              </a:path>
              <a:path w="2853055" h="2853690">
                <a:moveTo>
                  <a:pt x="314803" y="314938"/>
                </a:moveTo>
                <a:lnTo>
                  <a:pt x="276711" y="314938"/>
                </a:lnTo>
                <a:lnTo>
                  <a:pt x="295753" y="333988"/>
                </a:lnTo>
                <a:lnTo>
                  <a:pt x="333844" y="333988"/>
                </a:lnTo>
                <a:lnTo>
                  <a:pt x="314803" y="314938"/>
                </a:lnTo>
                <a:close/>
              </a:path>
              <a:path w="2853055" h="2853690">
                <a:moveTo>
                  <a:pt x="333844" y="333988"/>
                </a:moveTo>
                <a:lnTo>
                  <a:pt x="295753" y="333988"/>
                </a:lnTo>
                <a:lnTo>
                  <a:pt x="302100" y="340338"/>
                </a:lnTo>
                <a:lnTo>
                  <a:pt x="340192" y="340338"/>
                </a:lnTo>
                <a:lnTo>
                  <a:pt x="333844" y="333988"/>
                </a:lnTo>
                <a:close/>
              </a:path>
              <a:path w="2853055" h="2853690">
                <a:moveTo>
                  <a:pt x="340192" y="340338"/>
                </a:moveTo>
                <a:lnTo>
                  <a:pt x="302100" y="340338"/>
                </a:lnTo>
                <a:lnTo>
                  <a:pt x="308447" y="346688"/>
                </a:lnTo>
                <a:lnTo>
                  <a:pt x="346539" y="346688"/>
                </a:lnTo>
                <a:lnTo>
                  <a:pt x="340192" y="340338"/>
                </a:lnTo>
                <a:close/>
              </a:path>
              <a:path w="2853055" h="2853690">
                <a:moveTo>
                  <a:pt x="346539" y="346688"/>
                </a:moveTo>
                <a:lnTo>
                  <a:pt x="308447" y="346688"/>
                </a:lnTo>
                <a:lnTo>
                  <a:pt x="314794" y="353038"/>
                </a:lnTo>
                <a:lnTo>
                  <a:pt x="352886" y="353038"/>
                </a:lnTo>
                <a:lnTo>
                  <a:pt x="346539" y="346688"/>
                </a:lnTo>
                <a:close/>
              </a:path>
              <a:path w="2853055" h="2853690">
                <a:moveTo>
                  <a:pt x="352886" y="353038"/>
                </a:moveTo>
                <a:lnTo>
                  <a:pt x="314794" y="353038"/>
                </a:lnTo>
                <a:lnTo>
                  <a:pt x="333836" y="372088"/>
                </a:lnTo>
                <a:lnTo>
                  <a:pt x="371928" y="372088"/>
                </a:lnTo>
                <a:lnTo>
                  <a:pt x="352886" y="353038"/>
                </a:lnTo>
                <a:close/>
              </a:path>
              <a:path w="2853055" h="2853690">
                <a:moveTo>
                  <a:pt x="371928" y="372088"/>
                </a:moveTo>
                <a:lnTo>
                  <a:pt x="333836" y="372088"/>
                </a:lnTo>
                <a:lnTo>
                  <a:pt x="340183" y="378438"/>
                </a:lnTo>
                <a:lnTo>
                  <a:pt x="378275" y="378438"/>
                </a:lnTo>
                <a:lnTo>
                  <a:pt x="371928" y="372088"/>
                </a:lnTo>
                <a:close/>
              </a:path>
              <a:path w="2853055" h="2853690">
                <a:moveTo>
                  <a:pt x="378275" y="378438"/>
                </a:moveTo>
                <a:lnTo>
                  <a:pt x="340183" y="378438"/>
                </a:lnTo>
                <a:lnTo>
                  <a:pt x="346531" y="384788"/>
                </a:lnTo>
                <a:lnTo>
                  <a:pt x="384622" y="384788"/>
                </a:lnTo>
                <a:lnTo>
                  <a:pt x="378275" y="378438"/>
                </a:lnTo>
                <a:close/>
              </a:path>
              <a:path w="2853055" h="2853690">
                <a:moveTo>
                  <a:pt x="384622" y="384788"/>
                </a:moveTo>
                <a:lnTo>
                  <a:pt x="346531" y="384788"/>
                </a:lnTo>
                <a:lnTo>
                  <a:pt x="365572" y="403838"/>
                </a:lnTo>
                <a:lnTo>
                  <a:pt x="403664" y="403838"/>
                </a:lnTo>
                <a:lnTo>
                  <a:pt x="384622" y="384788"/>
                </a:lnTo>
                <a:close/>
              </a:path>
              <a:path w="2853055" h="2853690">
                <a:moveTo>
                  <a:pt x="403664" y="403838"/>
                </a:moveTo>
                <a:lnTo>
                  <a:pt x="365572" y="403838"/>
                </a:lnTo>
                <a:lnTo>
                  <a:pt x="371920" y="410188"/>
                </a:lnTo>
                <a:lnTo>
                  <a:pt x="410012" y="410188"/>
                </a:lnTo>
                <a:lnTo>
                  <a:pt x="403664" y="403838"/>
                </a:lnTo>
                <a:close/>
              </a:path>
              <a:path w="2853055" h="2853690">
                <a:moveTo>
                  <a:pt x="410012" y="410188"/>
                </a:moveTo>
                <a:lnTo>
                  <a:pt x="371920" y="410188"/>
                </a:lnTo>
                <a:lnTo>
                  <a:pt x="384614" y="422888"/>
                </a:lnTo>
                <a:lnTo>
                  <a:pt x="422706" y="422888"/>
                </a:lnTo>
                <a:lnTo>
                  <a:pt x="410012" y="410188"/>
                </a:lnTo>
                <a:close/>
              </a:path>
              <a:path w="2853055" h="2853690">
                <a:moveTo>
                  <a:pt x="422706" y="422888"/>
                </a:moveTo>
                <a:lnTo>
                  <a:pt x="384614" y="422888"/>
                </a:lnTo>
                <a:lnTo>
                  <a:pt x="390962" y="429238"/>
                </a:lnTo>
                <a:lnTo>
                  <a:pt x="429053" y="429238"/>
                </a:lnTo>
                <a:lnTo>
                  <a:pt x="422706" y="422888"/>
                </a:lnTo>
                <a:close/>
              </a:path>
              <a:path w="2853055" h="2853690">
                <a:moveTo>
                  <a:pt x="429053" y="429238"/>
                </a:moveTo>
                <a:lnTo>
                  <a:pt x="390962" y="429238"/>
                </a:lnTo>
                <a:lnTo>
                  <a:pt x="397309" y="435588"/>
                </a:lnTo>
                <a:lnTo>
                  <a:pt x="435401" y="435588"/>
                </a:lnTo>
                <a:lnTo>
                  <a:pt x="429053" y="429238"/>
                </a:lnTo>
                <a:close/>
              </a:path>
              <a:path w="2853055" h="2853690">
                <a:moveTo>
                  <a:pt x="435401" y="435588"/>
                </a:moveTo>
                <a:lnTo>
                  <a:pt x="397309" y="435588"/>
                </a:lnTo>
                <a:lnTo>
                  <a:pt x="403656" y="441938"/>
                </a:lnTo>
                <a:lnTo>
                  <a:pt x="441748" y="441938"/>
                </a:lnTo>
                <a:lnTo>
                  <a:pt x="435401" y="435588"/>
                </a:lnTo>
                <a:close/>
              </a:path>
              <a:path w="2853055" h="2853690">
                <a:moveTo>
                  <a:pt x="441748" y="441938"/>
                </a:moveTo>
                <a:lnTo>
                  <a:pt x="403656" y="441938"/>
                </a:lnTo>
                <a:lnTo>
                  <a:pt x="410003" y="448288"/>
                </a:lnTo>
                <a:lnTo>
                  <a:pt x="448095" y="448288"/>
                </a:lnTo>
                <a:lnTo>
                  <a:pt x="441748" y="441938"/>
                </a:lnTo>
                <a:close/>
              </a:path>
              <a:path w="2853055" h="2853690">
                <a:moveTo>
                  <a:pt x="448095" y="448288"/>
                </a:moveTo>
                <a:lnTo>
                  <a:pt x="410003" y="448288"/>
                </a:lnTo>
                <a:lnTo>
                  <a:pt x="416351" y="454638"/>
                </a:lnTo>
                <a:lnTo>
                  <a:pt x="454442" y="454638"/>
                </a:lnTo>
                <a:lnTo>
                  <a:pt x="448095" y="448288"/>
                </a:lnTo>
                <a:close/>
              </a:path>
              <a:path w="2853055" h="2853690">
                <a:moveTo>
                  <a:pt x="454442" y="454638"/>
                </a:moveTo>
                <a:lnTo>
                  <a:pt x="416351" y="454638"/>
                </a:lnTo>
                <a:lnTo>
                  <a:pt x="429045" y="467338"/>
                </a:lnTo>
                <a:lnTo>
                  <a:pt x="467137" y="467338"/>
                </a:lnTo>
                <a:lnTo>
                  <a:pt x="454442" y="454638"/>
                </a:lnTo>
                <a:close/>
              </a:path>
              <a:path w="2853055" h="2853690">
                <a:moveTo>
                  <a:pt x="467137" y="467338"/>
                </a:moveTo>
                <a:lnTo>
                  <a:pt x="429045" y="467338"/>
                </a:lnTo>
                <a:lnTo>
                  <a:pt x="435392" y="473688"/>
                </a:lnTo>
                <a:lnTo>
                  <a:pt x="473484" y="473688"/>
                </a:lnTo>
                <a:lnTo>
                  <a:pt x="467137" y="467338"/>
                </a:lnTo>
                <a:close/>
              </a:path>
              <a:path w="2853055" h="2853690">
                <a:moveTo>
                  <a:pt x="473484" y="473688"/>
                </a:moveTo>
                <a:lnTo>
                  <a:pt x="435392" y="473688"/>
                </a:lnTo>
                <a:lnTo>
                  <a:pt x="441740" y="480038"/>
                </a:lnTo>
                <a:lnTo>
                  <a:pt x="479831" y="480038"/>
                </a:lnTo>
                <a:lnTo>
                  <a:pt x="473484" y="473688"/>
                </a:lnTo>
                <a:close/>
              </a:path>
              <a:path w="2853055" h="2853690">
                <a:moveTo>
                  <a:pt x="479831" y="480038"/>
                </a:moveTo>
                <a:lnTo>
                  <a:pt x="441740" y="480038"/>
                </a:lnTo>
                <a:lnTo>
                  <a:pt x="448087" y="486388"/>
                </a:lnTo>
                <a:lnTo>
                  <a:pt x="486179" y="486388"/>
                </a:lnTo>
                <a:lnTo>
                  <a:pt x="479831" y="480038"/>
                </a:lnTo>
                <a:close/>
              </a:path>
              <a:path w="2853055" h="2853690">
                <a:moveTo>
                  <a:pt x="486179" y="486388"/>
                </a:moveTo>
                <a:lnTo>
                  <a:pt x="448087" y="486388"/>
                </a:lnTo>
                <a:lnTo>
                  <a:pt x="454434" y="492738"/>
                </a:lnTo>
                <a:lnTo>
                  <a:pt x="492526" y="492738"/>
                </a:lnTo>
                <a:lnTo>
                  <a:pt x="486179" y="486388"/>
                </a:lnTo>
                <a:close/>
              </a:path>
              <a:path w="2853055" h="2853690">
                <a:moveTo>
                  <a:pt x="492526" y="492738"/>
                </a:moveTo>
                <a:lnTo>
                  <a:pt x="454434" y="492738"/>
                </a:lnTo>
                <a:lnTo>
                  <a:pt x="467129" y="505438"/>
                </a:lnTo>
                <a:lnTo>
                  <a:pt x="505220" y="505438"/>
                </a:lnTo>
                <a:lnTo>
                  <a:pt x="492526" y="492738"/>
                </a:lnTo>
                <a:close/>
              </a:path>
              <a:path w="2853055" h="2853690">
                <a:moveTo>
                  <a:pt x="505220" y="505438"/>
                </a:moveTo>
                <a:lnTo>
                  <a:pt x="467129" y="505438"/>
                </a:lnTo>
                <a:lnTo>
                  <a:pt x="473476" y="511788"/>
                </a:lnTo>
                <a:lnTo>
                  <a:pt x="511568" y="511788"/>
                </a:lnTo>
                <a:lnTo>
                  <a:pt x="505220" y="505438"/>
                </a:lnTo>
                <a:close/>
              </a:path>
              <a:path w="2853055" h="2853690">
                <a:moveTo>
                  <a:pt x="511568" y="511788"/>
                </a:moveTo>
                <a:lnTo>
                  <a:pt x="473476" y="511788"/>
                </a:lnTo>
                <a:lnTo>
                  <a:pt x="486170" y="524488"/>
                </a:lnTo>
                <a:lnTo>
                  <a:pt x="524262" y="524488"/>
                </a:lnTo>
                <a:lnTo>
                  <a:pt x="511568" y="511788"/>
                </a:lnTo>
                <a:close/>
              </a:path>
              <a:path w="2853055" h="2853690">
                <a:moveTo>
                  <a:pt x="524262" y="524488"/>
                </a:moveTo>
                <a:lnTo>
                  <a:pt x="486170" y="524488"/>
                </a:lnTo>
                <a:lnTo>
                  <a:pt x="492518" y="530838"/>
                </a:lnTo>
                <a:lnTo>
                  <a:pt x="530610" y="530838"/>
                </a:lnTo>
                <a:lnTo>
                  <a:pt x="524262" y="524488"/>
                </a:lnTo>
                <a:close/>
              </a:path>
              <a:path w="2853055" h="2853690">
                <a:moveTo>
                  <a:pt x="530610" y="530838"/>
                </a:moveTo>
                <a:lnTo>
                  <a:pt x="492518" y="530838"/>
                </a:lnTo>
                <a:lnTo>
                  <a:pt x="498865" y="537188"/>
                </a:lnTo>
                <a:lnTo>
                  <a:pt x="536957" y="537188"/>
                </a:lnTo>
                <a:lnTo>
                  <a:pt x="530610" y="530838"/>
                </a:lnTo>
                <a:close/>
              </a:path>
              <a:path w="2853055" h="2853690">
                <a:moveTo>
                  <a:pt x="536957" y="537188"/>
                </a:moveTo>
                <a:lnTo>
                  <a:pt x="498865" y="537188"/>
                </a:lnTo>
                <a:lnTo>
                  <a:pt x="505212" y="543538"/>
                </a:lnTo>
                <a:lnTo>
                  <a:pt x="543304" y="543538"/>
                </a:lnTo>
                <a:lnTo>
                  <a:pt x="536957" y="537188"/>
                </a:lnTo>
                <a:close/>
              </a:path>
              <a:path w="2853055" h="2853690">
                <a:moveTo>
                  <a:pt x="543304" y="543538"/>
                </a:moveTo>
                <a:lnTo>
                  <a:pt x="505212" y="543538"/>
                </a:lnTo>
                <a:lnTo>
                  <a:pt x="511560" y="549888"/>
                </a:lnTo>
                <a:lnTo>
                  <a:pt x="549651" y="549888"/>
                </a:lnTo>
                <a:lnTo>
                  <a:pt x="543304" y="543538"/>
                </a:lnTo>
                <a:close/>
              </a:path>
              <a:path w="2853055" h="2853690">
                <a:moveTo>
                  <a:pt x="549651" y="549888"/>
                </a:moveTo>
                <a:lnTo>
                  <a:pt x="511560" y="549888"/>
                </a:lnTo>
                <a:lnTo>
                  <a:pt x="524254" y="562588"/>
                </a:lnTo>
                <a:lnTo>
                  <a:pt x="562346" y="562588"/>
                </a:lnTo>
                <a:lnTo>
                  <a:pt x="549651" y="549888"/>
                </a:lnTo>
                <a:close/>
              </a:path>
              <a:path w="2853055" h="2853690">
                <a:moveTo>
                  <a:pt x="562346" y="562588"/>
                </a:moveTo>
                <a:lnTo>
                  <a:pt x="524254" y="562588"/>
                </a:lnTo>
                <a:lnTo>
                  <a:pt x="530601" y="568938"/>
                </a:lnTo>
                <a:lnTo>
                  <a:pt x="568693" y="568938"/>
                </a:lnTo>
                <a:lnTo>
                  <a:pt x="562346" y="562588"/>
                </a:lnTo>
                <a:close/>
              </a:path>
              <a:path w="2853055" h="2853690">
                <a:moveTo>
                  <a:pt x="568693" y="568938"/>
                </a:moveTo>
                <a:lnTo>
                  <a:pt x="530601" y="568938"/>
                </a:lnTo>
                <a:lnTo>
                  <a:pt x="549643" y="587988"/>
                </a:lnTo>
                <a:lnTo>
                  <a:pt x="587735" y="587988"/>
                </a:lnTo>
                <a:lnTo>
                  <a:pt x="568693" y="568938"/>
                </a:lnTo>
                <a:close/>
              </a:path>
              <a:path w="2853055" h="2853690">
                <a:moveTo>
                  <a:pt x="587735" y="587988"/>
                </a:moveTo>
                <a:lnTo>
                  <a:pt x="549643" y="587988"/>
                </a:lnTo>
                <a:lnTo>
                  <a:pt x="555990" y="594338"/>
                </a:lnTo>
                <a:lnTo>
                  <a:pt x="594082" y="594338"/>
                </a:lnTo>
                <a:lnTo>
                  <a:pt x="587735" y="587988"/>
                </a:lnTo>
                <a:close/>
              </a:path>
              <a:path w="2853055" h="2853690">
                <a:moveTo>
                  <a:pt x="594082" y="594338"/>
                </a:moveTo>
                <a:lnTo>
                  <a:pt x="555990" y="594338"/>
                </a:lnTo>
                <a:lnTo>
                  <a:pt x="562338" y="600688"/>
                </a:lnTo>
                <a:lnTo>
                  <a:pt x="600429" y="600688"/>
                </a:lnTo>
                <a:lnTo>
                  <a:pt x="594082" y="594338"/>
                </a:lnTo>
                <a:close/>
              </a:path>
              <a:path w="2853055" h="2853690">
                <a:moveTo>
                  <a:pt x="600429" y="600688"/>
                </a:moveTo>
                <a:lnTo>
                  <a:pt x="562338" y="600688"/>
                </a:lnTo>
                <a:lnTo>
                  <a:pt x="568685" y="607038"/>
                </a:lnTo>
                <a:lnTo>
                  <a:pt x="606777" y="607038"/>
                </a:lnTo>
                <a:lnTo>
                  <a:pt x="600429" y="600688"/>
                </a:lnTo>
                <a:close/>
              </a:path>
              <a:path w="2853055" h="2853690">
                <a:moveTo>
                  <a:pt x="606777" y="607038"/>
                </a:moveTo>
                <a:lnTo>
                  <a:pt x="568685" y="607038"/>
                </a:lnTo>
                <a:lnTo>
                  <a:pt x="575032" y="613388"/>
                </a:lnTo>
                <a:lnTo>
                  <a:pt x="613124" y="613388"/>
                </a:lnTo>
                <a:lnTo>
                  <a:pt x="606777" y="607038"/>
                </a:lnTo>
                <a:close/>
              </a:path>
              <a:path w="2853055" h="2853690">
                <a:moveTo>
                  <a:pt x="613124" y="613388"/>
                </a:moveTo>
                <a:lnTo>
                  <a:pt x="575032" y="613388"/>
                </a:lnTo>
                <a:lnTo>
                  <a:pt x="581379" y="619738"/>
                </a:lnTo>
                <a:lnTo>
                  <a:pt x="619471" y="619738"/>
                </a:lnTo>
                <a:lnTo>
                  <a:pt x="613124" y="613388"/>
                </a:lnTo>
                <a:close/>
              </a:path>
              <a:path w="2853055" h="2853690">
                <a:moveTo>
                  <a:pt x="619471" y="619738"/>
                </a:moveTo>
                <a:lnTo>
                  <a:pt x="581379" y="619738"/>
                </a:lnTo>
                <a:lnTo>
                  <a:pt x="587727" y="626088"/>
                </a:lnTo>
                <a:lnTo>
                  <a:pt x="625819" y="626088"/>
                </a:lnTo>
                <a:lnTo>
                  <a:pt x="619471" y="619738"/>
                </a:lnTo>
                <a:close/>
              </a:path>
              <a:path w="2853055" h="2853690">
                <a:moveTo>
                  <a:pt x="625819" y="626088"/>
                </a:moveTo>
                <a:lnTo>
                  <a:pt x="587727" y="626088"/>
                </a:lnTo>
                <a:lnTo>
                  <a:pt x="594074" y="632438"/>
                </a:lnTo>
                <a:lnTo>
                  <a:pt x="632166" y="632438"/>
                </a:lnTo>
                <a:lnTo>
                  <a:pt x="625819" y="626088"/>
                </a:lnTo>
                <a:close/>
              </a:path>
              <a:path w="2853055" h="2853690">
                <a:moveTo>
                  <a:pt x="632166" y="632438"/>
                </a:moveTo>
                <a:lnTo>
                  <a:pt x="594074" y="632438"/>
                </a:lnTo>
                <a:lnTo>
                  <a:pt x="606769" y="645138"/>
                </a:lnTo>
                <a:lnTo>
                  <a:pt x="644860" y="645138"/>
                </a:lnTo>
                <a:lnTo>
                  <a:pt x="632166" y="632438"/>
                </a:lnTo>
                <a:close/>
              </a:path>
              <a:path w="2853055" h="2853690">
                <a:moveTo>
                  <a:pt x="644860" y="645138"/>
                </a:moveTo>
                <a:lnTo>
                  <a:pt x="606769" y="645138"/>
                </a:lnTo>
                <a:lnTo>
                  <a:pt x="613116" y="651488"/>
                </a:lnTo>
                <a:lnTo>
                  <a:pt x="651208" y="651488"/>
                </a:lnTo>
                <a:lnTo>
                  <a:pt x="644860" y="645138"/>
                </a:lnTo>
                <a:close/>
              </a:path>
              <a:path w="2853055" h="2853690">
                <a:moveTo>
                  <a:pt x="651208" y="651488"/>
                </a:moveTo>
                <a:lnTo>
                  <a:pt x="613116" y="651488"/>
                </a:lnTo>
                <a:lnTo>
                  <a:pt x="625810" y="664188"/>
                </a:lnTo>
                <a:lnTo>
                  <a:pt x="663902" y="664188"/>
                </a:lnTo>
                <a:lnTo>
                  <a:pt x="651208" y="651488"/>
                </a:lnTo>
                <a:close/>
              </a:path>
              <a:path w="2853055" h="2853690">
                <a:moveTo>
                  <a:pt x="663902" y="664188"/>
                </a:moveTo>
                <a:lnTo>
                  <a:pt x="625810" y="664188"/>
                </a:lnTo>
                <a:lnTo>
                  <a:pt x="638505" y="676888"/>
                </a:lnTo>
                <a:lnTo>
                  <a:pt x="676597" y="676888"/>
                </a:lnTo>
                <a:lnTo>
                  <a:pt x="663902" y="664188"/>
                </a:lnTo>
                <a:close/>
              </a:path>
              <a:path w="2853055" h="2853690">
                <a:moveTo>
                  <a:pt x="676597" y="676888"/>
                </a:moveTo>
                <a:lnTo>
                  <a:pt x="638505" y="676888"/>
                </a:lnTo>
                <a:lnTo>
                  <a:pt x="644852" y="683238"/>
                </a:lnTo>
                <a:lnTo>
                  <a:pt x="682944" y="683238"/>
                </a:lnTo>
                <a:lnTo>
                  <a:pt x="676597" y="676888"/>
                </a:lnTo>
                <a:close/>
              </a:path>
              <a:path w="2853055" h="2853690">
                <a:moveTo>
                  <a:pt x="682944" y="683238"/>
                </a:moveTo>
                <a:lnTo>
                  <a:pt x="644852" y="683238"/>
                </a:lnTo>
                <a:lnTo>
                  <a:pt x="651199" y="689588"/>
                </a:lnTo>
                <a:lnTo>
                  <a:pt x="689291" y="689588"/>
                </a:lnTo>
                <a:lnTo>
                  <a:pt x="682944" y="683238"/>
                </a:lnTo>
                <a:close/>
              </a:path>
              <a:path w="2853055" h="2853690">
                <a:moveTo>
                  <a:pt x="689291" y="689588"/>
                </a:moveTo>
                <a:lnTo>
                  <a:pt x="651199" y="689588"/>
                </a:lnTo>
                <a:lnTo>
                  <a:pt x="657547" y="695938"/>
                </a:lnTo>
                <a:lnTo>
                  <a:pt x="695638" y="695938"/>
                </a:lnTo>
                <a:lnTo>
                  <a:pt x="689291" y="689588"/>
                </a:lnTo>
                <a:close/>
              </a:path>
              <a:path w="2853055" h="2853690">
                <a:moveTo>
                  <a:pt x="695638" y="695938"/>
                </a:moveTo>
                <a:lnTo>
                  <a:pt x="657547" y="695938"/>
                </a:lnTo>
                <a:lnTo>
                  <a:pt x="663894" y="702288"/>
                </a:lnTo>
                <a:lnTo>
                  <a:pt x="701986" y="702288"/>
                </a:lnTo>
                <a:lnTo>
                  <a:pt x="695638" y="695938"/>
                </a:lnTo>
                <a:close/>
              </a:path>
              <a:path w="2853055" h="2853690">
                <a:moveTo>
                  <a:pt x="701986" y="702288"/>
                </a:moveTo>
                <a:lnTo>
                  <a:pt x="663894" y="702288"/>
                </a:lnTo>
                <a:lnTo>
                  <a:pt x="670241" y="708638"/>
                </a:lnTo>
                <a:lnTo>
                  <a:pt x="708333" y="708638"/>
                </a:lnTo>
                <a:lnTo>
                  <a:pt x="701986" y="702288"/>
                </a:lnTo>
                <a:close/>
              </a:path>
              <a:path w="2853055" h="2853690">
                <a:moveTo>
                  <a:pt x="708333" y="708638"/>
                </a:moveTo>
                <a:lnTo>
                  <a:pt x="670241" y="708638"/>
                </a:lnTo>
                <a:lnTo>
                  <a:pt x="676588" y="714988"/>
                </a:lnTo>
                <a:lnTo>
                  <a:pt x="714680" y="714988"/>
                </a:lnTo>
                <a:lnTo>
                  <a:pt x="708333" y="708638"/>
                </a:lnTo>
                <a:close/>
              </a:path>
              <a:path w="2853055" h="2853690">
                <a:moveTo>
                  <a:pt x="714680" y="714988"/>
                </a:moveTo>
                <a:lnTo>
                  <a:pt x="676588" y="714988"/>
                </a:lnTo>
                <a:lnTo>
                  <a:pt x="682936" y="721338"/>
                </a:lnTo>
                <a:lnTo>
                  <a:pt x="721028" y="721338"/>
                </a:lnTo>
                <a:lnTo>
                  <a:pt x="714680" y="714988"/>
                </a:lnTo>
                <a:close/>
              </a:path>
              <a:path w="2853055" h="2853690">
                <a:moveTo>
                  <a:pt x="721028" y="721338"/>
                </a:moveTo>
                <a:lnTo>
                  <a:pt x="682936" y="721338"/>
                </a:lnTo>
                <a:lnTo>
                  <a:pt x="689283" y="727688"/>
                </a:lnTo>
                <a:lnTo>
                  <a:pt x="727375" y="727688"/>
                </a:lnTo>
                <a:lnTo>
                  <a:pt x="721028" y="721338"/>
                </a:lnTo>
                <a:close/>
              </a:path>
              <a:path w="2853055" h="2853690">
                <a:moveTo>
                  <a:pt x="727375" y="727688"/>
                </a:moveTo>
                <a:lnTo>
                  <a:pt x="689283" y="727688"/>
                </a:lnTo>
                <a:lnTo>
                  <a:pt x="714672" y="753088"/>
                </a:lnTo>
                <a:lnTo>
                  <a:pt x="752764" y="753088"/>
                </a:lnTo>
                <a:lnTo>
                  <a:pt x="727375" y="727688"/>
                </a:lnTo>
                <a:close/>
              </a:path>
              <a:path w="2853055" h="2853690">
                <a:moveTo>
                  <a:pt x="752764" y="753088"/>
                </a:moveTo>
                <a:lnTo>
                  <a:pt x="714672" y="753088"/>
                </a:lnTo>
                <a:lnTo>
                  <a:pt x="727367" y="765788"/>
                </a:lnTo>
                <a:lnTo>
                  <a:pt x="765458" y="765788"/>
                </a:lnTo>
                <a:lnTo>
                  <a:pt x="752764" y="753088"/>
                </a:lnTo>
                <a:close/>
              </a:path>
              <a:path w="2853055" h="2853690">
                <a:moveTo>
                  <a:pt x="765458" y="765788"/>
                </a:moveTo>
                <a:lnTo>
                  <a:pt x="727367" y="765788"/>
                </a:lnTo>
                <a:lnTo>
                  <a:pt x="733714" y="772138"/>
                </a:lnTo>
                <a:lnTo>
                  <a:pt x="771806" y="772138"/>
                </a:lnTo>
                <a:lnTo>
                  <a:pt x="765458" y="765788"/>
                </a:lnTo>
                <a:close/>
              </a:path>
              <a:path w="2853055" h="2853690">
                <a:moveTo>
                  <a:pt x="771806" y="772138"/>
                </a:moveTo>
                <a:lnTo>
                  <a:pt x="733714" y="772138"/>
                </a:lnTo>
                <a:lnTo>
                  <a:pt x="740061" y="778488"/>
                </a:lnTo>
                <a:lnTo>
                  <a:pt x="778153" y="778488"/>
                </a:lnTo>
                <a:lnTo>
                  <a:pt x="771806" y="772138"/>
                </a:lnTo>
                <a:close/>
              </a:path>
              <a:path w="2853055" h="2853690">
                <a:moveTo>
                  <a:pt x="778153" y="778488"/>
                </a:moveTo>
                <a:lnTo>
                  <a:pt x="740061" y="778488"/>
                </a:lnTo>
                <a:lnTo>
                  <a:pt x="746408" y="784838"/>
                </a:lnTo>
                <a:lnTo>
                  <a:pt x="784500" y="784838"/>
                </a:lnTo>
                <a:lnTo>
                  <a:pt x="778153" y="778488"/>
                </a:lnTo>
                <a:close/>
              </a:path>
              <a:path w="2853055" h="2853690">
                <a:moveTo>
                  <a:pt x="784500" y="784838"/>
                </a:moveTo>
                <a:lnTo>
                  <a:pt x="746408" y="784838"/>
                </a:lnTo>
                <a:lnTo>
                  <a:pt x="752756" y="791188"/>
                </a:lnTo>
                <a:lnTo>
                  <a:pt x="790847" y="791188"/>
                </a:lnTo>
                <a:lnTo>
                  <a:pt x="784500" y="784838"/>
                </a:lnTo>
                <a:close/>
              </a:path>
              <a:path w="2853055" h="2853690">
                <a:moveTo>
                  <a:pt x="790847" y="791188"/>
                </a:moveTo>
                <a:lnTo>
                  <a:pt x="752756" y="791188"/>
                </a:lnTo>
                <a:lnTo>
                  <a:pt x="765450" y="803888"/>
                </a:lnTo>
                <a:lnTo>
                  <a:pt x="803542" y="803888"/>
                </a:lnTo>
                <a:lnTo>
                  <a:pt x="790847" y="791188"/>
                </a:lnTo>
                <a:close/>
              </a:path>
              <a:path w="2853055" h="2853690">
                <a:moveTo>
                  <a:pt x="803542" y="803888"/>
                </a:moveTo>
                <a:lnTo>
                  <a:pt x="765450" y="803888"/>
                </a:lnTo>
                <a:lnTo>
                  <a:pt x="778145" y="816588"/>
                </a:lnTo>
                <a:lnTo>
                  <a:pt x="816236" y="816588"/>
                </a:lnTo>
                <a:lnTo>
                  <a:pt x="803542" y="803888"/>
                </a:lnTo>
                <a:close/>
              </a:path>
              <a:path w="2853055" h="2853690">
                <a:moveTo>
                  <a:pt x="816236" y="816588"/>
                </a:moveTo>
                <a:lnTo>
                  <a:pt x="778145" y="816588"/>
                </a:lnTo>
                <a:lnTo>
                  <a:pt x="784492" y="822938"/>
                </a:lnTo>
                <a:lnTo>
                  <a:pt x="822584" y="822938"/>
                </a:lnTo>
                <a:lnTo>
                  <a:pt x="816236" y="816588"/>
                </a:lnTo>
                <a:close/>
              </a:path>
              <a:path w="2853055" h="2853690">
                <a:moveTo>
                  <a:pt x="822584" y="822938"/>
                </a:moveTo>
                <a:lnTo>
                  <a:pt x="784492" y="822938"/>
                </a:lnTo>
                <a:lnTo>
                  <a:pt x="803534" y="841988"/>
                </a:lnTo>
                <a:lnTo>
                  <a:pt x="841626" y="841988"/>
                </a:lnTo>
                <a:lnTo>
                  <a:pt x="822584" y="822938"/>
                </a:lnTo>
                <a:close/>
              </a:path>
              <a:path w="2853055" h="2853690">
                <a:moveTo>
                  <a:pt x="841626" y="841988"/>
                </a:moveTo>
                <a:lnTo>
                  <a:pt x="803534" y="841988"/>
                </a:lnTo>
                <a:lnTo>
                  <a:pt x="809881" y="848338"/>
                </a:lnTo>
                <a:lnTo>
                  <a:pt x="847973" y="848338"/>
                </a:lnTo>
                <a:lnTo>
                  <a:pt x="841626" y="841988"/>
                </a:lnTo>
                <a:close/>
              </a:path>
              <a:path w="2853055" h="2853690">
                <a:moveTo>
                  <a:pt x="847973" y="848338"/>
                </a:moveTo>
                <a:lnTo>
                  <a:pt x="809881" y="848338"/>
                </a:lnTo>
                <a:lnTo>
                  <a:pt x="816228" y="854688"/>
                </a:lnTo>
                <a:lnTo>
                  <a:pt x="854320" y="854688"/>
                </a:lnTo>
                <a:lnTo>
                  <a:pt x="847973" y="848338"/>
                </a:lnTo>
                <a:close/>
              </a:path>
              <a:path w="2853055" h="2853690">
                <a:moveTo>
                  <a:pt x="854320" y="854688"/>
                </a:moveTo>
                <a:lnTo>
                  <a:pt x="816228" y="854688"/>
                </a:lnTo>
                <a:lnTo>
                  <a:pt x="822576" y="861038"/>
                </a:lnTo>
                <a:lnTo>
                  <a:pt x="860667" y="861038"/>
                </a:lnTo>
                <a:lnTo>
                  <a:pt x="854320" y="854688"/>
                </a:lnTo>
                <a:close/>
              </a:path>
              <a:path w="2853055" h="2853690">
                <a:moveTo>
                  <a:pt x="860667" y="861038"/>
                </a:moveTo>
                <a:lnTo>
                  <a:pt x="822576" y="861038"/>
                </a:lnTo>
                <a:lnTo>
                  <a:pt x="828923" y="867388"/>
                </a:lnTo>
                <a:lnTo>
                  <a:pt x="867015" y="867388"/>
                </a:lnTo>
                <a:lnTo>
                  <a:pt x="860667" y="861038"/>
                </a:lnTo>
                <a:close/>
              </a:path>
              <a:path w="2853055" h="2853690">
                <a:moveTo>
                  <a:pt x="867015" y="867388"/>
                </a:moveTo>
                <a:lnTo>
                  <a:pt x="828923" y="867388"/>
                </a:lnTo>
                <a:lnTo>
                  <a:pt x="835270" y="873738"/>
                </a:lnTo>
                <a:lnTo>
                  <a:pt x="873362" y="873738"/>
                </a:lnTo>
                <a:lnTo>
                  <a:pt x="867015" y="867388"/>
                </a:lnTo>
                <a:close/>
              </a:path>
              <a:path w="2853055" h="2853690">
                <a:moveTo>
                  <a:pt x="873362" y="873738"/>
                </a:moveTo>
                <a:lnTo>
                  <a:pt x="835270" y="873738"/>
                </a:lnTo>
                <a:lnTo>
                  <a:pt x="841617" y="880088"/>
                </a:lnTo>
                <a:lnTo>
                  <a:pt x="879709" y="880088"/>
                </a:lnTo>
                <a:lnTo>
                  <a:pt x="873362" y="873738"/>
                </a:lnTo>
                <a:close/>
              </a:path>
              <a:path w="2853055" h="2853690">
                <a:moveTo>
                  <a:pt x="879709" y="880088"/>
                </a:moveTo>
                <a:lnTo>
                  <a:pt x="841617" y="880088"/>
                </a:lnTo>
                <a:lnTo>
                  <a:pt x="847965" y="886438"/>
                </a:lnTo>
                <a:lnTo>
                  <a:pt x="886056" y="886438"/>
                </a:lnTo>
                <a:lnTo>
                  <a:pt x="879709" y="880088"/>
                </a:lnTo>
                <a:close/>
              </a:path>
              <a:path w="2853055" h="2853690">
                <a:moveTo>
                  <a:pt x="886056" y="886438"/>
                </a:moveTo>
                <a:lnTo>
                  <a:pt x="847965" y="886438"/>
                </a:lnTo>
                <a:lnTo>
                  <a:pt x="854312" y="892788"/>
                </a:lnTo>
                <a:lnTo>
                  <a:pt x="892404" y="892788"/>
                </a:lnTo>
                <a:lnTo>
                  <a:pt x="886056" y="886438"/>
                </a:lnTo>
                <a:close/>
              </a:path>
              <a:path w="2853055" h="2853690">
                <a:moveTo>
                  <a:pt x="892404" y="892788"/>
                </a:moveTo>
                <a:lnTo>
                  <a:pt x="854312" y="892788"/>
                </a:lnTo>
                <a:lnTo>
                  <a:pt x="860659" y="899138"/>
                </a:lnTo>
                <a:lnTo>
                  <a:pt x="898751" y="899138"/>
                </a:lnTo>
                <a:lnTo>
                  <a:pt x="892404" y="892788"/>
                </a:lnTo>
                <a:close/>
              </a:path>
              <a:path w="2853055" h="2853690">
                <a:moveTo>
                  <a:pt x="898751" y="899138"/>
                </a:moveTo>
                <a:lnTo>
                  <a:pt x="860659" y="899138"/>
                </a:lnTo>
                <a:lnTo>
                  <a:pt x="867006" y="905488"/>
                </a:lnTo>
                <a:lnTo>
                  <a:pt x="905098" y="905488"/>
                </a:lnTo>
                <a:lnTo>
                  <a:pt x="898751" y="899138"/>
                </a:lnTo>
                <a:close/>
              </a:path>
              <a:path w="2853055" h="2853690">
                <a:moveTo>
                  <a:pt x="905098" y="905488"/>
                </a:moveTo>
                <a:lnTo>
                  <a:pt x="867006" y="905488"/>
                </a:lnTo>
                <a:lnTo>
                  <a:pt x="879701" y="918188"/>
                </a:lnTo>
                <a:lnTo>
                  <a:pt x="917793" y="918188"/>
                </a:lnTo>
                <a:lnTo>
                  <a:pt x="905098" y="905488"/>
                </a:lnTo>
                <a:close/>
              </a:path>
              <a:path w="2853055" h="2853690">
                <a:moveTo>
                  <a:pt x="917793" y="918188"/>
                </a:moveTo>
                <a:lnTo>
                  <a:pt x="879701" y="918188"/>
                </a:lnTo>
                <a:lnTo>
                  <a:pt x="892395" y="930888"/>
                </a:lnTo>
                <a:lnTo>
                  <a:pt x="930487" y="930888"/>
                </a:lnTo>
                <a:lnTo>
                  <a:pt x="917793" y="918188"/>
                </a:lnTo>
                <a:close/>
              </a:path>
              <a:path w="2853055" h="2853690">
                <a:moveTo>
                  <a:pt x="930487" y="930888"/>
                </a:moveTo>
                <a:lnTo>
                  <a:pt x="892395" y="930888"/>
                </a:lnTo>
                <a:lnTo>
                  <a:pt x="898743" y="937238"/>
                </a:lnTo>
                <a:lnTo>
                  <a:pt x="936835" y="937238"/>
                </a:lnTo>
                <a:lnTo>
                  <a:pt x="930487" y="930888"/>
                </a:lnTo>
                <a:close/>
              </a:path>
              <a:path w="2853055" h="2853690">
                <a:moveTo>
                  <a:pt x="936835" y="937238"/>
                </a:moveTo>
                <a:lnTo>
                  <a:pt x="898743" y="937238"/>
                </a:lnTo>
                <a:lnTo>
                  <a:pt x="905090" y="943588"/>
                </a:lnTo>
                <a:lnTo>
                  <a:pt x="943182" y="943588"/>
                </a:lnTo>
                <a:lnTo>
                  <a:pt x="936835" y="937238"/>
                </a:lnTo>
                <a:close/>
              </a:path>
              <a:path w="2853055" h="2853690">
                <a:moveTo>
                  <a:pt x="943182" y="943588"/>
                </a:moveTo>
                <a:lnTo>
                  <a:pt x="905090" y="943588"/>
                </a:lnTo>
                <a:lnTo>
                  <a:pt x="911437" y="949938"/>
                </a:lnTo>
                <a:lnTo>
                  <a:pt x="949529" y="949938"/>
                </a:lnTo>
                <a:lnTo>
                  <a:pt x="943182" y="943588"/>
                </a:lnTo>
                <a:close/>
              </a:path>
              <a:path w="2853055" h="2853690">
                <a:moveTo>
                  <a:pt x="949529" y="949938"/>
                </a:moveTo>
                <a:lnTo>
                  <a:pt x="911437" y="949938"/>
                </a:lnTo>
                <a:lnTo>
                  <a:pt x="917785" y="956288"/>
                </a:lnTo>
                <a:lnTo>
                  <a:pt x="955876" y="956288"/>
                </a:lnTo>
                <a:lnTo>
                  <a:pt x="949529" y="949938"/>
                </a:lnTo>
                <a:close/>
              </a:path>
              <a:path w="2853055" h="2853690">
                <a:moveTo>
                  <a:pt x="955876" y="956288"/>
                </a:moveTo>
                <a:lnTo>
                  <a:pt x="917785" y="956288"/>
                </a:lnTo>
                <a:lnTo>
                  <a:pt x="924132" y="962638"/>
                </a:lnTo>
                <a:lnTo>
                  <a:pt x="962224" y="962638"/>
                </a:lnTo>
                <a:lnTo>
                  <a:pt x="955876" y="956288"/>
                </a:lnTo>
                <a:close/>
              </a:path>
              <a:path w="2853055" h="2853690">
                <a:moveTo>
                  <a:pt x="962224" y="962638"/>
                </a:moveTo>
                <a:lnTo>
                  <a:pt x="924132" y="962638"/>
                </a:lnTo>
                <a:lnTo>
                  <a:pt x="936826" y="975338"/>
                </a:lnTo>
                <a:lnTo>
                  <a:pt x="974918" y="975338"/>
                </a:lnTo>
                <a:lnTo>
                  <a:pt x="962224" y="962638"/>
                </a:lnTo>
                <a:close/>
              </a:path>
              <a:path w="2853055" h="2853690">
                <a:moveTo>
                  <a:pt x="974918" y="975338"/>
                </a:moveTo>
                <a:lnTo>
                  <a:pt x="936826" y="975338"/>
                </a:lnTo>
                <a:lnTo>
                  <a:pt x="943174" y="981688"/>
                </a:lnTo>
                <a:lnTo>
                  <a:pt x="981265" y="981688"/>
                </a:lnTo>
                <a:lnTo>
                  <a:pt x="974918" y="975338"/>
                </a:lnTo>
                <a:close/>
              </a:path>
              <a:path w="2853055" h="2853690">
                <a:moveTo>
                  <a:pt x="981265" y="981688"/>
                </a:moveTo>
                <a:lnTo>
                  <a:pt x="943174" y="981688"/>
                </a:lnTo>
                <a:lnTo>
                  <a:pt x="949521" y="988038"/>
                </a:lnTo>
                <a:lnTo>
                  <a:pt x="987613" y="988038"/>
                </a:lnTo>
                <a:lnTo>
                  <a:pt x="981265" y="981688"/>
                </a:lnTo>
                <a:close/>
              </a:path>
              <a:path w="2853055" h="2853690">
                <a:moveTo>
                  <a:pt x="987613" y="988038"/>
                </a:moveTo>
                <a:lnTo>
                  <a:pt x="949521" y="988038"/>
                </a:lnTo>
                <a:lnTo>
                  <a:pt x="955868" y="994388"/>
                </a:lnTo>
                <a:lnTo>
                  <a:pt x="993960" y="994388"/>
                </a:lnTo>
                <a:lnTo>
                  <a:pt x="987613" y="988038"/>
                </a:lnTo>
                <a:close/>
              </a:path>
              <a:path w="2853055" h="2853690">
                <a:moveTo>
                  <a:pt x="993960" y="994388"/>
                </a:moveTo>
                <a:lnTo>
                  <a:pt x="955868" y="994388"/>
                </a:lnTo>
                <a:lnTo>
                  <a:pt x="968563" y="1007088"/>
                </a:lnTo>
                <a:lnTo>
                  <a:pt x="1006654" y="1007088"/>
                </a:lnTo>
                <a:lnTo>
                  <a:pt x="993960" y="994388"/>
                </a:lnTo>
                <a:close/>
              </a:path>
              <a:path w="2853055" h="2853690">
                <a:moveTo>
                  <a:pt x="1006654" y="1007088"/>
                </a:moveTo>
                <a:lnTo>
                  <a:pt x="968563" y="1007088"/>
                </a:lnTo>
                <a:lnTo>
                  <a:pt x="981257" y="1019788"/>
                </a:lnTo>
                <a:lnTo>
                  <a:pt x="1019349" y="1019788"/>
                </a:lnTo>
                <a:lnTo>
                  <a:pt x="1006654" y="1007088"/>
                </a:lnTo>
                <a:close/>
              </a:path>
              <a:path w="2853055" h="2853690">
                <a:moveTo>
                  <a:pt x="1019349" y="1019788"/>
                </a:moveTo>
                <a:lnTo>
                  <a:pt x="981257" y="1019788"/>
                </a:lnTo>
                <a:lnTo>
                  <a:pt x="987604" y="1026138"/>
                </a:lnTo>
                <a:lnTo>
                  <a:pt x="1025696" y="1026138"/>
                </a:lnTo>
                <a:lnTo>
                  <a:pt x="1019349" y="1019788"/>
                </a:lnTo>
                <a:close/>
              </a:path>
              <a:path w="2853055" h="2853690">
                <a:moveTo>
                  <a:pt x="1025696" y="1026138"/>
                </a:moveTo>
                <a:lnTo>
                  <a:pt x="987604" y="1026138"/>
                </a:lnTo>
                <a:lnTo>
                  <a:pt x="993952" y="1032488"/>
                </a:lnTo>
                <a:lnTo>
                  <a:pt x="1032044" y="1032488"/>
                </a:lnTo>
                <a:lnTo>
                  <a:pt x="1025696" y="1026138"/>
                </a:lnTo>
                <a:close/>
              </a:path>
              <a:path w="2853055" h="2853690">
                <a:moveTo>
                  <a:pt x="1032044" y="1032488"/>
                </a:moveTo>
                <a:lnTo>
                  <a:pt x="993952" y="1032488"/>
                </a:lnTo>
                <a:lnTo>
                  <a:pt x="1000299" y="1038838"/>
                </a:lnTo>
                <a:lnTo>
                  <a:pt x="1038391" y="1038838"/>
                </a:lnTo>
                <a:lnTo>
                  <a:pt x="1032044" y="1032488"/>
                </a:lnTo>
                <a:close/>
              </a:path>
              <a:path w="2853055" h="2853690">
                <a:moveTo>
                  <a:pt x="1038391" y="1038838"/>
                </a:moveTo>
                <a:lnTo>
                  <a:pt x="1000299" y="1038838"/>
                </a:lnTo>
                <a:lnTo>
                  <a:pt x="1006646" y="1045188"/>
                </a:lnTo>
                <a:lnTo>
                  <a:pt x="1044738" y="1045188"/>
                </a:lnTo>
                <a:lnTo>
                  <a:pt x="1038391" y="1038838"/>
                </a:lnTo>
                <a:close/>
              </a:path>
              <a:path w="2853055" h="2853690">
                <a:moveTo>
                  <a:pt x="1044738" y="1045188"/>
                </a:moveTo>
                <a:lnTo>
                  <a:pt x="1006646" y="1045188"/>
                </a:lnTo>
                <a:lnTo>
                  <a:pt x="1012994" y="1051538"/>
                </a:lnTo>
                <a:lnTo>
                  <a:pt x="1051085" y="1051538"/>
                </a:lnTo>
                <a:lnTo>
                  <a:pt x="1044738" y="1045188"/>
                </a:lnTo>
                <a:close/>
              </a:path>
              <a:path w="2853055" h="2853690">
                <a:moveTo>
                  <a:pt x="1051085" y="1051538"/>
                </a:moveTo>
                <a:lnTo>
                  <a:pt x="1012994" y="1051538"/>
                </a:lnTo>
                <a:lnTo>
                  <a:pt x="1025688" y="1064238"/>
                </a:lnTo>
                <a:lnTo>
                  <a:pt x="1063780" y="1064238"/>
                </a:lnTo>
                <a:lnTo>
                  <a:pt x="1051085" y="1051538"/>
                </a:lnTo>
                <a:close/>
              </a:path>
              <a:path w="2853055" h="2853690">
                <a:moveTo>
                  <a:pt x="1063780" y="1064238"/>
                </a:moveTo>
                <a:lnTo>
                  <a:pt x="1025688" y="1064238"/>
                </a:lnTo>
                <a:lnTo>
                  <a:pt x="1032035" y="1070588"/>
                </a:lnTo>
                <a:lnTo>
                  <a:pt x="1070127" y="1070588"/>
                </a:lnTo>
                <a:lnTo>
                  <a:pt x="1063780" y="1064238"/>
                </a:lnTo>
                <a:close/>
              </a:path>
              <a:path w="2853055" h="2853690">
                <a:moveTo>
                  <a:pt x="1070127" y="1070588"/>
                </a:moveTo>
                <a:lnTo>
                  <a:pt x="1032035" y="1070588"/>
                </a:lnTo>
                <a:lnTo>
                  <a:pt x="1038383" y="1076938"/>
                </a:lnTo>
                <a:lnTo>
                  <a:pt x="1076474" y="1076938"/>
                </a:lnTo>
                <a:lnTo>
                  <a:pt x="1070127" y="1070588"/>
                </a:lnTo>
                <a:close/>
              </a:path>
              <a:path w="2853055" h="2853690">
                <a:moveTo>
                  <a:pt x="1076474" y="1076938"/>
                </a:moveTo>
                <a:lnTo>
                  <a:pt x="1038383" y="1076938"/>
                </a:lnTo>
                <a:lnTo>
                  <a:pt x="1044730" y="1083288"/>
                </a:lnTo>
                <a:lnTo>
                  <a:pt x="1082822" y="1083288"/>
                </a:lnTo>
                <a:lnTo>
                  <a:pt x="1076474" y="1076938"/>
                </a:lnTo>
                <a:close/>
              </a:path>
              <a:path w="2853055" h="2853690">
                <a:moveTo>
                  <a:pt x="1082822" y="1083288"/>
                </a:moveTo>
                <a:lnTo>
                  <a:pt x="1044730" y="1083288"/>
                </a:lnTo>
                <a:lnTo>
                  <a:pt x="1051077" y="1089638"/>
                </a:lnTo>
                <a:lnTo>
                  <a:pt x="1089169" y="1089638"/>
                </a:lnTo>
                <a:lnTo>
                  <a:pt x="1082822" y="1083288"/>
                </a:lnTo>
                <a:close/>
              </a:path>
              <a:path w="2853055" h="2853690">
                <a:moveTo>
                  <a:pt x="1089169" y="1089638"/>
                </a:moveTo>
                <a:lnTo>
                  <a:pt x="1051077" y="1089638"/>
                </a:lnTo>
                <a:lnTo>
                  <a:pt x="1057424" y="1095988"/>
                </a:lnTo>
                <a:lnTo>
                  <a:pt x="1095516" y="1095988"/>
                </a:lnTo>
                <a:lnTo>
                  <a:pt x="1089169" y="1089638"/>
                </a:lnTo>
                <a:close/>
              </a:path>
              <a:path w="2853055" h="2853690">
                <a:moveTo>
                  <a:pt x="1095516" y="1095988"/>
                </a:moveTo>
                <a:lnTo>
                  <a:pt x="1057424" y="1095988"/>
                </a:lnTo>
                <a:lnTo>
                  <a:pt x="1063772" y="1102338"/>
                </a:lnTo>
                <a:lnTo>
                  <a:pt x="1101863" y="1102338"/>
                </a:lnTo>
                <a:lnTo>
                  <a:pt x="1095516" y="1095988"/>
                </a:lnTo>
                <a:close/>
              </a:path>
              <a:path w="2853055" h="2853690">
                <a:moveTo>
                  <a:pt x="1101863" y="1102338"/>
                </a:moveTo>
                <a:lnTo>
                  <a:pt x="1063772" y="1102338"/>
                </a:lnTo>
                <a:lnTo>
                  <a:pt x="1070119" y="1108688"/>
                </a:lnTo>
                <a:lnTo>
                  <a:pt x="1108211" y="1108688"/>
                </a:lnTo>
                <a:lnTo>
                  <a:pt x="1101863" y="1102338"/>
                </a:lnTo>
                <a:close/>
              </a:path>
              <a:path w="2853055" h="2853690">
                <a:moveTo>
                  <a:pt x="1108211" y="1108688"/>
                </a:moveTo>
                <a:lnTo>
                  <a:pt x="1070119" y="1108688"/>
                </a:lnTo>
                <a:lnTo>
                  <a:pt x="1076466" y="1115038"/>
                </a:lnTo>
                <a:lnTo>
                  <a:pt x="1114558" y="1115038"/>
                </a:lnTo>
                <a:lnTo>
                  <a:pt x="1108211" y="1108688"/>
                </a:lnTo>
                <a:close/>
              </a:path>
              <a:path w="2853055" h="2853690">
                <a:moveTo>
                  <a:pt x="1114558" y="1115038"/>
                </a:moveTo>
                <a:lnTo>
                  <a:pt x="1076466" y="1115038"/>
                </a:lnTo>
                <a:lnTo>
                  <a:pt x="1082813" y="1121388"/>
                </a:lnTo>
                <a:lnTo>
                  <a:pt x="1120905" y="1121388"/>
                </a:lnTo>
                <a:lnTo>
                  <a:pt x="1114558" y="1115038"/>
                </a:lnTo>
                <a:close/>
              </a:path>
              <a:path w="2853055" h="2853690">
                <a:moveTo>
                  <a:pt x="1120905" y="1121388"/>
                </a:moveTo>
                <a:lnTo>
                  <a:pt x="1082813" y="1121388"/>
                </a:lnTo>
                <a:lnTo>
                  <a:pt x="1089161" y="1127738"/>
                </a:lnTo>
                <a:lnTo>
                  <a:pt x="1127252" y="1127738"/>
                </a:lnTo>
                <a:lnTo>
                  <a:pt x="1120905" y="1121388"/>
                </a:lnTo>
                <a:close/>
              </a:path>
              <a:path w="2853055" h="2853690">
                <a:moveTo>
                  <a:pt x="1127252" y="1127738"/>
                </a:moveTo>
                <a:lnTo>
                  <a:pt x="1089161" y="1127738"/>
                </a:lnTo>
                <a:lnTo>
                  <a:pt x="1095508" y="1134088"/>
                </a:lnTo>
                <a:lnTo>
                  <a:pt x="1133600" y="1134088"/>
                </a:lnTo>
                <a:lnTo>
                  <a:pt x="1127252" y="1127738"/>
                </a:lnTo>
                <a:close/>
              </a:path>
              <a:path w="2853055" h="2853690">
                <a:moveTo>
                  <a:pt x="1133600" y="1134088"/>
                </a:moveTo>
                <a:lnTo>
                  <a:pt x="1095508" y="1134088"/>
                </a:lnTo>
                <a:lnTo>
                  <a:pt x="1101855" y="1140438"/>
                </a:lnTo>
                <a:lnTo>
                  <a:pt x="1139947" y="1140438"/>
                </a:lnTo>
                <a:lnTo>
                  <a:pt x="1133600" y="1134088"/>
                </a:lnTo>
                <a:close/>
              </a:path>
              <a:path w="2853055" h="2853690">
                <a:moveTo>
                  <a:pt x="1139947" y="1140438"/>
                </a:moveTo>
                <a:lnTo>
                  <a:pt x="1101855" y="1140438"/>
                </a:lnTo>
                <a:lnTo>
                  <a:pt x="1108202" y="1146788"/>
                </a:lnTo>
                <a:lnTo>
                  <a:pt x="1146294" y="1146788"/>
                </a:lnTo>
                <a:lnTo>
                  <a:pt x="1139947" y="1140438"/>
                </a:lnTo>
                <a:close/>
              </a:path>
              <a:path w="2853055" h="2853690">
                <a:moveTo>
                  <a:pt x="1146294" y="1146788"/>
                </a:moveTo>
                <a:lnTo>
                  <a:pt x="1108202" y="1146788"/>
                </a:lnTo>
                <a:lnTo>
                  <a:pt x="1120897" y="1159488"/>
                </a:lnTo>
                <a:lnTo>
                  <a:pt x="1158989" y="1159488"/>
                </a:lnTo>
                <a:lnTo>
                  <a:pt x="1146294" y="1146788"/>
                </a:lnTo>
                <a:close/>
              </a:path>
              <a:path w="2853055" h="2853690">
                <a:moveTo>
                  <a:pt x="1158989" y="1159488"/>
                </a:moveTo>
                <a:lnTo>
                  <a:pt x="1120897" y="1159488"/>
                </a:lnTo>
                <a:lnTo>
                  <a:pt x="1127244" y="1165838"/>
                </a:lnTo>
                <a:lnTo>
                  <a:pt x="1165336" y="1165838"/>
                </a:lnTo>
                <a:lnTo>
                  <a:pt x="1158989" y="1159488"/>
                </a:lnTo>
                <a:close/>
              </a:path>
              <a:path w="2853055" h="2853690">
                <a:moveTo>
                  <a:pt x="1165336" y="1165838"/>
                </a:moveTo>
                <a:lnTo>
                  <a:pt x="1127244" y="1165838"/>
                </a:lnTo>
                <a:lnTo>
                  <a:pt x="1139939" y="1178538"/>
                </a:lnTo>
                <a:lnTo>
                  <a:pt x="1178031" y="1178538"/>
                </a:lnTo>
                <a:lnTo>
                  <a:pt x="1165336" y="1165838"/>
                </a:lnTo>
                <a:close/>
              </a:path>
              <a:path w="2853055" h="2853690">
                <a:moveTo>
                  <a:pt x="1178031" y="1178538"/>
                </a:moveTo>
                <a:lnTo>
                  <a:pt x="1139939" y="1178538"/>
                </a:lnTo>
                <a:lnTo>
                  <a:pt x="1146286" y="1184888"/>
                </a:lnTo>
                <a:lnTo>
                  <a:pt x="1184378" y="1184888"/>
                </a:lnTo>
                <a:lnTo>
                  <a:pt x="1178031" y="1178538"/>
                </a:lnTo>
                <a:close/>
              </a:path>
              <a:path w="2853055" h="2853690">
                <a:moveTo>
                  <a:pt x="1184378" y="1184888"/>
                </a:moveTo>
                <a:lnTo>
                  <a:pt x="1146286" y="1184888"/>
                </a:lnTo>
                <a:lnTo>
                  <a:pt x="1152633" y="1191238"/>
                </a:lnTo>
                <a:lnTo>
                  <a:pt x="1190725" y="1191238"/>
                </a:lnTo>
                <a:lnTo>
                  <a:pt x="1184378" y="1184888"/>
                </a:lnTo>
                <a:close/>
              </a:path>
              <a:path w="2853055" h="2853690">
                <a:moveTo>
                  <a:pt x="1190725" y="1191238"/>
                </a:moveTo>
                <a:lnTo>
                  <a:pt x="1152633" y="1191238"/>
                </a:lnTo>
                <a:lnTo>
                  <a:pt x="1158981" y="1197588"/>
                </a:lnTo>
                <a:lnTo>
                  <a:pt x="1197072" y="1197588"/>
                </a:lnTo>
                <a:lnTo>
                  <a:pt x="1190725" y="1191238"/>
                </a:lnTo>
                <a:close/>
              </a:path>
              <a:path w="2853055" h="2853690">
                <a:moveTo>
                  <a:pt x="1197072" y="1197588"/>
                </a:moveTo>
                <a:lnTo>
                  <a:pt x="1158981" y="1197588"/>
                </a:lnTo>
                <a:lnTo>
                  <a:pt x="1165328" y="1203938"/>
                </a:lnTo>
                <a:lnTo>
                  <a:pt x="1203420" y="1203938"/>
                </a:lnTo>
                <a:lnTo>
                  <a:pt x="1197072" y="1197588"/>
                </a:lnTo>
                <a:close/>
              </a:path>
              <a:path w="2853055" h="2853690">
                <a:moveTo>
                  <a:pt x="1203420" y="1203938"/>
                </a:moveTo>
                <a:lnTo>
                  <a:pt x="1165328" y="1203938"/>
                </a:lnTo>
                <a:lnTo>
                  <a:pt x="1171675" y="1210288"/>
                </a:lnTo>
                <a:lnTo>
                  <a:pt x="1209767" y="1210288"/>
                </a:lnTo>
                <a:lnTo>
                  <a:pt x="1203420" y="1203938"/>
                </a:lnTo>
                <a:close/>
              </a:path>
              <a:path w="2853055" h="2853690">
                <a:moveTo>
                  <a:pt x="1209767" y="1210288"/>
                </a:moveTo>
                <a:lnTo>
                  <a:pt x="1171675" y="1210288"/>
                </a:lnTo>
                <a:lnTo>
                  <a:pt x="1184370" y="1222988"/>
                </a:lnTo>
                <a:lnTo>
                  <a:pt x="1222461" y="1222988"/>
                </a:lnTo>
                <a:lnTo>
                  <a:pt x="1209767" y="1210288"/>
                </a:lnTo>
                <a:close/>
              </a:path>
              <a:path w="2853055" h="2853690">
                <a:moveTo>
                  <a:pt x="1222461" y="1222988"/>
                </a:moveTo>
                <a:lnTo>
                  <a:pt x="1184370" y="1222988"/>
                </a:lnTo>
                <a:lnTo>
                  <a:pt x="1190717" y="1229338"/>
                </a:lnTo>
                <a:lnTo>
                  <a:pt x="1228809" y="1229338"/>
                </a:lnTo>
                <a:lnTo>
                  <a:pt x="1222461" y="1222988"/>
                </a:lnTo>
                <a:close/>
              </a:path>
              <a:path w="2853055" h="2853690">
                <a:moveTo>
                  <a:pt x="1228809" y="1229338"/>
                </a:moveTo>
                <a:lnTo>
                  <a:pt x="1190717" y="1229338"/>
                </a:lnTo>
                <a:lnTo>
                  <a:pt x="1204681" y="1243308"/>
                </a:lnTo>
                <a:lnTo>
                  <a:pt x="1242773" y="1243308"/>
                </a:lnTo>
                <a:lnTo>
                  <a:pt x="1228809" y="1229338"/>
                </a:lnTo>
                <a:close/>
              </a:path>
              <a:path w="2853055" h="2853690">
                <a:moveTo>
                  <a:pt x="1242773" y="1243308"/>
                </a:moveTo>
                <a:lnTo>
                  <a:pt x="1204681" y="1243308"/>
                </a:lnTo>
                <a:lnTo>
                  <a:pt x="1230070" y="1268708"/>
                </a:lnTo>
                <a:lnTo>
                  <a:pt x="1268162" y="1268708"/>
                </a:lnTo>
                <a:lnTo>
                  <a:pt x="1242773" y="1243308"/>
                </a:lnTo>
                <a:close/>
              </a:path>
              <a:path w="2853055" h="2853690">
                <a:moveTo>
                  <a:pt x="1268162" y="1268708"/>
                </a:moveTo>
                <a:lnTo>
                  <a:pt x="1230070" y="1268708"/>
                </a:lnTo>
                <a:lnTo>
                  <a:pt x="1242765" y="1281408"/>
                </a:lnTo>
                <a:lnTo>
                  <a:pt x="1280856" y="1281408"/>
                </a:lnTo>
                <a:lnTo>
                  <a:pt x="1268162" y="1268708"/>
                </a:lnTo>
                <a:close/>
              </a:path>
              <a:path w="2853055" h="2853690">
                <a:moveTo>
                  <a:pt x="1280856" y="1281408"/>
                </a:moveTo>
                <a:lnTo>
                  <a:pt x="1242765" y="1281408"/>
                </a:lnTo>
                <a:lnTo>
                  <a:pt x="1271962" y="1310618"/>
                </a:lnTo>
                <a:lnTo>
                  <a:pt x="1310054" y="1310618"/>
                </a:lnTo>
                <a:lnTo>
                  <a:pt x="1280856" y="1281408"/>
                </a:lnTo>
                <a:close/>
              </a:path>
              <a:path w="2853055" h="2853690">
                <a:moveTo>
                  <a:pt x="1310054" y="1310618"/>
                </a:moveTo>
                <a:lnTo>
                  <a:pt x="1271962" y="1310618"/>
                </a:lnTo>
                <a:lnTo>
                  <a:pt x="1287195" y="1325858"/>
                </a:lnTo>
                <a:lnTo>
                  <a:pt x="1325287" y="1325858"/>
                </a:lnTo>
                <a:lnTo>
                  <a:pt x="1310054" y="1310618"/>
                </a:lnTo>
                <a:close/>
              </a:path>
              <a:path w="2853055" h="2853690">
                <a:moveTo>
                  <a:pt x="1325287" y="1325858"/>
                </a:moveTo>
                <a:lnTo>
                  <a:pt x="1287195" y="1325858"/>
                </a:lnTo>
                <a:lnTo>
                  <a:pt x="1297351" y="1336018"/>
                </a:lnTo>
                <a:lnTo>
                  <a:pt x="1335443" y="1336018"/>
                </a:lnTo>
                <a:lnTo>
                  <a:pt x="1325287" y="1325858"/>
                </a:lnTo>
                <a:close/>
              </a:path>
              <a:path w="2853055" h="2853690">
                <a:moveTo>
                  <a:pt x="1335443" y="1336018"/>
                </a:moveTo>
                <a:lnTo>
                  <a:pt x="1297351" y="1336018"/>
                </a:lnTo>
                <a:lnTo>
                  <a:pt x="1303698" y="1342368"/>
                </a:lnTo>
                <a:lnTo>
                  <a:pt x="1341790" y="1342368"/>
                </a:lnTo>
                <a:lnTo>
                  <a:pt x="1335443" y="1336018"/>
                </a:lnTo>
                <a:close/>
              </a:path>
              <a:path w="2853055" h="2853690">
                <a:moveTo>
                  <a:pt x="1341790" y="1342368"/>
                </a:moveTo>
                <a:lnTo>
                  <a:pt x="1303698" y="1342368"/>
                </a:lnTo>
                <a:lnTo>
                  <a:pt x="1316393" y="1355068"/>
                </a:lnTo>
                <a:lnTo>
                  <a:pt x="1354485" y="1355068"/>
                </a:lnTo>
                <a:lnTo>
                  <a:pt x="1341790" y="1342368"/>
                </a:lnTo>
                <a:close/>
              </a:path>
              <a:path w="2853055" h="2853690">
                <a:moveTo>
                  <a:pt x="1354485" y="1355068"/>
                </a:moveTo>
                <a:lnTo>
                  <a:pt x="1316393" y="1355068"/>
                </a:lnTo>
                <a:lnTo>
                  <a:pt x="1325279" y="1363958"/>
                </a:lnTo>
                <a:lnTo>
                  <a:pt x="1363371" y="1363958"/>
                </a:lnTo>
                <a:lnTo>
                  <a:pt x="1354485" y="1355068"/>
                </a:lnTo>
                <a:close/>
              </a:path>
              <a:path w="2853055" h="2853690">
                <a:moveTo>
                  <a:pt x="1363371" y="1363958"/>
                </a:moveTo>
                <a:lnTo>
                  <a:pt x="1325279" y="1363958"/>
                </a:lnTo>
                <a:lnTo>
                  <a:pt x="1329087" y="1367768"/>
                </a:lnTo>
                <a:lnTo>
                  <a:pt x="1367179" y="1367768"/>
                </a:lnTo>
                <a:lnTo>
                  <a:pt x="1363371" y="1363958"/>
                </a:lnTo>
                <a:close/>
              </a:path>
              <a:path w="2853055" h="2853690">
                <a:moveTo>
                  <a:pt x="1367179" y="1367768"/>
                </a:moveTo>
                <a:lnTo>
                  <a:pt x="1329087" y="1367768"/>
                </a:lnTo>
                <a:lnTo>
                  <a:pt x="1331626" y="1370308"/>
                </a:lnTo>
                <a:lnTo>
                  <a:pt x="1369718" y="1370308"/>
                </a:lnTo>
                <a:lnTo>
                  <a:pt x="1367179" y="1367768"/>
                </a:lnTo>
                <a:close/>
              </a:path>
              <a:path w="2853055" h="2853690">
                <a:moveTo>
                  <a:pt x="1369718" y="1370308"/>
                </a:moveTo>
                <a:lnTo>
                  <a:pt x="1331626" y="1370308"/>
                </a:lnTo>
                <a:lnTo>
                  <a:pt x="1344321" y="1383008"/>
                </a:lnTo>
                <a:lnTo>
                  <a:pt x="1382413" y="1383008"/>
                </a:lnTo>
                <a:lnTo>
                  <a:pt x="1369718" y="1370308"/>
                </a:lnTo>
                <a:close/>
              </a:path>
              <a:path w="2853055" h="2853690">
                <a:moveTo>
                  <a:pt x="1382413" y="1383008"/>
                </a:moveTo>
                <a:lnTo>
                  <a:pt x="1344321" y="1383008"/>
                </a:lnTo>
                <a:lnTo>
                  <a:pt x="1350668" y="1389358"/>
                </a:lnTo>
                <a:lnTo>
                  <a:pt x="1388760" y="1389358"/>
                </a:lnTo>
                <a:lnTo>
                  <a:pt x="1382413" y="1383008"/>
                </a:lnTo>
                <a:close/>
              </a:path>
              <a:path w="2853055" h="2853690">
                <a:moveTo>
                  <a:pt x="1388760" y="1389358"/>
                </a:moveTo>
                <a:lnTo>
                  <a:pt x="1350668" y="1389358"/>
                </a:lnTo>
                <a:lnTo>
                  <a:pt x="1354476" y="1393168"/>
                </a:lnTo>
                <a:lnTo>
                  <a:pt x="1392568" y="1393168"/>
                </a:lnTo>
                <a:lnTo>
                  <a:pt x="1388760" y="1389358"/>
                </a:lnTo>
                <a:close/>
              </a:path>
              <a:path w="2853055" h="2853690">
                <a:moveTo>
                  <a:pt x="1392568" y="1393168"/>
                </a:moveTo>
                <a:lnTo>
                  <a:pt x="1354476" y="1393168"/>
                </a:lnTo>
                <a:lnTo>
                  <a:pt x="1369710" y="1408408"/>
                </a:lnTo>
                <a:lnTo>
                  <a:pt x="1407802" y="1408408"/>
                </a:lnTo>
                <a:lnTo>
                  <a:pt x="1392568" y="1393168"/>
                </a:lnTo>
                <a:close/>
              </a:path>
              <a:path w="2853055" h="2853690">
                <a:moveTo>
                  <a:pt x="1407802" y="1408408"/>
                </a:moveTo>
                <a:lnTo>
                  <a:pt x="1369710" y="1408408"/>
                </a:lnTo>
                <a:lnTo>
                  <a:pt x="1386213" y="1424918"/>
                </a:lnTo>
                <a:lnTo>
                  <a:pt x="1424305" y="1424918"/>
                </a:lnTo>
                <a:lnTo>
                  <a:pt x="1407802" y="1408408"/>
                </a:lnTo>
                <a:close/>
              </a:path>
              <a:path w="2853055" h="2853690">
                <a:moveTo>
                  <a:pt x="1424305" y="1424918"/>
                </a:moveTo>
                <a:lnTo>
                  <a:pt x="1386213" y="1424918"/>
                </a:lnTo>
                <a:lnTo>
                  <a:pt x="1392560" y="1431268"/>
                </a:lnTo>
                <a:lnTo>
                  <a:pt x="1430652" y="1431268"/>
                </a:lnTo>
                <a:lnTo>
                  <a:pt x="1424305" y="1424918"/>
                </a:lnTo>
                <a:close/>
              </a:path>
              <a:path w="2853055" h="2853690">
                <a:moveTo>
                  <a:pt x="1430652" y="1431268"/>
                </a:moveTo>
                <a:lnTo>
                  <a:pt x="1392560" y="1431268"/>
                </a:lnTo>
                <a:lnTo>
                  <a:pt x="1405254" y="1443968"/>
                </a:lnTo>
                <a:lnTo>
                  <a:pt x="1443346" y="1443968"/>
                </a:lnTo>
                <a:lnTo>
                  <a:pt x="1430652" y="1431268"/>
                </a:lnTo>
                <a:close/>
              </a:path>
              <a:path w="2853055" h="2853690">
                <a:moveTo>
                  <a:pt x="1443346" y="1443968"/>
                </a:moveTo>
                <a:lnTo>
                  <a:pt x="1405255" y="1443968"/>
                </a:lnTo>
                <a:lnTo>
                  <a:pt x="1417949" y="1456668"/>
                </a:lnTo>
                <a:lnTo>
                  <a:pt x="1456041" y="1456668"/>
                </a:lnTo>
                <a:lnTo>
                  <a:pt x="1443346" y="1443968"/>
                </a:lnTo>
                <a:close/>
              </a:path>
              <a:path w="2853055" h="2853690">
                <a:moveTo>
                  <a:pt x="1456041" y="1456668"/>
                </a:moveTo>
                <a:lnTo>
                  <a:pt x="1417949" y="1456668"/>
                </a:lnTo>
                <a:lnTo>
                  <a:pt x="1420488" y="1459208"/>
                </a:lnTo>
                <a:lnTo>
                  <a:pt x="1458580" y="1459208"/>
                </a:lnTo>
                <a:lnTo>
                  <a:pt x="1456041" y="1456668"/>
                </a:lnTo>
                <a:close/>
              </a:path>
              <a:path w="2853055" h="2853690">
                <a:moveTo>
                  <a:pt x="1458580" y="1459208"/>
                </a:moveTo>
                <a:lnTo>
                  <a:pt x="1420488" y="1459208"/>
                </a:lnTo>
                <a:lnTo>
                  <a:pt x="1424296" y="1463018"/>
                </a:lnTo>
                <a:lnTo>
                  <a:pt x="1462388" y="1463018"/>
                </a:lnTo>
                <a:lnTo>
                  <a:pt x="1458580" y="1459208"/>
                </a:lnTo>
                <a:close/>
              </a:path>
              <a:path w="2853055" h="2853690">
                <a:moveTo>
                  <a:pt x="1462388" y="1463018"/>
                </a:moveTo>
                <a:lnTo>
                  <a:pt x="1424296" y="1463018"/>
                </a:lnTo>
                <a:lnTo>
                  <a:pt x="1426835" y="1465558"/>
                </a:lnTo>
                <a:lnTo>
                  <a:pt x="1464927" y="1465558"/>
                </a:lnTo>
                <a:lnTo>
                  <a:pt x="1462388" y="1463018"/>
                </a:lnTo>
                <a:close/>
              </a:path>
              <a:path w="2853055" h="2853690">
                <a:moveTo>
                  <a:pt x="1464927" y="1465558"/>
                </a:moveTo>
                <a:lnTo>
                  <a:pt x="1426835" y="1465558"/>
                </a:lnTo>
                <a:lnTo>
                  <a:pt x="1436991" y="1475718"/>
                </a:lnTo>
                <a:lnTo>
                  <a:pt x="1475083" y="1475718"/>
                </a:lnTo>
                <a:lnTo>
                  <a:pt x="1464927" y="1465558"/>
                </a:lnTo>
                <a:close/>
              </a:path>
              <a:path w="2853055" h="2853690">
                <a:moveTo>
                  <a:pt x="1475083" y="1475718"/>
                </a:moveTo>
                <a:lnTo>
                  <a:pt x="1436991" y="1475718"/>
                </a:lnTo>
                <a:lnTo>
                  <a:pt x="1439530" y="1478258"/>
                </a:lnTo>
                <a:lnTo>
                  <a:pt x="1477622" y="1478258"/>
                </a:lnTo>
                <a:lnTo>
                  <a:pt x="1475083" y="1475718"/>
                </a:lnTo>
                <a:close/>
              </a:path>
              <a:path w="2853055" h="2853690">
                <a:moveTo>
                  <a:pt x="1477622" y="1478258"/>
                </a:moveTo>
                <a:lnTo>
                  <a:pt x="1439530" y="1478258"/>
                </a:lnTo>
                <a:lnTo>
                  <a:pt x="1445877" y="1484608"/>
                </a:lnTo>
                <a:lnTo>
                  <a:pt x="1483969" y="1484608"/>
                </a:lnTo>
                <a:lnTo>
                  <a:pt x="1477622" y="1478258"/>
                </a:lnTo>
                <a:close/>
              </a:path>
              <a:path w="2853055" h="2853690">
                <a:moveTo>
                  <a:pt x="1483969" y="1484608"/>
                </a:moveTo>
                <a:lnTo>
                  <a:pt x="1445877" y="1484608"/>
                </a:lnTo>
                <a:lnTo>
                  <a:pt x="1477613" y="1516358"/>
                </a:lnTo>
                <a:lnTo>
                  <a:pt x="1515705" y="1516358"/>
                </a:lnTo>
                <a:lnTo>
                  <a:pt x="1483969" y="1484608"/>
                </a:lnTo>
                <a:close/>
              </a:path>
              <a:path w="2853055" h="2853690">
                <a:moveTo>
                  <a:pt x="1515705" y="1516358"/>
                </a:moveTo>
                <a:lnTo>
                  <a:pt x="1477613" y="1516358"/>
                </a:lnTo>
                <a:lnTo>
                  <a:pt x="1481422" y="1520168"/>
                </a:lnTo>
                <a:lnTo>
                  <a:pt x="1519513" y="1520168"/>
                </a:lnTo>
                <a:lnTo>
                  <a:pt x="1515705" y="1516358"/>
                </a:lnTo>
                <a:close/>
              </a:path>
              <a:path w="2853055" h="2853690">
                <a:moveTo>
                  <a:pt x="1519513" y="1520168"/>
                </a:moveTo>
                <a:lnTo>
                  <a:pt x="1481422" y="1520168"/>
                </a:lnTo>
                <a:lnTo>
                  <a:pt x="1487769" y="1526518"/>
                </a:lnTo>
                <a:lnTo>
                  <a:pt x="1525861" y="1526518"/>
                </a:lnTo>
                <a:lnTo>
                  <a:pt x="1519513" y="1520168"/>
                </a:lnTo>
                <a:close/>
              </a:path>
              <a:path w="2853055" h="2853690">
                <a:moveTo>
                  <a:pt x="1525861" y="1526518"/>
                </a:moveTo>
                <a:lnTo>
                  <a:pt x="1487769" y="1526518"/>
                </a:lnTo>
                <a:lnTo>
                  <a:pt x="1500463" y="1539218"/>
                </a:lnTo>
                <a:lnTo>
                  <a:pt x="1538555" y="1539218"/>
                </a:lnTo>
                <a:lnTo>
                  <a:pt x="1525861" y="1526518"/>
                </a:lnTo>
                <a:close/>
              </a:path>
              <a:path w="2853055" h="2853690">
                <a:moveTo>
                  <a:pt x="1538555" y="1539218"/>
                </a:moveTo>
                <a:lnTo>
                  <a:pt x="1500463" y="1539218"/>
                </a:lnTo>
                <a:lnTo>
                  <a:pt x="1525853" y="1564618"/>
                </a:lnTo>
                <a:lnTo>
                  <a:pt x="1563944" y="1564618"/>
                </a:lnTo>
                <a:lnTo>
                  <a:pt x="1538555" y="1539218"/>
                </a:lnTo>
                <a:close/>
              </a:path>
              <a:path w="2853055" h="2853690">
                <a:moveTo>
                  <a:pt x="1563944" y="1564618"/>
                </a:moveTo>
                <a:lnTo>
                  <a:pt x="1525853" y="1564618"/>
                </a:lnTo>
                <a:lnTo>
                  <a:pt x="1528391" y="1567158"/>
                </a:lnTo>
                <a:lnTo>
                  <a:pt x="1566483" y="1567158"/>
                </a:lnTo>
                <a:lnTo>
                  <a:pt x="1563944" y="1564618"/>
                </a:lnTo>
                <a:close/>
              </a:path>
              <a:path w="2853055" h="2853690">
                <a:moveTo>
                  <a:pt x="1566483" y="1567158"/>
                </a:moveTo>
                <a:lnTo>
                  <a:pt x="1528391" y="1567158"/>
                </a:lnTo>
                <a:lnTo>
                  <a:pt x="1544894" y="1583668"/>
                </a:lnTo>
                <a:lnTo>
                  <a:pt x="1582986" y="1583668"/>
                </a:lnTo>
                <a:lnTo>
                  <a:pt x="1566483" y="1567158"/>
                </a:lnTo>
                <a:close/>
              </a:path>
              <a:path w="2853055" h="2853690">
                <a:moveTo>
                  <a:pt x="1582986" y="1583668"/>
                </a:moveTo>
                <a:lnTo>
                  <a:pt x="1544894" y="1583668"/>
                </a:lnTo>
                <a:lnTo>
                  <a:pt x="1557589" y="1596368"/>
                </a:lnTo>
                <a:lnTo>
                  <a:pt x="1595681" y="1596368"/>
                </a:lnTo>
                <a:lnTo>
                  <a:pt x="1582986" y="1583668"/>
                </a:lnTo>
                <a:close/>
              </a:path>
              <a:path w="2853055" h="2853690">
                <a:moveTo>
                  <a:pt x="1595681" y="1596368"/>
                </a:moveTo>
                <a:lnTo>
                  <a:pt x="1557589" y="1596368"/>
                </a:lnTo>
                <a:lnTo>
                  <a:pt x="1576631" y="1615418"/>
                </a:lnTo>
                <a:lnTo>
                  <a:pt x="1614722" y="1615418"/>
                </a:lnTo>
                <a:lnTo>
                  <a:pt x="1595681" y="1596368"/>
                </a:lnTo>
                <a:close/>
              </a:path>
              <a:path w="2853055" h="2853690">
                <a:moveTo>
                  <a:pt x="1614722" y="1615418"/>
                </a:moveTo>
                <a:lnTo>
                  <a:pt x="1576631" y="1615418"/>
                </a:lnTo>
                <a:lnTo>
                  <a:pt x="1579170" y="1617958"/>
                </a:lnTo>
                <a:lnTo>
                  <a:pt x="1617261" y="1617958"/>
                </a:lnTo>
                <a:lnTo>
                  <a:pt x="1614722" y="1615418"/>
                </a:lnTo>
                <a:close/>
              </a:path>
              <a:path w="2853055" h="2853690">
                <a:moveTo>
                  <a:pt x="1617261" y="1617958"/>
                </a:moveTo>
                <a:lnTo>
                  <a:pt x="1579170" y="1617958"/>
                </a:lnTo>
                <a:lnTo>
                  <a:pt x="1595672" y="1634468"/>
                </a:lnTo>
                <a:lnTo>
                  <a:pt x="1633764" y="1634468"/>
                </a:lnTo>
                <a:lnTo>
                  <a:pt x="1617261" y="1617958"/>
                </a:lnTo>
                <a:close/>
              </a:path>
              <a:path w="2853055" h="2853690">
                <a:moveTo>
                  <a:pt x="1633764" y="1634468"/>
                </a:moveTo>
                <a:lnTo>
                  <a:pt x="1595672" y="1634468"/>
                </a:lnTo>
                <a:lnTo>
                  <a:pt x="1604559" y="1643358"/>
                </a:lnTo>
                <a:lnTo>
                  <a:pt x="1642650" y="1643358"/>
                </a:lnTo>
                <a:lnTo>
                  <a:pt x="1633764" y="1634468"/>
                </a:lnTo>
                <a:close/>
              </a:path>
              <a:path w="2853055" h="2853690">
                <a:moveTo>
                  <a:pt x="1642650" y="1643358"/>
                </a:moveTo>
                <a:lnTo>
                  <a:pt x="1604559" y="1643358"/>
                </a:lnTo>
                <a:lnTo>
                  <a:pt x="1608367" y="1647168"/>
                </a:lnTo>
                <a:lnTo>
                  <a:pt x="1646459" y="1647168"/>
                </a:lnTo>
                <a:lnTo>
                  <a:pt x="1642650" y="1643358"/>
                </a:lnTo>
                <a:close/>
              </a:path>
              <a:path w="2853055" h="2853690">
                <a:moveTo>
                  <a:pt x="1646459" y="1647168"/>
                </a:moveTo>
                <a:lnTo>
                  <a:pt x="1608367" y="1647168"/>
                </a:lnTo>
                <a:lnTo>
                  <a:pt x="1623600" y="1662408"/>
                </a:lnTo>
                <a:lnTo>
                  <a:pt x="1661692" y="1662408"/>
                </a:lnTo>
                <a:lnTo>
                  <a:pt x="1646459" y="1647168"/>
                </a:lnTo>
                <a:close/>
              </a:path>
              <a:path w="2853055" h="2853690">
                <a:moveTo>
                  <a:pt x="1661692" y="1662408"/>
                </a:moveTo>
                <a:lnTo>
                  <a:pt x="1623600" y="1662408"/>
                </a:lnTo>
                <a:lnTo>
                  <a:pt x="1627409" y="1666218"/>
                </a:lnTo>
                <a:lnTo>
                  <a:pt x="1665501" y="1666218"/>
                </a:lnTo>
                <a:lnTo>
                  <a:pt x="1661692" y="1662408"/>
                </a:lnTo>
                <a:close/>
              </a:path>
              <a:path w="2853055" h="2853690">
                <a:moveTo>
                  <a:pt x="1665501" y="1666218"/>
                </a:moveTo>
                <a:lnTo>
                  <a:pt x="1627409" y="1666218"/>
                </a:lnTo>
                <a:lnTo>
                  <a:pt x="1640103" y="1678918"/>
                </a:lnTo>
                <a:lnTo>
                  <a:pt x="1678195" y="1678918"/>
                </a:lnTo>
                <a:lnTo>
                  <a:pt x="1665501" y="1666218"/>
                </a:lnTo>
                <a:close/>
              </a:path>
              <a:path w="2853055" h="2853690">
                <a:moveTo>
                  <a:pt x="1678195" y="1678918"/>
                </a:moveTo>
                <a:lnTo>
                  <a:pt x="1640103" y="1678918"/>
                </a:lnTo>
                <a:lnTo>
                  <a:pt x="1665492" y="1704318"/>
                </a:lnTo>
                <a:lnTo>
                  <a:pt x="1703584" y="1704318"/>
                </a:lnTo>
                <a:lnTo>
                  <a:pt x="1678195" y="1678918"/>
                </a:lnTo>
                <a:close/>
              </a:path>
              <a:path w="2853055" h="2853690">
                <a:moveTo>
                  <a:pt x="1703584" y="1704318"/>
                </a:moveTo>
                <a:lnTo>
                  <a:pt x="1665492" y="1704318"/>
                </a:lnTo>
                <a:lnTo>
                  <a:pt x="1690881" y="1729718"/>
                </a:lnTo>
                <a:lnTo>
                  <a:pt x="1728973" y="1729718"/>
                </a:lnTo>
                <a:lnTo>
                  <a:pt x="1703584" y="1704318"/>
                </a:lnTo>
                <a:close/>
              </a:path>
              <a:path w="2853055" h="2853690">
                <a:moveTo>
                  <a:pt x="1728973" y="1729718"/>
                </a:moveTo>
                <a:lnTo>
                  <a:pt x="1690881" y="1729718"/>
                </a:lnTo>
                <a:lnTo>
                  <a:pt x="1731504" y="1770358"/>
                </a:lnTo>
                <a:lnTo>
                  <a:pt x="1769596" y="1770358"/>
                </a:lnTo>
                <a:lnTo>
                  <a:pt x="1728973" y="1729718"/>
                </a:lnTo>
                <a:close/>
              </a:path>
              <a:path w="2853055" h="2853690">
                <a:moveTo>
                  <a:pt x="1769596" y="1770358"/>
                </a:moveTo>
                <a:lnTo>
                  <a:pt x="1731504" y="1770358"/>
                </a:lnTo>
                <a:lnTo>
                  <a:pt x="1735312" y="1774168"/>
                </a:lnTo>
                <a:lnTo>
                  <a:pt x="1773404" y="1774168"/>
                </a:lnTo>
                <a:lnTo>
                  <a:pt x="1769596" y="1770358"/>
                </a:lnTo>
                <a:close/>
              </a:path>
              <a:path w="2853055" h="2853690">
                <a:moveTo>
                  <a:pt x="1773404" y="1774168"/>
                </a:moveTo>
                <a:lnTo>
                  <a:pt x="1735312" y="1774168"/>
                </a:lnTo>
                <a:lnTo>
                  <a:pt x="1782282" y="1821158"/>
                </a:lnTo>
                <a:lnTo>
                  <a:pt x="1820374" y="1821158"/>
                </a:lnTo>
                <a:lnTo>
                  <a:pt x="1773404" y="1774168"/>
                </a:lnTo>
                <a:close/>
              </a:path>
              <a:path w="2853055" h="2853690">
                <a:moveTo>
                  <a:pt x="1820374" y="1821158"/>
                </a:moveTo>
                <a:lnTo>
                  <a:pt x="1782282" y="1821158"/>
                </a:lnTo>
                <a:lnTo>
                  <a:pt x="1817827" y="1856718"/>
                </a:lnTo>
                <a:lnTo>
                  <a:pt x="1855919" y="1856718"/>
                </a:lnTo>
                <a:lnTo>
                  <a:pt x="1820374" y="1821158"/>
                </a:lnTo>
                <a:close/>
              </a:path>
              <a:path w="2853055" h="2853690">
                <a:moveTo>
                  <a:pt x="1855919" y="1856718"/>
                </a:moveTo>
                <a:lnTo>
                  <a:pt x="1817827" y="1856718"/>
                </a:lnTo>
                <a:lnTo>
                  <a:pt x="1824174" y="1863068"/>
                </a:lnTo>
                <a:lnTo>
                  <a:pt x="1862266" y="1863068"/>
                </a:lnTo>
                <a:lnTo>
                  <a:pt x="1855919" y="1856718"/>
                </a:lnTo>
                <a:close/>
              </a:path>
              <a:path w="2853055" h="2853690">
                <a:moveTo>
                  <a:pt x="1862266" y="1863068"/>
                </a:moveTo>
                <a:lnTo>
                  <a:pt x="1824174" y="1863068"/>
                </a:lnTo>
                <a:lnTo>
                  <a:pt x="1830521" y="1869418"/>
                </a:lnTo>
                <a:lnTo>
                  <a:pt x="1868613" y="1869418"/>
                </a:lnTo>
                <a:lnTo>
                  <a:pt x="1862266" y="1863068"/>
                </a:lnTo>
                <a:close/>
              </a:path>
              <a:path w="2853055" h="2853690">
                <a:moveTo>
                  <a:pt x="1868613" y="1869418"/>
                </a:moveTo>
                <a:lnTo>
                  <a:pt x="1830521" y="1869418"/>
                </a:lnTo>
                <a:lnTo>
                  <a:pt x="1849563" y="1888468"/>
                </a:lnTo>
                <a:lnTo>
                  <a:pt x="1887655" y="1888468"/>
                </a:lnTo>
                <a:lnTo>
                  <a:pt x="1868613" y="1869418"/>
                </a:lnTo>
                <a:close/>
              </a:path>
              <a:path w="2853055" h="2853690">
                <a:moveTo>
                  <a:pt x="1887655" y="1888468"/>
                </a:moveTo>
                <a:lnTo>
                  <a:pt x="1849563" y="1888468"/>
                </a:lnTo>
                <a:lnTo>
                  <a:pt x="1881299" y="1920218"/>
                </a:lnTo>
                <a:lnTo>
                  <a:pt x="1919391" y="1920218"/>
                </a:lnTo>
                <a:lnTo>
                  <a:pt x="1887655" y="1888468"/>
                </a:lnTo>
                <a:close/>
              </a:path>
              <a:path w="2853055" h="2853690">
                <a:moveTo>
                  <a:pt x="1919391" y="1920218"/>
                </a:moveTo>
                <a:lnTo>
                  <a:pt x="1881299" y="1920218"/>
                </a:lnTo>
                <a:lnTo>
                  <a:pt x="1893994" y="1932918"/>
                </a:lnTo>
                <a:lnTo>
                  <a:pt x="1932086" y="1932918"/>
                </a:lnTo>
                <a:lnTo>
                  <a:pt x="1919391" y="1920218"/>
                </a:lnTo>
                <a:close/>
              </a:path>
              <a:path w="2853055" h="2853690">
                <a:moveTo>
                  <a:pt x="1932086" y="1932918"/>
                </a:moveTo>
                <a:lnTo>
                  <a:pt x="1893994" y="1932918"/>
                </a:lnTo>
                <a:lnTo>
                  <a:pt x="1902880" y="1941808"/>
                </a:lnTo>
                <a:lnTo>
                  <a:pt x="1940972" y="1941808"/>
                </a:lnTo>
                <a:lnTo>
                  <a:pt x="1932086" y="1932918"/>
                </a:lnTo>
                <a:close/>
              </a:path>
              <a:path w="2853055" h="2853690">
                <a:moveTo>
                  <a:pt x="1940972" y="1941808"/>
                </a:moveTo>
                <a:lnTo>
                  <a:pt x="1902880" y="1941808"/>
                </a:lnTo>
                <a:lnTo>
                  <a:pt x="1932078" y="1971018"/>
                </a:lnTo>
                <a:lnTo>
                  <a:pt x="1970169" y="1971018"/>
                </a:lnTo>
                <a:lnTo>
                  <a:pt x="1940972" y="1941808"/>
                </a:lnTo>
                <a:close/>
              </a:path>
              <a:path w="2853055" h="2853690">
                <a:moveTo>
                  <a:pt x="1970169" y="1971018"/>
                </a:moveTo>
                <a:lnTo>
                  <a:pt x="1932078" y="1971018"/>
                </a:lnTo>
                <a:lnTo>
                  <a:pt x="1934616" y="1973558"/>
                </a:lnTo>
                <a:lnTo>
                  <a:pt x="1972708" y="1973558"/>
                </a:lnTo>
                <a:lnTo>
                  <a:pt x="1970169" y="1971018"/>
                </a:lnTo>
                <a:close/>
              </a:path>
              <a:path w="2853055" h="2853690">
                <a:moveTo>
                  <a:pt x="1972708" y="1973558"/>
                </a:moveTo>
                <a:lnTo>
                  <a:pt x="1934616" y="1973558"/>
                </a:lnTo>
                <a:lnTo>
                  <a:pt x="1938425" y="1977368"/>
                </a:lnTo>
                <a:lnTo>
                  <a:pt x="1976517" y="1977368"/>
                </a:lnTo>
                <a:lnTo>
                  <a:pt x="1972708" y="1973558"/>
                </a:lnTo>
                <a:close/>
              </a:path>
              <a:path w="2853055" h="2853690">
                <a:moveTo>
                  <a:pt x="1976517" y="1977368"/>
                </a:moveTo>
                <a:lnTo>
                  <a:pt x="1938425" y="1977368"/>
                </a:lnTo>
                <a:lnTo>
                  <a:pt x="1944772" y="1983718"/>
                </a:lnTo>
                <a:lnTo>
                  <a:pt x="1982864" y="1983718"/>
                </a:lnTo>
                <a:lnTo>
                  <a:pt x="1976517" y="1977368"/>
                </a:lnTo>
                <a:close/>
              </a:path>
              <a:path w="2853055" h="2853690">
                <a:moveTo>
                  <a:pt x="1982864" y="1983718"/>
                </a:moveTo>
                <a:lnTo>
                  <a:pt x="1944772" y="1983718"/>
                </a:lnTo>
                <a:lnTo>
                  <a:pt x="1953658" y="1992608"/>
                </a:lnTo>
                <a:lnTo>
                  <a:pt x="1991750" y="1992608"/>
                </a:lnTo>
                <a:lnTo>
                  <a:pt x="1982864" y="1983718"/>
                </a:lnTo>
                <a:close/>
              </a:path>
              <a:path w="2853055" h="2853690">
                <a:moveTo>
                  <a:pt x="1991750" y="1992608"/>
                </a:moveTo>
                <a:lnTo>
                  <a:pt x="1953658" y="1992608"/>
                </a:lnTo>
                <a:lnTo>
                  <a:pt x="1972700" y="2011658"/>
                </a:lnTo>
                <a:lnTo>
                  <a:pt x="2010792" y="2011658"/>
                </a:lnTo>
                <a:lnTo>
                  <a:pt x="1991750" y="1992608"/>
                </a:lnTo>
                <a:close/>
              </a:path>
              <a:path w="2853055" h="2853690">
                <a:moveTo>
                  <a:pt x="2010792" y="2011658"/>
                </a:moveTo>
                <a:lnTo>
                  <a:pt x="1972700" y="2011658"/>
                </a:lnTo>
                <a:lnTo>
                  <a:pt x="1976508" y="2015468"/>
                </a:lnTo>
                <a:lnTo>
                  <a:pt x="2014600" y="2015468"/>
                </a:lnTo>
                <a:lnTo>
                  <a:pt x="2010792" y="2011658"/>
                </a:lnTo>
                <a:close/>
              </a:path>
              <a:path w="2853055" h="2853690">
                <a:moveTo>
                  <a:pt x="2014600" y="2015468"/>
                </a:moveTo>
                <a:lnTo>
                  <a:pt x="1976508" y="2015468"/>
                </a:lnTo>
                <a:lnTo>
                  <a:pt x="1985395" y="2024358"/>
                </a:lnTo>
                <a:lnTo>
                  <a:pt x="2023486" y="2024358"/>
                </a:lnTo>
                <a:lnTo>
                  <a:pt x="2014600" y="2015468"/>
                </a:lnTo>
                <a:close/>
              </a:path>
              <a:path w="2853055" h="2853690">
                <a:moveTo>
                  <a:pt x="2023486" y="2024358"/>
                </a:moveTo>
                <a:lnTo>
                  <a:pt x="1985395" y="2024358"/>
                </a:lnTo>
                <a:lnTo>
                  <a:pt x="1991742" y="2030708"/>
                </a:lnTo>
                <a:lnTo>
                  <a:pt x="2029834" y="2030708"/>
                </a:lnTo>
                <a:lnTo>
                  <a:pt x="2023486" y="2024358"/>
                </a:lnTo>
                <a:close/>
              </a:path>
              <a:path w="2853055" h="2853690">
                <a:moveTo>
                  <a:pt x="2029834" y="2030708"/>
                </a:moveTo>
                <a:lnTo>
                  <a:pt x="1991742" y="2030708"/>
                </a:lnTo>
                <a:lnTo>
                  <a:pt x="2004436" y="2043408"/>
                </a:lnTo>
                <a:lnTo>
                  <a:pt x="2042528" y="2043408"/>
                </a:lnTo>
                <a:lnTo>
                  <a:pt x="2029834" y="2030708"/>
                </a:lnTo>
                <a:close/>
              </a:path>
              <a:path w="2853055" h="2853690">
                <a:moveTo>
                  <a:pt x="2653135" y="2654278"/>
                </a:moveTo>
                <a:lnTo>
                  <a:pt x="2615043" y="2654278"/>
                </a:lnTo>
                <a:lnTo>
                  <a:pt x="2814347" y="2853668"/>
                </a:lnTo>
                <a:lnTo>
                  <a:pt x="2852439" y="2853668"/>
                </a:lnTo>
                <a:lnTo>
                  <a:pt x="2653135" y="2654278"/>
                </a:lnTo>
                <a:close/>
              </a:path>
              <a:path w="2853055" h="2853690">
                <a:moveTo>
                  <a:pt x="2650596" y="2651738"/>
                </a:moveTo>
                <a:lnTo>
                  <a:pt x="2612504" y="2651738"/>
                </a:lnTo>
                <a:lnTo>
                  <a:pt x="2613774" y="2653008"/>
                </a:lnTo>
                <a:lnTo>
                  <a:pt x="2651866" y="2653008"/>
                </a:lnTo>
                <a:lnTo>
                  <a:pt x="2650596" y="2651738"/>
                </a:lnTo>
                <a:close/>
              </a:path>
              <a:path w="2853055" h="2853690">
                <a:moveTo>
                  <a:pt x="2646788" y="2647928"/>
                </a:moveTo>
                <a:lnTo>
                  <a:pt x="2608696" y="2647928"/>
                </a:lnTo>
                <a:lnTo>
                  <a:pt x="2611235" y="2650468"/>
                </a:lnTo>
                <a:lnTo>
                  <a:pt x="2649327" y="2650468"/>
                </a:lnTo>
                <a:lnTo>
                  <a:pt x="2646788" y="2647928"/>
                </a:lnTo>
                <a:close/>
              </a:path>
              <a:path w="2853055" h="2853690">
                <a:moveTo>
                  <a:pt x="2644249" y="2645388"/>
                </a:moveTo>
                <a:lnTo>
                  <a:pt x="2606157" y="2645388"/>
                </a:lnTo>
                <a:lnTo>
                  <a:pt x="2607427" y="2646658"/>
                </a:lnTo>
                <a:lnTo>
                  <a:pt x="2645518" y="2646658"/>
                </a:lnTo>
                <a:lnTo>
                  <a:pt x="2644249" y="2645388"/>
                </a:lnTo>
                <a:close/>
              </a:path>
              <a:path w="2853055" h="2853690">
                <a:moveTo>
                  <a:pt x="2640441" y="2641578"/>
                </a:moveTo>
                <a:lnTo>
                  <a:pt x="2602349" y="2641578"/>
                </a:lnTo>
                <a:lnTo>
                  <a:pt x="2604888" y="2644118"/>
                </a:lnTo>
                <a:lnTo>
                  <a:pt x="2642979" y="2644118"/>
                </a:lnTo>
                <a:lnTo>
                  <a:pt x="2640441" y="2641578"/>
                </a:lnTo>
                <a:close/>
              </a:path>
              <a:path w="2853055" h="2853690">
                <a:moveTo>
                  <a:pt x="2637902" y="2639038"/>
                </a:moveTo>
                <a:lnTo>
                  <a:pt x="2599810" y="2639038"/>
                </a:lnTo>
                <a:lnTo>
                  <a:pt x="2601079" y="2640308"/>
                </a:lnTo>
                <a:lnTo>
                  <a:pt x="2639171" y="2640308"/>
                </a:lnTo>
                <a:lnTo>
                  <a:pt x="2637902" y="2639038"/>
                </a:lnTo>
                <a:close/>
              </a:path>
              <a:path w="2853055" h="2853690">
                <a:moveTo>
                  <a:pt x="2634093" y="2635228"/>
                </a:moveTo>
                <a:lnTo>
                  <a:pt x="2596001" y="2635228"/>
                </a:lnTo>
                <a:lnTo>
                  <a:pt x="2598540" y="2637768"/>
                </a:lnTo>
                <a:lnTo>
                  <a:pt x="2636632" y="2637768"/>
                </a:lnTo>
                <a:lnTo>
                  <a:pt x="2634093" y="2635228"/>
                </a:lnTo>
                <a:close/>
              </a:path>
              <a:path w="2853055" h="2853690">
                <a:moveTo>
                  <a:pt x="2631554" y="2632688"/>
                </a:moveTo>
                <a:lnTo>
                  <a:pt x="2593463" y="2632688"/>
                </a:lnTo>
                <a:lnTo>
                  <a:pt x="2594732" y="2633958"/>
                </a:lnTo>
                <a:lnTo>
                  <a:pt x="2632824" y="2633958"/>
                </a:lnTo>
                <a:lnTo>
                  <a:pt x="2631554" y="2632688"/>
                </a:lnTo>
                <a:close/>
              </a:path>
              <a:path w="2853055" h="2853690">
                <a:moveTo>
                  <a:pt x="2627746" y="2628878"/>
                </a:moveTo>
                <a:lnTo>
                  <a:pt x="2589654" y="2628878"/>
                </a:lnTo>
                <a:lnTo>
                  <a:pt x="2592193" y="2631418"/>
                </a:lnTo>
                <a:lnTo>
                  <a:pt x="2630285" y="2631418"/>
                </a:lnTo>
                <a:lnTo>
                  <a:pt x="2627746" y="2628878"/>
                </a:lnTo>
                <a:close/>
              </a:path>
              <a:path w="2853055" h="2853690">
                <a:moveTo>
                  <a:pt x="2625207" y="2626338"/>
                </a:moveTo>
                <a:lnTo>
                  <a:pt x="2587115" y="2626338"/>
                </a:lnTo>
                <a:lnTo>
                  <a:pt x="2588385" y="2627608"/>
                </a:lnTo>
                <a:lnTo>
                  <a:pt x="2626477" y="2627608"/>
                </a:lnTo>
                <a:lnTo>
                  <a:pt x="2625207" y="2626338"/>
                </a:lnTo>
                <a:close/>
              </a:path>
              <a:path w="2853055" h="2853690">
                <a:moveTo>
                  <a:pt x="2621399" y="2622528"/>
                </a:moveTo>
                <a:lnTo>
                  <a:pt x="2583307" y="2622528"/>
                </a:lnTo>
                <a:lnTo>
                  <a:pt x="2585846" y="2625068"/>
                </a:lnTo>
                <a:lnTo>
                  <a:pt x="2623938" y="2625068"/>
                </a:lnTo>
                <a:lnTo>
                  <a:pt x="2621399" y="2622528"/>
                </a:lnTo>
                <a:close/>
              </a:path>
              <a:path w="2853055" h="2853690">
                <a:moveTo>
                  <a:pt x="2618860" y="2619988"/>
                </a:moveTo>
                <a:lnTo>
                  <a:pt x="2580768" y="2619988"/>
                </a:lnTo>
                <a:lnTo>
                  <a:pt x="2582037" y="2621258"/>
                </a:lnTo>
                <a:lnTo>
                  <a:pt x="2620129" y="2621258"/>
                </a:lnTo>
                <a:lnTo>
                  <a:pt x="2618860" y="2619988"/>
                </a:lnTo>
                <a:close/>
              </a:path>
              <a:path w="2853055" h="2853690">
                <a:moveTo>
                  <a:pt x="2615051" y="2616178"/>
                </a:moveTo>
                <a:lnTo>
                  <a:pt x="2576960" y="2616178"/>
                </a:lnTo>
                <a:lnTo>
                  <a:pt x="2579499" y="2618718"/>
                </a:lnTo>
                <a:lnTo>
                  <a:pt x="2617590" y="2618718"/>
                </a:lnTo>
                <a:lnTo>
                  <a:pt x="2615051" y="2616178"/>
                </a:lnTo>
                <a:close/>
              </a:path>
              <a:path w="2853055" h="2853690">
                <a:moveTo>
                  <a:pt x="2612513" y="2613638"/>
                </a:moveTo>
                <a:lnTo>
                  <a:pt x="2574421" y="2613638"/>
                </a:lnTo>
                <a:lnTo>
                  <a:pt x="2575690" y="2614908"/>
                </a:lnTo>
                <a:lnTo>
                  <a:pt x="2613782" y="2614908"/>
                </a:lnTo>
                <a:lnTo>
                  <a:pt x="2612513" y="2613638"/>
                </a:lnTo>
                <a:close/>
              </a:path>
              <a:path w="2853055" h="2853690">
                <a:moveTo>
                  <a:pt x="2608704" y="2609828"/>
                </a:moveTo>
                <a:lnTo>
                  <a:pt x="2570612" y="2609828"/>
                </a:lnTo>
                <a:lnTo>
                  <a:pt x="2573151" y="2612368"/>
                </a:lnTo>
                <a:lnTo>
                  <a:pt x="2611243" y="2612368"/>
                </a:lnTo>
                <a:lnTo>
                  <a:pt x="2608704" y="2609828"/>
                </a:lnTo>
                <a:close/>
              </a:path>
              <a:path w="2853055" h="2853690">
                <a:moveTo>
                  <a:pt x="2606165" y="2607288"/>
                </a:moveTo>
                <a:lnTo>
                  <a:pt x="2568074" y="2607288"/>
                </a:lnTo>
                <a:lnTo>
                  <a:pt x="2569343" y="2608558"/>
                </a:lnTo>
                <a:lnTo>
                  <a:pt x="2607435" y="2608558"/>
                </a:lnTo>
                <a:lnTo>
                  <a:pt x="2606165" y="2607288"/>
                </a:lnTo>
                <a:close/>
              </a:path>
              <a:path w="2853055" h="2853690">
                <a:moveTo>
                  <a:pt x="2602357" y="2603478"/>
                </a:moveTo>
                <a:lnTo>
                  <a:pt x="2564265" y="2603478"/>
                </a:lnTo>
                <a:lnTo>
                  <a:pt x="2566804" y="2606018"/>
                </a:lnTo>
                <a:lnTo>
                  <a:pt x="2604896" y="2606018"/>
                </a:lnTo>
                <a:lnTo>
                  <a:pt x="2602357" y="2603478"/>
                </a:lnTo>
                <a:close/>
              </a:path>
              <a:path w="2853055" h="2853690">
                <a:moveTo>
                  <a:pt x="2599818" y="2600938"/>
                </a:moveTo>
                <a:lnTo>
                  <a:pt x="2561726" y="2600938"/>
                </a:lnTo>
                <a:lnTo>
                  <a:pt x="2562996" y="2602208"/>
                </a:lnTo>
                <a:lnTo>
                  <a:pt x="2601087" y="2602208"/>
                </a:lnTo>
                <a:lnTo>
                  <a:pt x="2599818" y="2600938"/>
                </a:lnTo>
                <a:close/>
              </a:path>
              <a:path w="2853055" h="2853690">
                <a:moveTo>
                  <a:pt x="2596010" y="2597128"/>
                </a:moveTo>
                <a:lnTo>
                  <a:pt x="2557918" y="2597128"/>
                </a:lnTo>
                <a:lnTo>
                  <a:pt x="2560457" y="2599668"/>
                </a:lnTo>
                <a:lnTo>
                  <a:pt x="2598549" y="2599668"/>
                </a:lnTo>
                <a:lnTo>
                  <a:pt x="2596010" y="2597128"/>
                </a:lnTo>
                <a:close/>
              </a:path>
              <a:path w="2853055" h="2853690">
                <a:moveTo>
                  <a:pt x="2593471" y="2594588"/>
                </a:moveTo>
                <a:lnTo>
                  <a:pt x="2555379" y="2594588"/>
                </a:lnTo>
                <a:lnTo>
                  <a:pt x="2556648" y="2595858"/>
                </a:lnTo>
                <a:lnTo>
                  <a:pt x="2594740" y="2595858"/>
                </a:lnTo>
                <a:lnTo>
                  <a:pt x="2593471" y="2594588"/>
                </a:lnTo>
                <a:close/>
              </a:path>
              <a:path w="2853055" h="2853690">
                <a:moveTo>
                  <a:pt x="2589662" y="2590778"/>
                </a:moveTo>
                <a:lnTo>
                  <a:pt x="2551571" y="2590778"/>
                </a:lnTo>
                <a:lnTo>
                  <a:pt x="2554110" y="2593318"/>
                </a:lnTo>
                <a:lnTo>
                  <a:pt x="2592201" y="2593318"/>
                </a:lnTo>
                <a:lnTo>
                  <a:pt x="2589662" y="2590778"/>
                </a:lnTo>
                <a:close/>
              </a:path>
              <a:path w="2853055" h="2853690">
                <a:moveTo>
                  <a:pt x="2587124" y="2588238"/>
                </a:moveTo>
                <a:lnTo>
                  <a:pt x="2549032" y="2588238"/>
                </a:lnTo>
                <a:lnTo>
                  <a:pt x="2550301" y="2589508"/>
                </a:lnTo>
                <a:lnTo>
                  <a:pt x="2588393" y="2589508"/>
                </a:lnTo>
                <a:lnTo>
                  <a:pt x="2587124" y="2588238"/>
                </a:lnTo>
                <a:close/>
              </a:path>
              <a:path w="2853055" h="2853690">
                <a:moveTo>
                  <a:pt x="2583315" y="2584428"/>
                </a:moveTo>
                <a:lnTo>
                  <a:pt x="2545223" y="2584428"/>
                </a:lnTo>
                <a:lnTo>
                  <a:pt x="2547762" y="2586968"/>
                </a:lnTo>
                <a:lnTo>
                  <a:pt x="2585854" y="2586968"/>
                </a:lnTo>
                <a:lnTo>
                  <a:pt x="2583315" y="2584428"/>
                </a:lnTo>
                <a:close/>
              </a:path>
              <a:path w="2853055" h="2853690">
                <a:moveTo>
                  <a:pt x="2580776" y="2581888"/>
                </a:moveTo>
                <a:lnTo>
                  <a:pt x="2542684" y="2581888"/>
                </a:lnTo>
                <a:lnTo>
                  <a:pt x="2543954" y="2583158"/>
                </a:lnTo>
                <a:lnTo>
                  <a:pt x="2582046" y="2583158"/>
                </a:lnTo>
                <a:lnTo>
                  <a:pt x="2580776" y="2581888"/>
                </a:lnTo>
                <a:close/>
              </a:path>
              <a:path w="2853055" h="2853690">
                <a:moveTo>
                  <a:pt x="2576968" y="2578078"/>
                </a:moveTo>
                <a:lnTo>
                  <a:pt x="2538876" y="2578078"/>
                </a:lnTo>
                <a:lnTo>
                  <a:pt x="2541415" y="2580618"/>
                </a:lnTo>
                <a:lnTo>
                  <a:pt x="2579507" y="2580618"/>
                </a:lnTo>
                <a:lnTo>
                  <a:pt x="2576968" y="2578078"/>
                </a:lnTo>
                <a:close/>
              </a:path>
              <a:path w="2853055" h="2853690">
                <a:moveTo>
                  <a:pt x="2574429" y="2575538"/>
                </a:moveTo>
                <a:lnTo>
                  <a:pt x="2536337" y="2575538"/>
                </a:lnTo>
                <a:lnTo>
                  <a:pt x="2537607" y="2576808"/>
                </a:lnTo>
                <a:lnTo>
                  <a:pt x="2575698" y="2576808"/>
                </a:lnTo>
                <a:lnTo>
                  <a:pt x="2574429" y="2575538"/>
                </a:lnTo>
                <a:close/>
              </a:path>
              <a:path w="2853055" h="2853690">
                <a:moveTo>
                  <a:pt x="2570621" y="2571728"/>
                </a:moveTo>
                <a:lnTo>
                  <a:pt x="2532529" y="2571728"/>
                </a:lnTo>
                <a:lnTo>
                  <a:pt x="2535068" y="2574268"/>
                </a:lnTo>
                <a:lnTo>
                  <a:pt x="2573160" y="2574268"/>
                </a:lnTo>
                <a:lnTo>
                  <a:pt x="2570621" y="2571728"/>
                </a:lnTo>
                <a:close/>
              </a:path>
              <a:path w="2853055" h="2853690">
                <a:moveTo>
                  <a:pt x="2568082" y="2569188"/>
                </a:moveTo>
                <a:lnTo>
                  <a:pt x="2529990" y="2569188"/>
                </a:lnTo>
                <a:lnTo>
                  <a:pt x="2531259" y="2570458"/>
                </a:lnTo>
                <a:lnTo>
                  <a:pt x="2569351" y="2570458"/>
                </a:lnTo>
                <a:lnTo>
                  <a:pt x="2568082" y="2569188"/>
                </a:lnTo>
                <a:close/>
              </a:path>
              <a:path w="2853055" h="2853690">
                <a:moveTo>
                  <a:pt x="2564273" y="2565378"/>
                </a:moveTo>
                <a:lnTo>
                  <a:pt x="2526182" y="2565378"/>
                </a:lnTo>
                <a:lnTo>
                  <a:pt x="2528720" y="2567918"/>
                </a:lnTo>
                <a:lnTo>
                  <a:pt x="2566812" y="2567918"/>
                </a:lnTo>
                <a:lnTo>
                  <a:pt x="2564273" y="2565378"/>
                </a:lnTo>
                <a:close/>
              </a:path>
              <a:path w="2853055" h="2853690">
                <a:moveTo>
                  <a:pt x="2561734" y="2562838"/>
                </a:moveTo>
                <a:lnTo>
                  <a:pt x="2523643" y="2562838"/>
                </a:lnTo>
                <a:lnTo>
                  <a:pt x="2524912" y="2564108"/>
                </a:lnTo>
                <a:lnTo>
                  <a:pt x="2563004" y="2564108"/>
                </a:lnTo>
                <a:lnTo>
                  <a:pt x="2561734" y="2562838"/>
                </a:lnTo>
                <a:close/>
              </a:path>
              <a:path w="2853055" h="2853690">
                <a:moveTo>
                  <a:pt x="2555387" y="2556488"/>
                </a:moveTo>
                <a:lnTo>
                  <a:pt x="2517295" y="2556488"/>
                </a:lnTo>
                <a:lnTo>
                  <a:pt x="2522373" y="2561568"/>
                </a:lnTo>
                <a:lnTo>
                  <a:pt x="2560465" y="2561568"/>
                </a:lnTo>
                <a:lnTo>
                  <a:pt x="2555387" y="2556488"/>
                </a:lnTo>
                <a:close/>
              </a:path>
              <a:path w="2853055" h="2853690">
                <a:moveTo>
                  <a:pt x="2551579" y="2552678"/>
                </a:moveTo>
                <a:lnTo>
                  <a:pt x="2513487" y="2552678"/>
                </a:lnTo>
                <a:lnTo>
                  <a:pt x="2516026" y="2555218"/>
                </a:lnTo>
                <a:lnTo>
                  <a:pt x="2554118" y="2555218"/>
                </a:lnTo>
                <a:lnTo>
                  <a:pt x="2551579" y="2552678"/>
                </a:lnTo>
                <a:close/>
              </a:path>
              <a:path w="2853055" h="2853690">
                <a:moveTo>
                  <a:pt x="2549040" y="2550138"/>
                </a:moveTo>
                <a:lnTo>
                  <a:pt x="2510948" y="2550138"/>
                </a:lnTo>
                <a:lnTo>
                  <a:pt x="2512218" y="2551408"/>
                </a:lnTo>
                <a:lnTo>
                  <a:pt x="2550309" y="2551408"/>
                </a:lnTo>
                <a:lnTo>
                  <a:pt x="2549040" y="2550138"/>
                </a:lnTo>
                <a:close/>
              </a:path>
              <a:path w="2853055" h="2853690">
                <a:moveTo>
                  <a:pt x="2545232" y="2546328"/>
                </a:moveTo>
                <a:lnTo>
                  <a:pt x="2507140" y="2546328"/>
                </a:lnTo>
                <a:lnTo>
                  <a:pt x="2509679" y="2548868"/>
                </a:lnTo>
                <a:lnTo>
                  <a:pt x="2547770" y="2548868"/>
                </a:lnTo>
                <a:lnTo>
                  <a:pt x="2545232" y="2546328"/>
                </a:lnTo>
                <a:close/>
              </a:path>
              <a:path w="2853055" h="2853690">
                <a:moveTo>
                  <a:pt x="2542693" y="2543788"/>
                </a:moveTo>
                <a:lnTo>
                  <a:pt x="2504601" y="2543788"/>
                </a:lnTo>
                <a:lnTo>
                  <a:pt x="2505870" y="2545058"/>
                </a:lnTo>
                <a:lnTo>
                  <a:pt x="2543962" y="2545058"/>
                </a:lnTo>
                <a:lnTo>
                  <a:pt x="2542693" y="2543788"/>
                </a:lnTo>
                <a:close/>
              </a:path>
              <a:path w="2853055" h="2853690">
                <a:moveTo>
                  <a:pt x="2538884" y="2539978"/>
                </a:moveTo>
                <a:lnTo>
                  <a:pt x="2500792" y="2539978"/>
                </a:lnTo>
                <a:lnTo>
                  <a:pt x="2503331" y="2542518"/>
                </a:lnTo>
                <a:lnTo>
                  <a:pt x="2541423" y="2542518"/>
                </a:lnTo>
                <a:lnTo>
                  <a:pt x="2538884" y="2539978"/>
                </a:lnTo>
                <a:close/>
              </a:path>
              <a:path w="2853055" h="2853690">
                <a:moveTo>
                  <a:pt x="2536345" y="2537438"/>
                </a:moveTo>
                <a:lnTo>
                  <a:pt x="2498254" y="2537438"/>
                </a:lnTo>
                <a:lnTo>
                  <a:pt x="2499523" y="2538708"/>
                </a:lnTo>
                <a:lnTo>
                  <a:pt x="2537615" y="2538708"/>
                </a:lnTo>
                <a:lnTo>
                  <a:pt x="2536345" y="2537438"/>
                </a:lnTo>
                <a:close/>
              </a:path>
              <a:path w="2853055" h="2853690">
                <a:moveTo>
                  <a:pt x="2532537" y="2533628"/>
                </a:moveTo>
                <a:lnTo>
                  <a:pt x="2494445" y="2533628"/>
                </a:lnTo>
                <a:lnTo>
                  <a:pt x="2496984" y="2536168"/>
                </a:lnTo>
                <a:lnTo>
                  <a:pt x="2535076" y="2536168"/>
                </a:lnTo>
                <a:lnTo>
                  <a:pt x="2532537" y="2533628"/>
                </a:lnTo>
                <a:close/>
              </a:path>
              <a:path w="2853055" h="2853690">
                <a:moveTo>
                  <a:pt x="2529998" y="2531088"/>
                </a:moveTo>
                <a:lnTo>
                  <a:pt x="2491906" y="2531088"/>
                </a:lnTo>
                <a:lnTo>
                  <a:pt x="2493176" y="2532358"/>
                </a:lnTo>
                <a:lnTo>
                  <a:pt x="2531268" y="2532358"/>
                </a:lnTo>
                <a:lnTo>
                  <a:pt x="2529998" y="2531088"/>
                </a:lnTo>
                <a:close/>
              </a:path>
              <a:path w="2853055" h="2853690">
                <a:moveTo>
                  <a:pt x="2526190" y="2527278"/>
                </a:moveTo>
                <a:lnTo>
                  <a:pt x="2488098" y="2527278"/>
                </a:lnTo>
                <a:lnTo>
                  <a:pt x="2490637" y="2529818"/>
                </a:lnTo>
                <a:lnTo>
                  <a:pt x="2528729" y="2529818"/>
                </a:lnTo>
                <a:lnTo>
                  <a:pt x="2526190" y="2527278"/>
                </a:lnTo>
                <a:close/>
              </a:path>
              <a:path w="2853055" h="2853690">
                <a:moveTo>
                  <a:pt x="2523651" y="2524738"/>
                </a:moveTo>
                <a:lnTo>
                  <a:pt x="2485559" y="2524738"/>
                </a:lnTo>
                <a:lnTo>
                  <a:pt x="2486829" y="2526008"/>
                </a:lnTo>
                <a:lnTo>
                  <a:pt x="2524920" y="2526008"/>
                </a:lnTo>
                <a:lnTo>
                  <a:pt x="2523651" y="2524738"/>
                </a:lnTo>
                <a:close/>
              </a:path>
              <a:path w="2853055" h="2853690">
                <a:moveTo>
                  <a:pt x="2519842" y="2520928"/>
                </a:moveTo>
                <a:lnTo>
                  <a:pt x="2481751" y="2520928"/>
                </a:lnTo>
                <a:lnTo>
                  <a:pt x="2484290" y="2523468"/>
                </a:lnTo>
                <a:lnTo>
                  <a:pt x="2522381" y="2523468"/>
                </a:lnTo>
                <a:lnTo>
                  <a:pt x="2519842" y="2520928"/>
                </a:lnTo>
                <a:close/>
              </a:path>
              <a:path w="2853055" h="2853690">
                <a:moveTo>
                  <a:pt x="2517304" y="2518388"/>
                </a:moveTo>
                <a:lnTo>
                  <a:pt x="2479212" y="2518388"/>
                </a:lnTo>
                <a:lnTo>
                  <a:pt x="2480481" y="2519658"/>
                </a:lnTo>
                <a:lnTo>
                  <a:pt x="2518573" y="2519658"/>
                </a:lnTo>
                <a:lnTo>
                  <a:pt x="2517304" y="2518388"/>
                </a:lnTo>
                <a:close/>
              </a:path>
              <a:path w="2853055" h="2853690">
                <a:moveTo>
                  <a:pt x="2513495" y="2514578"/>
                </a:moveTo>
                <a:lnTo>
                  <a:pt x="2475403" y="2514578"/>
                </a:lnTo>
                <a:lnTo>
                  <a:pt x="2477942" y="2517118"/>
                </a:lnTo>
                <a:lnTo>
                  <a:pt x="2516034" y="2517118"/>
                </a:lnTo>
                <a:lnTo>
                  <a:pt x="2513495" y="2514578"/>
                </a:lnTo>
                <a:close/>
              </a:path>
              <a:path w="2853055" h="2853690">
                <a:moveTo>
                  <a:pt x="2510956" y="2512038"/>
                </a:moveTo>
                <a:lnTo>
                  <a:pt x="2472865" y="2512038"/>
                </a:lnTo>
                <a:lnTo>
                  <a:pt x="2474134" y="2513308"/>
                </a:lnTo>
                <a:lnTo>
                  <a:pt x="2512226" y="2513308"/>
                </a:lnTo>
                <a:lnTo>
                  <a:pt x="2510956" y="2512038"/>
                </a:lnTo>
                <a:close/>
              </a:path>
              <a:path w="2853055" h="2853690">
                <a:moveTo>
                  <a:pt x="2507148" y="2508228"/>
                </a:moveTo>
                <a:lnTo>
                  <a:pt x="2469056" y="2508228"/>
                </a:lnTo>
                <a:lnTo>
                  <a:pt x="2471595" y="2510768"/>
                </a:lnTo>
                <a:lnTo>
                  <a:pt x="2509687" y="2510768"/>
                </a:lnTo>
                <a:lnTo>
                  <a:pt x="2507148" y="2508228"/>
                </a:lnTo>
                <a:close/>
              </a:path>
              <a:path w="2853055" h="2853690">
                <a:moveTo>
                  <a:pt x="2504609" y="2505688"/>
                </a:moveTo>
                <a:lnTo>
                  <a:pt x="2466517" y="2505688"/>
                </a:lnTo>
                <a:lnTo>
                  <a:pt x="2467787" y="2506958"/>
                </a:lnTo>
                <a:lnTo>
                  <a:pt x="2505879" y="2506958"/>
                </a:lnTo>
                <a:lnTo>
                  <a:pt x="2504609" y="2505688"/>
                </a:lnTo>
                <a:close/>
              </a:path>
              <a:path w="2853055" h="2853690">
                <a:moveTo>
                  <a:pt x="2500801" y="2501878"/>
                </a:moveTo>
                <a:lnTo>
                  <a:pt x="2462709" y="2501878"/>
                </a:lnTo>
                <a:lnTo>
                  <a:pt x="2465248" y="2504418"/>
                </a:lnTo>
                <a:lnTo>
                  <a:pt x="2503340" y="2504418"/>
                </a:lnTo>
                <a:lnTo>
                  <a:pt x="2500801" y="2501878"/>
                </a:lnTo>
                <a:close/>
              </a:path>
              <a:path w="2853055" h="2853690">
                <a:moveTo>
                  <a:pt x="2498262" y="2499338"/>
                </a:moveTo>
                <a:lnTo>
                  <a:pt x="2460170" y="2499338"/>
                </a:lnTo>
                <a:lnTo>
                  <a:pt x="2461439" y="2500608"/>
                </a:lnTo>
                <a:lnTo>
                  <a:pt x="2499531" y="2500608"/>
                </a:lnTo>
                <a:lnTo>
                  <a:pt x="2498262" y="2499338"/>
                </a:lnTo>
                <a:close/>
              </a:path>
              <a:path w="2853055" h="2853690">
                <a:moveTo>
                  <a:pt x="2491915" y="2492988"/>
                </a:moveTo>
                <a:lnTo>
                  <a:pt x="2453823" y="2492988"/>
                </a:lnTo>
                <a:lnTo>
                  <a:pt x="2458901" y="2498068"/>
                </a:lnTo>
                <a:lnTo>
                  <a:pt x="2496992" y="2498068"/>
                </a:lnTo>
                <a:lnTo>
                  <a:pt x="2491915" y="2492988"/>
                </a:lnTo>
                <a:close/>
              </a:path>
              <a:path w="2853055" h="2853690">
                <a:moveTo>
                  <a:pt x="2485567" y="2486638"/>
                </a:moveTo>
                <a:lnTo>
                  <a:pt x="2447475" y="2486638"/>
                </a:lnTo>
                <a:lnTo>
                  <a:pt x="2452553" y="2491718"/>
                </a:lnTo>
                <a:lnTo>
                  <a:pt x="2490645" y="2491718"/>
                </a:lnTo>
                <a:lnTo>
                  <a:pt x="2485567" y="2486638"/>
                </a:lnTo>
                <a:close/>
              </a:path>
              <a:path w="2853055" h="2853690">
                <a:moveTo>
                  <a:pt x="2479220" y="2480288"/>
                </a:moveTo>
                <a:lnTo>
                  <a:pt x="2441128" y="2480288"/>
                </a:lnTo>
                <a:lnTo>
                  <a:pt x="2446206" y="2485368"/>
                </a:lnTo>
                <a:lnTo>
                  <a:pt x="2484298" y="2485368"/>
                </a:lnTo>
                <a:lnTo>
                  <a:pt x="2479220" y="2480288"/>
                </a:lnTo>
                <a:close/>
              </a:path>
              <a:path w="2853055" h="2853690">
                <a:moveTo>
                  <a:pt x="2472873" y="2473938"/>
                </a:moveTo>
                <a:lnTo>
                  <a:pt x="2434781" y="2473938"/>
                </a:lnTo>
                <a:lnTo>
                  <a:pt x="2439859" y="2479018"/>
                </a:lnTo>
                <a:lnTo>
                  <a:pt x="2477951" y="2479018"/>
                </a:lnTo>
                <a:lnTo>
                  <a:pt x="2472873" y="2473938"/>
                </a:lnTo>
                <a:close/>
              </a:path>
              <a:path w="2853055" h="2853690">
                <a:moveTo>
                  <a:pt x="2466525" y="2467588"/>
                </a:moveTo>
                <a:lnTo>
                  <a:pt x="2428434" y="2467588"/>
                </a:lnTo>
                <a:lnTo>
                  <a:pt x="2433511" y="2472668"/>
                </a:lnTo>
                <a:lnTo>
                  <a:pt x="2471603" y="2472668"/>
                </a:lnTo>
                <a:lnTo>
                  <a:pt x="2466525" y="2467588"/>
                </a:lnTo>
                <a:close/>
              </a:path>
              <a:path w="2853055" h="2853690">
                <a:moveTo>
                  <a:pt x="2460178" y="2461238"/>
                </a:moveTo>
                <a:lnTo>
                  <a:pt x="2422086" y="2461238"/>
                </a:lnTo>
                <a:lnTo>
                  <a:pt x="2427164" y="2466318"/>
                </a:lnTo>
                <a:lnTo>
                  <a:pt x="2465256" y="2466318"/>
                </a:lnTo>
                <a:lnTo>
                  <a:pt x="2460178" y="2461238"/>
                </a:lnTo>
                <a:close/>
              </a:path>
              <a:path w="2853055" h="2853690">
                <a:moveTo>
                  <a:pt x="2453831" y="2454888"/>
                </a:moveTo>
                <a:lnTo>
                  <a:pt x="2415739" y="2454888"/>
                </a:lnTo>
                <a:lnTo>
                  <a:pt x="2420817" y="2459968"/>
                </a:lnTo>
                <a:lnTo>
                  <a:pt x="2458909" y="2459968"/>
                </a:lnTo>
                <a:lnTo>
                  <a:pt x="2453831" y="2454888"/>
                </a:lnTo>
                <a:close/>
              </a:path>
              <a:path w="2853055" h="2853690">
                <a:moveTo>
                  <a:pt x="2448753" y="2449808"/>
                </a:moveTo>
                <a:lnTo>
                  <a:pt x="2410661" y="2449808"/>
                </a:lnTo>
                <a:lnTo>
                  <a:pt x="2414470" y="2453618"/>
                </a:lnTo>
                <a:lnTo>
                  <a:pt x="2452561" y="2453618"/>
                </a:lnTo>
                <a:lnTo>
                  <a:pt x="2448753" y="2449808"/>
                </a:lnTo>
                <a:close/>
              </a:path>
              <a:path w="2853055" h="2853690">
                <a:moveTo>
                  <a:pt x="2442406" y="2443458"/>
                </a:moveTo>
                <a:lnTo>
                  <a:pt x="2404314" y="2443458"/>
                </a:lnTo>
                <a:lnTo>
                  <a:pt x="2409392" y="2448538"/>
                </a:lnTo>
                <a:lnTo>
                  <a:pt x="2447484" y="2448538"/>
                </a:lnTo>
                <a:lnTo>
                  <a:pt x="2442406" y="2443458"/>
                </a:lnTo>
                <a:close/>
              </a:path>
              <a:path w="2853055" h="2853690">
                <a:moveTo>
                  <a:pt x="2436059" y="2437108"/>
                </a:moveTo>
                <a:lnTo>
                  <a:pt x="2397967" y="2437108"/>
                </a:lnTo>
                <a:lnTo>
                  <a:pt x="2403045" y="2442188"/>
                </a:lnTo>
                <a:lnTo>
                  <a:pt x="2441136" y="2442188"/>
                </a:lnTo>
                <a:lnTo>
                  <a:pt x="2436059" y="2437108"/>
                </a:lnTo>
                <a:close/>
              </a:path>
              <a:path w="2853055" h="2853690">
                <a:moveTo>
                  <a:pt x="2429711" y="2430758"/>
                </a:moveTo>
                <a:lnTo>
                  <a:pt x="2391620" y="2430758"/>
                </a:lnTo>
                <a:lnTo>
                  <a:pt x="2396697" y="2435838"/>
                </a:lnTo>
                <a:lnTo>
                  <a:pt x="2434789" y="2435838"/>
                </a:lnTo>
                <a:lnTo>
                  <a:pt x="2429711" y="2430758"/>
                </a:lnTo>
                <a:close/>
              </a:path>
              <a:path w="2853055" h="2853690">
                <a:moveTo>
                  <a:pt x="2423364" y="2424408"/>
                </a:moveTo>
                <a:lnTo>
                  <a:pt x="2385272" y="2424408"/>
                </a:lnTo>
                <a:lnTo>
                  <a:pt x="2390350" y="2429488"/>
                </a:lnTo>
                <a:lnTo>
                  <a:pt x="2428442" y="2429488"/>
                </a:lnTo>
                <a:lnTo>
                  <a:pt x="2423364" y="2424408"/>
                </a:lnTo>
                <a:close/>
              </a:path>
              <a:path w="2853055" h="2853690">
                <a:moveTo>
                  <a:pt x="2417017" y="2418058"/>
                </a:moveTo>
                <a:lnTo>
                  <a:pt x="2378925" y="2418058"/>
                </a:lnTo>
                <a:lnTo>
                  <a:pt x="2384003" y="2423138"/>
                </a:lnTo>
                <a:lnTo>
                  <a:pt x="2422095" y="2423138"/>
                </a:lnTo>
                <a:lnTo>
                  <a:pt x="2417017" y="2418058"/>
                </a:lnTo>
                <a:close/>
              </a:path>
              <a:path w="2853055" h="2853690">
                <a:moveTo>
                  <a:pt x="2410670" y="2411708"/>
                </a:moveTo>
                <a:lnTo>
                  <a:pt x="2372578" y="2411708"/>
                </a:lnTo>
                <a:lnTo>
                  <a:pt x="2377656" y="2416788"/>
                </a:lnTo>
                <a:lnTo>
                  <a:pt x="2415747" y="2416788"/>
                </a:lnTo>
                <a:lnTo>
                  <a:pt x="2410670" y="2411708"/>
                </a:lnTo>
                <a:close/>
              </a:path>
              <a:path w="2853055" h="2853690">
                <a:moveTo>
                  <a:pt x="2404322" y="2405358"/>
                </a:moveTo>
                <a:lnTo>
                  <a:pt x="2366230" y="2405358"/>
                </a:lnTo>
                <a:lnTo>
                  <a:pt x="2371308" y="2410438"/>
                </a:lnTo>
                <a:lnTo>
                  <a:pt x="2409400" y="2410438"/>
                </a:lnTo>
                <a:lnTo>
                  <a:pt x="2404322" y="2405358"/>
                </a:lnTo>
                <a:close/>
              </a:path>
              <a:path w="2853055" h="2853690">
                <a:moveTo>
                  <a:pt x="2397975" y="2399008"/>
                </a:moveTo>
                <a:lnTo>
                  <a:pt x="2359883" y="2399008"/>
                </a:lnTo>
                <a:lnTo>
                  <a:pt x="2364961" y="2404088"/>
                </a:lnTo>
                <a:lnTo>
                  <a:pt x="2403053" y="2404088"/>
                </a:lnTo>
                <a:lnTo>
                  <a:pt x="2397975" y="2399008"/>
                </a:lnTo>
                <a:close/>
              </a:path>
              <a:path w="2853055" h="2853690">
                <a:moveTo>
                  <a:pt x="2391628" y="2392658"/>
                </a:moveTo>
                <a:lnTo>
                  <a:pt x="2353536" y="2392658"/>
                </a:lnTo>
                <a:lnTo>
                  <a:pt x="2358614" y="2397738"/>
                </a:lnTo>
                <a:lnTo>
                  <a:pt x="2396706" y="2397738"/>
                </a:lnTo>
                <a:lnTo>
                  <a:pt x="2391628" y="2392658"/>
                </a:lnTo>
                <a:close/>
              </a:path>
              <a:path w="2853055" h="2853690">
                <a:moveTo>
                  <a:pt x="2385280" y="2386308"/>
                </a:moveTo>
                <a:lnTo>
                  <a:pt x="2347189" y="2386308"/>
                </a:lnTo>
                <a:lnTo>
                  <a:pt x="2352266" y="2391388"/>
                </a:lnTo>
                <a:lnTo>
                  <a:pt x="2390358" y="2391388"/>
                </a:lnTo>
                <a:lnTo>
                  <a:pt x="2385280" y="2386308"/>
                </a:lnTo>
                <a:close/>
              </a:path>
              <a:path w="2853055" h="2853690">
                <a:moveTo>
                  <a:pt x="2378933" y="2379958"/>
                </a:moveTo>
                <a:lnTo>
                  <a:pt x="2340841" y="2379958"/>
                </a:lnTo>
                <a:lnTo>
                  <a:pt x="2345919" y="2385038"/>
                </a:lnTo>
                <a:lnTo>
                  <a:pt x="2384011" y="2385038"/>
                </a:lnTo>
                <a:lnTo>
                  <a:pt x="2378933" y="2379958"/>
                </a:lnTo>
                <a:close/>
              </a:path>
              <a:path w="2853055" h="2853690">
                <a:moveTo>
                  <a:pt x="2372586" y="2373608"/>
                </a:moveTo>
                <a:lnTo>
                  <a:pt x="2334494" y="2373608"/>
                </a:lnTo>
                <a:lnTo>
                  <a:pt x="2339572" y="2378688"/>
                </a:lnTo>
                <a:lnTo>
                  <a:pt x="2377664" y="2378688"/>
                </a:lnTo>
                <a:lnTo>
                  <a:pt x="2372586" y="2373608"/>
                </a:lnTo>
                <a:close/>
              </a:path>
              <a:path w="2853055" h="2853690">
                <a:moveTo>
                  <a:pt x="2366239" y="2367258"/>
                </a:moveTo>
                <a:lnTo>
                  <a:pt x="2328147" y="2367258"/>
                </a:lnTo>
                <a:lnTo>
                  <a:pt x="2333225" y="2372338"/>
                </a:lnTo>
                <a:lnTo>
                  <a:pt x="2371316" y="2372338"/>
                </a:lnTo>
                <a:lnTo>
                  <a:pt x="2366239" y="2367258"/>
                </a:lnTo>
                <a:close/>
              </a:path>
              <a:path w="2853055" h="2853690">
                <a:moveTo>
                  <a:pt x="2359891" y="2360908"/>
                </a:moveTo>
                <a:lnTo>
                  <a:pt x="2321800" y="2360908"/>
                </a:lnTo>
                <a:lnTo>
                  <a:pt x="2326877" y="2365988"/>
                </a:lnTo>
                <a:lnTo>
                  <a:pt x="2364969" y="2365988"/>
                </a:lnTo>
                <a:lnTo>
                  <a:pt x="2359891" y="2360908"/>
                </a:lnTo>
                <a:close/>
              </a:path>
              <a:path w="2853055" h="2853690">
                <a:moveTo>
                  <a:pt x="2353544" y="2354558"/>
                </a:moveTo>
                <a:lnTo>
                  <a:pt x="2315452" y="2354558"/>
                </a:lnTo>
                <a:lnTo>
                  <a:pt x="2320530" y="2359638"/>
                </a:lnTo>
                <a:lnTo>
                  <a:pt x="2358622" y="2359638"/>
                </a:lnTo>
                <a:lnTo>
                  <a:pt x="2353544" y="2354558"/>
                </a:lnTo>
                <a:close/>
              </a:path>
              <a:path w="2853055" h="2853690">
                <a:moveTo>
                  <a:pt x="2347197" y="2348208"/>
                </a:moveTo>
                <a:lnTo>
                  <a:pt x="2309105" y="2348208"/>
                </a:lnTo>
                <a:lnTo>
                  <a:pt x="2314183" y="2353288"/>
                </a:lnTo>
                <a:lnTo>
                  <a:pt x="2352275" y="2353288"/>
                </a:lnTo>
                <a:lnTo>
                  <a:pt x="2347197" y="2348208"/>
                </a:lnTo>
                <a:close/>
              </a:path>
              <a:path w="2853055" h="2853690">
                <a:moveTo>
                  <a:pt x="2340850" y="2341858"/>
                </a:moveTo>
                <a:lnTo>
                  <a:pt x="2302758" y="2341858"/>
                </a:lnTo>
                <a:lnTo>
                  <a:pt x="2307836" y="2346938"/>
                </a:lnTo>
                <a:lnTo>
                  <a:pt x="2345927" y="2346938"/>
                </a:lnTo>
                <a:lnTo>
                  <a:pt x="2340850" y="2341858"/>
                </a:lnTo>
                <a:close/>
              </a:path>
              <a:path w="2853055" h="2853690">
                <a:moveTo>
                  <a:pt x="2334502" y="2335508"/>
                </a:moveTo>
                <a:lnTo>
                  <a:pt x="2296411" y="2335508"/>
                </a:lnTo>
                <a:lnTo>
                  <a:pt x="2301488" y="2340588"/>
                </a:lnTo>
                <a:lnTo>
                  <a:pt x="2339580" y="2340588"/>
                </a:lnTo>
                <a:lnTo>
                  <a:pt x="2334502" y="2335508"/>
                </a:lnTo>
                <a:close/>
              </a:path>
              <a:path w="2853055" h="2853690">
                <a:moveTo>
                  <a:pt x="2328155" y="2329158"/>
                </a:moveTo>
                <a:lnTo>
                  <a:pt x="2290063" y="2329158"/>
                </a:lnTo>
                <a:lnTo>
                  <a:pt x="2295141" y="2334238"/>
                </a:lnTo>
                <a:lnTo>
                  <a:pt x="2333233" y="2334238"/>
                </a:lnTo>
                <a:lnTo>
                  <a:pt x="2328155" y="2329158"/>
                </a:lnTo>
                <a:close/>
              </a:path>
              <a:path w="2853055" h="2853690">
                <a:moveTo>
                  <a:pt x="2321808" y="2322808"/>
                </a:moveTo>
                <a:lnTo>
                  <a:pt x="2283716" y="2322808"/>
                </a:lnTo>
                <a:lnTo>
                  <a:pt x="2288794" y="2327888"/>
                </a:lnTo>
                <a:lnTo>
                  <a:pt x="2326886" y="2327888"/>
                </a:lnTo>
                <a:lnTo>
                  <a:pt x="2321808" y="2322808"/>
                </a:lnTo>
                <a:close/>
              </a:path>
              <a:path w="2853055" h="2853690">
                <a:moveTo>
                  <a:pt x="2315461" y="2316458"/>
                </a:moveTo>
                <a:lnTo>
                  <a:pt x="2277369" y="2316458"/>
                </a:lnTo>
                <a:lnTo>
                  <a:pt x="2282447" y="2321538"/>
                </a:lnTo>
                <a:lnTo>
                  <a:pt x="2320538" y="2321538"/>
                </a:lnTo>
                <a:lnTo>
                  <a:pt x="2315461" y="2316458"/>
                </a:lnTo>
                <a:close/>
              </a:path>
              <a:path w="2853055" h="2853690">
                <a:moveTo>
                  <a:pt x="2309113" y="2310108"/>
                </a:moveTo>
                <a:lnTo>
                  <a:pt x="2271021" y="2310108"/>
                </a:lnTo>
                <a:lnTo>
                  <a:pt x="2276099" y="2315188"/>
                </a:lnTo>
                <a:lnTo>
                  <a:pt x="2314191" y="2315188"/>
                </a:lnTo>
                <a:lnTo>
                  <a:pt x="2309113" y="2310108"/>
                </a:lnTo>
                <a:close/>
              </a:path>
              <a:path w="2853055" h="2853690">
                <a:moveTo>
                  <a:pt x="2302766" y="2303758"/>
                </a:moveTo>
                <a:lnTo>
                  <a:pt x="2264674" y="2303758"/>
                </a:lnTo>
                <a:lnTo>
                  <a:pt x="2269752" y="2308838"/>
                </a:lnTo>
                <a:lnTo>
                  <a:pt x="2307844" y="2308838"/>
                </a:lnTo>
                <a:lnTo>
                  <a:pt x="2302766" y="2303758"/>
                </a:lnTo>
                <a:close/>
              </a:path>
              <a:path w="2853055" h="2853690">
                <a:moveTo>
                  <a:pt x="2296419" y="2297408"/>
                </a:moveTo>
                <a:lnTo>
                  <a:pt x="2258327" y="2297408"/>
                </a:lnTo>
                <a:lnTo>
                  <a:pt x="2263405" y="2302488"/>
                </a:lnTo>
                <a:lnTo>
                  <a:pt x="2301497" y="2302488"/>
                </a:lnTo>
                <a:lnTo>
                  <a:pt x="2296419" y="2297408"/>
                </a:lnTo>
                <a:close/>
              </a:path>
              <a:path w="2853055" h="2853690">
                <a:moveTo>
                  <a:pt x="2290071" y="2291058"/>
                </a:moveTo>
                <a:lnTo>
                  <a:pt x="2251980" y="2291058"/>
                </a:lnTo>
                <a:lnTo>
                  <a:pt x="2257058" y="2296138"/>
                </a:lnTo>
                <a:lnTo>
                  <a:pt x="2295149" y="2296138"/>
                </a:lnTo>
                <a:lnTo>
                  <a:pt x="2290071" y="2291058"/>
                </a:lnTo>
                <a:close/>
              </a:path>
              <a:path w="2853055" h="2853690">
                <a:moveTo>
                  <a:pt x="2283724" y="2284708"/>
                </a:moveTo>
                <a:lnTo>
                  <a:pt x="2245632" y="2284708"/>
                </a:lnTo>
                <a:lnTo>
                  <a:pt x="2250710" y="2289788"/>
                </a:lnTo>
                <a:lnTo>
                  <a:pt x="2288802" y="2289788"/>
                </a:lnTo>
                <a:lnTo>
                  <a:pt x="2283724" y="2284708"/>
                </a:lnTo>
                <a:close/>
              </a:path>
              <a:path w="2853055" h="2853690">
                <a:moveTo>
                  <a:pt x="2277377" y="2278358"/>
                </a:moveTo>
                <a:lnTo>
                  <a:pt x="2239285" y="2278358"/>
                </a:lnTo>
                <a:lnTo>
                  <a:pt x="2244363" y="2283438"/>
                </a:lnTo>
                <a:lnTo>
                  <a:pt x="2282455" y="2283438"/>
                </a:lnTo>
                <a:lnTo>
                  <a:pt x="2277377" y="2278358"/>
                </a:lnTo>
                <a:close/>
              </a:path>
              <a:path w="2853055" h="2853690">
                <a:moveTo>
                  <a:pt x="2271030" y="2272008"/>
                </a:moveTo>
                <a:lnTo>
                  <a:pt x="2232938" y="2272008"/>
                </a:lnTo>
                <a:lnTo>
                  <a:pt x="2238016" y="2277088"/>
                </a:lnTo>
                <a:lnTo>
                  <a:pt x="2276108" y="2277088"/>
                </a:lnTo>
                <a:lnTo>
                  <a:pt x="2271030" y="2272008"/>
                </a:lnTo>
                <a:close/>
              </a:path>
              <a:path w="2853055" h="2853690">
                <a:moveTo>
                  <a:pt x="2264682" y="2265658"/>
                </a:moveTo>
                <a:lnTo>
                  <a:pt x="2226591" y="2265658"/>
                </a:lnTo>
                <a:lnTo>
                  <a:pt x="2231668" y="2270738"/>
                </a:lnTo>
                <a:lnTo>
                  <a:pt x="2269760" y="2270738"/>
                </a:lnTo>
                <a:lnTo>
                  <a:pt x="2264682" y="2265658"/>
                </a:lnTo>
                <a:close/>
              </a:path>
              <a:path w="2853055" h="2853690">
                <a:moveTo>
                  <a:pt x="2258335" y="2259308"/>
                </a:moveTo>
                <a:lnTo>
                  <a:pt x="2220243" y="2259308"/>
                </a:lnTo>
                <a:lnTo>
                  <a:pt x="2225321" y="2264388"/>
                </a:lnTo>
                <a:lnTo>
                  <a:pt x="2263413" y="2264388"/>
                </a:lnTo>
                <a:lnTo>
                  <a:pt x="2258335" y="2259308"/>
                </a:lnTo>
                <a:close/>
              </a:path>
              <a:path w="2853055" h="2853690">
                <a:moveTo>
                  <a:pt x="2251988" y="2252958"/>
                </a:moveTo>
                <a:lnTo>
                  <a:pt x="2213896" y="2252958"/>
                </a:lnTo>
                <a:lnTo>
                  <a:pt x="2218974" y="2258038"/>
                </a:lnTo>
                <a:lnTo>
                  <a:pt x="2257066" y="2258038"/>
                </a:lnTo>
                <a:lnTo>
                  <a:pt x="2251988" y="2252958"/>
                </a:lnTo>
                <a:close/>
              </a:path>
              <a:path w="2853055" h="2853690">
                <a:moveTo>
                  <a:pt x="2043798" y="2044678"/>
                </a:moveTo>
                <a:lnTo>
                  <a:pt x="2005706" y="2044678"/>
                </a:lnTo>
                <a:lnTo>
                  <a:pt x="2212627" y="2251688"/>
                </a:lnTo>
                <a:lnTo>
                  <a:pt x="2250718" y="2251688"/>
                </a:lnTo>
                <a:lnTo>
                  <a:pt x="2043798" y="2044678"/>
                </a:lnTo>
                <a:close/>
              </a:path>
            </a:pathLst>
          </a:custGeom>
          <a:solidFill>
            <a:srgbClr val="0034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g object 20"/>
          <p:cNvSpPr/>
          <p:nvPr/>
        </p:nvSpPr>
        <p:spPr>
          <a:xfrm>
            <a:off x="1" y="4037359"/>
            <a:ext cx="3753273" cy="2815590"/>
          </a:xfrm>
          <a:custGeom>
            <a:avLst/>
            <a:gdLst/>
            <a:ahLst/>
            <a:cxnLst/>
            <a:rect l="l" t="t" r="r" b="b"/>
            <a:pathLst>
              <a:path w="2814955" h="2815590">
                <a:moveTo>
                  <a:pt x="0" y="0"/>
                </a:moveTo>
                <a:lnTo>
                  <a:pt x="0" y="3780"/>
                </a:lnTo>
                <a:lnTo>
                  <a:pt x="3778" y="3780"/>
                </a:lnTo>
                <a:lnTo>
                  <a:pt x="0" y="0"/>
                </a:lnTo>
                <a:close/>
              </a:path>
              <a:path w="2814955" h="2815590">
                <a:moveTo>
                  <a:pt x="3778" y="3780"/>
                </a:moveTo>
                <a:lnTo>
                  <a:pt x="0" y="3780"/>
                </a:lnTo>
                <a:lnTo>
                  <a:pt x="0" y="10130"/>
                </a:lnTo>
                <a:lnTo>
                  <a:pt x="10126" y="10130"/>
                </a:lnTo>
                <a:lnTo>
                  <a:pt x="3778" y="3780"/>
                </a:lnTo>
                <a:close/>
              </a:path>
              <a:path w="2814955" h="2815590">
                <a:moveTo>
                  <a:pt x="10126" y="10130"/>
                </a:moveTo>
                <a:lnTo>
                  <a:pt x="0" y="10130"/>
                </a:lnTo>
                <a:lnTo>
                  <a:pt x="0" y="16480"/>
                </a:lnTo>
                <a:lnTo>
                  <a:pt x="16473" y="16480"/>
                </a:lnTo>
                <a:lnTo>
                  <a:pt x="10126" y="10130"/>
                </a:lnTo>
                <a:close/>
              </a:path>
              <a:path w="2814955" h="2815590">
                <a:moveTo>
                  <a:pt x="16473" y="16480"/>
                </a:moveTo>
                <a:lnTo>
                  <a:pt x="0" y="16480"/>
                </a:lnTo>
                <a:lnTo>
                  <a:pt x="0" y="29180"/>
                </a:lnTo>
                <a:lnTo>
                  <a:pt x="29167" y="29180"/>
                </a:lnTo>
                <a:lnTo>
                  <a:pt x="16473" y="16480"/>
                </a:lnTo>
                <a:close/>
              </a:path>
              <a:path w="2814955" h="2815590">
                <a:moveTo>
                  <a:pt x="29167" y="29180"/>
                </a:moveTo>
                <a:lnTo>
                  <a:pt x="0" y="29180"/>
                </a:lnTo>
                <a:lnTo>
                  <a:pt x="0" y="38108"/>
                </a:lnTo>
                <a:lnTo>
                  <a:pt x="10117" y="48230"/>
                </a:lnTo>
                <a:lnTo>
                  <a:pt x="48209" y="48230"/>
                </a:lnTo>
                <a:lnTo>
                  <a:pt x="29167" y="29180"/>
                </a:lnTo>
                <a:close/>
              </a:path>
              <a:path w="2814955" h="2815590">
                <a:moveTo>
                  <a:pt x="48209" y="48230"/>
                </a:moveTo>
                <a:lnTo>
                  <a:pt x="10117" y="48230"/>
                </a:lnTo>
                <a:lnTo>
                  <a:pt x="22812" y="60930"/>
                </a:lnTo>
                <a:lnTo>
                  <a:pt x="60904" y="60930"/>
                </a:lnTo>
                <a:lnTo>
                  <a:pt x="48209" y="48230"/>
                </a:lnTo>
                <a:close/>
              </a:path>
              <a:path w="2814955" h="2815590">
                <a:moveTo>
                  <a:pt x="60904" y="60930"/>
                </a:moveTo>
                <a:lnTo>
                  <a:pt x="22812" y="60930"/>
                </a:lnTo>
                <a:lnTo>
                  <a:pt x="29159" y="67280"/>
                </a:lnTo>
                <a:lnTo>
                  <a:pt x="67251" y="67280"/>
                </a:lnTo>
                <a:lnTo>
                  <a:pt x="60904" y="60930"/>
                </a:lnTo>
                <a:close/>
              </a:path>
              <a:path w="2814955" h="2815590">
                <a:moveTo>
                  <a:pt x="67251" y="67280"/>
                </a:moveTo>
                <a:lnTo>
                  <a:pt x="29159" y="67280"/>
                </a:lnTo>
                <a:lnTo>
                  <a:pt x="35506" y="73630"/>
                </a:lnTo>
                <a:lnTo>
                  <a:pt x="73598" y="73630"/>
                </a:lnTo>
                <a:lnTo>
                  <a:pt x="67251" y="67280"/>
                </a:lnTo>
                <a:close/>
              </a:path>
              <a:path w="2814955" h="2815590">
                <a:moveTo>
                  <a:pt x="73598" y="73630"/>
                </a:moveTo>
                <a:lnTo>
                  <a:pt x="35506" y="73630"/>
                </a:lnTo>
                <a:lnTo>
                  <a:pt x="41854" y="79980"/>
                </a:lnTo>
                <a:lnTo>
                  <a:pt x="79946" y="79980"/>
                </a:lnTo>
                <a:lnTo>
                  <a:pt x="73598" y="73630"/>
                </a:lnTo>
                <a:close/>
              </a:path>
              <a:path w="2814955" h="2815590">
                <a:moveTo>
                  <a:pt x="79946" y="79980"/>
                </a:moveTo>
                <a:lnTo>
                  <a:pt x="41854" y="79980"/>
                </a:lnTo>
                <a:lnTo>
                  <a:pt x="48201" y="86330"/>
                </a:lnTo>
                <a:lnTo>
                  <a:pt x="86293" y="86330"/>
                </a:lnTo>
                <a:lnTo>
                  <a:pt x="79946" y="79980"/>
                </a:lnTo>
                <a:close/>
              </a:path>
              <a:path w="2814955" h="2815590">
                <a:moveTo>
                  <a:pt x="86293" y="86330"/>
                </a:moveTo>
                <a:lnTo>
                  <a:pt x="48201" y="86330"/>
                </a:lnTo>
                <a:lnTo>
                  <a:pt x="54548" y="92680"/>
                </a:lnTo>
                <a:lnTo>
                  <a:pt x="92640" y="92680"/>
                </a:lnTo>
                <a:lnTo>
                  <a:pt x="86293" y="86330"/>
                </a:lnTo>
                <a:close/>
              </a:path>
              <a:path w="2814955" h="2815590">
                <a:moveTo>
                  <a:pt x="92640" y="92680"/>
                </a:moveTo>
                <a:lnTo>
                  <a:pt x="54548" y="92680"/>
                </a:lnTo>
                <a:lnTo>
                  <a:pt x="60896" y="99030"/>
                </a:lnTo>
                <a:lnTo>
                  <a:pt x="98987" y="99030"/>
                </a:lnTo>
                <a:lnTo>
                  <a:pt x="92640" y="92680"/>
                </a:lnTo>
                <a:close/>
              </a:path>
              <a:path w="2814955" h="2815590">
                <a:moveTo>
                  <a:pt x="98987" y="99030"/>
                </a:moveTo>
                <a:lnTo>
                  <a:pt x="60896" y="99030"/>
                </a:lnTo>
                <a:lnTo>
                  <a:pt x="67243" y="105380"/>
                </a:lnTo>
                <a:lnTo>
                  <a:pt x="105335" y="105380"/>
                </a:lnTo>
                <a:lnTo>
                  <a:pt x="98987" y="99030"/>
                </a:lnTo>
                <a:close/>
              </a:path>
              <a:path w="2814955" h="2815590">
                <a:moveTo>
                  <a:pt x="105335" y="105380"/>
                </a:moveTo>
                <a:lnTo>
                  <a:pt x="67243" y="105380"/>
                </a:lnTo>
                <a:lnTo>
                  <a:pt x="73590" y="111730"/>
                </a:lnTo>
                <a:lnTo>
                  <a:pt x="111682" y="111730"/>
                </a:lnTo>
                <a:lnTo>
                  <a:pt x="105335" y="105380"/>
                </a:lnTo>
                <a:close/>
              </a:path>
              <a:path w="2814955" h="2815590">
                <a:moveTo>
                  <a:pt x="111682" y="111730"/>
                </a:moveTo>
                <a:lnTo>
                  <a:pt x="73590" y="111730"/>
                </a:lnTo>
                <a:lnTo>
                  <a:pt x="86285" y="124430"/>
                </a:lnTo>
                <a:lnTo>
                  <a:pt x="124376" y="124430"/>
                </a:lnTo>
                <a:lnTo>
                  <a:pt x="111682" y="111730"/>
                </a:lnTo>
                <a:close/>
              </a:path>
              <a:path w="2814955" h="2815590">
                <a:moveTo>
                  <a:pt x="124376" y="124430"/>
                </a:moveTo>
                <a:lnTo>
                  <a:pt x="86285" y="124430"/>
                </a:lnTo>
                <a:lnTo>
                  <a:pt x="92632" y="130780"/>
                </a:lnTo>
                <a:lnTo>
                  <a:pt x="130724" y="130780"/>
                </a:lnTo>
                <a:lnTo>
                  <a:pt x="124376" y="124430"/>
                </a:lnTo>
                <a:close/>
              </a:path>
              <a:path w="2814955" h="2815590">
                <a:moveTo>
                  <a:pt x="130724" y="130780"/>
                </a:moveTo>
                <a:lnTo>
                  <a:pt x="92632" y="130780"/>
                </a:lnTo>
                <a:lnTo>
                  <a:pt x="105326" y="143480"/>
                </a:lnTo>
                <a:lnTo>
                  <a:pt x="143418" y="143480"/>
                </a:lnTo>
                <a:lnTo>
                  <a:pt x="130724" y="130780"/>
                </a:lnTo>
                <a:close/>
              </a:path>
              <a:path w="2814955" h="2815590">
                <a:moveTo>
                  <a:pt x="143418" y="143480"/>
                </a:moveTo>
                <a:lnTo>
                  <a:pt x="105326" y="143480"/>
                </a:lnTo>
                <a:lnTo>
                  <a:pt x="111674" y="149830"/>
                </a:lnTo>
                <a:lnTo>
                  <a:pt x="149765" y="149830"/>
                </a:lnTo>
                <a:lnTo>
                  <a:pt x="143418" y="143480"/>
                </a:lnTo>
                <a:close/>
              </a:path>
              <a:path w="2814955" h="2815590">
                <a:moveTo>
                  <a:pt x="149765" y="149830"/>
                </a:moveTo>
                <a:lnTo>
                  <a:pt x="111674" y="149830"/>
                </a:lnTo>
                <a:lnTo>
                  <a:pt x="118021" y="156180"/>
                </a:lnTo>
                <a:lnTo>
                  <a:pt x="156113" y="156180"/>
                </a:lnTo>
                <a:lnTo>
                  <a:pt x="149765" y="149830"/>
                </a:lnTo>
                <a:close/>
              </a:path>
              <a:path w="2814955" h="2815590">
                <a:moveTo>
                  <a:pt x="156113" y="156180"/>
                </a:moveTo>
                <a:lnTo>
                  <a:pt x="118021" y="156180"/>
                </a:lnTo>
                <a:lnTo>
                  <a:pt x="124368" y="162530"/>
                </a:lnTo>
                <a:lnTo>
                  <a:pt x="162460" y="162530"/>
                </a:lnTo>
                <a:lnTo>
                  <a:pt x="156113" y="156180"/>
                </a:lnTo>
                <a:close/>
              </a:path>
              <a:path w="2814955" h="2815590">
                <a:moveTo>
                  <a:pt x="162460" y="162530"/>
                </a:moveTo>
                <a:lnTo>
                  <a:pt x="124368" y="162530"/>
                </a:lnTo>
                <a:lnTo>
                  <a:pt x="130715" y="168880"/>
                </a:lnTo>
                <a:lnTo>
                  <a:pt x="168807" y="168880"/>
                </a:lnTo>
                <a:lnTo>
                  <a:pt x="162460" y="162530"/>
                </a:lnTo>
                <a:close/>
              </a:path>
              <a:path w="2814955" h="2815590">
                <a:moveTo>
                  <a:pt x="168807" y="168880"/>
                </a:moveTo>
                <a:lnTo>
                  <a:pt x="130715" y="168880"/>
                </a:lnTo>
                <a:lnTo>
                  <a:pt x="137063" y="175230"/>
                </a:lnTo>
                <a:lnTo>
                  <a:pt x="175154" y="175230"/>
                </a:lnTo>
                <a:lnTo>
                  <a:pt x="168807" y="168880"/>
                </a:lnTo>
                <a:close/>
              </a:path>
              <a:path w="2814955" h="2815590">
                <a:moveTo>
                  <a:pt x="175154" y="175230"/>
                </a:moveTo>
                <a:lnTo>
                  <a:pt x="137063" y="175230"/>
                </a:lnTo>
                <a:lnTo>
                  <a:pt x="143410" y="181580"/>
                </a:lnTo>
                <a:lnTo>
                  <a:pt x="181502" y="181580"/>
                </a:lnTo>
                <a:lnTo>
                  <a:pt x="175154" y="175230"/>
                </a:lnTo>
                <a:close/>
              </a:path>
              <a:path w="2814955" h="2815590">
                <a:moveTo>
                  <a:pt x="181502" y="181580"/>
                </a:moveTo>
                <a:lnTo>
                  <a:pt x="143410" y="181580"/>
                </a:lnTo>
                <a:lnTo>
                  <a:pt x="149757" y="187930"/>
                </a:lnTo>
                <a:lnTo>
                  <a:pt x="187849" y="187930"/>
                </a:lnTo>
                <a:lnTo>
                  <a:pt x="181502" y="181580"/>
                </a:lnTo>
                <a:close/>
              </a:path>
              <a:path w="2814955" h="2815590">
                <a:moveTo>
                  <a:pt x="187849" y="187930"/>
                </a:moveTo>
                <a:lnTo>
                  <a:pt x="149757" y="187930"/>
                </a:lnTo>
                <a:lnTo>
                  <a:pt x="156104" y="194280"/>
                </a:lnTo>
                <a:lnTo>
                  <a:pt x="194196" y="194280"/>
                </a:lnTo>
                <a:lnTo>
                  <a:pt x="187849" y="187930"/>
                </a:lnTo>
                <a:close/>
              </a:path>
              <a:path w="2814955" h="2815590">
                <a:moveTo>
                  <a:pt x="194196" y="194280"/>
                </a:moveTo>
                <a:lnTo>
                  <a:pt x="156104" y="194280"/>
                </a:lnTo>
                <a:lnTo>
                  <a:pt x="162452" y="200630"/>
                </a:lnTo>
                <a:lnTo>
                  <a:pt x="200544" y="200630"/>
                </a:lnTo>
                <a:lnTo>
                  <a:pt x="194196" y="194280"/>
                </a:lnTo>
                <a:close/>
              </a:path>
              <a:path w="2814955" h="2815590">
                <a:moveTo>
                  <a:pt x="200544" y="200630"/>
                </a:moveTo>
                <a:lnTo>
                  <a:pt x="162452" y="200630"/>
                </a:lnTo>
                <a:lnTo>
                  <a:pt x="168799" y="206980"/>
                </a:lnTo>
                <a:lnTo>
                  <a:pt x="206891" y="206980"/>
                </a:lnTo>
                <a:lnTo>
                  <a:pt x="200544" y="200630"/>
                </a:lnTo>
                <a:close/>
              </a:path>
              <a:path w="2814955" h="2815590">
                <a:moveTo>
                  <a:pt x="206891" y="206980"/>
                </a:moveTo>
                <a:lnTo>
                  <a:pt x="168799" y="206980"/>
                </a:lnTo>
                <a:lnTo>
                  <a:pt x="175146" y="213330"/>
                </a:lnTo>
                <a:lnTo>
                  <a:pt x="213238" y="213330"/>
                </a:lnTo>
                <a:lnTo>
                  <a:pt x="206891" y="206980"/>
                </a:lnTo>
                <a:close/>
              </a:path>
              <a:path w="2814955" h="2815590">
                <a:moveTo>
                  <a:pt x="213238" y="213330"/>
                </a:moveTo>
                <a:lnTo>
                  <a:pt x="175146" y="213330"/>
                </a:lnTo>
                <a:lnTo>
                  <a:pt x="181494" y="219680"/>
                </a:lnTo>
                <a:lnTo>
                  <a:pt x="219585" y="219680"/>
                </a:lnTo>
                <a:lnTo>
                  <a:pt x="213238" y="213330"/>
                </a:lnTo>
                <a:close/>
              </a:path>
              <a:path w="2814955" h="2815590">
                <a:moveTo>
                  <a:pt x="219585" y="219680"/>
                </a:moveTo>
                <a:lnTo>
                  <a:pt x="181494" y="219680"/>
                </a:lnTo>
                <a:lnTo>
                  <a:pt x="187841" y="226030"/>
                </a:lnTo>
                <a:lnTo>
                  <a:pt x="225933" y="226030"/>
                </a:lnTo>
                <a:lnTo>
                  <a:pt x="219585" y="219680"/>
                </a:lnTo>
                <a:close/>
              </a:path>
              <a:path w="2814955" h="2815590">
                <a:moveTo>
                  <a:pt x="225933" y="226030"/>
                </a:moveTo>
                <a:lnTo>
                  <a:pt x="187841" y="226030"/>
                </a:lnTo>
                <a:lnTo>
                  <a:pt x="194188" y="232380"/>
                </a:lnTo>
                <a:lnTo>
                  <a:pt x="232280" y="232380"/>
                </a:lnTo>
                <a:lnTo>
                  <a:pt x="225933" y="226030"/>
                </a:lnTo>
                <a:close/>
              </a:path>
              <a:path w="2814955" h="2815590">
                <a:moveTo>
                  <a:pt x="232280" y="232380"/>
                </a:moveTo>
                <a:lnTo>
                  <a:pt x="194188" y="232380"/>
                </a:lnTo>
                <a:lnTo>
                  <a:pt x="200535" y="238730"/>
                </a:lnTo>
                <a:lnTo>
                  <a:pt x="238627" y="238730"/>
                </a:lnTo>
                <a:lnTo>
                  <a:pt x="232280" y="232380"/>
                </a:lnTo>
                <a:close/>
              </a:path>
              <a:path w="2814955" h="2815590">
                <a:moveTo>
                  <a:pt x="238627" y="238730"/>
                </a:moveTo>
                <a:lnTo>
                  <a:pt x="200535" y="238730"/>
                </a:lnTo>
                <a:lnTo>
                  <a:pt x="206883" y="245080"/>
                </a:lnTo>
                <a:lnTo>
                  <a:pt x="244974" y="245080"/>
                </a:lnTo>
                <a:lnTo>
                  <a:pt x="238627" y="238730"/>
                </a:lnTo>
                <a:close/>
              </a:path>
              <a:path w="2814955" h="2815590">
                <a:moveTo>
                  <a:pt x="244974" y="245080"/>
                </a:moveTo>
                <a:lnTo>
                  <a:pt x="206883" y="245080"/>
                </a:lnTo>
                <a:lnTo>
                  <a:pt x="213230" y="251430"/>
                </a:lnTo>
                <a:lnTo>
                  <a:pt x="251322" y="251430"/>
                </a:lnTo>
                <a:lnTo>
                  <a:pt x="244974" y="245080"/>
                </a:lnTo>
                <a:close/>
              </a:path>
              <a:path w="2814955" h="2815590">
                <a:moveTo>
                  <a:pt x="251322" y="251430"/>
                </a:moveTo>
                <a:lnTo>
                  <a:pt x="213230" y="251430"/>
                </a:lnTo>
                <a:lnTo>
                  <a:pt x="219577" y="257780"/>
                </a:lnTo>
                <a:lnTo>
                  <a:pt x="257669" y="257780"/>
                </a:lnTo>
                <a:lnTo>
                  <a:pt x="251322" y="251430"/>
                </a:lnTo>
                <a:close/>
              </a:path>
              <a:path w="2814955" h="2815590">
                <a:moveTo>
                  <a:pt x="257669" y="257780"/>
                </a:moveTo>
                <a:lnTo>
                  <a:pt x="219577" y="257780"/>
                </a:lnTo>
                <a:lnTo>
                  <a:pt x="225924" y="264130"/>
                </a:lnTo>
                <a:lnTo>
                  <a:pt x="264016" y="264130"/>
                </a:lnTo>
                <a:lnTo>
                  <a:pt x="257669" y="257780"/>
                </a:lnTo>
                <a:close/>
              </a:path>
              <a:path w="2814955" h="2815590">
                <a:moveTo>
                  <a:pt x="264016" y="264130"/>
                </a:moveTo>
                <a:lnTo>
                  <a:pt x="225924" y="264130"/>
                </a:lnTo>
                <a:lnTo>
                  <a:pt x="232272" y="270480"/>
                </a:lnTo>
                <a:lnTo>
                  <a:pt x="270363" y="270480"/>
                </a:lnTo>
                <a:lnTo>
                  <a:pt x="264016" y="264130"/>
                </a:lnTo>
                <a:close/>
              </a:path>
              <a:path w="2814955" h="2815590">
                <a:moveTo>
                  <a:pt x="270363" y="270480"/>
                </a:moveTo>
                <a:lnTo>
                  <a:pt x="232272" y="270480"/>
                </a:lnTo>
                <a:lnTo>
                  <a:pt x="238619" y="276830"/>
                </a:lnTo>
                <a:lnTo>
                  <a:pt x="276711" y="276830"/>
                </a:lnTo>
                <a:lnTo>
                  <a:pt x="270363" y="270480"/>
                </a:lnTo>
                <a:close/>
              </a:path>
              <a:path w="2814955" h="2815590">
                <a:moveTo>
                  <a:pt x="276711" y="276830"/>
                </a:moveTo>
                <a:lnTo>
                  <a:pt x="238619" y="276830"/>
                </a:lnTo>
                <a:lnTo>
                  <a:pt x="244966" y="283180"/>
                </a:lnTo>
                <a:lnTo>
                  <a:pt x="283058" y="283180"/>
                </a:lnTo>
                <a:lnTo>
                  <a:pt x="276711" y="276830"/>
                </a:lnTo>
                <a:close/>
              </a:path>
              <a:path w="2814955" h="2815590">
                <a:moveTo>
                  <a:pt x="283058" y="283180"/>
                </a:moveTo>
                <a:lnTo>
                  <a:pt x="244966" y="283180"/>
                </a:lnTo>
                <a:lnTo>
                  <a:pt x="251313" y="289530"/>
                </a:lnTo>
                <a:lnTo>
                  <a:pt x="289405" y="289530"/>
                </a:lnTo>
                <a:lnTo>
                  <a:pt x="283058" y="283180"/>
                </a:lnTo>
                <a:close/>
              </a:path>
              <a:path w="2814955" h="2815590">
                <a:moveTo>
                  <a:pt x="289405" y="289530"/>
                </a:moveTo>
                <a:lnTo>
                  <a:pt x="251313" y="289530"/>
                </a:lnTo>
                <a:lnTo>
                  <a:pt x="257661" y="295880"/>
                </a:lnTo>
                <a:lnTo>
                  <a:pt x="295753" y="295880"/>
                </a:lnTo>
                <a:lnTo>
                  <a:pt x="289405" y="289530"/>
                </a:lnTo>
                <a:close/>
              </a:path>
              <a:path w="2814955" h="2815590">
                <a:moveTo>
                  <a:pt x="295753" y="295880"/>
                </a:moveTo>
                <a:lnTo>
                  <a:pt x="257661" y="295880"/>
                </a:lnTo>
                <a:lnTo>
                  <a:pt x="270355" y="308580"/>
                </a:lnTo>
                <a:lnTo>
                  <a:pt x="308447" y="308580"/>
                </a:lnTo>
                <a:lnTo>
                  <a:pt x="295753" y="295880"/>
                </a:lnTo>
                <a:close/>
              </a:path>
              <a:path w="2814955" h="2815590">
                <a:moveTo>
                  <a:pt x="308447" y="308580"/>
                </a:moveTo>
                <a:lnTo>
                  <a:pt x="270355" y="308580"/>
                </a:lnTo>
                <a:lnTo>
                  <a:pt x="276703" y="314930"/>
                </a:lnTo>
                <a:lnTo>
                  <a:pt x="314794" y="314930"/>
                </a:lnTo>
                <a:lnTo>
                  <a:pt x="308447" y="308580"/>
                </a:lnTo>
                <a:close/>
              </a:path>
              <a:path w="2814955" h="2815590">
                <a:moveTo>
                  <a:pt x="314794" y="314930"/>
                </a:moveTo>
                <a:lnTo>
                  <a:pt x="276703" y="314930"/>
                </a:lnTo>
                <a:lnTo>
                  <a:pt x="289397" y="327630"/>
                </a:lnTo>
                <a:lnTo>
                  <a:pt x="327489" y="327630"/>
                </a:lnTo>
                <a:lnTo>
                  <a:pt x="314794" y="314930"/>
                </a:lnTo>
                <a:close/>
              </a:path>
              <a:path w="2814955" h="2815590">
                <a:moveTo>
                  <a:pt x="327489" y="327630"/>
                </a:moveTo>
                <a:lnTo>
                  <a:pt x="289397" y="327630"/>
                </a:lnTo>
                <a:lnTo>
                  <a:pt x="295744" y="333980"/>
                </a:lnTo>
                <a:lnTo>
                  <a:pt x="333836" y="333980"/>
                </a:lnTo>
                <a:lnTo>
                  <a:pt x="327489" y="327630"/>
                </a:lnTo>
                <a:close/>
              </a:path>
              <a:path w="2814955" h="2815590">
                <a:moveTo>
                  <a:pt x="333836" y="333980"/>
                </a:moveTo>
                <a:lnTo>
                  <a:pt x="295744" y="333980"/>
                </a:lnTo>
                <a:lnTo>
                  <a:pt x="302092" y="340330"/>
                </a:lnTo>
                <a:lnTo>
                  <a:pt x="340183" y="340330"/>
                </a:lnTo>
                <a:lnTo>
                  <a:pt x="333836" y="333980"/>
                </a:lnTo>
                <a:close/>
              </a:path>
              <a:path w="2814955" h="2815590">
                <a:moveTo>
                  <a:pt x="340183" y="340330"/>
                </a:moveTo>
                <a:lnTo>
                  <a:pt x="302092" y="340330"/>
                </a:lnTo>
                <a:lnTo>
                  <a:pt x="308439" y="346680"/>
                </a:lnTo>
                <a:lnTo>
                  <a:pt x="346531" y="346680"/>
                </a:lnTo>
                <a:lnTo>
                  <a:pt x="340183" y="340330"/>
                </a:lnTo>
                <a:close/>
              </a:path>
              <a:path w="2814955" h="2815590">
                <a:moveTo>
                  <a:pt x="346531" y="346680"/>
                </a:moveTo>
                <a:lnTo>
                  <a:pt x="308439" y="346680"/>
                </a:lnTo>
                <a:lnTo>
                  <a:pt x="314786" y="353030"/>
                </a:lnTo>
                <a:lnTo>
                  <a:pt x="352878" y="353030"/>
                </a:lnTo>
                <a:lnTo>
                  <a:pt x="346531" y="346680"/>
                </a:lnTo>
                <a:close/>
              </a:path>
              <a:path w="2814955" h="2815590">
                <a:moveTo>
                  <a:pt x="352878" y="353030"/>
                </a:moveTo>
                <a:lnTo>
                  <a:pt x="314786" y="353030"/>
                </a:lnTo>
                <a:lnTo>
                  <a:pt x="321133" y="359380"/>
                </a:lnTo>
                <a:lnTo>
                  <a:pt x="359225" y="359380"/>
                </a:lnTo>
                <a:lnTo>
                  <a:pt x="352878" y="353030"/>
                </a:lnTo>
                <a:close/>
              </a:path>
              <a:path w="2814955" h="2815590">
                <a:moveTo>
                  <a:pt x="359225" y="359380"/>
                </a:moveTo>
                <a:lnTo>
                  <a:pt x="321133" y="359380"/>
                </a:lnTo>
                <a:lnTo>
                  <a:pt x="327481" y="365730"/>
                </a:lnTo>
                <a:lnTo>
                  <a:pt x="365572" y="365730"/>
                </a:lnTo>
                <a:lnTo>
                  <a:pt x="359225" y="359380"/>
                </a:lnTo>
                <a:close/>
              </a:path>
              <a:path w="2814955" h="2815590">
                <a:moveTo>
                  <a:pt x="365572" y="365730"/>
                </a:moveTo>
                <a:lnTo>
                  <a:pt x="327481" y="365730"/>
                </a:lnTo>
                <a:lnTo>
                  <a:pt x="333828" y="372080"/>
                </a:lnTo>
                <a:lnTo>
                  <a:pt x="371920" y="372080"/>
                </a:lnTo>
                <a:lnTo>
                  <a:pt x="365572" y="365730"/>
                </a:lnTo>
                <a:close/>
              </a:path>
              <a:path w="2814955" h="2815590">
                <a:moveTo>
                  <a:pt x="371920" y="372080"/>
                </a:moveTo>
                <a:lnTo>
                  <a:pt x="333828" y="372080"/>
                </a:lnTo>
                <a:lnTo>
                  <a:pt x="340175" y="378430"/>
                </a:lnTo>
                <a:lnTo>
                  <a:pt x="378267" y="378430"/>
                </a:lnTo>
                <a:lnTo>
                  <a:pt x="371920" y="372080"/>
                </a:lnTo>
                <a:close/>
              </a:path>
              <a:path w="2814955" h="2815590">
                <a:moveTo>
                  <a:pt x="378267" y="378430"/>
                </a:moveTo>
                <a:lnTo>
                  <a:pt x="340175" y="378430"/>
                </a:lnTo>
                <a:lnTo>
                  <a:pt x="359217" y="397480"/>
                </a:lnTo>
                <a:lnTo>
                  <a:pt x="397309" y="397480"/>
                </a:lnTo>
                <a:lnTo>
                  <a:pt x="378267" y="378430"/>
                </a:lnTo>
                <a:close/>
              </a:path>
              <a:path w="2814955" h="2815590">
                <a:moveTo>
                  <a:pt x="397309" y="397480"/>
                </a:moveTo>
                <a:lnTo>
                  <a:pt x="359217" y="397480"/>
                </a:lnTo>
                <a:lnTo>
                  <a:pt x="365564" y="403830"/>
                </a:lnTo>
                <a:lnTo>
                  <a:pt x="403656" y="403830"/>
                </a:lnTo>
                <a:lnTo>
                  <a:pt x="397309" y="397480"/>
                </a:lnTo>
                <a:close/>
              </a:path>
              <a:path w="2814955" h="2815590">
                <a:moveTo>
                  <a:pt x="403656" y="403830"/>
                </a:moveTo>
                <a:lnTo>
                  <a:pt x="365564" y="403830"/>
                </a:lnTo>
                <a:lnTo>
                  <a:pt x="371912" y="410180"/>
                </a:lnTo>
                <a:lnTo>
                  <a:pt x="410003" y="410180"/>
                </a:lnTo>
                <a:lnTo>
                  <a:pt x="403656" y="403830"/>
                </a:lnTo>
                <a:close/>
              </a:path>
              <a:path w="2814955" h="2815590">
                <a:moveTo>
                  <a:pt x="410003" y="410180"/>
                </a:moveTo>
                <a:lnTo>
                  <a:pt x="371912" y="410180"/>
                </a:lnTo>
                <a:lnTo>
                  <a:pt x="384606" y="422880"/>
                </a:lnTo>
                <a:lnTo>
                  <a:pt x="422698" y="422880"/>
                </a:lnTo>
                <a:lnTo>
                  <a:pt x="410003" y="410180"/>
                </a:lnTo>
                <a:close/>
              </a:path>
              <a:path w="2814955" h="2815590">
                <a:moveTo>
                  <a:pt x="422698" y="422880"/>
                </a:moveTo>
                <a:lnTo>
                  <a:pt x="384606" y="422880"/>
                </a:lnTo>
                <a:lnTo>
                  <a:pt x="390953" y="429230"/>
                </a:lnTo>
                <a:lnTo>
                  <a:pt x="429045" y="429230"/>
                </a:lnTo>
                <a:lnTo>
                  <a:pt x="422698" y="422880"/>
                </a:lnTo>
                <a:close/>
              </a:path>
              <a:path w="2814955" h="2815590">
                <a:moveTo>
                  <a:pt x="429045" y="429230"/>
                </a:moveTo>
                <a:lnTo>
                  <a:pt x="390953" y="429230"/>
                </a:lnTo>
                <a:lnTo>
                  <a:pt x="397301" y="435580"/>
                </a:lnTo>
                <a:lnTo>
                  <a:pt x="435392" y="435580"/>
                </a:lnTo>
                <a:lnTo>
                  <a:pt x="429045" y="429230"/>
                </a:lnTo>
                <a:close/>
              </a:path>
              <a:path w="2814955" h="2815590">
                <a:moveTo>
                  <a:pt x="435392" y="435580"/>
                </a:moveTo>
                <a:lnTo>
                  <a:pt x="397301" y="435580"/>
                </a:lnTo>
                <a:lnTo>
                  <a:pt x="403648" y="441930"/>
                </a:lnTo>
                <a:lnTo>
                  <a:pt x="441740" y="441930"/>
                </a:lnTo>
                <a:lnTo>
                  <a:pt x="435392" y="435580"/>
                </a:lnTo>
                <a:close/>
              </a:path>
              <a:path w="2814955" h="2815590">
                <a:moveTo>
                  <a:pt x="441740" y="441930"/>
                </a:moveTo>
                <a:lnTo>
                  <a:pt x="403648" y="441930"/>
                </a:lnTo>
                <a:lnTo>
                  <a:pt x="416342" y="454630"/>
                </a:lnTo>
                <a:lnTo>
                  <a:pt x="454434" y="454630"/>
                </a:lnTo>
                <a:lnTo>
                  <a:pt x="441740" y="441930"/>
                </a:lnTo>
                <a:close/>
              </a:path>
              <a:path w="2814955" h="2815590">
                <a:moveTo>
                  <a:pt x="454434" y="454630"/>
                </a:moveTo>
                <a:lnTo>
                  <a:pt x="416342" y="454630"/>
                </a:lnTo>
                <a:lnTo>
                  <a:pt x="422690" y="460980"/>
                </a:lnTo>
                <a:lnTo>
                  <a:pt x="460781" y="460980"/>
                </a:lnTo>
                <a:lnTo>
                  <a:pt x="454434" y="454630"/>
                </a:lnTo>
                <a:close/>
              </a:path>
              <a:path w="2814955" h="2815590">
                <a:moveTo>
                  <a:pt x="460781" y="460980"/>
                </a:moveTo>
                <a:lnTo>
                  <a:pt x="422690" y="460980"/>
                </a:lnTo>
                <a:lnTo>
                  <a:pt x="429037" y="467330"/>
                </a:lnTo>
                <a:lnTo>
                  <a:pt x="467129" y="467330"/>
                </a:lnTo>
                <a:lnTo>
                  <a:pt x="460781" y="460980"/>
                </a:lnTo>
                <a:close/>
              </a:path>
              <a:path w="2814955" h="2815590">
                <a:moveTo>
                  <a:pt x="467129" y="467330"/>
                </a:moveTo>
                <a:lnTo>
                  <a:pt x="429037" y="467330"/>
                </a:lnTo>
                <a:lnTo>
                  <a:pt x="435384" y="473680"/>
                </a:lnTo>
                <a:lnTo>
                  <a:pt x="473476" y="473680"/>
                </a:lnTo>
                <a:lnTo>
                  <a:pt x="467129" y="467330"/>
                </a:lnTo>
                <a:close/>
              </a:path>
              <a:path w="2814955" h="2815590">
                <a:moveTo>
                  <a:pt x="473476" y="473680"/>
                </a:moveTo>
                <a:lnTo>
                  <a:pt x="435384" y="473680"/>
                </a:lnTo>
                <a:lnTo>
                  <a:pt x="441731" y="480030"/>
                </a:lnTo>
                <a:lnTo>
                  <a:pt x="479823" y="480030"/>
                </a:lnTo>
                <a:lnTo>
                  <a:pt x="473476" y="473680"/>
                </a:lnTo>
                <a:close/>
              </a:path>
              <a:path w="2814955" h="2815590">
                <a:moveTo>
                  <a:pt x="479823" y="480030"/>
                </a:moveTo>
                <a:lnTo>
                  <a:pt x="441731" y="480030"/>
                </a:lnTo>
                <a:lnTo>
                  <a:pt x="454426" y="492730"/>
                </a:lnTo>
                <a:lnTo>
                  <a:pt x="492518" y="492730"/>
                </a:lnTo>
                <a:lnTo>
                  <a:pt x="479823" y="480030"/>
                </a:lnTo>
                <a:close/>
              </a:path>
              <a:path w="2814955" h="2815590">
                <a:moveTo>
                  <a:pt x="492518" y="492730"/>
                </a:moveTo>
                <a:lnTo>
                  <a:pt x="454426" y="492730"/>
                </a:lnTo>
                <a:lnTo>
                  <a:pt x="460773" y="499080"/>
                </a:lnTo>
                <a:lnTo>
                  <a:pt x="498865" y="499080"/>
                </a:lnTo>
                <a:lnTo>
                  <a:pt x="492518" y="492730"/>
                </a:lnTo>
                <a:close/>
              </a:path>
              <a:path w="2814955" h="2815590">
                <a:moveTo>
                  <a:pt x="498865" y="499080"/>
                </a:moveTo>
                <a:lnTo>
                  <a:pt x="460773" y="499080"/>
                </a:lnTo>
                <a:lnTo>
                  <a:pt x="467120" y="505430"/>
                </a:lnTo>
                <a:lnTo>
                  <a:pt x="505212" y="505430"/>
                </a:lnTo>
                <a:lnTo>
                  <a:pt x="498865" y="499080"/>
                </a:lnTo>
                <a:close/>
              </a:path>
              <a:path w="2814955" h="2815590">
                <a:moveTo>
                  <a:pt x="505212" y="505430"/>
                </a:moveTo>
                <a:lnTo>
                  <a:pt x="467120" y="505430"/>
                </a:lnTo>
                <a:lnTo>
                  <a:pt x="473468" y="511780"/>
                </a:lnTo>
                <a:lnTo>
                  <a:pt x="511560" y="511780"/>
                </a:lnTo>
                <a:lnTo>
                  <a:pt x="505212" y="505430"/>
                </a:lnTo>
                <a:close/>
              </a:path>
              <a:path w="2814955" h="2815590">
                <a:moveTo>
                  <a:pt x="511560" y="511780"/>
                </a:moveTo>
                <a:lnTo>
                  <a:pt x="473468" y="511780"/>
                </a:lnTo>
                <a:lnTo>
                  <a:pt x="479815" y="518130"/>
                </a:lnTo>
                <a:lnTo>
                  <a:pt x="517907" y="518130"/>
                </a:lnTo>
                <a:lnTo>
                  <a:pt x="511560" y="511780"/>
                </a:lnTo>
                <a:close/>
              </a:path>
              <a:path w="2814955" h="2815590">
                <a:moveTo>
                  <a:pt x="517907" y="518130"/>
                </a:moveTo>
                <a:lnTo>
                  <a:pt x="479815" y="518130"/>
                </a:lnTo>
                <a:lnTo>
                  <a:pt x="486162" y="524480"/>
                </a:lnTo>
                <a:lnTo>
                  <a:pt x="524254" y="524480"/>
                </a:lnTo>
                <a:lnTo>
                  <a:pt x="517907" y="518130"/>
                </a:lnTo>
                <a:close/>
              </a:path>
              <a:path w="2814955" h="2815590">
                <a:moveTo>
                  <a:pt x="524254" y="524480"/>
                </a:moveTo>
                <a:lnTo>
                  <a:pt x="486162" y="524480"/>
                </a:lnTo>
                <a:lnTo>
                  <a:pt x="492510" y="530830"/>
                </a:lnTo>
                <a:lnTo>
                  <a:pt x="530601" y="530830"/>
                </a:lnTo>
                <a:lnTo>
                  <a:pt x="524254" y="524480"/>
                </a:lnTo>
                <a:close/>
              </a:path>
              <a:path w="2814955" h="2815590">
                <a:moveTo>
                  <a:pt x="530601" y="530830"/>
                </a:moveTo>
                <a:lnTo>
                  <a:pt x="492510" y="530830"/>
                </a:lnTo>
                <a:lnTo>
                  <a:pt x="498857" y="537180"/>
                </a:lnTo>
                <a:lnTo>
                  <a:pt x="536949" y="537180"/>
                </a:lnTo>
                <a:lnTo>
                  <a:pt x="530601" y="530830"/>
                </a:lnTo>
                <a:close/>
              </a:path>
              <a:path w="2814955" h="2815590">
                <a:moveTo>
                  <a:pt x="536949" y="537180"/>
                </a:moveTo>
                <a:lnTo>
                  <a:pt x="498857" y="537180"/>
                </a:lnTo>
                <a:lnTo>
                  <a:pt x="505204" y="543530"/>
                </a:lnTo>
                <a:lnTo>
                  <a:pt x="543296" y="543530"/>
                </a:lnTo>
                <a:lnTo>
                  <a:pt x="536949" y="537180"/>
                </a:lnTo>
                <a:close/>
              </a:path>
              <a:path w="2814955" h="2815590">
                <a:moveTo>
                  <a:pt x="543296" y="543530"/>
                </a:moveTo>
                <a:lnTo>
                  <a:pt x="505204" y="543530"/>
                </a:lnTo>
                <a:lnTo>
                  <a:pt x="517899" y="556230"/>
                </a:lnTo>
                <a:lnTo>
                  <a:pt x="555990" y="556230"/>
                </a:lnTo>
                <a:lnTo>
                  <a:pt x="543296" y="543530"/>
                </a:lnTo>
                <a:close/>
              </a:path>
              <a:path w="2814955" h="2815590">
                <a:moveTo>
                  <a:pt x="555990" y="556230"/>
                </a:moveTo>
                <a:lnTo>
                  <a:pt x="517899" y="556230"/>
                </a:lnTo>
                <a:lnTo>
                  <a:pt x="524246" y="562580"/>
                </a:lnTo>
                <a:lnTo>
                  <a:pt x="562338" y="562580"/>
                </a:lnTo>
                <a:lnTo>
                  <a:pt x="555990" y="556230"/>
                </a:lnTo>
                <a:close/>
              </a:path>
              <a:path w="2814955" h="2815590">
                <a:moveTo>
                  <a:pt x="562338" y="562580"/>
                </a:moveTo>
                <a:lnTo>
                  <a:pt x="524246" y="562580"/>
                </a:lnTo>
                <a:lnTo>
                  <a:pt x="530593" y="568930"/>
                </a:lnTo>
                <a:lnTo>
                  <a:pt x="568685" y="568930"/>
                </a:lnTo>
                <a:lnTo>
                  <a:pt x="562338" y="562580"/>
                </a:lnTo>
                <a:close/>
              </a:path>
              <a:path w="2814955" h="2815590">
                <a:moveTo>
                  <a:pt x="568685" y="568930"/>
                </a:moveTo>
                <a:lnTo>
                  <a:pt x="530593" y="568930"/>
                </a:lnTo>
                <a:lnTo>
                  <a:pt x="536940" y="575280"/>
                </a:lnTo>
                <a:lnTo>
                  <a:pt x="575032" y="575280"/>
                </a:lnTo>
                <a:lnTo>
                  <a:pt x="568685" y="568930"/>
                </a:lnTo>
                <a:close/>
              </a:path>
              <a:path w="2814955" h="2815590">
                <a:moveTo>
                  <a:pt x="575032" y="575280"/>
                </a:moveTo>
                <a:lnTo>
                  <a:pt x="536940" y="575280"/>
                </a:lnTo>
                <a:lnTo>
                  <a:pt x="543288" y="581630"/>
                </a:lnTo>
                <a:lnTo>
                  <a:pt x="581379" y="581630"/>
                </a:lnTo>
                <a:lnTo>
                  <a:pt x="575032" y="575280"/>
                </a:lnTo>
                <a:close/>
              </a:path>
              <a:path w="2814955" h="2815590">
                <a:moveTo>
                  <a:pt x="581379" y="581630"/>
                </a:moveTo>
                <a:lnTo>
                  <a:pt x="543288" y="581630"/>
                </a:lnTo>
                <a:lnTo>
                  <a:pt x="549635" y="587980"/>
                </a:lnTo>
                <a:lnTo>
                  <a:pt x="587727" y="587980"/>
                </a:lnTo>
                <a:lnTo>
                  <a:pt x="581379" y="581630"/>
                </a:lnTo>
                <a:close/>
              </a:path>
              <a:path w="2814955" h="2815590">
                <a:moveTo>
                  <a:pt x="587727" y="587980"/>
                </a:moveTo>
                <a:lnTo>
                  <a:pt x="549635" y="587980"/>
                </a:lnTo>
                <a:lnTo>
                  <a:pt x="555982" y="594330"/>
                </a:lnTo>
                <a:lnTo>
                  <a:pt x="594074" y="594330"/>
                </a:lnTo>
                <a:lnTo>
                  <a:pt x="587727" y="587980"/>
                </a:lnTo>
                <a:close/>
              </a:path>
              <a:path w="2814955" h="2815590">
                <a:moveTo>
                  <a:pt x="594074" y="594330"/>
                </a:moveTo>
                <a:lnTo>
                  <a:pt x="555982" y="594330"/>
                </a:lnTo>
                <a:lnTo>
                  <a:pt x="562329" y="600680"/>
                </a:lnTo>
                <a:lnTo>
                  <a:pt x="600421" y="600680"/>
                </a:lnTo>
                <a:lnTo>
                  <a:pt x="594074" y="594330"/>
                </a:lnTo>
                <a:close/>
              </a:path>
              <a:path w="2814955" h="2815590">
                <a:moveTo>
                  <a:pt x="600421" y="600680"/>
                </a:moveTo>
                <a:lnTo>
                  <a:pt x="562329" y="600680"/>
                </a:lnTo>
                <a:lnTo>
                  <a:pt x="568677" y="607030"/>
                </a:lnTo>
                <a:lnTo>
                  <a:pt x="606769" y="607030"/>
                </a:lnTo>
                <a:lnTo>
                  <a:pt x="600421" y="600680"/>
                </a:lnTo>
                <a:close/>
              </a:path>
              <a:path w="2814955" h="2815590">
                <a:moveTo>
                  <a:pt x="606769" y="607030"/>
                </a:moveTo>
                <a:lnTo>
                  <a:pt x="568677" y="607030"/>
                </a:lnTo>
                <a:lnTo>
                  <a:pt x="575024" y="613380"/>
                </a:lnTo>
                <a:lnTo>
                  <a:pt x="613116" y="613380"/>
                </a:lnTo>
                <a:lnTo>
                  <a:pt x="606769" y="607030"/>
                </a:lnTo>
                <a:close/>
              </a:path>
              <a:path w="2814955" h="2815590">
                <a:moveTo>
                  <a:pt x="613116" y="613380"/>
                </a:moveTo>
                <a:lnTo>
                  <a:pt x="575024" y="613380"/>
                </a:lnTo>
                <a:lnTo>
                  <a:pt x="581371" y="619730"/>
                </a:lnTo>
                <a:lnTo>
                  <a:pt x="619463" y="619730"/>
                </a:lnTo>
                <a:lnTo>
                  <a:pt x="613116" y="613380"/>
                </a:lnTo>
                <a:close/>
              </a:path>
              <a:path w="2814955" h="2815590">
                <a:moveTo>
                  <a:pt x="619463" y="619730"/>
                </a:moveTo>
                <a:lnTo>
                  <a:pt x="581371" y="619730"/>
                </a:lnTo>
                <a:lnTo>
                  <a:pt x="587719" y="626080"/>
                </a:lnTo>
                <a:lnTo>
                  <a:pt x="625810" y="626080"/>
                </a:lnTo>
                <a:lnTo>
                  <a:pt x="619463" y="619730"/>
                </a:lnTo>
                <a:close/>
              </a:path>
              <a:path w="2814955" h="2815590">
                <a:moveTo>
                  <a:pt x="625810" y="626080"/>
                </a:moveTo>
                <a:lnTo>
                  <a:pt x="587719" y="626080"/>
                </a:lnTo>
                <a:lnTo>
                  <a:pt x="594066" y="632430"/>
                </a:lnTo>
                <a:lnTo>
                  <a:pt x="632158" y="632430"/>
                </a:lnTo>
                <a:lnTo>
                  <a:pt x="625810" y="626080"/>
                </a:lnTo>
                <a:close/>
              </a:path>
              <a:path w="2814955" h="2815590">
                <a:moveTo>
                  <a:pt x="632158" y="632430"/>
                </a:moveTo>
                <a:lnTo>
                  <a:pt x="594066" y="632430"/>
                </a:lnTo>
                <a:lnTo>
                  <a:pt x="606760" y="645130"/>
                </a:lnTo>
                <a:lnTo>
                  <a:pt x="644852" y="645130"/>
                </a:lnTo>
                <a:lnTo>
                  <a:pt x="632158" y="632430"/>
                </a:lnTo>
                <a:close/>
              </a:path>
              <a:path w="2814955" h="2815590">
                <a:moveTo>
                  <a:pt x="644852" y="645130"/>
                </a:moveTo>
                <a:lnTo>
                  <a:pt x="606760" y="645130"/>
                </a:lnTo>
                <a:lnTo>
                  <a:pt x="613108" y="651480"/>
                </a:lnTo>
                <a:lnTo>
                  <a:pt x="651199" y="651480"/>
                </a:lnTo>
                <a:lnTo>
                  <a:pt x="644852" y="645130"/>
                </a:lnTo>
                <a:close/>
              </a:path>
              <a:path w="2814955" h="2815590">
                <a:moveTo>
                  <a:pt x="651199" y="651480"/>
                </a:moveTo>
                <a:lnTo>
                  <a:pt x="613108" y="651480"/>
                </a:lnTo>
                <a:lnTo>
                  <a:pt x="619455" y="657830"/>
                </a:lnTo>
                <a:lnTo>
                  <a:pt x="657547" y="657830"/>
                </a:lnTo>
                <a:lnTo>
                  <a:pt x="651199" y="651480"/>
                </a:lnTo>
                <a:close/>
              </a:path>
              <a:path w="2814955" h="2815590">
                <a:moveTo>
                  <a:pt x="657547" y="657830"/>
                </a:moveTo>
                <a:lnTo>
                  <a:pt x="619455" y="657830"/>
                </a:lnTo>
                <a:lnTo>
                  <a:pt x="632149" y="670530"/>
                </a:lnTo>
                <a:lnTo>
                  <a:pt x="670241" y="670530"/>
                </a:lnTo>
                <a:lnTo>
                  <a:pt x="657547" y="657830"/>
                </a:lnTo>
                <a:close/>
              </a:path>
              <a:path w="2814955" h="2815590">
                <a:moveTo>
                  <a:pt x="670241" y="670530"/>
                </a:moveTo>
                <a:lnTo>
                  <a:pt x="632149" y="670530"/>
                </a:lnTo>
                <a:lnTo>
                  <a:pt x="644844" y="683230"/>
                </a:lnTo>
                <a:lnTo>
                  <a:pt x="682936" y="683230"/>
                </a:lnTo>
                <a:lnTo>
                  <a:pt x="670241" y="670530"/>
                </a:lnTo>
                <a:close/>
              </a:path>
              <a:path w="2814955" h="2815590">
                <a:moveTo>
                  <a:pt x="682936" y="683230"/>
                </a:moveTo>
                <a:lnTo>
                  <a:pt x="644844" y="683230"/>
                </a:lnTo>
                <a:lnTo>
                  <a:pt x="657538" y="695930"/>
                </a:lnTo>
                <a:lnTo>
                  <a:pt x="695630" y="695930"/>
                </a:lnTo>
                <a:lnTo>
                  <a:pt x="682936" y="683230"/>
                </a:lnTo>
                <a:close/>
              </a:path>
              <a:path w="2814955" h="2815590">
                <a:moveTo>
                  <a:pt x="695630" y="695930"/>
                </a:moveTo>
                <a:lnTo>
                  <a:pt x="657538" y="695930"/>
                </a:lnTo>
                <a:lnTo>
                  <a:pt x="670233" y="708630"/>
                </a:lnTo>
                <a:lnTo>
                  <a:pt x="708325" y="708630"/>
                </a:lnTo>
                <a:lnTo>
                  <a:pt x="695630" y="695930"/>
                </a:lnTo>
                <a:close/>
              </a:path>
              <a:path w="2814955" h="2815590">
                <a:moveTo>
                  <a:pt x="708325" y="708630"/>
                </a:moveTo>
                <a:lnTo>
                  <a:pt x="670233" y="708630"/>
                </a:lnTo>
                <a:lnTo>
                  <a:pt x="676580" y="714980"/>
                </a:lnTo>
                <a:lnTo>
                  <a:pt x="714672" y="714980"/>
                </a:lnTo>
                <a:lnTo>
                  <a:pt x="708325" y="708630"/>
                </a:lnTo>
                <a:close/>
              </a:path>
              <a:path w="2814955" h="2815590">
                <a:moveTo>
                  <a:pt x="714672" y="714980"/>
                </a:moveTo>
                <a:lnTo>
                  <a:pt x="676580" y="714980"/>
                </a:lnTo>
                <a:lnTo>
                  <a:pt x="689275" y="727680"/>
                </a:lnTo>
                <a:lnTo>
                  <a:pt x="727367" y="727680"/>
                </a:lnTo>
                <a:lnTo>
                  <a:pt x="714672" y="714980"/>
                </a:lnTo>
                <a:close/>
              </a:path>
              <a:path w="2814955" h="2815590">
                <a:moveTo>
                  <a:pt x="727367" y="727680"/>
                </a:moveTo>
                <a:lnTo>
                  <a:pt x="689275" y="727680"/>
                </a:lnTo>
                <a:lnTo>
                  <a:pt x="695622" y="734030"/>
                </a:lnTo>
                <a:lnTo>
                  <a:pt x="733714" y="734030"/>
                </a:lnTo>
                <a:lnTo>
                  <a:pt x="727367" y="727680"/>
                </a:lnTo>
                <a:close/>
              </a:path>
              <a:path w="2814955" h="2815590">
                <a:moveTo>
                  <a:pt x="733714" y="734030"/>
                </a:moveTo>
                <a:lnTo>
                  <a:pt x="695622" y="734030"/>
                </a:lnTo>
                <a:lnTo>
                  <a:pt x="701969" y="740380"/>
                </a:lnTo>
                <a:lnTo>
                  <a:pt x="740061" y="740380"/>
                </a:lnTo>
                <a:lnTo>
                  <a:pt x="733714" y="734030"/>
                </a:lnTo>
                <a:close/>
              </a:path>
              <a:path w="2814955" h="2815590">
                <a:moveTo>
                  <a:pt x="740061" y="740380"/>
                </a:moveTo>
                <a:lnTo>
                  <a:pt x="701969" y="740380"/>
                </a:lnTo>
                <a:lnTo>
                  <a:pt x="708317" y="746730"/>
                </a:lnTo>
                <a:lnTo>
                  <a:pt x="746408" y="746730"/>
                </a:lnTo>
                <a:lnTo>
                  <a:pt x="740061" y="740380"/>
                </a:lnTo>
                <a:close/>
              </a:path>
              <a:path w="2814955" h="2815590">
                <a:moveTo>
                  <a:pt x="746408" y="746730"/>
                </a:moveTo>
                <a:lnTo>
                  <a:pt x="708317" y="746730"/>
                </a:lnTo>
                <a:lnTo>
                  <a:pt x="714664" y="753080"/>
                </a:lnTo>
                <a:lnTo>
                  <a:pt x="752756" y="753080"/>
                </a:lnTo>
                <a:lnTo>
                  <a:pt x="746408" y="746730"/>
                </a:lnTo>
                <a:close/>
              </a:path>
              <a:path w="2814955" h="2815590">
                <a:moveTo>
                  <a:pt x="752756" y="753080"/>
                </a:moveTo>
                <a:lnTo>
                  <a:pt x="714664" y="753080"/>
                </a:lnTo>
                <a:lnTo>
                  <a:pt x="721011" y="759430"/>
                </a:lnTo>
                <a:lnTo>
                  <a:pt x="759103" y="759430"/>
                </a:lnTo>
                <a:lnTo>
                  <a:pt x="752756" y="753080"/>
                </a:lnTo>
                <a:close/>
              </a:path>
              <a:path w="2814955" h="2815590">
                <a:moveTo>
                  <a:pt x="759103" y="759430"/>
                </a:moveTo>
                <a:lnTo>
                  <a:pt x="721011" y="759430"/>
                </a:lnTo>
                <a:lnTo>
                  <a:pt x="727358" y="765780"/>
                </a:lnTo>
                <a:lnTo>
                  <a:pt x="765450" y="765780"/>
                </a:lnTo>
                <a:lnTo>
                  <a:pt x="759103" y="759430"/>
                </a:lnTo>
                <a:close/>
              </a:path>
              <a:path w="2814955" h="2815590">
                <a:moveTo>
                  <a:pt x="765450" y="765780"/>
                </a:moveTo>
                <a:lnTo>
                  <a:pt x="727358" y="765780"/>
                </a:lnTo>
                <a:lnTo>
                  <a:pt x="740053" y="778480"/>
                </a:lnTo>
                <a:lnTo>
                  <a:pt x="778145" y="778480"/>
                </a:lnTo>
                <a:lnTo>
                  <a:pt x="765450" y="765780"/>
                </a:lnTo>
                <a:close/>
              </a:path>
              <a:path w="2814955" h="2815590">
                <a:moveTo>
                  <a:pt x="778145" y="778480"/>
                </a:moveTo>
                <a:lnTo>
                  <a:pt x="740053" y="778480"/>
                </a:lnTo>
                <a:lnTo>
                  <a:pt x="746400" y="784830"/>
                </a:lnTo>
                <a:lnTo>
                  <a:pt x="784492" y="784830"/>
                </a:lnTo>
                <a:lnTo>
                  <a:pt x="778145" y="778480"/>
                </a:lnTo>
                <a:close/>
              </a:path>
              <a:path w="2814955" h="2815590">
                <a:moveTo>
                  <a:pt x="784492" y="784830"/>
                </a:moveTo>
                <a:lnTo>
                  <a:pt x="746400" y="784830"/>
                </a:lnTo>
                <a:lnTo>
                  <a:pt x="752747" y="791180"/>
                </a:lnTo>
                <a:lnTo>
                  <a:pt x="790839" y="791180"/>
                </a:lnTo>
                <a:lnTo>
                  <a:pt x="784492" y="784830"/>
                </a:lnTo>
                <a:close/>
              </a:path>
              <a:path w="2814955" h="2815590">
                <a:moveTo>
                  <a:pt x="790839" y="791180"/>
                </a:moveTo>
                <a:lnTo>
                  <a:pt x="752747" y="791180"/>
                </a:lnTo>
                <a:lnTo>
                  <a:pt x="759095" y="797530"/>
                </a:lnTo>
                <a:lnTo>
                  <a:pt x="797186" y="797530"/>
                </a:lnTo>
                <a:lnTo>
                  <a:pt x="790839" y="791180"/>
                </a:lnTo>
                <a:close/>
              </a:path>
              <a:path w="2814955" h="2815590">
                <a:moveTo>
                  <a:pt x="797186" y="797530"/>
                </a:moveTo>
                <a:lnTo>
                  <a:pt x="759095" y="797530"/>
                </a:lnTo>
                <a:lnTo>
                  <a:pt x="765442" y="803880"/>
                </a:lnTo>
                <a:lnTo>
                  <a:pt x="803534" y="803880"/>
                </a:lnTo>
                <a:lnTo>
                  <a:pt x="797186" y="797530"/>
                </a:lnTo>
                <a:close/>
              </a:path>
              <a:path w="2814955" h="2815590">
                <a:moveTo>
                  <a:pt x="803534" y="803880"/>
                </a:moveTo>
                <a:lnTo>
                  <a:pt x="765442" y="803880"/>
                </a:lnTo>
                <a:lnTo>
                  <a:pt x="784484" y="822930"/>
                </a:lnTo>
                <a:lnTo>
                  <a:pt x="822576" y="822930"/>
                </a:lnTo>
                <a:lnTo>
                  <a:pt x="803534" y="803880"/>
                </a:lnTo>
                <a:close/>
              </a:path>
              <a:path w="2814955" h="2815590">
                <a:moveTo>
                  <a:pt x="822576" y="822930"/>
                </a:moveTo>
                <a:lnTo>
                  <a:pt x="784484" y="822930"/>
                </a:lnTo>
                <a:lnTo>
                  <a:pt x="790831" y="829280"/>
                </a:lnTo>
                <a:lnTo>
                  <a:pt x="828923" y="829280"/>
                </a:lnTo>
                <a:lnTo>
                  <a:pt x="822576" y="822930"/>
                </a:lnTo>
                <a:close/>
              </a:path>
              <a:path w="2814955" h="2815590">
                <a:moveTo>
                  <a:pt x="828923" y="829280"/>
                </a:moveTo>
                <a:lnTo>
                  <a:pt x="790831" y="829280"/>
                </a:lnTo>
                <a:lnTo>
                  <a:pt x="797178" y="835630"/>
                </a:lnTo>
                <a:lnTo>
                  <a:pt x="835270" y="835630"/>
                </a:lnTo>
                <a:lnTo>
                  <a:pt x="828923" y="829280"/>
                </a:lnTo>
                <a:close/>
              </a:path>
              <a:path w="2814955" h="2815590">
                <a:moveTo>
                  <a:pt x="835270" y="835630"/>
                </a:moveTo>
                <a:lnTo>
                  <a:pt x="797178" y="835630"/>
                </a:lnTo>
                <a:lnTo>
                  <a:pt x="803526" y="841980"/>
                </a:lnTo>
                <a:lnTo>
                  <a:pt x="841617" y="841980"/>
                </a:lnTo>
                <a:lnTo>
                  <a:pt x="835270" y="835630"/>
                </a:lnTo>
                <a:close/>
              </a:path>
              <a:path w="2814955" h="2815590">
                <a:moveTo>
                  <a:pt x="841617" y="841980"/>
                </a:moveTo>
                <a:lnTo>
                  <a:pt x="803526" y="841980"/>
                </a:lnTo>
                <a:lnTo>
                  <a:pt x="809873" y="848330"/>
                </a:lnTo>
                <a:lnTo>
                  <a:pt x="847965" y="848330"/>
                </a:lnTo>
                <a:lnTo>
                  <a:pt x="841617" y="841980"/>
                </a:lnTo>
                <a:close/>
              </a:path>
              <a:path w="2814955" h="2815590">
                <a:moveTo>
                  <a:pt x="847965" y="848330"/>
                </a:moveTo>
                <a:lnTo>
                  <a:pt x="809873" y="848330"/>
                </a:lnTo>
                <a:lnTo>
                  <a:pt x="816220" y="854680"/>
                </a:lnTo>
                <a:lnTo>
                  <a:pt x="854312" y="854680"/>
                </a:lnTo>
                <a:lnTo>
                  <a:pt x="847965" y="848330"/>
                </a:lnTo>
                <a:close/>
              </a:path>
              <a:path w="2814955" h="2815590">
                <a:moveTo>
                  <a:pt x="854312" y="854680"/>
                </a:moveTo>
                <a:lnTo>
                  <a:pt x="816220" y="854680"/>
                </a:lnTo>
                <a:lnTo>
                  <a:pt x="822567" y="861030"/>
                </a:lnTo>
                <a:lnTo>
                  <a:pt x="860659" y="861030"/>
                </a:lnTo>
                <a:lnTo>
                  <a:pt x="854312" y="854680"/>
                </a:lnTo>
                <a:close/>
              </a:path>
              <a:path w="2814955" h="2815590">
                <a:moveTo>
                  <a:pt x="860659" y="861030"/>
                </a:moveTo>
                <a:lnTo>
                  <a:pt x="822567" y="861030"/>
                </a:lnTo>
                <a:lnTo>
                  <a:pt x="828915" y="867380"/>
                </a:lnTo>
                <a:lnTo>
                  <a:pt x="867006" y="867380"/>
                </a:lnTo>
                <a:lnTo>
                  <a:pt x="860659" y="861030"/>
                </a:lnTo>
                <a:close/>
              </a:path>
              <a:path w="2814955" h="2815590">
                <a:moveTo>
                  <a:pt x="867006" y="867380"/>
                </a:moveTo>
                <a:lnTo>
                  <a:pt x="828915" y="867380"/>
                </a:lnTo>
                <a:lnTo>
                  <a:pt x="835262" y="873730"/>
                </a:lnTo>
                <a:lnTo>
                  <a:pt x="873354" y="873730"/>
                </a:lnTo>
                <a:lnTo>
                  <a:pt x="867006" y="867380"/>
                </a:lnTo>
                <a:close/>
              </a:path>
              <a:path w="2814955" h="2815590">
                <a:moveTo>
                  <a:pt x="873354" y="873730"/>
                </a:moveTo>
                <a:lnTo>
                  <a:pt x="835262" y="873730"/>
                </a:lnTo>
                <a:lnTo>
                  <a:pt x="841609" y="880080"/>
                </a:lnTo>
                <a:lnTo>
                  <a:pt x="879701" y="880080"/>
                </a:lnTo>
                <a:lnTo>
                  <a:pt x="873354" y="873730"/>
                </a:lnTo>
                <a:close/>
              </a:path>
              <a:path w="2814955" h="2815590">
                <a:moveTo>
                  <a:pt x="879701" y="880080"/>
                </a:moveTo>
                <a:lnTo>
                  <a:pt x="841609" y="880080"/>
                </a:lnTo>
                <a:lnTo>
                  <a:pt x="854304" y="892780"/>
                </a:lnTo>
                <a:lnTo>
                  <a:pt x="892395" y="892780"/>
                </a:lnTo>
                <a:lnTo>
                  <a:pt x="879701" y="880080"/>
                </a:lnTo>
                <a:close/>
              </a:path>
              <a:path w="2814955" h="2815590">
                <a:moveTo>
                  <a:pt x="892395" y="892780"/>
                </a:moveTo>
                <a:lnTo>
                  <a:pt x="854304" y="892780"/>
                </a:lnTo>
                <a:lnTo>
                  <a:pt x="860651" y="899130"/>
                </a:lnTo>
                <a:lnTo>
                  <a:pt x="898743" y="899130"/>
                </a:lnTo>
                <a:lnTo>
                  <a:pt x="892395" y="892780"/>
                </a:lnTo>
                <a:close/>
              </a:path>
              <a:path w="2814955" h="2815590">
                <a:moveTo>
                  <a:pt x="898743" y="899130"/>
                </a:moveTo>
                <a:lnTo>
                  <a:pt x="860651" y="899130"/>
                </a:lnTo>
                <a:lnTo>
                  <a:pt x="873345" y="911830"/>
                </a:lnTo>
                <a:lnTo>
                  <a:pt x="911437" y="911830"/>
                </a:lnTo>
                <a:lnTo>
                  <a:pt x="898743" y="899130"/>
                </a:lnTo>
                <a:close/>
              </a:path>
              <a:path w="2814955" h="2815590">
                <a:moveTo>
                  <a:pt x="911437" y="911830"/>
                </a:moveTo>
                <a:lnTo>
                  <a:pt x="873345" y="911830"/>
                </a:lnTo>
                <a:lnTo>
                  <a:pt x="879693" y="918180"/>
                </a:lnTo>
                <a:lnTo>
                  <a:pt x="917785" y="918180"/>
                </a:lnTo>
                <a:lnTo>
                  <a:pt x="911437" y="911830"/>
                </a:lnTo>
                <a:close/>
              </a:path>
              <a:path w="2814955" h="2815590">
                <a:moveTo>
                  <a:pt x="917785" y="918180"/>
                </a:moveTo>
                <a:lnTo>
                  <a:pt x="879693" y="918180"/>
                </a:lnTo>
                <a:lnTo>
                  <a:pt x="892387" y="930880"/>
                </a:lnTo>
                <a:lnTo>
                  <a:pt x="930479" y="930880"/>
                </a:lnTo>
                <a:lnTo>
                  <a:pt x="917785" y="918180"/>
                </a:lnTo>
                <a:close/>
              </a:path>
              <a:path w="2814955" h="2815590">
                <a:moveTo>
                  <a:pt x="930479" y="930880"/>
                </a:moveTo>
                <a:lnTo>
                  <a:pt x="892387" y="930880"/>
                </a:lnTo>
                <a:lnTo>
                  <a:pt x="898735" y="937230"/>
                </a:lnTo>
                <a:lnTo>
                  <a:pt x="936826" y="937230"/>
                </a:lnTo>
                <a:lnTo>
                  <a:pt x="930479" y="930880"/>
                </a:lnTo>
                <a:close/>
              </a:path>
              <a:path w="2814955" h="2815590">
                <a:moveTo>
                  <a:pt x="936826" y="937230"/>
                </a:moveTo>
                <a:lnTo>
                  <a:pt x="898735" y="937230"/>
                </a:lnTo>
                <a:lnTo>
                  <a:pt x="917776" y="956280"/>
                </a:lnTo>
                <a:lnTo>
                  <a:pt x="955868" y="956280"/>
                </a:lnTo>
                <a:lnTo>
                  <a:pt x="936826" y="937230"/>
                </a:lnTo>
                <a:close/>
              </a:path>
              <a:path w="2814955" h="2815590">
                <a:moveTo>
                  <a:pt x="955868" y="956280"/>
                </a:moveTo>
                <a:lnTo>
                  <a:pt x="917776" y="956280"/>
                </a:lnTo>
                <a:lnTo>
                  <a:pt x="924124" y="962630"/>
                </a:lnTo>
                <a:lnTo>
                  <a:pt x="962215" y="962630"/>
                </a:lnTo>
                <a:lnTo>
                  <a:pt x="955868" y="956280"/>
                </a:lnTo>
                <a:close/>
              </a:path>
              <a:path w="2814955" h="2815590">
                <a:moveTo>
                  <a:pt x="962215" y="962630"/>
                </a:moveTo>
                <a:lnTo>
                  <a:pt x="924124" y="962630"/>
                </a:lnTo>
                <a:lnTo>
                  <a:pt x="930471" y="968980"/>
                </a:lnTo>
                <a:lnTo>
                  <a:pt x="968563" y="968980"/>
                </a:lnTo>
                <a:lnTo>
                  <a:pt x="962215" y="962630"/>
                </a:lnTo>
                <a:close/>
              </a:path>
              <a:path w="2814955" h="2815590">
                <a:moveTo>
                  <a:pt x="968563" y="968980"/>
                </a:moveTo>
                <a:lnTo>
                  <a:pt x="930471" y="968980"/>
                </a:lnTo>
                <a:lnTo>
                  <a:pt x="936818" y="975330"/>
                </a:lnTo>
                <a:lnTo>
                  <a:pt x="974910" y="975330"/>
                </a:lnTo>
                <a:lnTo>
                  <a:pt x="968563" y="968980"/>
                </a:lnTo>
                <a:close/>
              </a:path>
              <a:path w="2814955" h="2815590">
                <a:moveTo>
                  <a:pt x="974910" y="975330"/>
                </a:moveTo>
                <a:lnTo>
                  <a:pt x="936818" y="975330"/>
                </a:lnTo>
                <a:lnTo>
                  <a:pt x="943165" y="981680"/>
                </a:lnTo>
                <a:lnTo>
                  <a:pt x="981257" y="981680"/>
                </a:lnTo>
                <a:lnTo>
                  <a:pt x="974910" y="975330"/>
                </a:lnTo>
                <a:close/>
              </a:path>
              <a:path w="2814955" h="2815590">
                <a:moveTo>
                  <a:pt x="981257" y="981680"/>
                </a:moveTo>
                <a:lnTo>
                  <a:pt x="943165" y="981680"/>
                </a:lnTo>
                <a:lnTo>
                  <a:pt x="949513" y="988030"/>
                </a:lnTo>
                <a:lnTo>
                  <a:pt x="987604" y="988030"/>
                </a:lnTo>
                <a:lnTo>
                  <a:pt x="981257" y="981680"/>
                </a:lnTo>
                <a:close/>
              </a:path>
              <a:path w="2814955" h="2815590">
                <a:moveTo>
                  <a:pt x="987604" y="988030"/>
                </a:moveTo>
                <a:lnTo>
                  <a:pt x="949513" y="988030"/>
                </a:lnTo>
                <a:lnTo>
                  <a:pt x="955860" y="994380"/>
                </a:lnTo>
                <a:lnTo>
                  <a:pt x="993952" y="994380"/>
                </a:lnTo>
                <a:lnTo>
                  <a:pt x="987604" y="988030"/>
                </a:lnTo>
                <a:close/>
              </a:path>
              <a:path w="2814955" h="2815590">
                <a:moveTo>
                  <a:pt x="993952" y="994380"/>
                </a:moveTo>
                <a:lnTo>
                  <a:pt x="955860" y="994380"/>
                </a:lnTo>
                <a:lnTo>
                  <a:pt x="962207" y="1000730"/>
                </a:lnTo>
                <a:lnTo>
                  <a:pt x="1000299" y="1000730"/>
                </a:lnTo>
                <a:lnTo>
                  <a:pt x="993952" y="994380"/>
                </a:lnTo>
                <a:close/>
              </a:path>
              <a:path w="2814955" h="2815590">
                <a:moveTo>
                  <a:pt x="1000299" y="1000730"/>
                </a:moveTo>
                <a:lnTo>
                  <a:pt x="962207" y="1000730"/>
                </a:lnTo>
                <a:lnTo>
                  <a:pt x="968554" y="1007080"/>
                </a:lnTo>
                <a:lnTo>
                  <a:pt x="1006646" y="1007080"/>
                </a:lnTo>
                <a:lnTo>
                  <a:pt x="1000299" y="1000730"/>
                </a:lnTo>
                <a:close/>
              </a:path>
              <a:path w="2814955" h="2815590">
                <a:moveTo>
                  <a:pt x="1006646" y="1007080"/>
                </a:moveTo>
                <a:lnTo>
                  <a:pt x="968554" y="1007080"/>
                </a:lnTo>
                <a:lnTo>
                  <a:pt x="974902" y="1013430"/>
                </a:lnTo>
                <a:lnTo>
                  <a:pt x="1012994" y="1013430"/>
                </a:lnTo>
                <a:lnTo>
                  <a:pt x="1006646" y="1007080"/>
                </a:lnTo>
                <a:close/>
              </a:path>
              <a:path w="2814955" h="2815590">
                <a:moveTo>
                  <a:pt x="1012994" y="1013430"/>
                </a:moveTo>
                <a:lnTo>
                  <a:pt x="974902" y="1013430"/>
                </a:lnTo>
                <a:lnTo>
                  <a:pt x="981249" y="1019780"/>
                </a:lnTo>
                <a:lnTo>
                  <a:pt x="1019341" y="1019780"/>
                </a:lnTo>
                <a:lnTo>
                  <a:pt x="1012994" y="1013430"/>
                </a:lnTo>
                <a:close/>
              </a:path>
              <a:path w="2814955" h="2815590">
                <a:moveTo>
                  <a:pt x="1019341" y="1019780"/>
                </a:moveTo>
                <a:lnTo>
                  <a:pt x="981249" y="1019780"/>
                </a:lnTo>
                <a:lnTo>
                  <a:pt x="987596" y="1026130"/>
                </a:lnTo>
                <a:lnTo>
                  <a:pt x="1025688" y="1026130"/>
                </a:lnTo>
                <a:lnTo>
                  <a:pt x="1019341" y="1019780"/>
                </a:lnTo>
                <a:close/>
              </a:path>
              <a:path w="2814955" h="2815590">
                <a:moveTo>
                  <a:pt x="1025688" y="1026130"/>
                </a:moveTo>
                <a:lnTo>
                  <a:pt x="987596" y="1026130"/>
                </a:lnTo>
                <a:lnTo>
                  <a:pt x="993944" y="1032480"/>
                </a:lnTo>
                <a:lnTo>
                  <a:pt x="1032035" y="1032480"/>
                </a:lnTo>
                <a:lnTo>
                  <a:pt x="1025688" y="1026130"/>
                </a:lnTo>
                <a:close/>
              </a:path>
              <a:path w="2814955" h="2815590">
                <a:moveTo>
                  <a:pt x="1032035" y="1032480"/>
                </a:moveTo>
                <a:lnTo>
                  <a:pt x="993944" y="1032480"/>
                </a:lnTo>
                <a:lnTo>
                  <a:pt x="1000291" y="1038830"/>
                </a:lnTo>
                <a:lnTo>
                  <a:pt x="1038383" y="1038830"/>
                </a:lnTo>
                <a:lnTo>
                  <a:pt x="1032035" y="1032480"/>
                </a:lnTo>
                <a:close/>
              </a:path>
              <a:path w="2814955" h="2815590">
                <a:moveTo>
                  <a:pt x="1038383" y="1038830"/>
                </a:moveTo>
                <a:lnTo>
                  <a:pt x="1000291" y="1038830"/>
                </a:lnTo>
                <a:lnTo>
                  <a:pt x="1006638" y="1045180"/>
                </a:lnTo>
                <a:lnTo>
                  <a:pt x="1044730" y="1045180"/>
                </a:lnTo>
                <a:lnTo>
                  <a:pt x="1038383" y="1038830"/>
                </a:lnTo>
                <a:close/>
              </a:path>
              <a:path w="2814955" h="2815590">
                <a:moveTo>
                  <a:pt x="1044730" y="1045180"/>
                </a:moveTo>
                <a:lnTo>
                  <a:pt x="1006638" y="1045180"/>
                </a:lnTo>
                <a:lnTo>
                  <a:pt x="1012985" y="1051530"/>
                </a:lnTo>
                <a:lnTo>
                  <a:pt x="1051077" y="1051530"/>
                </a:lnTo>
                <a:lnTo>
                  <a:pt x="1044730" y="1045180"/>
                </a:lnTo>
                <a:close/>
              </a:path>
              <a:path w="2814955" h="2815590">
                <a:moveTo>
                  <a:pt x="1051077" y="1051530"/>
                </a:moveTo>
                <a:lnTo>
                  <a:pt x="1012985" y="1051530"/>
                </a:lnTo>
                <a:lnTo>
                  <a:pt x="1019333" y="1057880"/>
                </a:lnTo>
                <a:lnTo>
                  <a:pt x="1057424" y="1057880"/>
                </a:lnTo>
                <a:lnTo>
                  <a:pt x="1051077" y="1051530"/>
                </a:lnTo>
                <a:close/>
              </a:path>
              <a:path w="2814955" h="2815590">
                <a:moveTo>
                  <a:pt x="1057424" y="1057880"/>
                </a:moveTo>
                <a:lnTo>
                  <a:pt x="1019333" y="1057880"/>
                </a:lnTo>
                <a:lnTo>
                  <a:pt x="1025680" y="1064230"/>
                </a:lnTo>
                <a:lnTo>
                  <a:pt x="1063772" y="1064230"/>
                </a:lnTo>
                <a:lnTo>
                  <a:pt x="1057424" y="1057880"/>
                </a:lnTo>
                <a:close/>
              </a:path>
              <a:path w="2814955" h="2815590">
                <a:moveTo>
                  <a:pt x="1063772" y="1064230"/>
                </a:moveTo>
                <a:lnTo>
                  <a:pt x="1025680" y="1064230"/>
                </a:lnTo>
                <a:lnTo>
                  <a:pt x="1032027" y="1070580"/>
                </a:lnTo>
                <a:lnTo>
                  <a:pt x="1070119" y="1070580"/>
                </a:lnTo>
                <a:lnTo>
                  <a:pt x="1063772" y="1064230"/>
                </a:lnTo>
                <a:close/>
              </a:path>
              <a:path w="2814955" h="2815590">
                <a:moveTo>
                  <a:pt x="1070119" y="1070580"/>
                </a:moveTo>
                <a:lnTo>
                  <a:pt x="1032027" y="1070580"/>
                </a:lnTo>
                <a:lnTo>
                  <a:pt x="1038374" y="1076930"/>
                </a:lnTo>
                <a:lnTo>
                  <a:pt x="1076466" y="1076930"/>
                </a:lnTo>
                <a:lnTo>
                  <a:pt x="1070119" y="1070580"/>
                </a:lnTo>
                <a:close/>
              </a:path>
              <a:path w="2814955" h="2815590">
                <a:moveTo>
                  <a:pt x="1076466" y="1076930"/>
                </a:moveTo>
                <a:lnTo>
                  <a:pt x="1038374" y="1076930"/>
                </a:lnTo>
                <a:lnTo>
                  <a:pt x="1044722" y="1083280"/>
                </a:lnTo>
                <a:lnTo>
                  <a:pt x="1082813" y="1083280"/>
                </a:lnTo>
                <a:lnTo>
                  <a:pt x="1076466" y="1076930"/>
                </a:lnTo>
                <a:close/>
              </a:path>
              <a:path w="2814955" h="2815590">
                <a:moveTo>
                  <a:pt x="1082813" y="1083280"/>
                </a:moveTo>
                <a:lnTo>
                  <a:pt x="1044722" y="1083280"/>
                </a:lnTo>
                <a:lnTo>
                  <a:pt x="1051069" y="1089630"/>
                </a:lnTo>
                <a:lnTo>
                  <a:pt x="1089161" y="1089630"/>
                </a:lnTo>
                <a:lnTo>
                  <a:pt x="1082813" y="1083280"/>
                </a:lnTo>
                <a:close/>
              </a:path>
              <a:path w="2814955" h="2815590">
                <a:moveTo>
                  <a:pt x="1089161" y="1089630"/>
                </a:moveTo>
                <a:lnTo>
                  <a:pt x="1051069" y="1089630"/>
                </a:lnTo>
                <a:lnTo>
                  <a:pt x="1057416" y="1095980"/>
                </a:lnTo>
                <a:lnTo>
                  <a:pt x="1095508" y="1095980"/>
                </a:lnTo>
                <a:lnTo>
                  <a:pt x="1089161" y="1089630"/>
                </a:lnTo>
                <a:close/>
              </a:path>
              <a:path w="2814955" h="2815590">
                <a:moveTo>
                  <a:pt x="1095508" y="1095980"/>
                </a:moveTo>
                <a:lnTo>
                  <a:pt x="1057416" y="1095980"/>
                </a:lnTo>
                <a:lnTo>
                  <a:pt x="1063763" y="1102330"/>
                </a:lnTo>
                <a:lnTo>
                  <a:pt x="1101855" y="1102330"/>
                </a:lnTo>
                <a:lnTo>
                  <a:pt x="1095508" y="1095980"/>
                </a:lnTo>
                <a:close/>
              </a:path>
              <a:path w="2814955" h="2815590">
                <a:moveTo>
                  <a:pt x="1101855" y="1102330"/>
                </a:moveTo>
                <a:lnTo>
                  <a:pt x="1063763" y="1102330"/>
                </a:lnTo>
                <a:lnTo>
                  <a:pt x="1070111" y="1108680"/>
                </a:lnTo>
                <a:lnTo>
                  <a:pt x="1108202" y="1108680"/>
                </a:lnTo>
                <a:lnTo>
                  <a:pt x="1101855" y="1102330"/>
                </a:lnTo>
                <a:close/>
              </a:path>
              <a:path w="2814955" h="2815590">
                <a:moveTo>
                  <a:pt x="1108202" y="1108680"/>
                </a:moveTo>
                <a:lnTo>
                  <a:pt x="1070111" y="1108680"/>
                </a:lnTo>
                <a:lnTo>
                  <a:pt x="1076458" y="1115030"/>
                </a:lnTo>
                <a:lnTo>
                  <a:pt x="1114550" y="1115030"/>
                </a:lnTo>
                <a:lnTo>
                  <a:pt x="1108202" y="1108680"/>
                </a:lnTo>
                <a:close/>
              </a:path>
              <a:path w="2814955" h="2815590">
                <a:moveTo>
                  <a:pt x="1114550" y="1115030"/>
                </a:moveTo>
                <a:lnTo>
                  <a:pt x="1076458" y="1115030"/>
                </a:lnTo>
                <a:lnTo>
                  <a:pt x="1082805" y="1121380"/>
                </a:lnTo>
                <a:lnTo>
                  <a:pt x="1120897" y="1121380"/>
                </a:lnTo>
                <a:lnTo>
                  <a:pt x="1114550" y="1115030"/>
                </a:lnTo>
                <a:close/>
              </a:path>
              <a:path w="2814955" h="2815590">
                <a:moveTo>
                  <a:pt x="1120897" y="1121380"/>
                </a:moveTo>
                <a:lnTo>
                  <a:pt x="1082805" y="1121380"/>
                </a:lnTo>
                <a:lnTo>
                  <a:pt x="1089152" y="1127730"/>
                </a:lnTo>
                <a:lnTo>
                  <a:pt x="1127244" y="1127730"/>
                </a:lnTo>
                <a:lnTo>
                  <a:pt x="1120897" y="1121380"/>
                </a:lnTo>
                <a:close/>
              </a:path>
              <a:path w="2814955" h="2815590">
                <a:moveTo>
                  <a:pt x="1127244" y="1127730"/>
                </a:moveTo>
                <a:lnTo>
                  <a:pt x="1089152" y="1127730"/>
                </a:lnTo>
                <a:lnTo>
                  <a:pt x="1101847" y="1140430"/>
                </a:lnTo>
                <a:lnTo>
                  <a:pt x="1139939" y="1140430"/>
                </a:lnTo>
                <a:lnTo>
                  <a:pt x="1127244" y="1127730"/>
                </a:lnTo>
                <a:close/>
              </a:path>
              <a:path w="2814955" h="2815590">
                <a:moveTo>
                  <a:pt x="1139939" y="1140430"/>
                </a:moveTo>
                <a:lnTo>
                  <a:pt x="1101847" y="1140430"/>
                </a:lnTo>
                <a:lnTo>
                  <a:pt x="1108194" y="1146780"/>
                </a:lnTo>
                <a:lnTo>
                  <a:pt x="1146286" y="1146780"/>
                </a:lnTo>
                <a:lnTo>
                  <a:pt x="1139939" y="1140430"/>
                </a:lnTo>
                <a:close/>
              </a:path>
              <a:path w="2814955" h="2815590">
                <a:moveTo>
                  <a:pt x="1146286" y="1146780"/>
                </a:moveTo>
                <a:lnTo>
                  <a:pt x="1108194" y="1146780"/>
                </a:lnTo>
                <a:lnTo>
                  <a:pt x="1114542" y="1153130"/>
                </a:lnTo>
                <a:lnTo>
                  <a:pt x="1152633" y="1153130"/>
                </a:lnTo>
                <a:lnTo>
                  <a:pt x="1146286" y="1146780"/>
                </a:lnTo>
                <a:close/>
              </a:path>
              <a:path w="2814955" h="2815590">
                <a:moveTo>
                  <a:pt x="1152633" y="1153130"/>
                </a:moveTo>
                <a:lnTo>
                  <a:pt x="1114542" y="1153130"/>
                </a:lnTo>
                <a:lnTo>
                  <a:pt x="1120889" y="1159480"/>
                </a:lnTo>
                <a:lnTo>
                  <a:pt x="1158981" y="1159480"/>
                </a:lnTo>
                <a:lnTo>
                  <a:pt x="1152633" y="1153130"/>
                </a:lnTo>
                <a:close/>
              </a:path>
              <a:path w="2814955" h="2815590">
                <a:moveTo>
                  <a:pt x="1158981" y="1159480"/>
                </a:moveTo>
                <a:lnTo>
                  <a:pt x="1120889" y="1159480"/>
                </a:lnTo>
                <a:lnTo>
                  <a:pt x="1127236" y="1165830"/>
                </a:lnTo>
                <a:lnTo>
                  <a:pt x="1165328" y="1165830"/>
                </a:lnTo>
                <a:lnTo>
                  <a:pt x="1158981" y="1159480"/>
                </a:lnTo>
                <a:close/>
              </a:path>
              <a:path w="2814955" h="2815590">
                <a:moveTo>
                  <a:pt x="1165328" y="1165830"/>
                </a:moveTo>
                <a:lnTo>
                  <a:pt x="1127236" y="1165830"/>
                </a:lnTo>
                <a:lnTo>
                  <a:pt x="1133583" y="1172180"/>
                </a:lnTo>
                <a:lnTo>
                  <a:pt x="1171675" y="1172180"/>
                </a:lnTo>
                <a:lnTo>
                  <a:pt x="1165328" y="1165830"/>
                </a:lnTo>
                <a:close/>
              </a:path>
              <a:path w="2814955" h="2815590">
                <a:moveTo>
                  <a:pt x="1171675" y="1172180"/>
                </a:moveTo>
                <a:lnTo>
                  <a:pt x="1133583" y="1172180"/>
                </a:lnTo>
                <a:lnTo>
                  <a:pt x="1139931" y="1178530"/>
                </a:lnTo>
                <a:lnTo>
                  <a:pt x="1178022" y="1178530"/>
                </a:lnTo>
                <a:lnTo>
                  <a:pt x="1171675" y="1172180"/>
                </a:lnTo>
                <a:close/>
              </a:path>
              <a:path w="2814955" h="2815590">
                <a:moveTo>
                  <a:pt x="1178022" y="1178530"/>
                </a:moveTo>
                <a:lnTo>
                  <a:pt x="1139931" y="1178530"/>
                </a:lnTo>
                <a:lnTo>
                  <a:pt x="1146278" y="1184880"/>
                </a:lnTo>
                <a:lnTo>
                  <a:pt x="1184370" y="1184880"/>
                </a:lnTo>
                <a:lnTo>
                  <a:pt x="1178022" y="1178530"/>
                </a:lnTo>
                <a:close/>
              </a:path>
              <a:path w="2814955" h="2815590">
                <a:moveTo>
                  <a:pt x="1184370" y="1184880"/>
                </a:moveTo>
                <a:lnTo>
                  <a:pt x="1146278" y="1184880"/>
                </a:lnTo>
                <a:lnTo>
                  <a:pt x="1152625" y="1191230"/>
                </a:lnTo>
                <a:lnTo>
                  <a:pt x="1190717" y="1191230"/>
                </a:lnTo>
                <a:lnTo>
                  <a:pt x="1184370" y="1184880"/>
                </a:lnTo>
                <a:close/>
              </a:path>
              <a:path w="2814955" h="2815590">
                <a:moveTo>
                  <a:pt x="1190717" y="1191230"/>
                </a:moveTo>
                <a:lnTo>
                  <a:pt x="1152625" y="1191230"/>
                </a:lnTo>
                <a:lnTo>
                  <a:pt x="1198325" y="1236950"/>
                </a:lnTo>
                <a:lnTo>
                  <a:pt x="1236417" y="1236950"/>
                </a:lnTo>
                <a:lnTo>
                  <a:pt x="1190717" y="1191230"/>
                </a:lnTo>
                <a:close/>
              </a:path>
              <a:path w="2814955" h="2815590">
                <a:moveTo>
                  <a:pt x="1236417" y="1236950"/>
                </a:moveTo>
                <a:lnTo>
                  <a:pt x="1198325" y="1236950"/>
                </a:lnTo>
                <a:lnTo>
                  <a:pt x="1217367" y="1256000"/>
                </a:lnTo>
                <a:lnTo>
                  <a:pt x="1255459" y="1256000"/>
                </a:lnTo>
                <a:lnTo>
                  <a:pt x="1236417" y="1236950"/>
                </a:lnTo>
                <a:close/>
              </a:path>
              <a:path w="2814955" h="2815590">
                <a:moveTo>
                  <a:pt x="1255459" y="1256000"/>
                </a:moveTo>
                <a:lnTo>
                  <a:pt x="1217367" y="1256000"/>
                </a:lnTo>
                <a:lnTo>
                  <a:pt x="1246565" y="1285210"/>
                </a:lnTo>
                <a:lnTo>
                  <a:pt x="1284656" y="1285210"/>
                </a:lnTo>
                <a:lnTo>
                  <a:pt x="1255459" y="1256000"/>
                </a:lnTo>
                <a:close/>
              </a:path>
              <a:path w="2814955" h="2815590">
                <a:moveTo>
                  <a:pt x="1284656" y="1285210"/>
                </a:moveTo>
                <a:lnTo>
                  <a:pt x="1246565" y="1285210"/>
                </a:lnTo>
                <a:lnTo>
                  <a:pt x="1252912" y="1291560"/>
                </a:lnTo>
                <a:lnTo>
                  <a:pt x="1291004" y="1291560"/>
                </a:lnTo>
                <a:lnTo>
                  <a:pt x="1284656" y="1285210"/>
                </a:lnTo>
                <a:close/>
              </a:path>
              <a:path w="2814955" h="2815590">
                <a:moveTo>
                  <a:pt x="1291004" y="1291560"/>
                </a:moveTo>
                <a:lnTo>
                  <a:pt x="1252912" y="1291560"/>
                </a:lnTo>
                <a:lnTo>
                  <a:pt x="1268145" y="1306800"/>
                </a:lnTo>
                <a:lnTo>
                  <a:pt x="1306237" y="1306800"/>
                </a:lnTo>
                <a:lnTo>
                  <a:pt x="1291004" y="1291560"/>
                </a:lnTo>
                <a:close/>
              </a:path>
              <a:path w="2814955" h="2815590">
                <a:moveTo>
                  <a:pt x="1306237" y="1306800"/>
                </a:moveTo>
                <a:lnTo>
                  <a:pt x="1268145" y="1306800"/>
                </a:lnTo>
                <a:lnTo>
                  <a:pt x="1278301" y="1316960"/>
                </a:lnTo>
                <a:lnTo>
                  <a:pt x="1316393" y="1316960"/>
                </a:lnTo>
                <a:lnTo>
                  <a:pt x="1306237" y="1306800"/>
                </a:lnTo>
                <a:close/>
              </a:path>
              <a:path w="2814955" h="2815590">
                <a:moveTo>
                  <a:pt x="1316393" y="1316960"/>
                </a:moveTo>
                <a:lnTo>
                  <a:pt x="1278301" y="1316960"/>
                </a:lnTo>
                <a:lnTo>
                  <a:pt x="1284648" y="1323310"/>
                </a:lnTo>
                <a:lnTo>
                  <a:pt x="1322740" y="1323310"/>
                </a:lnTo>
                <a:lnTo>
                  <a:pt x="1316393" y="1316960"/>
                </a:lnTo>
                <a:close/>
              </a:path>
              <a:path w="2814955" h="2815590">
                <a:moveTo>
                  <a:pt x="1322740" y="1323310"/>
                </a:moveTo>
                <a:lnTo>
                  <a:pt x="1284648" y="1323310"/>
                </a:lnTo>
                <a:lnTo>
                  <a:pt x="1290996" y="1329660"/>
                </a:lnTo>
                <a:lnTo>
                  <a:pt x="1329087" y="1329660"/>
                </a:lnTo>
                <a:lnTo>
                  <a:pt x="1322740" y="1323310"/>
                </a:lnTo>
                <a:close/>
              </a:path>
              <a:path w="2814955" h="2815590">
                <a:moveTo>
                  <a:pt x="1329087" y="1329660"/>
                </a:moveTo>
                <a:lnTo>
                  <a:pt x="1290996" y="1329660"/>
                </a:lnTo>
                <a:lnTo>
                  <a:pt x="1297343" y="1336010"/>
                </a:lnTo>
                <a:lnTo>
                  <a:pt x="1335435" y="1336010"/>
                </a:lnTo>
                <a:lnTo>
                  <a:pt x="1329087" y="1329660"/>
                </a:lnTo>
                <a:close/>
              </a:path>
              <a:path w="2814955" h="2815590">
                <a:moveTo>
                  <a:pt x="1335435" y="1336010"/>
                </a:moveTo>
                <a:lnTo>
                  <a:pt x="1297343" y="1336010"/>
                </a:lnTo>
                <a:lnTo>
                  <a:pt x="1303690" y="1342360"/>
                </a:lnTo>
                <a:lnTo>
                  <a:pt x="1341782" y="1342360"/>
                </a:lnTo>
                <a:lnTo>
                  <a:pt x="1335435" y="1336010"/>
                </a:lnTo>
                <a:close/>
              </a:path>
              <a:path w="2814955" h="2815590">
                <a:moveTo>
                  <a:pt x="1341782" y="1342360"/>
                </a:moveTo>
                <a:lnTo>
                  <a:pt x="1303690" y="1342360"/>
                </a:lnTo>
                <a:lnTo>
                  <a:pt x="1310037" y="1348710"/>
                </a:lnTo>
                <a:lnTo>
                  <a:pt x="1348129" y="1348710"/>
                </a:lnTo>
                <a:lnTo>
                  <a:pt x="1341782" y="1342360"/>
                </a:lnTo>
                <a:close/>
              </a:path>
              <a:path w="2814955" h="2815590">
                <a:moveTo>
                  <a:pt x="1348129" y="1348710"/>
                </a:moveTo>
                <a:lnTo>
                  <a:pt x="1310037" y="1348710"/>
                </a:lnTo>
                <a:lnTo>
                  <a:pt x="1312576" y="1351250"/>
                </a:lnTo>
                <a:lnTo>
                  <a:pt x="1350668" y="1351250"/>
                </a:lnTo>
                <a:lnTo>
                  <a:pt x="1348129" y="1348710"/>
                </a:lnTo>
                <a:close/>
              </a:path>
              <a:path w="2814955" h="2815590">
                <a:moveTo>
                  <a:pt x="1350668" y="1351250"/>
                </a:moveTo>
                <a:lnTo>
                  <a:pt x="1312576" y="1351250"/>
                </a:lnTo>
                <a:lnTo>
                  <a:pt x="1335426" y="1374110"/>
                </a:lnTo>
                <a:lnTo>
                  <a:pt x="1373518" y="1374110"/>
                </a:lnTo>
                <a:lnTo>
                  <a:pt x="1350668" y="1351250"/>
                </a:lnTo>
                <a:close/>
              </a:path>
              <a:path w="2814955" h="2815590">
                <a:moveTo>
                  <a:pt x="1373518" y="1374110"/>
                </a:moveTo>
                <a:lnTo>
                  <a:pt x="1335426" y="1374110"/>
                </a:lnTo>
                <a:lnTo>
                  <a:pt x="1337965" y="1376650"/>
                </a:lnTo>
                <a:lnTo>
                  <a:pt x="1376057" y="1376650"/>
                </a:lnTo>
                <a:lnTo>
                  <a:pt x="1373518" y="1374110"/>
                </a:lnTo>
                <a:close/>
              </a:path>
              <a:path w="2814955" h="2815590">
                <a:moveTo>
                  <a:pt x="1376057" y="1376650"/>
                </a:moveTo>
                <a:lnTo>
                  <a:pt x="1337965" y="1376650"/>
                </a:lnTo>
                <a:lnTo>
                  <a:pt x="1350660" y="1389350"/>
                </a:lnTo>
                <a:lnTo>
                  <a:pt x="1388752" y="1389350"/>
                </a:lnTo>
                <a:lnTo>
                  <a:pt x="1376057" y="1376650"/>
                </a:lnTo>
                <a:close/>
              </a:path>
              <a:path w="2814955" h="2815590">
                <a:moveTo>
                  <a:pt x="1388752" y="1389350"/>
                </a:moveTo>
                <a:lnTo>
                  <a:pt x="1350660" y="1389350"/>
                </a:lnTo>
                <a:lnTo>
                  <a:pt x="1354468" y="1393160"/>
                </a:lnTo>
                <a:lnTo>
                  <a:pt x="1392560" y="1393160"/>
                </a:lnTo>
                <a:lnTo>
                  <a:pt x="1388752" y="1389350"/>
                </a:lnTo>
                <a:close/>
              </a:path>
              <a:path w="2814955" h="2815590">
                <a:moveTo>
                  <a:pt x="1392560" y="1393160"/>
                </a:moveTo>
                <a:lnTo>
                  <a:pt x="1354468" y="1393160"/>
                </a:lnTo>
                <a:lnTo>
                  <a:pt x="1357007" y="1395700"/>
                </a:lnTo>
                <a:lnTo>
                  <a:pt x="1395099" y="1395700"/>
                </a:lnTo>
                <a:lnTo>
                  <a:pt x="1392560" y="1393160"/>
                </a:lnTo>
                <a:close/>
              </a:path>
              <a:path w="2814955" h="2815590">
                <a:moveTo>
                  <a:pt x="1395099" y="1395700"/>
                </a:moveTo>
                <a:lnTo>
                  <a:pt x="1357007" y="1395700"/>
                </a:lnTo>
                <a:lnTo>
                  <a:pt x="1360815" y="1399510"/>
                </a:lnTo>
                <a:lnTo>
                  <a:pt x="1398907" y="1399510"/>
                </a:lnTo>
                <a:lnTo>
                  <a:pt x="1395099" y="1395700"/>
                </a:lnTo>
                <a:close/>
              </a:path>
              <a:path w="2814955" h="2815590">
                <a:moveTo>
                  <a:pt x="1398907" y="1399510"/>
                </a:moveTo>
                <a:lnTo>
                  <a:pt x="1360815" y="1399510"/>
                </a:lnTo>
                <a:lnTo>
                  <a:pt x="1367163" y="1405860"/>
                </a:lnTo>
                <a:lnTo>
                  <a:pt x="1405255" y="1405860"/>
                </a:lnTo>
                <a:lnTo>
                  <a:pt x="1398907" y="1399510"/>
                </a:lnTo>
                <a:close/>
              </a:path>
              <a:path w="2814955" h="2815590">
                <a:moveTo>
                  <a:pt x="1405255" y="1405860"/>
                </a:moveTo>
                <a:lnTo>
                  <a:pt x="1367163" y="1405860"/>
                </a:lnTo>
                <a:lnTo>
                  <a:pt x="1369702" y="1408400"/>
                </a:lnTo>
                <a:lnTo>
                  <a:pt x="1407793" y="1408400"/>
                </a:lnTo>
                <a:lnTo>
                  <a:pt x="1405255" y="1405860"/>
                </a:lnTo>
                <a:close/>
              </a:path>
              <a:path w="2814955" h="2815590">
                <a:moveTo>
                  <a:pt x="1407793" y="1408400"/>
                </a:moveTo>
                <a:lnTo>
                  <a:pt x="1369702" y="1408400"/>
                </a:lnTo>
                <a:lnTo>
                  <a:pt x="1373510" y="1412210"/>
                </a:lnTo>
                <a:lnTo>
                  <a:pt x="1411602" y="1412210"/>
                </a:lnTo>
                <a:lnTo>
                  <a:pt x="1407793" y="1408400"/>
                </a:lnTo>
                <a:close/>
              </a:path>
              <a:path w="2814955" h="2815590">
                <a:moveTo>
                  <a:pt x="1411602" y="1412210"/>
                </a:moveTo>
                <a:lnTo>
                  <a:pt x="1373510" y="1412210"/>
                </a:lnTo>
                <a:lnTo>
                  <a:pt x="1386204" y="1424910"/>
                </a:lnTo>
                <a:lnTo>
                  <a:pt x="1424296" y="1424910"/>
                </a:lnTo>
                <a:lnTo>
                  <a:pt x="1411602" y="1412210"/>
                </a:lnTo>
                <a:close/>
              </a:path>
              <a:path w="2814955" h="2815590">
                <a:moveTo>
                  <a:pt x="1424296" y="1424910"/>
                </a:moveTo>
                <a:lnTo>
                  <a:pt x="1386205" y="1424910"/>
                </a:lnTo>
                <a:lnTo>
                  <a:pt x="1395091" y="1433800"/>
                </a:lnTo>
                <a:lnTo>
                  <a:pt x="1433182" y="1433800"/>
                </a:lnTo>
                <a:lnTo>
                  <a:pt x="1424296" y="1424910"/>
                </a:lnTo>
                <a:close/>
              </a:path>
              <a:path w="2814955" h="2815590">
                <a:moveTo>
                  <a:pt x="1433182" y="1433800"/>
                </a:moveTo>
                <a:lnTo>
                  <a:pt x="1395091" y="1433800"/>
                </a:lnTo>
                <a:lnTo>
                  <a:pt x="1398899" y="1437610"/>
                </a:lnTo>
                <a:lnTo>
                  <a:pt x="1436991" y="1437610"/>
                </a:lnTo>
                <a:lnTo>
                  <a:pt x="1433182" y="1433800"/>
                </a:lnTo>
                <a:close/>
              </a:path>
              <a:path w="2814955" h="2815590">
                <a:moveTo>
                  <a:pt x="1436991" y="1437610"/>
                </a:moveTo>
                <a:lnTo>
                  <a:pt x="1398899" y="1437610"/>
                </a:lnTo>
                <a:lnTo>
                  <a:pt x="1401438" y="1440150"/>
                </a:lnTo>
                <a:lnTo>
                  <a:pt x="1439530" y="1440150"/>
                </a:lnTo>
                <a:lnTo>
                  <a:pt x="1436991" y="1437610"/>
                </a:lnTo>
                <a:close/>
              </a:path>
              <a:path w="2814955" h="2815590">
                <a:moveTo>
                  <a:pt x="1439530" y="1440150"/>
                </a:moveTo>
                <a:lnTo>
                  <a:pt x="1401438" y="1440150"/>
                </a:lnTo>
                <a:lnTo>
                  <a:pt x="1414132" y="1452850"/>
                </a:lnTo>
                <a:lnTo>
                  <a:pt x="1452224" y="1452850"/>
                </a:lnTo>
                <a:lnTo>
                  <a:pt x="1439530" y="1440150"/>
                </a:lnTo>
                <a:close/>
              </a:path>
              <a:path w="2814955" h="2815590">
                <a:moveTo>
                  <a:pt x="1452224" y="1452850"/>
                </a:moveTo>
                <a:lnTo>
                  <a:pt x="1414132" y="1452850"/>
                </a:lnTo>
                <a:lnTo>
                  <a:pt x="1417941" y="1456660"/>
                </a:lnTo>
                <a:lnTo>
                  <a:pt x="1456033" y="1456660"/>
                </a:lnTo>
                <a:lnTo>
                  <a:pt x="1452224" y="1452850"/>
                </a:lnTo>
                <a:close/>
              </a:path>
              <a:path w="2814955" h="2815590">
                <a:moveTo>
                  <a:pt x="1456033" y="1456660"/>
                </a:moveTo>
                <a:lnTo>
                  <a:pt x="1417941" y="1456660"/>
                </a:lnTo>
                <a:lnTo>
                  <a:pt x="1420480" y="1459200"/>
                </a:lnTo>
                <a:lnTo>
                  <a:pt x="1458572" y="1459200"/>
                </a:lnTo>
                <a:lnTo>
                  <a:pt x="1456033" y="1456660"/>
                </a:lnTo>
                <a:close/>
              </a:path>
              <a:path w="2814955" h="2815590">
                <a:moveTo>
                  <a:pt x="1458572" y="1459200"/>
                </a:moveTo>
                <a:lnTo>
                  <a:pt x="1420480" y="1459200"/>
                </a:lnTo>
                <a:lnTo>
                  <a:pt x="1426827" y="1465550"/>
                </a:lnTo>
                <a:lnTo>
                  <a:pt x="1464919" y="1465550"/>
                </a:lnTo>
                <a:lnTo>
                  <a:pt x="1458572" y="1459200"/>
                </a:lnTo>
                <a:close/>
              </a:path>
              <a:path w="2814955" h="2815590">
                <a:moveTo>
                  <a:pt x="1464919" y="1465550"/>
                </a:moveTo>
                <a:lnTo>
                  <a:pt x="1426827" y="1465550"/>
                </a:lnTo>
                <a:lnTo>
                  <a:pt x="1433174" y="1471900"/>
                </a:lnTo>
                <a:lnTo>
                  <a:pt x="1471266" y="1471900"/>
                </a:lnTo>
                <a:lnTo>
                  <a:pt x="1464919" y="1465550"/>
                </a:lnTo>
                <a:close/>
              </a:path>
              <a:path w="2814955" h="2815590">
                <a:moveTo>
                  <a:pt x="1471266" y="1471900"/>
                </a:moveTo>
                <a:lnTo>
                  <a:pt x="1433174" y="1471900"/>
                </a:lnTo>
                <a:lnTo>
                  <a:pt x="1445869" y="1484600"/>
                </a:lnTo>
                <a:lnTo>
                  <a:pt x="1483961" y="1484600"/>
                </a:lnTo>
                <a:lnTo>
                  <a:pt x="1471266" y="1471900"/>
                </a:lnTo>
                <a:close/>
              </a:path>
              <a:path w="2814955" h="2815590">
                <a:moveTo>
                  <a:pt x="1483961" y="1484600"/>
                </a:moveTo>
                <a:lnTo>
                  <a:pt x="1445869" y="1484600"/>
                </a:lnTo>
                <a:lnTo>
                  <a:pt x="1449677" y="1488410"/>
                </a:lnTo>
                <a:lnTo>
                  <a:pt x="1487769" y="1488410"/>
                </a:lnTo>
                <a:lnTo>
                  <a:pt x="1483961" y="1484600"/>
                </a:lnTo>
                <a:close/>
              </a:path>
              <a:path w="2814955" h="2815590">
                <a:moveTo>
                  <a:pt x="1487769" y="1488410"/>
                </a:moveTo>
                <a:lnTo>
                  <a:pt x="1449677" y="1488410"/>
                </a:lnTo>
                <a:lnTo>
                  <a:pt x="1462372" y="1501110"/>
                </a:lnTo>
                <a:lnTo>
                  <a:pt x="1500463" y="1501110"/>
                </a:lnTo>
                <a:lnTo>
                  <a:pt x="1487769" y="1488410"/>
                </a:lnTo>
                <a:close/>
              </a:path>
              <a:path w="2814955" h="2815590">
                <a:moveTo>
                  <a:pt x="1500463" y="1501110"/>
                </a:moveTo>
                <a:lnTo>
                  <a:pt x="1462372" y="1501110"/>
                </a:lnTo>
                <a:lnTo>
                  <a:pt x="1464911" y="1503650"/>
                </a:lnTo>
                <a:lnTo>
                  <a:pt x="1503002" y="1503650"/>
                </a:lnTo>
                <a:lnTo>
                  <a:pt x="1500463" y="1501110"/>
                </a:lnTo>
                <a:close/>
              </a:path>
              <a:path w="2814955" h="2815590">
                <a:moveTo>
                  <a:pt x="1503002" y="1503650"/>
                </a:moveTo>
                <a:lnTo>
                  <a:pt x="1464911" y="1503650"/>
                </a:lnTo>
                <a:lnTo>
                  <a:pt x="1481413" y="1520160"/>
                </a:lnTo>
                <a:lnTo>
                  <a:pt x="1519505" y="1520160"/>
                </a:lnTo>
                <a:lnTo>
                  <a:pt x="1503002" y="1503650"/>
                </a:lnTo>
                <a:close/>
              </a:path>
              <a:path w="2814955" h="2815590">
                <a:moveTo>
                  <a:pt x="1519505" y="1520160"/>
                </a:moveTo>
                <a:lnTo>
                  <a:pt x="1481413" y="1520160"/>
                </a:lnTo>
                <a:lnTo>
                  <a:pt x="1487761" y="1526510"/>
                </a:lnTo>
                <a:lnTo>
                  <a:pt x="1525853" y="1526510"/>
                </a:lnTo>
                <a:lnTo>
                  <a:pt x="1519505" y="1520160"/>
                </a:lnTo>
                <a:close/>
              </a:path>
              <a:path w="2814955" h="2815590">
                <a:moveTo>
                  <a:pt x="1525853" y="1526510"/>
                </a:moveTo>
                <a:lnTo>
                  <a:pt x="1487761" y="1526510"/>
                </a:lnTo>
                <a:lnTo>
                  <a:pt x="1496647" y="1535400"/>
                </a:lnTo>
                <a:lnTo>
                  <a:pt x="1534739" y="1535400"/>
                </a:lnTo>
                <a:lnTo>
                  <a:pt x="1525853" y="1526510"/>
                </a:lnTo>
                <a:close/>
              </a:path>
              <a:path w="2814955" h="2815590">
                <a:moveTo>
                  <a:pt x="1534739" y="1535400"/>
                </a:moveTo>
                <a:lnTo>
                  <a:pt x="1496647" y="1535400"/>
                </a:lnTo>
                <a:lnTo>
                  <a:pt x="1519497" y="1558260"/>
                </a:lnTo>
                <a:lnTo>
                  <a:pt x="1557589" y="1558260"/>
                </a:lnTo>
                <a:lnTo>
                  <a:pt x="1534739" y="1535400"/>
                </a:lnTo>
                <a:close/>
              </a:path>
              <a:path w="2814955" h="2815590">
                <a:moveTo>
                  <a:pt x="1557589" y="1558260"/>
                </a:moveTo>
                <a:lnTo>
                  <a:pt x="1519497" y="1558260"/>
                </a:lnTo>
                <a:lnTo>
                  <a:pt x="1534731" y="1573500"/>
                </a:lnTo>
                <a:lnTo>
                  <a:pt x="1572822" y="1573500"/>
                </a:lnTo>
                <a:lnTo>
                  <a:pt x="1557589" y="1558260"/>
                </a:lnTo>
                <a:close/>
              </a:path>
              <a:path w="2814955" h="2815590">
                <a:moveTo>
                  <a:pt x="1572822" y="1573500"/>
                </a:moveTo>
                <a:lnTo>
                  <a:pt x="1534731" y="1573500"/>
                </a:lnTo>
                <a:lnTo>
                  <a:pt x="1541078" y="1579850"/>
                </a:lnTo>
                <a:lnTo>
                  <a:pt x="1579170" y="1579850"/>
                </a:lnTo>
                <a:lnTo>
                  <a:pt x="1572822" y="1573500"/>
                </a:lnTo>
                <a:close/>
              </a:path>
              <a:path w="2814955" h="2815590">
                <a:moveTo>
                  <a:pt x="1579170" y="1579850"/>
                </a:moveTo>
                <a:lnTo>
                  <a:pt x="1541078" y="1579850"/>
                </a:lnTo>
                <a:lnTo>
                  <a:pt x="1551233" y="1590010"/>
                </a:lnTo>
                <a:lnTo>
                  <a:pt x="1589325" y="1590010"/>
                </a:lnTo>
                <a:lnTo>
                  <a:pt x="1579170" y="1579850"/>
                </a:lnTo>
                <a:close/>
              </a:path>
              <a:path w="2814955" h="2815590">
                <a:moveTo>
                  <a:pt x="1589325" y="1590010"/>
                </a:moveTo>
                <a:lnTo>
                  <a:pt x="1551233" y="1590010"/>
                </a:lnTo>
                <a:lnTo>
                  <a:pt x="1557581" y="1596360"/>
                </a:lnTo>
                <a:lnTo>
                  <a:pt x="1595672" y="1596360"/>
                </a:lnTo>
                <a:lnTo>
                  <a:pt x="1589325" y="1590010"/>
                </a:lnTo>
                <a:close/>
              </a:path>
              <a:path w="2814955" h="2815590">
                <a:moveTo>
                  <a:pt x="1595672" y="1596360"/>
                </a:moveTo>
                <a:lnTo>
                  <a:pt x="1557581" y="1596360"/>
                </a:lnTo>
                <a:lnTo>
                  <a:pt x="1560120" y="1598900"/>
                </a:lnTo>
                <a:lnTo>
                  <a:pt x="1598211" y="1598900"/>
                </a:lnTo>
                <a:lnTo>
                  <a:pt x="1595672" y="1596360"/>
                </a:lnTo>
                <a:close/>
              </a:path>
              <a:path w="2814955" h="2815590">
                <a:moveTo>
                  <a:pt x="1598211" y="1598900"/>
                </a:moveTo>
                <a:lnTo>
                  <a:pt x="1560120" y="1598900"/>
                </a:lnTo>
                <a:lnTo>
                  <a:pt x="1563928" y="1602710"/>
                </a:lnTo>
                <a:lnTo>
                  <a:pt x="1602020" y="1602710"/>
                </a:lnTo>
                <a:lnTo>
                  <a:pt x="1598211" y="1598900"/>
                </a:lnTo>
                <a:close/>
              </a:path>
              <a:path w="2814955" h="2815590">
                <a:moveTo>
                  <a:pt x="1602020" y="1602710"/>
                </a:moveTo>
                <a:lnTo>
                  <a:pt x="1563928" y="1602710"/>
                </a:lnTo>
                <a:lnTo>
                  <a:pt x="1572814" y="1611600"/>
                </a:lnTo>
                <a:lnTo>
                  <a:pt x="1610906" y="1611600"/>
                </a:lnTo>
                <a:lnTo>
                  <a:pt x="1602020" y="1602710"/>
                </a:lnTo>
                <a:close/>
              </a:path>
              <a:path w="2814955" h="2815590">
                <a:moveTo>
                  <a:pt x="1610906" y="1611600"/>
                </a:moveTo>
                <a:lnTo>
                  <a:pt x="1572814" y="1611600"/>
                </a:lnTo>
                <a:lnTo>
                  <a:pt x="1582970" y="1621760"/>
                </a:lnTo>
                <a:lnTo>
                  <a:pt x="1621062" y="1621760"/>
                </a:lnTo>
                <a:lnTo>
                  <a:pt x="1610906" y="1611600"/>
                </a:lnTo>
                <a:close/>
              </a:path>
              <a:path w="2814955" h="2815590">
                <a:moveTo>
                  <a:pt x="1621062" y="1621760"/>
                </a:moveTo>
                <a:lnTo>
                  <a:pt x="1582970" y="1621760"/>
                </a:lnTo>
                <a:lnTo>
                  <a:pt x="1598203" y="1637000"/>
                </a:lnTo>
                <a:lnTo>
                  <a:pt x="1636295" y="1637000"/>
                </a:lnTo>
                <a:lnTo>
                  <a:pt x="1621062" y="1621760"/>
                </a:lnTo>
                <a:close/>
              </a:path>
              <a:path w="2814955" h="2815590">
                <a:moveTo>
                  <a:pt x="1636295" y="1637000"/>
                </a:moveTo>
                <a:lnTo>
                  <a:pt x="1598203" y="1637000"/>
                </a:lnTo>
                <a:lnTo>
                  <a:pt x="1602012" y="1640810"/>
                </a:lnTo>
                <a:lnTo>
                  <a:pt x="1640103" y="1640810"/>
                </a:lnTo>
                <a:lnTo>
                  <a:pt x="1636295" y="1637000"/>
                </a:lnTo>
                <a:close/>
              </a:path>
              <a:path w="2814955" h="2815590">
                <a:moveTo>
                  <a:pt x="1640103" y="1640810"/>
                </a:moveTo>
                <a:lnTo>
                  <a:pt x="1602012" y="1640810"/>
                </a:lnTo>
                <a:lnTo>
                  <a:pt x="1608359" y="1647160"/>
                </a:lnTo>
                <a:lnTo>
                  <a:pt x="1646451" y="1647160"/>
                </a:lnTo>
                <a:lnTo>
                  <a:pt x="1640103" y="1640810"/>
                </a:lnTo>
                <a:close/>
              </a:path>
              <a:path w="2814955" h="2815590">
                <a:moveTo>
                  <a:pt x="1646451" y="1647160"/>
                </a:moveTo>
                <a:lnTo>
                  <a:pt x="1608359" y="1647160"/>
                </a:lnTo>
                <a:lnTo>
                  <a:pt x="1617245" y="1656050"/>
                </a:lnTo>
                <a:lnTo>
                  <a:pt x="1655337" y="1656050"/>
                </a:lnTo>
                <a:lnTo>
                  <a:pt x="1646451" y="1647160"/>
                </a:lnTo>
                <a:close/>
              </a:path>
              <a:path w="2814955" h="2815590">
                <a:moveTo>
                  <a:pt x="1655337" y="1656050"/>
                </a:moveTo>
                <a:lnTo>
                  <a:pt x="1617245" y="1656050"/>
                </a:lnTo>
                <a:lnTo>
                  <a:pt x="1627401" y="1666210"/>
                </a:lnTo>
                <a:lnTo>
                  <a:pt x="1665492" y="1666210"/>
                </a:lnTo>
                <a:lnTo>
                  <a:pt x="1655337" y="1656050"/>
                </a:lnTo>
                <a:close/>
              </a:path>
              <a:path w="2814955" h="2815590">
                <a:moveTo>
                  <a:pt x="1665492" y="1666210"/>
                </a:moveTo>
                <a:lnTo>
                  <a:pt x="1627401" y="1666210"/>
                </a:lnTo>
                <a:lnTo>
                  <a:pt x="1655329" y="1694150"/>
                </a:lnTo>
                <a:lnTo>
                  <a:pt x="1693420" y="1694150"/>
                </a:lnTo>
                <a:lnTo>
                  <a:pt x="1665492" y="1666210"/>
                </a:lnTo>
                <a:close/>
              </a:path>
              <a:path w="2814955" h="2815590">
                <a:moveTo>
                  <a:pt x="1693420" y="1694150"/>
                </a:moveTo>
                <a:lnTo>
                  <a:pt x="1655329" y="1694150"/>
                </a:lnTo>
                <a:lnTo>
                  <a:pt x="1659137" y="1697960"/>
                </a:lnTo>
                <a:lnTo>
                  <a:pt x="1697229" y="1697960"/>
                </a:lnTo>
                <a:lnTo>
                  <a:pt x="1693420" y="1694150"/>
                </a:lnTo>
                <a:close/>
              </a:path>
              <a:path w="2814955" h="2815590">
                <a:moveTo>
                  <a:pt x="1697229" y="1697960"/>
                </a:moveTo>
                <a:lnTo>
                  <a:pt x="1659137" y="1697960"/>
                </a:lnTo>
                <a:lnTo>
                  <a:pt x="1706107" y="1744950"/>
                </a:lnTo>
                <a:lnTo>
                  <a:pt x="1744198" y="1744950"/>
                </a:lnTo>
                <a:lnTo>
                  <a:pt x="1697229" y="1697960"/>
                </a:lnTo>
                <a:close/>
              </a:path>
              <a:path w="2814955" h="2815590">
                <a:moveTo>
                  <a:pt x="1744198" y="1744950"/>
                </a:moveTo>
                <a:lnTo>
                  <a:pt x="1706107" y="1744950"/>
                </a:lnTo>
                <a:lnTo>
                  <a:pt x="1735304" y="1774160"/>
                </a:lnTo>
                <a:lnTo>
                  <a:pt x="1773396" y="1774160"/>
                </a:lnTo>
                <a:lnTo>
                  <a:pt x="1744198" y="1744950"/>
                </a:lnTo>
                <a:close/>
              </a:path>
              <a:path w="2814955" h="2815590">
                <a:moveTo>
                  <a:pt x="1773396" y="1774160"/>
                </a:moveTo>
                <a:lnTo>
                  <a:pt x="1735304" y="1774160"/>
                </a:lnTo>
                <a:lnTo>
                  <a:pt x="1801316" y="1840200"/>
                </a:lnTo>
                <a:lnTo>
                  <a:pt x="1839407" y="1840200"/>
                </a:lnTo>
                <a:lnTo>
                  <a:pt x="1773396" y="1774160"/>
                </a:lnTo>
                <a:close/>
              </a:path>
              <a:path w="2814955" h="2815590">
                <a:moveTo>
                  <a:pt x="1839407" y="1840200"/>
                </a:moveTo>
                <a:lnTo>
                  <a:pt x="1801316" y="1840200"/>
                </a:lnTo>
                <a:lnTo>
                  <a:pt x="1805124" y="1844010"/>
                </a:lnTo>
                <a:lnTo>
                  <a:pt x="1843216" y="1844010"/>
                </a:lnTo>
                <a:lnTo>
                  <a:pt x="1839407" y="1840200"/>
                </a:lnTo>
                <a:close/>
              </a:path>
              <a:path w="2814955" h="2815590">
                <a:moveTo>
                  <a:pt x="1843216" y="1844010"/>
                </a:moveTo>
                <a:lnTo>
                  <a:pt x="1805124" y="1844010"/>
                </a:lnTo>
                <a:lnTo>
                  <a:pt x="1811471" y="1850360"/>
                </a:lnTo>
                <a:lnTo>
                  <a:pt x="1849563" y="1850360"/>
                </a:lnTo>
                <a:lnTo>
                  <a:pt x="1843216" y="1844010"/>
                </a:lnTo>
                <a:close/>
              </a:path>
              <a:path w="2814955" h="2815590">
                <a:moveTo>
                  <a:pt x="1849563" y="1850360"/>
                </a:moveTo>
                <a:lnTo>
                  <a:pt x="1811471" y="1850360"/>
                </a:lnTo>
                <a:lnTo>
                  <a:pt x="1833052" y="1871950"/>
                </a:lnTo>
                <a:lnTo>
                  <a:pt x="1871144" y="1871950"/>
                </a:lnTo>
                <a:lnTo>
                  <a:pt x="1849563" y="1850360"/>
                </a:lnTo>
                <a:close/>
              </a:path>
              <a:path w="2814955" h="2815590">
                <a:moveTo>
                  <a:pt x="1871144" y="1871950"/>
                </a:moveTo>
                <a:lnTo>
                  <a:pt x="1833052" y="1871950"/>
                </a:lnTo>
                <a:lnTo>
                  <a:pt x="1843208" y="1882110"/>
                </a:lnTo>
                <a:lnTo>
                  <a:pt x="1881299" y="1882110"/>
                </a:lnTo>
                <a:lnTo>
                  <a:pt x="1871144" y="1871950"/>
                </a:lnTo>
                <a:close/>
              </a:path>
              <a:path w="2814955" h="2815590">
                <a:moveTo>
                  <a:pt x="1881299" y="1882110"/>
                </a:moveTo>
                <a:lnTo>
                  <a:pt x="1843208" y="1882110"/>
                </a:lnTo>
                <a:lnTo>
                  <a:pt x="1849555" y="1888460"/>
                </a:lnTo>
                <a:lnTo>
                  <a:pt x="1887647" y="1888460"/>
                </a:lnTo>
                <a:lnTo>
                  <a:pt x="1881299" y="1882110"/>
                </a:lnTo>
                <a:close/>
              </a:path>
              <a:path w="2814955" h="2815590">
                <a:moveTo>
                  <a:pt x="1887647" y="1888460"/>
                </a:moveTo>
                <a:lnTo>
                  <a:pt x="1849555" y="1888460"/>
                </a:lnTo>
                <a:lnTo>
                  <a:pt x="1855902" y="1894810"/>
                </a:lnTo>
                <a:lnTo>
                  <a:pt x="1893994" y="1894810"/>
                </a:lnTo>
                <a:lnTo>
                  <a:pt x="1887647" y="1888460"/>
                </a:lnTo>
                <a:close/>
              </a:path>
              <a:path w="2814955" h="2815590">
                <a:moveTo>
                  <a:pt x="1893994" y="1894810"/>
                </a:moveTo>
                <a:lnTo>
                  <a:pt x="1855902" y="1894810"/>
                </a:lnTo>
                <a:lnTo>
                  <a:pt x="1864788" y="1903700"/>
                </a:lnTo>
                <a:lnTo>
                  <a:pt x="1902880" y="1903700"/>
                </a:lnTo>
                <a:lnTo>
                  <a:pt x="1893994" y="1894810"/>
                </a:lnTo>
                <a:close/>
              </a:path>
              <a:path w="2814955" h="2815590">
                <a:moveTo>
                  <a:pt x="1902880" y="1903700"/>
                </a:moveTo>
                <a:lnTo>
                  <a:pt x="1864788" y="1903700"/>
                </a:lnTo>
                <a:lnTo>
                  <a:pt x="1881291" y="1920210"/>
                </a:lnTo>
                <a:lnTo>
                  <a:pt x="1919383" y="1920210"/>
                </a:lnTo>
                <a:lnTo>
                  <a:pt x="1902880" y="1903700"/>
                </a:lnTo>
                <a:close/>
              </a:path>
              <a:path w="2814955" h="2815590">
                <a:moveTo>
                  <a:pt x="1919383" y="1920210"/>
                </a:moveTo>
                <a:lnTo>
                  <a:pt x="1881291" y="1920210"/>
                </a:lnTo>
                <a:lnTo>
                  <a:pt x="1896525" y="1935450"/>
                </a:lnTo>
                <a:lnTo>
                  <a:pt x="1934616" y="1935450"/>
                </a:lnTo>
                <a:lnTo>
                  <a:pt x="1919383" y="1920210"/>
                </a:lnTo>
                <a:close/>
              </a:path>
              <a:path w="2814955" h="2815590">
                <a:moveTo>
                  <a:pt x="1934616" y="1935450"/>
                </a:moveTo>
                <a:lnTo>
                  <a:pt x="1896525" y="1935450"/>
                </a:lnTo>
                <a:lnTo>
                  <a:pt x="1900333" y="1939260"/>
                </a:lnTo>
                <a:lnTo>
                  <a:pt x="1938425" y="1939260"/>
                </a:lnTo>
                <a:lnTo>
                  <a:pt x="1934616" y="1935450"/>
                </a:lnTo>
                <a:close/>
              </a:path>
              <a:path w="2814955" h="2815590">
                <a:moveTo>
                  <a:pt x="1938425" y="1939260"/>
                </a:moveTo>
                <a:lnTo>
                  <a:pt x="1900333" y="1939260"/>
                </a:lnTo>
                <a:lnTo>
                  <a:pt x="1906680" y="1945610"/>
                </a:lnTo>
                <a:lnTo>
                  <a:pt x="1944772" y="1945610"/>
                </a:lnTo>
                <a:lnTo>
                  <a:pt x="1938425" y="1939260"/>
                </a:lnTo>
                <a:close/>
              </a:path>
              <a:path w="2814955" h="2815590">
                <a:moveTo>
                  <a:pt x="1944772" y="1945610"/>
                </a:moveTo>
                <a:lnTo>
                  <a:pt x="1906680" y="1945610"/>
                </a:lnTo>
                <a:lnTo>
                  <a:pt x="1925722" y="1964660"/>
                </a:lnTo>
                <a:lnTo>
                  <a:pt x="1963814" y="1964660"/>
                </a:lnTo>
                <a:lnTo>
                  <a:pt x="1944772" y="1945610"/>
                </a:lnTo>
                <a:close/>
              </a:path>
              <a:path w="2814955" h="2815590">
                <a:moveTo>
                  <a:pt x="1963814" y="1964660"/>
                </a:moveTo>
                <a:lnTo>
                  <a:pt x="1925722" y="1964660"/>
                </a:lnTo>
                <a:lnTo>
                  <a:pt x="1934608" y="1973550"/>
                </a:lnTo>
                <a:lnTo>
                  <a:pt x="1972700" y="1973550"/>
                </a:lnTo>
                <a:lnTo>
                  <a:pt x="1963814" y="1964660"/>
                </a:lnTo>
                <a:close/>
              </a:path>
              <a:path w="2814955" h="2815590">
                <a:moveTo>
                  <a:pt x="1972700" y="1973550"/>
                </a:moveTo>
                <a:lnTo>
                  <a:pt x="1934608" y="1973550"/>
                </a:lnTo>
                <a:lnTo>
                  <a:pt x="1938417" y="1977360"/>
                </a:lnTo>
                <a:lnTo>
                  <a:pt x="1976508" y="1977360"/>
                </a:lnTo>
                <a:lnTo>
                  <a:pt x="1972700" y="1973550"/>
                </a:lnTo>
                <a:close/>
              </a:path>
              <a:path w="2814955" h="2815590">
                <a:moveTo>
                  <a:pt x="1976508" y="1977360"/>
                </a:moveTo>
                <a:lnTo>
                  <a:pt x="1938417" y="1977360"/>
                </a:lnTo>
                <a:lnTo>
                  <a:pt x="1947303" y="1986250"/>
                </a:lnTo>
                <a:lnTo>
                  <a:pt x="1985395" y="1986250"/>
                </a:lnTo>
                <a:lnTo>
                  <a:pt x="1976508" y="1977360"/>
                </a:lnTo>
                <a:close/>
              </a:path>
              <a:path w="2814955" h="2815590">
                <a:moveTo>
                  <a:pt x="1985395" y="1986250"/>
                </a:moveTo>
                <a:lnTo>
                  <a:pt x="1947303" y="1986250"/>
                </a:lnTo>
                <a:lnTo>
                  <a:pt x="1951111" y="1990060"/>
                </a:lnTo>
                <a:lnTo>
                  <a:pt x="1989203" y="1990060"/>
                </a:lnTo>
                <a:lnTo>
                  <a:pt x="1985395" y="1986250"/>
                </a:lnTo>
                <a:close/>
              </a:path>
              <a:path w="2814955" h="2815590">
                <a:moveTo>
                  <a:pt x="1989203" y="1990060"/>
                </a:moveTo>
                <a:lnTo>
                  <a:pt x="1951111" y="1990060"/>
                </a:lnTo>
                <a:lnTo>
                  <a:pt x="1963806" y="2002760"/>
                </a:lnTo>
                <a:lnTo>
                  <a:pt x="2001897" y="2002760"/>
                </a:lnTo>
                <a:lnTo>
                  <a:pt x="1989203" y="1990060"/>
                </a:lnTo>
                <a:close/>
              </a:path>
              <a:path w="2814955" h="2815590">
                <a:moveTo>
                  <a:pt x="2001897" y="2002760"/>
                </a:moveTo>
                <a:lnTo>
                  <a:pt x="1963806" y="2002760"/>
                </a:lnTo>
                <a:lnTo>
                  <a:pt x="1966345" y="2005300"/>
                </a:lnTo>
                <a:lnTo>
                  <a:pt x="2004436" y="2005300"/>
                </a:lnTo>
                <a:lnTo>
                  <a:pt x="2001897" y="2002760"/>
                </a:lnTo>
                <a:close/>
              </a:path>
              <a:path w="2814955" h="2815590">
                <a:moveTo>
                  <a:pt x="2615043" y="2616170"/>
                </a:moveTo>
                <a:lnTo>
                  <a:pt x="2576951" y="2616170"/>
                </a:lnTo>
                <a:lnTo>
                  <a:pt x="2625191" y="2664430"/>
                </a:lnTo>
                <a:lnTo>
                  <a:pt x="2663282" y="2664430"/>
                </a:lnTo>
                <a:lnTo>
                  <a:pt x="2615043" y="2616170"/>
                </a:lnTo>
                <a:close/>
              </a:path>
              <a:path w="2814955" h="2815590">
                <a:moveTo>
                  <a:pt x="2612504" y="2613630"/>
                </a:moveTo>
                <a:lnTo>
                  <a:pt x="2574413" y="2613630"/>
                </a:lnTo>
                <a:lnTo>
                  <a:pt x="2575682" y="2614900"/>
                </a:lnTo>
                <a:lnTo>
                  <a:pt x="2613774" y="2614900"/>
                </a:lnTo>
                <a:lnTo>
                  <a:pt x="2612504" y="2613630"/>
                </a:lnTo>
                <a:close/>
              </a:path>
              <a:path w="2814955" h="2815590">
                <a:moveTo>
                  <a:pt x="2608696" y="2609820"/>
                </a:moveTo>
                <a:lnTo>
                  <a:pt x="2570604" y="2609820"/>
                </a:lnTo>
                <a:lnTo>
                  <a:pt x="2573143" y="2612360"/>
                </a:lnTo>
                <a:lnTo>
                  <a:pt x="2611235" y="2612360"/>
                </a:lnTo>
                <a:lnTo>
                  <a:pt x="2608696" y="2609820"/>
                </a:lnTo>
                <a:close/>
              </a:path>
              <a:path w="2814955" h="2815590">
                <a:moveTo>
                  <a:pt x="2606157" y="2607280"/>
                </a:moveTo>
                <a:lnTo>
                  <a:pt x="2568065" y="2607280"/>
                </a:lnTo>
                <a:lnTo>
                  <a:pt x="2569335" y="2608550"/>
                </a:lnTo>
                <a:lnTo>
                  <a:pt x="2607427" y="2608550"/>
                </a:lnTo>
                <a:lnTo>
                  <a:pt x="2606157" y="2607280"/>
                </a:lnTo>
                <a:close/>
              </a:path>
              <a:path w="2814955" h="2815590">
                <a:moveTo>
                  <a:pt x="2602349" y="2603470"/>
                </a:moveTo>
                <a:lnTo>
                  <a:pt x="2564257" y="2603470"/>
                </a:lnTo>
                <a:lnTo>
                  <a:pt x="2566796" y="2606010"/>
                </a:lnTo>
                <a:lnTo>
                  <a:pt x="2604888" y="2606010"/>
                </a:lnTo>
                <a:lnTo>
                  <a:pt x="2602349" y="2603470"/>
                </a:lnTo>
                <a:close/>
              </a:path>
              <a:path w="2814955" h="2815590">
                <a:moveTo>
                  <a:pt x="2599810" y="2600930"/>
                </a:moveTo>
                <a:lnTo>
                  <a:pt x="2561718" y="2600930"/>
                </a:lnTo>
                <a:lnTo>
                  <a:pt x="2562987" y="2602200"/>
                </a:lnTo>
                <a:lnTo>
                  <a:pt x="2601079" y="2602200"/>
                </a:lnTo>
                <a:lnTo>
                  <a:pt x="2599810" y="2600930"/>
                </a:lnTo>
                <a:close/>
              </a:path>
              <a:path w="2814955" h="2815590">
                <a:moveTo>
                  <a:pt x="2596001" y="2597120"/>
                </a:moveTo>
                <a:lnTo>
                  <a:pt x="2557910" y="2597120"/>
                </a:lnTo>
                <a:lnTo>
                  <a:pt x="2560449" y="2599660"/>
                </a:lnTo>
                <a:lnTo>
                  <a:pt x="2598540" y="2599660"/>
                </a:lnTo>
                <a:lnTo>
                  <a:pt x="2596001" y="2597120"/>
                </a:lnTo>
                <a:close/>
              </a:path>
              <a:path w="2814955" h="2815590">
                <a:moveTo>
                  <a:pt x="2593463" y="2594580"/>
                </a:moveTo>
                <a:lnTo>
                  <a:pt x="2555371" y="2594580"/>
                </a:lnTo>
                <a:lnTo>
                  <a:pt x="2556640" y="2595850"/>
                </a:lnTo>
                <a:lnTo>
                  <a:pt x="2594732" y="2595850"/>
                </a:lnTo>
                <a:lnTo>
                  <a:pt x="2593463" y="2594580"/>
                </a:lnTo>
                <a:close/>
              </a:path>
              <a:path w="2814955" h="2815590">
                <a:moveTo>
                  <a:pt x="2589654" y="2590770"/>
                </a:moveTo>
                <a:lnTo>
                  <a:pt x="2551562" y="2590770"/>
                </a:lnTo>
                <a:lnTo>
                  <a:pt x="2554101" y="2593310"/>
                </a:lnTo>
                <a:lnTo>
                  <a:pt x="2592193" y="2593310"/>
                </a:lnTo>
                <a:lnTo>
                  <a:pt x="2589654" y="2590770"/>
                </a:lnTo>
                <a:close/>
              </a:path>
              <a:path w="2814955" h="2815590">
                <a:moveTo>
                  <a:pt x="2587115" y="2588230"/>
                </a:moveTo>
                <a:lnTo>
                  <a:pt x="2549024" y="2588230"/>
                </a:lnTo>
                <a:lnTo>
                  <a:pt x="2550293" y="2589500"/>
                </a:lnTo>
                <a:lnTo>
                  <a:pt x="2588385" y="2589500"/>
                </a:lnTo>
                <a:lnTo>
                  <a:pt x="2587115" y="2588230"/>
                </a:lnTo>
                <a:close/>
              </a:path>
              <a:path w="2814955" h="2815590">
                <a:moveTo>
                  <a:pt x="2583307" y="2584420"/>
                </a:moveTo>
                <a:lnTo>
                  <a:pt x="2545215" y="2584420"/>
                </a:lnTo>
                <a:lnTo>
                  <a:pt x="2547754" y="2586960"/>
                </a:lnTo>
                <a:lnTo>
                  <a:pt x="2585846" y="2586960"/>
                </a:lnTo>
                <a:lnTo>
                  <a:pt x="2583307" y="2584420"/>
                </a:lnTo>
                <a:close/>
              </a:path>
              <a:path w="2814955" h="2815590">
                <a:moveTo>
                  <a:pt x="2580768" y="2581880"/>
                </a:moveTo>
                <a:lnTo>
                  <a:pt x="2542676" y="2581880"/>
                </a:lnTo>
                <a:lnTo>
                  <a:pt x="2543946" y="2583150"/>
                </a:lnTo>
                <a:lnTo>
                  <a:pt x="2582037" y="2583150"/>
                </a:lnTo>
                <a:lnTo>
                  <a:pt x="2580768" y="2581880"/>
                </a:lnTo>
                <a:close/>
              </a:path>
              <a:path w="2814955" h="2815590">
                <a:moveTo>
                  <a:pt x="2576960" y="2578070"/>
                </a:moveTo>
                <a:lnTo>
                  <a:pt x="2538868" y="2578070"/>
                </a:lnTo>
                <a:lnTo>
                  <a:pt x="2541407" y="2580610"/>
                </a:lnTo>
                <a:lnTo>
                  <a:pt x="2579499" y="2580610"/>
                </a:lnTo>
                <a:lnTo>
                  <a:pt x="2576960" y="2578070"/>
                </a:lnTo>
                <a:close/>
              </a:path>
              <a:path w="2814955" h="2815590">
                <a:moveTo>
                  <a:pt x="2574421" y="2575530"/>
                </a:moveTo>
                <a:lnTo>
                  <a:pt x="2536329" y="2575530"/>
                </a:lnTo>
                <a:lnTo>
                  <a:pt x="2537598" y="2576800"/>
                </a:lnTo>
                <a:lnTo>
                  <a:pt x="2575690" y="2576800"/>
                </a:lnTo>
                <a:lnTo>
                  <a:pt x="2574421" y="2575530"/>
                </a:lnTo>
                <a:close/>
              </a:path>
              <a:path w="2814955" h="2815590">
                <a:moveTo>
                  <a:pt x="2570612" y="2571720"/>
                </a:moveTo>
                <a:lnTo>
                  <a:pt x="2532521" y="2571720"/>
                </a:lnTo>
                <a:lnTo>
                  <a:pt x="2535060" y="2574260"/>
                </a:lnTo>
                <a:lnTo>
                  <a:pt x="2573151" y="2574260"/>
                </a:lnTo>
                <a:lnTo>
                  <a:pt x="2570612" y="2571720"/>
                </a:lnTo>
                <a:close/>
              </a:path>
              <a:path w="2814955" h="2815590">
                <a:moveTo>
                  <a:pt x="2568074" y="2569180"/>
                </a:moveTo>
                <a:lnTo>
                  <a:pt x="2529982" y="2569180"/>
                </a:lnTo>
                <a:lnTo>
                  <a:pt x="2531251" y="2570450"/>
                </a:lnTo>
                <a:lnTo>
                  <a:pt x="2569343" y="2570450"/>
                </a:lnTo>
                <a:lnTo>
                  <a:pt x="2568074" y="2569180"/>
                </a:lnTo>
                <a:close/>
              </a:path>
              <a:path w="2814955" h="2815590">
                <a:moveTo>
                  <a:pt x="2564265" y="2565370"/>
                </a:moveTo>
                <a:lnTo>
                  <a:pt x="2526173" y="2565370"/>
                </a:lnTo>
                <a:lnTo>
                  <a:pt x="2528712" y="2567910"/>
                </a:lnTo>
                <a:lnTo>
                  <a:pt x="2566804" y="2567910"/>
                </a:lnTo>
                <a:lnTo>
                  <a:pt x="2564265" y="2565370"/>
                </a:lnTo>
                <a:close/>
              </a:path>
              <a:path w="2814955" h="2815590">
                <a:moveTo>
                  <a:pt x="2561726" y="2562830"/>
                </a:moveTo>
                <a:lnTo>
                  <a:pt x="2523634" y="2562830"/>
                </a:lnTo>
                <a:lnTo>
                  <a:pt x="2524904" y="2564100"/>
                </a:lnTo>
                <a:lnTo>
                  <a:pt x="2562996" y="2564100"/>
                </a:lnTo>
                <a:lnTo>
                  <a:pt x="2561726" y="2562830"/>
                </a:lnTo>
                <a:close/>
              </a:path>
              <a:path w="2814955" h="2815590">
                <a:moveTo>
                  <a:pt x="2557918" y="2559020"/>
                </a:moveTo>
                <a:lnTo>
                  <a:pt x="2519826" y="2559020"/>
                </a:lnTo>
                <a:lnTo>
                  <a:pt x="2522365" y="2561560"/>
                </a:lnTo>
                <a:lnTo>
                  <a:pt x="2560457" y="2561560"/>
                </a:lnTo>
                <a:lnTo>
                  <a:pt x="2557918" y="2559020"/>
                </a:lnTo>
                <a:close/>
              </a:path>
              <a:path w="2814955" h="2815590">
                <a:moveTo>
                  <a:pt x="2555379" y="2556480"/>
                </a:moveTo>
                <a:lnTo>
                  <a:pt x="2517287" y="2556480"/>
                </a:lnTo>
                <a:lnTo>
                  <a:pt x="2518557" y="2557750"/>
                </a:lnTo>
                <a:lnTo>
                  <a:pt x="2556648" y="2557750"/>
                </a:lnTo>
                <a:lnTo>
                  <a:pt x="2555379" y="2556480"/>
                </a:lnTo>
                <a:close/>
              </a:path>
              <a:path w="2814955" h="2815590">
                <a:moveTo>
                  <a:pt x="2551571" y="2552670"/>
                </a:moveTo>
                <a:lnTo>
                  <a:pt x="2513479" y="2552670"/>
                </a:lnTo>
                <a:lnTo>
                  <a:pt x="2516018" y="2555210"/>
                </a:lnTo>
                <a:lnTo>
                  <a:pt x="2554110" y="2555210"/>
                </a:lnTo>
                <a:lnTo>
                  <a:pt x="2551571" y="2552670"/>
                </a:lnTo>
                <a:close/>
              </a:path>
              <a:path w="2814955" h="2815590">
                <a:moveTo>
                  <a:pt x="2549032" y="2550130"/>
                </a:moveTo>
                <a:lnTo>
                  <a:pt x="2510940" y="2550130"/>
                </a:lnTo>
                <a:lnTo>
                  <a:pt x="2512209" y="2551400"/>
                </a:lnTo>
                <a:lnTo>
                  <a:pt x="2550301" y="2551400"/>
                </a:lnTo>
                <a:lnTo>
                  <a:pt x="2549032" y="2550130"/>
                </a:lnTo>
                <a:close/>
              </a:path>
              <a:path w="2814955" h="2815590">
                <a:moveTo>
                  <a:pt x="2545223" y="2546320"/>
                </a:moveTo>
                <a:lnTo>
                  <a:pt x="2507132" y="2546320"/>
                </a:lnTo>
                <a:lnTo>
                  <a:pt x="2509670" y="2548860"/>
                </a:lnTo>
                <a:lnTo>
                  <a:pt x="2547762" y="2548860"/>
                </a:lnTo>
                <a:lnTo>
                  <a:pt x="2545223" y="2546320"/>
                </a:lnTo>
                <a:close/>
              </a:path>
              <a:path w="2814955" h="2815590">
                <a:moveTo>
                  <a:pt x="2542684" y="2543780"/>
                </a:moveTo>
                <a:lnTo>
                  <a:pt x="2504593" y="2543780"/>
                </a:lnTo>
                <a:lnTo>
                  <a:pt x="2505862" y="2545050"/>
                </a:lnTo>
                <a:lnTo>
                  <a:pt x="2543954" y="2545050"/>
                </a:lnTo>
                <a:lnTo>
                  <a:pt x="2542684" y="2543780"/>
                </a:lnTo>
                <a:close/>
              </a:path>
              <a:path w="2814955" h="2815590">
                <a:moveTo>
                  <a:pt x="2538876" y="2539970"/>
                </a:moveTo>
                <a:lnTo>
                  <a:pt x="2500784" y="2539970"/>
                </a:lnTo>
                <a:lnTo>
                  <a:pt x="2503323" y="2542510"/>
                </a:lnTo>
                <a:lnTo>
                  <a:pt x="2541415" y="2542510"/>
                </a:lnTo>
                <a:lnTo>
                  <a:pt x="2538876" y="2539970"/>
                </a:lnTo>
                <a:close/>
              </a:path>
              <a:path w="2814955" h="2815590">
                <a:moveTo>
                  <a:pt x="2536337" y="2537430"/>
                </a:moveTo>
                <a:lnTo>
                  <a:pt x="2498245" y="2537430"/>
                </a:lnTo>
                <a:lnTo>
                  <a:pt x="2499515" y="2538700"/>
                </a:lnTo>
                <a:lnTo>
                  <a:pt x="2537607" y="2538700"/>
                </a:lnTo>
                <a:lnTo>
                  <a:pt x="2536337" y="2537430"/>
                </a:lnTo>
                <a:close/>
              </a:path>
              <a:path w="2814955" h="2815590">
                <a:moveTo>
                  <a:pt x="2532529" y="2533620"/>
                </a:moveTo>
                <a:lnTo>
                  <a:pt x="2494437" y="2533620"/>
                </a:lnTo>
                <a:lnTo>
                  <a:pt x="2496976" y="2536160"/>
                </a:lnTo>
                <a:lnTo>
                  <a:pt x="2535068" y="2536160"/>
                </a:lnTo>
                <a:lnTo>
                  <a:pt x="2532529" y="2533620"/>
                </a:lnTo>
                <a:close/>
              </a:path>
              <a:path w="2814955" h="2815590">
                <a:moveTo>
                  <a:pt x="2529990" y="2531080"/>
                </a:moveTo>
                <a:lnTo>
                  <a:pt x="2491898" y="2531080"/>
                </a:lnTo>
                <a:lnTo>
                  <a:pt x="2493168" y="2532350"/>
                </a:lnTo>
                <a:lnTo>
                  <a:pt x="2531259" y="2532350"/>
                </a:lnTo>
                <a:lnTo>
                  <a:pt x="2529990" y="2531080"/>
                </a:lnTo>
                <a:close/>
              </a:path>
              <a:path w="2814955" h="2815590">
                <a:moveTo>
                  <a:pt x="2526182" y="2527270"/>
                </a:moveTo>
                <a:lnTo>
                  <a:pt x="2488090" y="2527270"/>
                </a:lnTo>
                <a:lnTo>
                  <a:pt x="2490629" y="2529810"/>
                </a:lnTo>
                <a:lnTo>
                  <a:pt x="2528720" y="2529810"/>
                </a:lnTo>
                <a:lnTo>
                  <a:pt x="2526182" y="2527270"/>
                </a:lnTo>
                <a:close/>
              </a:path>
              <a:path w="2814955" h="2815590">
                <a:moveTo>
                  <a:pt x="2523643" y="2524730"/>
                </a:moveTo>
                <a:lnTo>
                  <a:pt x="2485551" y="2524730"/>
                </a:lnTo>
                <a:lnTo>
                  <a:pt x="2486820" y="2526000"/>
                </a:lnTo>
                <a:lnTo>
                  <a:pt x="2524912" y="2526000"/>
                </a:lnTo>
                <a:lnTo>
                  <a:pt x="2523643" y="2524730"/>
                </a:lnTo>
                <a:close/>
              </a:path>
              <a:path w="2814955" h="2815590">
                <a:moveTo>
                  <a:pt x="2517295" y="2518380"/>
                </a:moveTo>
                <a:lnTo>
                  <a:pt x="2479204" y="2518380"/>
                </a:lnTo>
                <a:lnTo>
                  <a:pt x="2484281" y="2523460"/>
                </a:lnTo>
                <a:lnTo>
                  <a:pt x="2522373" y="2523460"/>
                </a:lnTo>
                <a:lnTo>
                  <a:pt x="2517295" y="2518380"/>
                </a:lnTo>
                <a:close/>
              </a:path>
              <a:path w="2814955" h="2815590">
                <a:moveTo>
                  <a:pt x="2513487" y="2514570"/>
                </a:moveTo>
                <a:lnTo>
                  <a:pt x="2475395" y="2514570"/>
                </a:lnTo>
                <a:lnTo>
                  <a:pt x="2477934" y="2517110"/>
                </a:lnTo>
                <a:lnTo>
                  <a:pt x="2516026" y="2517110"/>
                </a:lnTo>
                <a:lnTo>
                  <a:pt x="2513487" y="2514570"/>
                </a:lnTo>
                <a:close/>
              </a:path>
              <a:path w="2814955" h="2815590">
                <a:moveTo>
                  <a:pt x="2510948" y="2512030"/>
                </a:moveTo>
                <a:lnTo>
                  <a:pt x="2472856" y="2512030"/>
                </a:lnTo>
                <a:lnTo>
                  <a:pt x="2474126" y="2513300"/>
                </a:lnTo>
                <a:lnTo>
                  <a:pt x="2512218" y="2513300"/>
                </a:lnTo>
                <a:lnTo>
                  <a:pt x="2510948" y="2512030"/>
                </a:lnTo>
                <a:close/>
              </a:path>
              <a:path w="2814955" h="2815590">
                <a:moveTo>
                  <a:pt x="2507140" y="2508220"/>
                </a:moveTo>
                <a:lnTo>
                  <a:pt x="2469048" y="2508220"/>
                </a:lnTo>
                <a:lnTo>
                  <a:pt x="2471587" y="2510760"/>
                </a:lnTo>
                <a:lnTo>
                  <a:pt x="2509679" y="2510760"/>
                </a:lnTo>
                <a:lnTo>
                  <a:pt x="2507140" y="2508220"/>
                </a:lnTo>
                <a:close/>
              </a:path>
              <a:path w="2814955" h="2815590">
                <a:moveTo>
                  <a:pt x="2504601" y="2505680"/>
                </a:moveTo>
                <a:lnTo>
                  <a:pt x="2466509" y="2505680"/>
                </a:lnTo>
                <a:lnTo>
                  <a:pt x="2467779" y="2506950"/>
                </a:lnTo>
                <a:lnTo>
                  <a:pt x="2505870" y="2506950"/>
                </a:lnTo>
                <a:lnTo>
                  <a:pt x="2504601" y="2505680"/>
                </a:lnTo>
                <a:close/>
              </a:path>
              <a:path w="2814955" h="2815590">
                <a:moveTo>
                  <a:pt x="2500792" y="2501870"/>
                </a:moveTo>
                <a:lnTo>
                  <a:pt x="2462701" y="2501870"/>
                </a:lnTo>
                <a:lnTo>
                  <a:pt x="2465240" y="2504410"/>
                </a:lnTo>
                <a:lnTo>
                  <a:pt x="2503331" y="2504410"/>
                </a:lnTo>
                <a:lnTo>
                  <a:pt x="2500792" y="2501870"/>
                </a:lnTo>
                <a:close/>
              </a:path>
              <a:path w="2814955" h="2815590">
                <a:moveTo>
                  <a:pt x="2498254" y="2499330"/>
                </a:moveTo>
                <a:lnTo>
                  <a:pt x="2460162" y="2499330"/>
                </a:lnTo>
                <a:lnTo>
                  <a:pt x="2461431" y="2500600"/>
                </a:lnTo>
                <a:lnTo>
                  <a:pt x="2499523" y="2500600"/>
                </a:lnTo>
                <a:lnTo>
                  <a:pt x="2498254" y="2499330"/>
                </a:lnTo>
                <a:close/>
              </a:path>
              <a:path w="2814955" h="2815590">
                <a:moveTo>
                  <a:pt x="2494445" y="2495520"/>
                </a:moveTo>
                <a:lnTo>
                  <a:pt x="2456353" y="2495520"/>
                </a:lnTo>
                <a:lnTo>
                  <a:pt x="2458892" y="2498060"/>
                </a:lnTo>
                <a:lnTo>
                  <a:pt x="2496984" y="2498060"/>
                </a:lnTo>
                <a:lnTo>
                  <a:pt x="2494445" y="2495520"/>
                </a:lnTo>
                <a:close/>
              </a:path>
              <a:path w="2814955" h="2815590">
                <a:moveTo>
                  <a:pt x="2491906" y="2492980"/>
                </a:moveTo>
                <a:lnTo>
                  <a:pt x="2453815" y="2492980"/>
                </a:lnTo>
                <a:lnTo>
                  <a:pt x="2455084" y="2494250"/>
                </a:lnTo>
                <a:lnTo>
                  <a:pt x="2493176" y="2494250"/>
                </a:lnTo>
                <a:lnTo>
                  <a:pt x="2491906" y="2492980"/>
                </a:lnTo>
                <a:close/>
              </a:path>
              <a:path w="2814955" h="2815590">
                <a:moveTo>
                  <a:pt x="2488098" y="2489170"/>
                </a:moveTo>
                <a:lnTo>
                  <a:pt x="2450006" y="2489170"/>
                </a:lnTo>
                <a:lnTo>
                  <a:pt x="2452545" y="2491710"/>
                </a:lnTo>
                <a:lnTo>
                  <a:pt x="2490637" y="2491710"/>
                </a:lnTo>
                <a:lnTo>
                  <a:pt x="2488098" y="2489170"/>
                </a:lnTo>
                <a:close/>
              </a:path>
              <a:path w="2814955" h="2815590">
                <a:moveTo>
                  <a:pt x="2485559" y="2486630"/>
                </a:moveTo>
                <a:lnTo>
                  <a:pt x="2447467" y="2486630"/>
                </a:lnTo>
                <a:lnTo>
                  <a:pt x="2448737" y="2487900"/>
                </a:lnTo>
                <a:lnTo>
                  <a:pt x="2486829" y="2487900"/>
                </a:lnTo>
                <a:lnTo>
                  <a:pt x="2485559" y="2486630"/>
                </a:lnTo>
                <a:close/>
              </a:path>
              <a:path w="2814955" h="2815590">
                <a:moveTo>
                  <a:pt x="2481751" y="2482820"/>
                </a:moveTo>
                <a:lnTo>
                  <a:pt x="2443659" y="2482820"/>
                </a:lnTo>
                <a:lnTo>
                  <a:pt x="2446198" y="2485360"/>
                </a:lnTo>
                <a:lnTo>
                  <a:pt x="2484290" y="2485360"/>
                </a:lnTo>
                <a:lnTo>
                  <a:pt x="2481751" y="2482820"/>
                </a:lnTo>
                <a:close/>
              </a:path>
              <a:path w="2814955" h="2815590">
                <a:moveTo>
                  <a:pt x="2479212" y="2480280"/>
                </a:moveTo>
                <a:lnTo>
                  <a:pt x="2441120" y="2480280"/>
                </a:lnTo>
                <a:lnTo>
                  <a:pt x="2442389" y="2481550"/>
                </a:lnTo>
                <a:lnTo>
                  <a:pt x="2480481" y="2481550"/>
                </a:lnTo>
                <a:lnTo>
                  <a:pt x="2479212" y="2480280"/>
                </a:lnTo>
                <a:close/>
              </a:path>
              <a:path w="2814955" h="2815590">
                <a:moveTo>
                  <a:pt x="2475403" y="2476470"/>
                </a:moveTo>
                <a:lnTo>
                  <a:pt x="2437312" y="2476470"/>
                </a:lnTo>
                <a:lnTo>
                  <a:pt x="2439851" y="2479010"/>
                </a:lnTo>
                <a:lnTo>
                  <a:pt x="2477942" y="2479010"/>
                </a:lnTo>
                <a:lnTo>
                  <a:pt x="2475403" y="2476470"/>
                </a:lnTo>
                <a:close/>
              </a:path>
              <a:path w="2814955" h="2815590">
                <a:moveTo>
                  <a:pt x="2472865" y="2473930"/>
                </a:moveTo>
                <a:lnTo>
                  <a:pt x="2434773" y="2473930"/>
                </a:lnTo>
                <a:lnTo>
                  <a:pt x="2436042" y="2475200"/>
                </a:lnTo>
                <a:lnTo>
                  <a:pt x="2474134" y="2475200"/>
                </a:lnTo>
                <a:lnTo>
                  <a:pt x="2472865" y="2473930"/>
                </a:lnTo>
                <a:close/>
              </a:path>
              <a:path w="2814955" h="2815590">
                <a:moveTo>
                  <a:pt x="2469056" y="2470120"/>
                </a:moveTo>
                <a:lnTo>
                  <a:pt x="2430964" y="2470120"/>
                </a:lnTo>
                <a:lnTo>
                  <a:pt x="2433503" y="2472660"/>
                </a:lnTo>
                <a:lnTo>
                  <a:pt x="2471595" y="2472660"/>
                </a:lnTo>
                <a:lnTo>
                  <a:pt x="2469056" y="2470120"/>
                </a:lnTo>
                <a:close/>
              </a:path>
              <a:path w="2814955" h="2815590">
                <a:moveTo>
                  <a:pt x="2466517" y="2467580"/>
                </a:moveTo>
                <a:lnTo>
                  <a:pt x="2428425" y="2467580"/>
                </a:lnTo>
                <a:lnTo>
                  <a:pt x="2429695" y="2468850"/>
                </a:lnTo>
                <a:lnTo>
                  <a:pt x="2467787" y="2468850"/>
                </a:lnTo>
                <a:lnTo>
                  <a:pt x="2466517" y="2467580"/>
                </a:lnTo>
                <a:close/>
              </a:path>
              <a:path w="2814955" h="2815590">
                <a:moveTo>
                  <a:pt x="2462709" y="2463770"/>
                </a:moveTo>
                <a:lnTo>
                  <a:pt x="2424617" y="2463770"/>
                </a:lnTo>
                <a:lnTo>
                  <a:pt x="2427156" y="2466310"/>
                </a:lnTo>
                <a:lnTo>
                  <a:pt x="2465248" y="2466310"/>
                </a:lnTo>
                <a:lnTo>
                  <a:pt x="2462709" y="2463770"/>
                </a:lnTo>
                <a:close/>
              </a:path>
              <a:path w="2814955" h="2815590">
                <a:moveTo>
                  <a:pt x="2460170" y="2461230"/>
                </a:moveTo>
                <a:lnTo>
                  <a:pt x="2422078" y="2461230"/>
                </a:lnTo>
                <a:lnTo>
                  <a:pt x="2423348" y="2462500"/>
                </a:lnTo>
                <a:lnTo>
                  <a:pt x="2461439" y="2462500"/>
                </a:lnTo>
                <a:lnTo>
                  <a:pt x="2460170" y="2461230"/>
                </a:lnTo>
                <a:close/>
              </a:path>
              <a:path w="2814955" h="2815590">
                <a:moveTo>
                  <a:pt x="2453823" y="2454880"/>
                </a:moveTo>
                <a:lnTo>
                  <a:pt x="2415731" y="2454880"/>
                </a:lnTo>
                <a:lnTo>
                  <a:pt x="2420809" y="2459960"/>
                </a:lnTo>
                <a:lnTo>
                  <a:pt x="2458901" y="2459960"/>
                </a:lnTo>
                <a:lnTo>
                  <a:pt x="2453823" y="2454880"/>
                </a:lnTo>
                <a:close/>
              </a:path>
              <a:path w="2814955" h="2815590">
                <a:moveTo>
                  <a:pt x="2447475" y="2448530"/>
                </a:moveTo>
                <a:lnTo>
                  <a:pt x="2409384" y="2448530"/>
                </a:lnTo>
                <a:lnTo>
                  <a:pt x="2414461" y="2453610"/>
                </a:lnTo>
                <a:lnTo>
                  <a:pt x="2452553" y="2453610"/>
                </a:lnTo>
                <a:lnTo>
                  <a:pt x="2447475" y="2448530"/>
                </a:lnTo>
                <a:close/>
              </a:path>
              <a:path w="2814955" h="2815590">
                <a:moveTo>
                  <a:pt x="2441128" y="2442180"/>
                </a:moveTo>
                <a:lnTo>
                  <a:pt x="2403036" y="2442180"/>
                </a:lnTo>
                <a:lnTo>
                  <a:pt x="2408114" y="2447260"/>
                </a:lnTo>
                <a:lnTo>
                  <a:pt x="2446206" y="2447260"/>
                </a:lnTo>
                <a:lnTo>
                  <a:pt x="2441128" y="2442180"/>
                </a:lnTo>
                <a:close/>
              </a:path>
              <a:path w="2814955" h="2815590">
                <a:moveTo>
                  <a:pt x="2434781" y="2435830"/>
                </a:moveTo>
                <a:lnTo>
                  <a:pt x="2396689" y="2435830"/>
                </a:lnTo>
                <a:lnTo>
                  <a:pt x="2401767" y="2440910"/>
                </a:lnTo>
                <a:lnTo>
                  <a:pt x="2439859" y="2440910"/>
                </a:lnTo>
                <a:lnTo>
                  <a:pt x="2434781" y="2435830"/>
                </a:lnTo>
                <a:close/>
              </a:path>
              <a:path w="2814955" h="2815590">
                <a:moveTo>
                  <a:pt x="2428434" y="2429480"/>
                </a:moveTo>
                <a:lnTo>
                  <a:pt x="2390342" y="2429480"/>
                </a:lnTo>
                <a:lnTo>
                  <a:pt x="2395420" y="2434560"/>
                </a:lnTo>
                <a:lnTo>
                  <a:pt x="2433511" y="2434560"/>
                </a:lnTo>
                <a:lnTo>
                  <a:pt x="2428434" y="2429480"/>
                </a:lnTo>
                <a:close/>
              </a:path>
              <a:path w="2814955" h="2815590">
                <a:moveTo>
                  <a:pt x="2422086" y="2423130"/>
                </a:moveTo>
                <a:lnTo>
                  <a:pt x="2383995" y="2423130"/>
                </a:lnTo>
                <a:lnTo>
                  <a:pt x="2389072" y="2428210"/>
                </a:lnTo>
                <a:lnTo>
                  <a:pt x="2427164" y="2428210"/>
                </a:lnTo>
                <a:lnTo>
                  <a:pt x="2422086" y="2423130"/>
                </a:lnTo>
                <a:close/>
              </a:path>
              <a:path w="2814955" h="2815590">
                <a:moveTo>
                  <a:pt x="2415739" y="2416780"/>
                </a:moveTo>
                <a:lnTo>
                  <a:pt x="2377647" y="2416780"/>
                </a:lnTo>
                <a:lnTo>
                  <a:pt x="2382725" y="2421860"/>
                </a:lnTo>
                <a:lnTo>
                  <a:pt x="2420817" y="2421860"/>
                </a:lnTo>
                <a:lnTo>
                  <a:pt x="2415739" y="2416780"/>
                </a:lnTo>
                <a:close/>
              </a:path>
              <a:path w="2814955" h="2815590">
                <a:moveTo>
                  <a:pt x="2410661" y="2411700"/>
                </a:moveTo>
                <a:lnTo>
                  <a:pt x="2372570" y="2411700"/>
                </a:lnTo>
                <a:lnTo>
                  <a:pt x="2376378" y="2415510"/>
                </a:lnTo>
                <a:lnTo>
                  <a:pt x="2414470" y="2415510"/>
                </a:lnTo>
                <a:lnTo>
                  <a:pt x="2410661" y="2411700"/>
                </a:lnTo>
                <a:close/>
              </a:path>
              <a:path w="2814955" h="2815590">
                <a:moveTo>
                  <a:pt x="2404314" y="2405350"/>
                </a:moveTo>
                <a:lnTo>
                  <a:pt x="2366222" y="2405350"/>
                </a:lnTo>
                <a:lnTo>
                  <a:pt x="2371300" y="2410430"/>
                </a:lnTo>
                <a:lnTo>
                  <a:pt x="2409392" y="2410430"/>
                </a:lnTo>
                <a:lnTo>
                  <a:pt x="2404314" y="2405350"/>
                </a:lnTo>
                <a:close/>
              </a:path>
              <a:path w="2814955" h="2815590">
                <a:moveTo>
                  <a:pt x="2397967" y="2399000"/>
                </a:moveTo>
                <a:lnTo>
                  <a:pt x="2359875" y="2399000"/>
                </a:lnTo>
                <a:lnTo>
                  <a:pt x="2364953" y="2404080"/>
                </a:lnTo>
                <a:lnTo>
                  <a:pt x="2403045" y="2404080"/>
                </a:lnTo>
                <a:lnTo>
                  <a:pt x="2397967" y="2399000"/>
                </a:lnTo>
                <a:close/>
              </a:path>
              <a:path w="2814955" h="2815590">
                <a:moveTo>
                  <a:pt x="2391620" y="2392650"/>
                </a:moveTo>
                <a:lnTo>
                  <a:pt x="2353528" y="2392650"/>
                </a:lnTo>
                <a:lnTo>
                  <a:pt x="2358606" y="2397730"/>
                </a:lnTo>
                <a:lnTo>
                  <a:pt x="2396697" y="2397730"/>
                </a:lnTo>
                <a:lnTo>
                  <a:pt x="2391620" y="2392650"/>
                </a:lnTo>
                <a:close/>
              </a:path>
              <a:path w="2814955" h="2815590">
                <a:moveTo>
                  <a:pt x="2385272" y="2386300"/>
                </a:moveTo>
                <a:lnTo>
                  <a:pt x="2347180" y="2386300"/>
                </a:lnTo>
                <a:lnTo>
                  <a:pt x="2352258" y="2391380"/>
                </a:lnTo>
                <a:lnTo>
                  <a:pt x="2390350" y="2391380"/>
                </a:lnTo>
                <a:lnTo>
                  <a:pt x="2385272" y="2386300"/>
                </a:lnTo>
                <a:close/>
              </a:path>
              <a:path w="2814955" h="2815590">
                <a:moveTo>
                  <a:pt x="2378925" y="2379950"/>
                </a:moveTo>
                <a:lnTo>
                  <a:pt x="2340833" y="2379950"/>
                </a:lnTo>
                <a:lnTo>
                  <a:pt x="2345911" y="2385030"/>
                </a:lnTo>
                <a:lnTo>
                  <a:pt x="2384003" y="2385030"/>
                </a:lnTo>
                <a:lnTo>
                  <a:pt x="2378925" y="2379950"/>
                </a:lnTo>
                <a:close/>
              </a:path>
              <a:path w="2814955" h="2815590">
                <a:moveTo>
                  <a:pt x="2372578" y="2373600"/>
                </a:moveTo>
                <a:lnTo>
                  <a:pt x="2334486" y="2373600"/>
                </a:lnTo>
                <a:lnTo>
                  <a:pt x="2339564" y="2378680"/>
                </a:lnTo>
                <a:lnTo>
                  <a:pt x="2377656" y="2378680"/>
                </a:lnTo>
                <a:lnTo>
                  <a:pt x="2372578" y="2373600"/>
                </a:lnTo>
                <a:close/>
              </a:path>
              <a:path w="2814955" h="2815590">
                <a:moveTo>
                  <a:pt x="2366230" y="2367250"/>
                </a:moveTo>
                <a:lnTo>
                  <a:pt x="2328139" y="2367250"/>
                </a:lnTo>
                <a:lnTo>
                  <a:pt x="2333216" y="2372330"/>
                </a:lnTo>
                <a:lnTo>
                  <a:pt x="2371308" y="2372330"/>
                </a:lnTo>
                <a:lnTo>
                  <a:pt x="2366230" y="2367250"/>
                </a:lnTo>
                <a:close/>
              </a:path>
              <a:path w="2814955" h="2815590">
                <a:moveTo>
                  <a:pt x="2359883" y="2360900"/>
                </a:moveTo>
                <a:lnTo>
                  <a:pt x="2321791" y="2360900"/>
                </a:lnTo>
                <a:lnTo>
                  <a:pt x="2326869" y="2365980"/>
                </a:lnTo>
                <a:lnTo>
                  <a:pt x="2364961" y="2365980"/>
                </a:lnTo>
                <a:lnTo>
                  <a:pt x="2359883" y="2360900"/>
                </a:lnTo>
                <a:close/>
              </a:path>
              <a:path w="2814955" h="2815590">
                <a:moveTo>
                  <a:pt x="2353536" y="2354550"/>
                </a:moveTo>
                <a:lnTo>
                  <a:pt x="2315444" y="2354550"/>
                </a:lnTo>
                <a:lnTo>
                  <a:pt x="2320522" y="2359630"/>
                </a:lnTo>
                <a:lnTo>
                  <a:pt x="2358614" y="2359630"/>
                </a:lnTo>
                <a:lnTo>
                  <a:pt x="2353536" y="2354550"/>
                </a:lnTo>
                <a:close/>
              </a:path>
              <a:path w="2814955" h="2815590">
                <a:moveTo>
                  <a:pt x="2347189" y="2348200"/>
                </a:moveTo>
                <a:lnTo>
                  <a:pt x="2309097" y="2348200"/>
                </a:lnTo>
                <a:lnTo>
                  <a:pt x="2314175" y="2353280"/>
                </a:lnTo>
                <a:lnTo>
                  <a:pt x="2352266" y="2353280"/>
                </a:lnTo>
                <a:lnTo>
                  <a:pt x="2347189" y="2348200"/>
                </a:lnTo>
                <a:close/>
              </a:path>
              <a:path w="2814955" h="2815590">
                <a:moveTo>
                  <a:pt x="2340841" y="2341850"/>
                </a:moveTo>
                <a:lnTo>
                  <a:pt x="2302750" y="2341850"/>
                </a:lnTo>
                <a:lnTo>
                  <a:pt x="2307827" y="2346930"/>
                </a:lnTo>
                <a:lnTo>
                  <a:pt x="2345919" y="2346930"/>
                </a:lnTo>
                <a:lnTo>
                  <a:pt x="2340841" y="2341850"/>
                </a:lnTo>
                <a:close/>
              </a:path>
              <a:path w="2814955" h="2815590">
                <a:moveTo>
                  <a:pt x="2334494" y="2335500"/>
                </a:moveTo>
                <a:lnTo>
                  <a:pt x="2296402" y="2335500"/>
                </a:lnTo>
                <a:lnTo>
                  <a:pt x="2301480" y="2340580"/>
                </a:lnTo>
                <a:lnTo>
                  <a:pt x="2339572" y="2340580"/>
                </a:lnTo>
                <a:lnTo>
                  <a:pt x="2334494" y="2335500"/>
                </a:lnTo>
                <a:close/>
              </a:path>
              <a:path w="2814955" h="2815590">
                <a:moveTo>
                  <a:pt x="2328147" y="2329150"/>
                </a:moveTo>
                <a:lnTo>
                  <a:pt x="2290055" y="2329150"/>
                </a:lnTo>
                <a:lnTo>
                  <a:pt x="2295133" y="2334230"/>
                </a:lnTo>
                <a:lnTo>
                  <a:pt x="2333225" y="2334230"/>
                </a:lnTo>
                <a:lnTo>
                  <a:pt x="2328147" y="2329150"/>
                </a:lnTo>
                <a:close/>
              </a:path>
              <a:path w="2814955" h="2815590">
                <a:moveTo>
                  <a:pt x="2321800" y="2322800"/>
                </a:moveTo>
                <a:lnTo>
                  <a:pt x="2283708" y="2322800"/>
                </a:lnTo>
                <a:lnTo>
                  <a:pt x="2288786" y="2327880"/>
                </a:lnTo>
                <a:lnTo>
                  <a:pt x="2326877" y="2327880"/>
                </a:lnTo>
                <a:lnTo>
                  <a:pt x="2321800" y="2322800"/>
                </a:lnTo>
                <a:close/>
              </a:path>
              <a:path w="2814955" h="2815590">
                <a:moveTo>
                  <a:pt x="2315452" y="2316450"/>
                </a:moveTo>
                <a:lnTo>
                  <a:pt x="2277361" y="2316450"/>
                </a:lnTo>
                <a:lnTo>
                  <a:pt x="2282438" y="2321530"/>
                </a:lnTo>
                <a:lnTo>
                  <a:pt x="2320530" y="2321530"/>
                </a:lnTo>
                <a:lnTo>
                  <a:pt x="2315452" y="2316450"/>
                </a:lnTo>
                <a:close/>
              </a:path>
              <a:path w="2814955" h="2815590">
                <a:moveTo>
                  <a:pt x="2309105" y="2310100"/>
                </a:moveTo>
                <a:lnTo>
                  <a:pt x="2271013" y="2310100"/>
                </a:lnTo>
                <a:lnTo>
                  <a:pt x="2276091" y="2315180"/>
                </a:lnTo>
                <a:lnTo>
                  <a:pt x="2314183" y="2315180"/>
                </a:lnTo>
                <a:lnTo>
                  <a:pt x="2309105" y="2310100"/>
                </a:lnTo>
                <a:close/>
              </a:path>
              <a:path w="2814955" h="2815590">
                <a:moveTo>
                  <a:pt x="2302758" y="2303750"/>
                </a:moveTo>
                <a:lnTo>
                  <a:pt x="2264666" y="2303750"/>
                </a:lnTo>
                <a:lnTo>
                  <a:pt x="2269744" y="2308830"/>
                </a:lnTo>
                <a:lnTo>
                  <a:pt x="2307836" y="2308830"/>
                </a:lnTo>
                <a:lnTo>
                  <a:pt x="2302758" y="2303750"/>
                </a:lnTo>
                <a:close/>
              </a:path>
              <a:path w="2814955" h="2815590">
                <a:moveTo>
                  <a:pt x="2296411" y="2297400"/>
                </a:moveTo>
                <a:lnTo>
                  <a:pt x="2258319" y="2297400"/>
                </a:lnTo>
                <a:lnTo>
                  <a:pt x="2263397" y="2302480"/>
                </a:lnTo>
                <a:lnTo>
                  <a:pt x="2301488" y="2302480"/>
                </a:lnTo>
                <a:lnTo>
                  <a:pt x="2296411" y="2297400"/>
                </a:lnTo>
                <a:close/>
              </a:path>
              <a:path w="2814955" h="2815590">
                <a:moveTo>
                  <a:pt x="2290063" y="2291050"/>
                </a:moveTo>
                <a:lnTo>
                  <a:pt x="2251971" y="2291050"/>
                </a:lnTo>
                <a:lnTo>
                  <a:pt x="2257049" y="2296130"/>
                </a:lnTo>
                <a:lnTo>
                  <a:pt x="2295141" y="2296130"/>
                </a:lnTo>
                <a:lnTo>
                  <a:pt x="2290063" y="2291050"/>
                </a:lnTo>
                <a:close/>
              </a:path>
              <a:path w="2814955" h="2815590">
                <a:moveTo>
                  <a:pt x="2283716" y="2284700"/>
                </a:moveTo>
                <a:lnTo>
                  <a:pt x="2245624" y="2284700"/>
                </a:lnTo>
                <a:lnTo>
                  <a:pt x="2250702" y="2289780"/>
                </a:lnTo>
                <a:lnTo>
                  <a:pt x="2288794" y="2289780"/>
                </a:lnTo>
                <a:lnTo>
                  <a:pt x="2283716" y="2284700"/>
                </a:lnTo>
                <a:close/>
              </a:path>
              <a:path w="2814955" h="2815590">
                <a:moveTo>
                  <a:pt x="2277369" y="2278350"/>
                </a:moveTo>
                <a:lnTo>
                  <a:pt x="2239277" y="2278350"/>
                </a:lnTo>
                <a:lnTo>
                  <a:pt x="2244355" y="2283430"/>
                </a:lnTo>
                <a:lnTo>
                  <a:pt x="2282447" y="2283430"/>
                </a:lnTo>
                <a:lnTo>
                  <a:pt x="2277369" y="2278350"/>
                </a:lnTo>
                <a:close/>
              </a:path>
              <a:path w="2814955" h="2815590">
                <a:moveTo>
                  <a:pt x="2271021" y="2272000"/>
                </a:moveTo>
                <a:lnTo>
                  <a:pt x="2232930" y="2272000"/>
                </a:lnTo>
                <a:lnTo>
                  <a:pt x="2238008" y="2277080"/>
                </a:lnTo>
                <a:lnTo>
                  <a:pt x="2276099" y="2277080"/>
                </a:lnTo>
                <a:lnTo>
                  <a:pt x="2271021" y="2272000"/>
                </a:lnTo>
                <a:close/>
              </a:path>
              <a:path w="2814955" h="2815590">
                <a:moveTo>
                  <a:pt x="2264674" y="2265650"/>
                </a:moveTo>
                <a:lnTo>
                  <a:pt x="2226582" y="2265650"/>
                </a:lnTo>
                <a:lnTo>
                  <a:pt x="2231660" y="2270730"/>
                </a:lnTo>
                <a:lnTo>
                  <a:pt x="2269752" y="2270730"/>
                </a:lnTo>
                <a:lnTo>
                  <a:pt x="2264674" y="2265650"/>
                </a:lnTo>
                <a:close/>
              </a:path>
              <a:path w="2814955" h="2815590">
                <a:moveTo>
                  <a:pt x="2258327" y="2259300"/>
                </a:moveTo>
                <a:lnTo>
                  <a:pt x="2220235" y="2259300"/>
                </a:lnTo>
                <a:lnTo>
                  <a:pt x="2225313" y="2264380"/>
                </a:lnTo>
                <a:lnTo>
                  <a:pt x="2263405" y="2264380"/>
                </a:lnTo>
                <a:lnTo>
                  <a:pt x="2258327" y="2259300"/>
                </a:lnTo>
                <a:close/>
              </a:path>
              <a:path w="2814955" h="2815590">
                <a:moveTo>
                  <a:pt x="2251980" y="2252950"/>
                </a:moveTo>
                <a:lnTo>
                  <a:pt x="2213888" y="2252950"/>
                </a:lnTo>
                <a:lnTo>
                  <a:pt x="2218966" y="2258030"/>
                </a:lnTo>
                <a:lnTo>
                  <a:pt x="2257058" y="2258030"/>
                </a:lnTo>
                <a:lnTo>
                  <a:pt x="2251980" y="2252950"/>
                </a:lnTo>
                <a:close/>
              </a:path>
              <a:path w="2814955" h="2815590">
                <a:moveTo>
                  <a:pt x="2245632" y="2246600"/>
                </a:moveTo>
                <a:lnTo>
                  <a:pt x="2207541" y="2246600"/>
                </a:lnTo>
                <a:lnTo>
                  <a:pt x="2212618" y="2251680"/>
                </a:lnTo>
                <a:lnTo>
                  <a:pt x="2250710" y="2251680"/>
                </a:lnTo>
                <a:lnTo>
                  <a:pt x="2245632" y="2246600"/>
                </a:lnTo>
                <a:close/>
              </a:path>
              <a:path w="2814955" h="2815590">
                <a:moveTo>
                  <a:pt x="2239285" y="2240250"/>
                </a:moveTo>
                <a:lnTo>
                  <a:pt x="2201193" y="2240250"/>
                </a:lnTo>
                <a:lnTo>
                  <a:pt x="2206271" y="2245330"/>
                </a:lnTo>
                <a:lnTo>
                  <a:pt x="2244363" y="2245330"/>
                </a:lnTo>
                <a:lnTo>
                  <a:pt x="2239285" y="2240250"/>
                </a:lnTo>
                <a:close/>
              </a:path>
              <a:path w="2814955" h="2815590">
                <a:moveTo>
                  <a:pt x="2232938" y="2233900"/>
                </a:moveTo>
                <a:lnTo>
                  <a:pt x="2194846" y="2233900"/>
                </a:lnTo>
                <a:lnTo>
                  <a:pt x="2199924" y="2238980"/>
                </a:lnTo>
                <a:lnTo>
                  <a:pt x="2238016" y="2238980"/>
                </a:lnTo>
                <a:lnTo>
                  <a:pt x="2232938" y="2233900"/>
                </a:lnTo>
                <a:close/>
              </a:path>
              <a:path w="2814955" h="2815590">
                <a:moveTo>
                  <a:pt x="2226591" y="2227550"/>
                </a:moveTo>
                <a:lnTo>
                  <a:pt x="2188499" y="2227550"/>
                </a:lnTo>
                <a:lnTo>
                  <a:pt x="2193577" y="2232630"/>
                </a:lnTo>
                <a:lnTo>
                  <a:pt x="2231668" y="2232630"/>
                </a:lnTo>
                <a:lnTo>
                  <a:pt x="2226591" y="2227550"/>
                </a:lnTo>
                <a:close/>
              </a:path>
              <a:path w="2814955" h="2815590">
                <a:moveTo>
                  <a:pt x="2220243" y="2221200"/>
                </a:moveTo>
                <a:lnTo>
                  <a:pt x="2182152" y="2221200"/>
                </a:lnTo>
                <a:lnTo>
                  <a:pt x="2187229" y="2226280"/>
                </a:lnTo>
                <a:lnTo>
                  <a:pt x="2225321" y="2226280"/>
                </a:lnTo>
                <a:lnTo>
                  <a:pt x="2220243" y="2221200"/>
                </a:lnTo>
                <a:close/>
              </a:path>
              <a:path w="2814955" h="2815590">
                <a:moveTo>
                  <a:pt x="2213896" y="2214850"/>
                </a:moveTo>
                <a:lnTo>
                  <a:pt x="2175804" y="2214850"/>
                </a:lnTo>
                <a:lnTo>
                  <a:pt x="2180882" y="2219930"/>
                </a:lnTo>
                <a:lnTo>
                  <a:pt x="2218974" y="2219930"/>
                </a:lnTo>
                <a:lnTo>
                  <a:pt x="2213896" y="2214850"/>
                </a:lnTo>
                <a:close/>
              </a:path>
              <a:path w="2814955" h="2815590">
                <a:moveTo>
                  <a:pt x="2005706" y="2006570"/>
                </a:moveTo>
                <a:lnTo>
                  <a:pt x="1967614" y="2006570"/>
                </a:lnTo>
                <a:lnTo>
                  <a:pt x="2174535" y="2213580"/>
                </a:lnTo>
                <a:lnTo>
                  <a:pt x="2212627" y="2213580"/>
                </a:lnTo>
                <a:lnTo>
                  <a:pt x="2005706" y="2006570"/>
                </a:lnTo>
                <a:close/>
              </a:path>
              <a:path w="2814955" h="2815590">
                <a:moveTo>
                  <a:pt x="2663282" y="2664430"/>
                </a:moveTo>
                <a:lnTo>
                  <a:pt x="2625191" y="2664430"/>
                </a:lnTo>
                <a:lnTo>
                  <a:pt x="2715322" y="2754600"/>
                </a:lnTo>
                <a:lnTo>
                  <a:pt x="2753414" y="2754600"/>
                </a:lnTo>
                <a:lnTo>
                  <a:pt x="2663282" y="2664430"/>
                </a:lnTo>
                <a:close/>
              </a:path>
              <a:path w="2814955" h="2815590">
                <a:moveTo>
                  <a:pt x="2753414" y="2754600"/>
                </a:moveTo>
                <a:lnTo>
                  <a:pt x="2715322" y="2754600"/>
                </a:lnTo>
                <a:lnTo>
                  <a:pt x="2776256" y="2815560"/>
                </a:lnTo>
                <a:lnTo>
                  <a:pt x="2814347" y="2815560"/>
                </a:lnTo>
                <a:lnTo>
                  <a:pt x="2753414" y="2754600"/>
                </a:lnTo>
                <a:close/>
              </a:path>
            </a:pathLst>
          </a:custGeom>
          <a:solidFill>
            <a:srgbClr val="0035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bg object 21"/>
          <p:cNvSpPr/>
          <p:nvPr/>
        </p:nvSpPr>
        <p:spPr>
          <a:xfrm>
            <a:off x="1" y="4075467"/>
            <a:ext cx="3702473" cy="2777490"/>
          </a:xfrm>
          <a:custGeom>
            <a:avLst/>
            <a:gdLst/>
            <a:ahLst/>
            <a:cxnLst/>
            <a:rect l="l" t="t" r="r" b="b"/>
            <a:pathLst>
              <a:path w="2776855" h="2777490">
                <a:moveTo>
                  <a:pt x="0" y="0"/>
                </a:moveTo>
                <a:lnTo>
                  <a:pt x="0" y="10122"/>
                </a:lnTo>
                <a:lnTo>
                  <a:pt x="10117" y="10122"/>
                </a:lnTo>
                <a:lnTo>
                  <a:pt x="0" y="0"/>
                </a:lnTo>
                <a:close/>
              </a:path>
              <a:path w="2776855" h="2777490">
                <a:moveTo>
                  <a:pt x="10117" y="10122"/>
                </a:moveTo>
                <a:lnTo>
                  <a:pt x="0" y="10122"/>
                </a:lnTo>
                <a:lnTo>
                  <a:pt x="0" y="22822"/>
                </a:lnTo>
                <a:lnTo>
                  <a:pt x="22812" y="22822"/>
                </a:lnTo>
                <a:lnTo>
                  <a:pt x="10117" y="10122"/>
                </a:lnTo>
                <a:close/>
              </a:path>
              <a:path w="2776855" h="2777490">
                <a:moveTo>
                  <a:pt x="22812" y="22822"/>
                </a:moveTo>
                <a:lnTo>
                  <a:pt x="0" y="22822"/>
                </a:lnTo>
                <a:lnTo>
                  <a:pt x="0" y="29172"/>
                </a:lnTo>
                <a:lnTo>
                  <a:pt x="29159" y="29172"/>
                </a:lnTo>
                <a:lnTo>
                  <a:pt x="22812" y="22822"/>
                </a:lnTo>
                <a:close/>
              </a:path>
              <a:path w="2776855" h="2777490">
                <a:moveTo>
                  <a:pt x="29159" y="29172"/>
                </a:moveTo>
                <a:lnTo>
                  <a:pt x="0" y="29172"/>
                </a:lnTo>
                <a:lnTo>
                  <a:pt x="0" y="35522"/>
                </a:lnTo>
                <a:lnTo>
                  <a:pt x="35506" y="35522"/>
                </a:lnTo>
                <a:lnTo>
                  <a:pt x="29159" y="29172"/>
                </a:lnTo>
                <a:close/>
              </a:path>
              <a:path w="2776855" h="2777490">
                <a:moveTo>
                  <a:pt x="35506" y="35522"/>
                </a:moveTo>
                <a:lnTo>
                  <a:pt x="0" y="35522"/>
                </a:lnTo>
                <a:lnTo>
                  <a:pt x="0" y="38108"/>
                </a:lnTo>
                <a:lnTo>
                  <a:pt x="3762" y="41872"/>
                </a:lnTo>
                <a:lnTo>
                  <a:pt x="41854" y="41872"/>
                </a:lnTo>
                <a:lnTo>
                  <a:pt x="35506" y="35522"/>
                </a:lnTo>
                <a:close/>
              </a:path>
              <a:path w="2776855" h="2777490">
                <a:moveTo>
                  <a:pt x="41854" y="41872"/>
                </a:moveTo>
                <a:lnTo>
                  <a:pt x="3762" y="41872"/>
                </a:lnTo>
                <a:lnTo>
                  <a:pt x="10109" y="48222"/>
                </a:lnTo>
                <a:lnTo>
                  <a:pt x="48201" y="48222"/>
                </a:lnTo>
                <a:lnTo>
                  <a:pt x="41854" y="41872"/>
                </a:lnTo>
                <a:close/>
              </a:path>
              <a:path w="2776855" h="2777490">
                <a:moveTo>
                  <a:pt x="48201" y="48222"/>
                </a:moveTo>
                <a:lnTo>
                  <a:pt x="10109" y="48222"/>
                </a:lnTo>
                <a:lnTo>
                  <a:pt x="16456" y="54572"/>
                </a:lnTo>
                <a:lnTo>
                  <a:pt x="54548" y="54572"/>
                </a:lnTo>
                <a:lnTo>
                  <a:pt x="48201" y="48222"/>
                </a:lnTo>
                <a:close/>
              </a:path>
              <a:path w="2776855" h="2777490">
                <a:moveTo>
                  <a:pt x="54548" y="54572"/>
                </a:moveTo>
                <a:lnTo>
                  <a:pt x="16456" y="54572"/>
                </a:lnTo>
                <a:lnTo>
                  <a:pt x="22804" y="60922"/>
                </a:lnTo>
                <a:lnTo>
                  <a:pt x="60896" y="60922"/>
                </a:lnTo>
                <a:lnTo>
                  <a:pt x="54548" y="54572"/>
                </a:lnTo>
                <a:close/>
              </a:path>
              <a:path w="2776855" h="2777490">
                <a:moveTo>
                  <a:pt x="60896" y="60922"/>
                </a:moveTo>
                <a:lnTo>
                  <a:pt x="22804" y="60922"/>
                </a:lnTo>
                <a:lnTo>
                  <a:pt x="29151" y="67272"/>
                </a:lnTo>
                <a:lnTo>
                  <a:pt x="67243" y="67272"/>
                </a:lnTo>
                <a:lnTo>
                  <a:pt x="60896" y="60922"/>
                </a:lnTo>
                <a:close/>
              </a:path>
              <a:path w="2776855" h="2777490">
                <a:moveTo>
                  <a:pt x="67243" y="67272"/>
                </a:moveTo>
                <a:lnTo>
                  <a:pt x="29151" y="67272"/>
                </a:lnTo>
                <a:lnTo>
                  <a:pt x="35498" y="73622"/>
                </a:lnTo>
                <a:lnTo>
                  <a:pt x="73590" y="73622"/>
                </a:lnTo>
                <a:lnTo>
                  <a:pt x="67243" y="67272"/>
                </a:lnTo>
                <a:close/>
              </a:path>
              <a:path w="2776855" h="2777490">
                <a:moveTo>
                  <a:pt x="73590" y="73622"/>
                </a:moveTo>
                <a:lnTo>
                  <a:pt x="35498" y="73622"/>
                </a:lnTo>
                <a:lnTo>
                  <a:pt x="48193" y="86322"/>
                </a:lnTo>
                <a:lnTo>
                  <a:pt x="86285" y="86322"/>
                </a:lnTo>
                <a:lnTo>
                  <a:pt x="73590" y="73622"/>
                </a:lnTo>
                <a:close/>
              </a:path>
              <a:path w="2776855" h="2777490">
                <a:moveTo>
                  <a:pt x="86285" y="86322"/>
                </a:moveTo>
                <a:lnTo>
                  <a:pt x="48193" y="86322"/>
                </a:lnTo>
                <a:lnTo>
                  <a:pt x="54540" y="92672"/>
                </a:lnTo>
                <a:lnTo>
                  <a:pt x="92632" y="92672"/>
                </a:lnTo>
                <a:lnTo>
                  <a:pt x="86285" y="86322"/>
                </a:lnTo>
                <a:close/>
              </a:path>
              <a:path w="2776855" h="2777490">
                <a:moveTo>
                  <a:pt x="92632" y="92672"/>
                </a:moveTo>
                <a:lnTo>
                  <a:pt x="54540" y="92672"/>
                </a:lnTo>
                <a:lnTo>
                  <a:pt x="67235" y="105372"/>
                </a:lnTo>
                <a:lnTo>
                  <a:pt x="105326" y="105372"/>
                </a:lnTo>
                <a:lnTo>
                  <a:pt x="92632" y="92672"/>
                </a:lnTo>
                <a:close/>
              </a:path>
              <a:path w="2776855" h="2777490">
                <a:moveTo>
                  <a:pt x="105326" y="105372"/>
                </a:moveTo>
                <a:lnTo>
                  <a:pt x="67235" y="105372"/>
                </a:lnTo>
                <a:lnTo>
                  <a:pt x="73582" y="111722"/>
                </a:lnTo>
                <a:lnTo>
                  <a:pt x="111674" y="111722"/>
                </a:lnTo>
                <a:lnTo>
                  <a:pt x="105326" y="105372"/>
                </a:lnTo>
                <a:close/>
              </a:path>
              <a:path w="2776855" h="2777490">
                <a:moveTo>
                  <a:pt x="111674" y="111722"/>
                </a:moveTo>
                <a:lnTo>
                  <a:pt x="73582" y="111722"/>
                </a:lnTo>
                <a:lnTo>
                  <a:pt x="79929" y="118072"/>
                </a:lnTo>
                <a:lnTo>
                  <a:pt x="118021" y="118072"/>
                </a:lnTo>
                <a:lnTo>
                  <a:pt x="111674" y="111722"/>
                </a:lnTo>
                <a:close/>
              </a:path>
              <a:path w="2776855" h="2777490">
                <a:moveTo>
                  <a:pt x="118021" y="118072"/>
                </a:moveTo>
                <a:lnTo>
                  <a:pt x="79929" y="118072"/>
                </a:lnTo>
                <a:lnTo>
                  <a:pt x="86276" y="124422"/>
                </a:lnTo>
                <a:lnTo>
                  <a:pt x="124368" y="124422"/>
                </a:lnTo>
                <a:lnTo>
                  <a:pt x="118021" y="118072"/>
                </a:lnTo>
                <a:close/>
              </a:path>
              <a:path w="2776855" h="2777490">
                <a:moveTo>
                  <a:pt x="124368" y="124422"/>
                </a:moveTo>
                <a:lnTo>
                  <a:pt x="86276" y="124422"/>
                </a:lnTo>
                <a:lnTo>
                  <a:pt x="92624" y="130772"/>
                </a:lnTo>
                <a:lnTo>
                  <a:pt x="130715" y="130772"/>
                </a:lnTo>
                <a:lnTo>
                  <a:pt x="124368" y="124422"/>
                </a:lnTo>
                <a:close/>
              </a:path>
              <a:path w="2776855" h="2777490">
                <a:moveTo>
                  <a:pt x="130715" y="130772"/>
                </a:moveTo>
                <a:lnTo>
                  <a:pt x="92624" y="130772"/>
                </a:lnTo>
                <a:lnTo>
                  <a:pt x="98971" y="137122"/>
                </a:lnTo>
                <a:lnTo>
                  <a:pt x="137063" y="137122"/>
                </a:lnTo>
                <a:lnTo>
                  <a:pt x="130715" y="130772"/>
                </a:lnTo>
                <a:close/>
              </a:path>
              <a:path w="2776855" h="2777490">
                <a:moveTo>
                  <a:pt x="137063" y="137122"/>
                </a:moveTo>
                <a:lnTo>
                  <a:pt x="98971" y="137122"/>
                </a:lnTo>
                <a:lnTo>
                  <a:pt x="105318" y="143472"/>
                </a:lnTo>
                <a:lnTo>
                  <a:pt x="143410" y="143472"/>
                </a:lnTo>
                <a:lnTo>
                  <a:pt x="137063" y="137122"/>
                </a:lnTo>
                <a:close/>
              </a:path>
              <a:path w="2776855" h="2777490">
                <a:moveTo>
                  <a:pt x="143410" y="143472"/>
                </a:moveTo>
                <a:lnTo>
                  <a:pt x="105318" y="143472"/>
                </a:lnTo>
                <a:lnTo>
                  <a:pt x="111665" y="149822"/>
                </a:lnTo>
                <a:lnTo>
                  <a:pt x="149757" y="149822"/>
                </a:lnTo>
                <a:lnTo>
                  <a:pt x="143410" y="143472"/>
                </a:lnTo>
                <a:close/>
              </a:path>
              <a:path w="2776855" h="2777490">
                <a:moveTo>
                  <a:pt x="149757" y="149822"/>
                </a:moveTo>
                <a:lnTo>
                  <a:pt x="111665" y="149822"/>
                </a:lnTo>
                <a:lnTo>
                  <a:pt x="118013" y="156172"/>
                </a:lnTo>
                <a:lnTo>
                  <a:pt x="156104" y="156172"/>
                </a:lnTo>
                <a:lnTo>
                  <a:pt x="149757" y="149822"/>
                </a:lnTo>
                <a:close/>
              </a:path>
              <a:path w="2776855" h="2777490">
                <a:moveTo>
                  <a:pt x="156104" y="156172"/>
                </a:moveTo>
                <a:lnTo>
                  <a:pt x="118013" y="156172"/>
                </a:lnTo>
                <a:lnTo>
                  <a:pt x="124360" y="162522"/>
                </a:lnTo>
                <a:lnTo>
                  <a:pt x="162452" y="162522"/>
                </a:lnTo>
                <a:lnTo>
                  <a:pt x="156104" y="156172"/>
                </a:lnTo>
                <a:close/>
              </a:path>
              <a:path w="2776855" h="2777490">
                <a:moveTo>
                  <a:pt x="162452" y="162522"/>
                </a:moveTo>
                <a:lnTo>
                  <a:pt x="124360" y="162522"/>
                </a:lnTo>
                <a:lnTo>
                  <a:pt x="130707" y="168872"/>
                </a:lnTo>
                <a:lnTo>
                  <a:pt x="168799" y="168872"/>
                </a:lnTo>
                <a:lnTo>
                  <a:pt x="162452" y="162522"/>
                </a:lnTo>
                <a:close/>
              </a:path>
              <a:path w="2776855" h="2777490">
                <a:moveTo>
                  <a:pt x="168799" y="168872"/>
                </a:moveTo>
                <a:lnTo>
                  <a:pt x="130707" y="168872"/>
                </a:lnTo>
                <a:lnTo>
                  <a:pt x="137054" y="175222"/>
                </a:lnTo>
                <a:lnTo>
                  <a:pt x="175146" y="175222"/>
                </a:lnTo>
                <a:lnTo>
                  <a:pt x="168799" y="168872"/>
                </a:lnTo>
                <a:close/>
              </a:path>
              <a:path w="2776855" h="2777490">
                <a:moveTo>
                  <a:pt x="175146" y="175222"/>
                </a:moveTo>
                <a:lnTo>
                  <a:pt x="137054" y="175222"/>
                </a:lnTo>
                <a:lnTo>
                  <a:pt x="143402" y="181572"/>
                </a:lnTo>
                <a:lnTo>
                  <a:pt x="181494" y="181572"/>
                </a:lnTo>
                <a:lnTo>
                  <a:pt x="175146" y="175222"/>
                </a:lnTo>
                <a:close/>
              </a:path>
              <a:path w="2776855" h="2777490">
                <a:moveTo>
                  <a:pt x="181494" y="181572"/>
                </a:moveTo>
                <a:lnTo>
                  <a:pt x="143402" y="181572"/>
                </a:lnTo>
                <a:lnTo>
                  <a:pt x="149749" y="187922"/>
                </a:lnTo>
                <a:lnTo>
                  <a:pt x="187841" y="187922"/>
                </a:lnTo>
                <a:lnTo>
                  <a:pt x="181494" y="181572"/>
                </a:lnTo>
                <a:close/>
              </a:path>
              <a:path w="2776855" h="2777490">
                <a:moveTo>
                  <a:pt x="187841" y="187922"/>
                </a:moveTo>
                <a:lnTo>
                  <a:pt x="149749" y="187922"/>
                </a:lnTo>
                <a:lnTo>
                  <a:pt x="156096" y="194272"/>
                </a:lnTo>
                <a:lnTo>
                  <a:pt x="194188" y="194272"/>
                </a:lnTo>
                <a:lnTo>
                  <a:pt x="187841" y="187922"/>
                </a:lnTo>
                <a:close/>
              </a:path>
              <a:path w="2776855" h="2777490">
                <a:moveTo>
                  <a:pt x="194188" y="194272"/>
                </a:moveTo>
                <a:lnTo>
                  <a:pt x="156096" y="194272"/>
                </a:lnTo>
                <a:lnTo>
                  <a:pt x="162444" y="200622"/>
                </a:lnTo>
                <a:lnTo>
                  <a:pt x="200535" y="200622"/>
                </a:lnTo>
                <a:lnTo>
                  <a:pt x="194188" y="194272"/>
                </a:lnTo>
                <a:close/>
              </a:path>
              <a:path w="2776855" h="2777490">
                <a:moveTo>
                  <a:pt x="200535" y="200622"/>
                </a:moveTo>
                <a:lnTo>
                  <a:pt x="162444" y="200622"/>
                </a:lnTo>
                <a:lnTo>
                  <a:pt x="168791" y="206972"/>
                </a:lnTo>
                <a:lnTo>
                  <a:pt x="206883" y="206972"/>
                </a:lnTo>
                <a:lnTo>
                  <a:pt x="200535" y="200622"/>
                </a:lnTo>
                <a:close/>
              </a:path>
              <a:path w="2776855" h="2777490">
                <a:moveTo>
                  <a:pt x="206883" y="206972"/>
                </a:moveTo>
                <a:lnTo>
                  <a:pt x="168791" y="206972"/>
                </a:lnTo>
                <a:lnTo>
                  <a:pt x="175138" y="213322"/>
                </a:lnTo>
                <a:lnTo>
                  <a:pt x="213230" y="213322"/>
                </a:lnTo>
                <a:lnTo>
                  <a:pt x="206883" y="206972"/>
                </a:lnTo>
                <a:close/>
              </a:path>
              <a:path w="2776855" h="2777490">
                <a:moveTo>
                  <a:pt x="213230" y="213322"/>
                </a:moveTo>
                <a:lnTo>
                  <a:pt x="175138" y="213322"/>
                </a:lnTo>
                <a:lnTo>
                  <a:pt x="181485" y="219672"/>
                </a:lnTo>
                <a:lnTo>
                  <a:pt x="219577" y="219672"/>
                </a:lnTo>
                <a:lnTo>
                  <a:pt x="213230" y="213322"/>
                </a:lnTo>
                <a:close/>
              </a:path>
              <a:path w="2776855" h="2777490">
                <a:moveTo>
                  <a:pt x="219577" y="219672"/>
                </a:moveTo>
                <a:lnTo>
                  <a:pt x="181485" y="219672"/>
                </a:lnTo>
                <a:lnTo>
                  <a:pt x="187833" y="226022"/>
                </a:lnTo>
                <a:lnTo>
                  <a:pt x="225924" y="226022"/>
                </a:lnTo>
                <a:lnTo>
                  <a:pt x="219577" y="219672"/>
                </a:lnTo>
                <a:close/>
              </a:path>
              <a:path w="2776855" h="2777490">
                <a:moveTo>
                  <a:pt x="225924" y="226022"/>
                </a:moveTo>
                <a:lnTo>
                  <a:pt x="187833" y="226022"/>
                </a:lnTo>
                <a:lnTo>
                  <a:pt x="194180" y="232372"/>
                </a:lnTo>
                <a:lnTo>
                  <a:pt x="232272" y="232372"/>
                </a:lnTo>
                <a:lnTo>
                  <a:pt x="225924" y="226022"/>
                </a:lnTo>
                <a:close/>
              </a:path>
              <a:path w="2776855" h="2777490">
                <a:moveTo>
                  <a:pt x="232272" y="232372"/>
                </a:moveTo>
                <a:lnTo>
                  <a:pt x="194180" y="232372"/>
                </a:lnTo>
                <a:lnTo>
                  <a:pt x="200527" y="238722"/>
                </a:lnTo>
                <a:lnTo>
                  <a:pt x="238619" y="238722"/>
                </a:lnTo>
                <a:lnTo>
                  <a:pt x="232272" y="232372"/>
                </a:lnTo>
                <a:close/>
              </a:path>
              <a:path w="2776855" h="2777490">
                <a:moveTo>
                  <a:pt x="238619" y="238722"/>
                </a:moveTo>
                <a:lnTo>
                  <a:pt x="200527" y="238722"/>
                </a:lnTo>
                <a:lnTo>
                  <a:pt x="206874" y="245072"/>
                </a:lnTo>
                <a:lnTo>
                  <a:pt x="244966" y="245072"/>
                </a:lnTo>
                <a:lnTo>
                  <a:pt x="238619" y="238722"/>
                </a:lnTo>
                <a:close/>
              </a:path>
              <a:path w="2776855" h="2777490">
                <a:moveTo>
                  <a:pt x="244966" y="245072"/>
                </a:moveTo>
                <a:lnTo>
                  <a:pt x="206874" y="245072"/>
                </a:lnTo>
                <a:lnTo>
                  <a:pt x="219569" y="257772"/>
                </a:lnTo>
                <a:lnTo>
                  <a:pt x="257661" y="257772"/>
                </a:lnTo>
                <a:lnTo>
                  <a:pt x="244966" y="245072"/>
                </a:lnTo>
                <a:close/>
              </a:path>
              <a:path w="2776855" h="2777490">
                <a:moveTo>
                  <a:pt x="257661" y="257772"/>
                </a:moveTo>
                <a:lnTo>
                  <a:pt x="219569" y="257772"/>
                </a:lnTo>
                <a:lnTo>
                  <a:pt x="225916" y="264122"/>
                </a:lnTo>
                <a:lnTo>
                  <a:pt x="264008" y="264122"/>
                </a:lnTo>
                <a:lnTo>
                  <a:pt x="257661" y="257772"/>
                </a:lnTo>
                <a:close/>
              </a:path>
              <a:path w="2776855" h="2777490">
                <a:moveTo>
                  <a:pt x="264008" y="264122"/>
                </a:moveTo>
                <a:lnTo>
                  <a:pt x="225916" y="264122"/>
                </a:lnTo>
                <a:lnTo>
                  <a:pt x="232263" y="270472"/>
                </a:lnTo>
                <a:lnTo>
                  <a:pt x="270355" y="270472"/>
                </a:lnTo>
                <a:lnTo>
                  <a:pt x="264008" y="264122"/>
                </a:lnTo>
                <a:close/>
              </a:path>
              <a:path w="2776855" h="2777490">
                <a:moveTo>
                  <a:pt x="270355" y="270472"/>
                </a:moveTo>
                <a:lnTo>
                  <a:pt x="232263" y="270472"/>
                </a:lnTo>
                <a:lnTo>
                  <a:pt x="238611" y="276822"/>
                </a:lnTo>
                <a:lnTo>
                  <a:pt x="276703" y="276822"/>
                </a:lnTo>
                <a:lnTo>
                  <a:pt x="270355" y="270472"/>
                </a:lnTo>
                <a:close/>
              </a:path>
              <a:path w="2776855" h="2777490">
                <a:moveTo>
                  <a:pt x="276703" y="276822"/>
                </a:moveTo>
                <a:lnTo>
                  <a:pt x="238611" y="276822"/>
                </a:lnTo>
                <a:lnTo>
                  <a:pt x="257653" y="295872"/>
                </a:lnTo>
                <a:lnTo>
                  <a:pt x="295744" y="295872"/>
                </a:lnTo>
                <a:lnTo>
                  <a:pt x="276703" y="276822"/>
                </a:lnTo>
                <a:close/>
              </a:path>
              <a:path w="2776855" h="2777490">
                <a:moveTo>
                  <a:pt x="295744" y="295872"/>
                </a:moveTo>
                <a:lnTo>
                  <a:pt x="257653" y="295872"/>
                </a:lnTo>
                <a:lnTo>
                  <a:pt x="264000" y="302222"/>
                </a:lnTo>
                <a:lnTo>
                  <a:pt x="302092" y="302222"/>
                </a:lnTo>
                <a:lnTo>
                  <a:pt x="295744" y="295872"/>
                </a:lnTo>
                <a:close/>
              </a:path>
              <a:path w="2776855" h="2777490">
                <a:moveTo>
                  <a:pt x="302092" y="302222"/>
                </a:moveTo>
                <a:lnTo>
                  <a:pt x="264000" y="302222"/>
                </a:lnTo>
                <a:lnTo>
                  <a:pt x="270347" y="308572"/>
                </a:lnTo>
                <a:lnTo>
                  <a:pt x="308439" y="308572"/>
                </a:lnTo>
                <a:lnTo>
                  <a:pt x="302092" y="302222"/>
                </a:lnTo>
                <a:close/>
              </a:path>
              <a:path w="2776855" h="2777490">
                <a:moveTo>
                  <a:pt x="308439" y="308572"/>
                </a:moveTo>
                <a:lnTo>
                  <a:pt x="270347" y="308572"/>
                </a:lnTo>
                <a:lnTo>
                  <a:pt x="276694" y="314922"/>
                </a:lnTo>
                <a:lnTo>
                  <a:pt x="314786" y="314922"/>
                </a:lnTo>
                <a:lnTo>
                  <a:pt x="308439" y="308572"/>
                </a:lnTo>
                <a:close/>
              </a:path>
              <a:path w="2776855" h="2777490">
                <a:moveTo>
                  <a:pt x="314786" y="314922"/>
                </a:moveTo>
                <a:lnTo>
                  <a:pt x="276694" y="314922"/>
                </a:lnTo>
                <a:lnTo>
                  <a:pt x="289389" y="327622"/>
                </a:lnTo>
                <a:lnTo>
                  <a:pt x="327481" y="327622"/>
                </a:lnTo>
                <a:lnTo>
                  <a:pt x="314786" y="314922"/>
                </a:lnTo>
                <a:close/>
              </a:path>
              <a:path w="2776855" h="2777490">
                <a:moveTo>
                  <a:pt x="327481" y="327622"/>
                </a:moveTo>
                <a:lnTo>
                  <a:pt x="289389" y="327622"/>
                </a:lnTo>
                <a:lnTo>
                  <a:pt x="295736" y="333972"/>
                </a:lnTo>
                <a:lnTo>
                  <a:pt x="333828" y="333972"/>
                </a:lnTo>
                <a:lnTo>
                  <a:pt x="327481" y="327622"/>
                </a:lnTo>
                <a:close/>
              </a:path>
              <a:path w="2776855" h="2777490">
                <a:moveTo>
                  <a:pt x="333828" y="333972"/>
                </a:moveTo>
                <a:lnTo>
                  <a:pt x="295736" y="333972"/>
                </a:lnTo>
                <a:lnTo>
                  <a:pt x="302083" y="340322"/>
                </a:lnTo>
                <a:lnTo>
                  <a:pt x="340175" y="340322"/>
                </a:lnTo>
                <a:lnTo>
                  <a:pt x="333828" y="333972"/>
                </a:lnTo>
                <a:close/>
              </a:path>
              <a:path w="2776855" h="2777490">
                <a:moveTo>
                  <a:pt x="340175" y="340322"/>
                </a:moveTo>
                <a:lnTo>
                  <a:pt x="302083" y="340322"/>
                </a:lnTo>
                <a:lnTo>
                  <a:pt x="308431" y="346672"/>
                </a:lnTo>
                <a:lnTo>
                  <a:pt x="346522" y="346672"/>
                </a:lnTo>
                <a:lnTo>
                  <a:pt x="340175" y="340322"/>
                </a:lnTo>
                <a:close/>
              </a:path>
              <a:path w="2776855" h="2777490">
                <a:moveTo>
                  <a:pt x="346522" y="346672"/>
                </a:moveTo>
                <a:lnTo>
                  <a:pt x="308431" y="346672"/>
                </a:lnTo>
                <a:lnTo>
                  <a:pt x="314778" y="353022"/>
                </a:lnTo>
                <a:lnTo>
                  <a:pt x="352870" y="353022"/>
                </a:lnTo>
                <a:lnTo>
                  <a:pt x="346522" y="346672"/>
                </a:lnTo>
                <a:close/>
              </a:path>
              <a:path w="2776855" h="2777490">
                <a:moveTo>
                  <a:pt x="352870" y="353022"/>
                </a:moveTo>
                <a:lnTo>
                  <a:pt x="314778" y="353022"/>
                </a:lnTo>
                <a:lnTo>
                  <a:pt x="321125" y="359372"/>
                </a:lnTo>
                <a:lnTo>
                  <a:pt x="359217" y="359372"/>
                </a:lnTo>
                <a:lnTo>
                  <a:pt x="352870" y="353022"/>
                </a:lnTo>
                <a:close/>
              </a:path>
              <a:path w="2776855" h="2777490">
                <a:moveTo>
                  <a:pt x="359217" y="359372"/>
                </a:moveTo>
                <a:lnTo>
                  <a:pt x="321125" y="359372"/>
                </a:lnTo>
                <a:lnTo>
                  <a:pt x="327472" y="365722"/>
                </a:lnTo>
                <a:lnTo>
                  <a:pt x="365564" y="365722"/>
                </a:lnTo>
                <a:lnTo>
                  <a:pt x="359217" y="359372"/>
                </a:lnTo>
                <a:close/>
              </a:path>
              <a:path w="2776855" h="2777490">
                <a:moveTo>
                  <a:pt x="365564" y="365722"/>
                </a:moveTo>
                <a:lnTo>
                  <a:pt x="327472" y="365722"/>
                </a:lnTo>
                <a:lnTo>
                  <a:pt x="333820" y="372072"/>
                </a:lnTo>
                <a:lnTo>
                  <a:pt x="371912" y="372072"/>
                </a:lnTo>
                <a:lnTo>
                  <a:pt x="365564" y="365722"/>
                </a:lnTo>
                <a:close/>
              </a:path>
              <a:path w="2776855" h="2777490">
                <a:moveTo>
                  <a:pt x="371912" y="372072"/>
                </a:moveTo>
                <a:lnTo>
                  <a:pt x="333820" y="372072"/>
                </a:lnTo>
                <a:lnTo>
                  <a:pt x="340167" y="378422"/>
                </a:lnTo>
                <a:lnTo>
                  <a:pt x="378259" y="378422"/>
                </a:lnTo>
                <a:lnTo>
                  <a:pt x="371912" y="372072"/>
                </a:lnTo>
                <a:close/>
              </a:path>
              <a:path w="2776855" h="2777490">
                <a:moveTo>
                  <a:pt x="378259" y="378422"/>
                </a:moveTo>
                <a:lnTo>
                  <a:pt x="340167" y="378422"/>
                </a:lnTo>
                <a:lnTo>
                  <a:pt x="346514" y="384772"/>
                </a:lnTo>
                <a:lnTo>
                  <a:pt x="384606" y="384772"/>
                </a:lnTo>
                <a:lnTo>
                  <a:pt x="378259" y="378422"/>
                </a:lnTo>
                <a:close/>
              </a:path>
              <a:path w="2776855" h="2777490">
                <a:moveTo>
                  <a:pt x="384606" y="384772"/>
                </a:moveTo>
                <a:lnTo>
                  <a:pt x="346514" y="384772"/>
                </a:lnTo>
                <a:lnTo>
                  <a:pt x="352862" y="391122"/>
                </a:lnTo>
                <a:lnTo>
                  <a:pt x="390953" y="391122"/>
                </a:lnTo>
                <a:lnTo>
                  <a:pt x="384606" y="384772"/>
                </a:lnTo>
                <a:close/>
              </a:path>
              <a:path w="2776855" h="2777490">
                <a:moveTo>
                  <a:pt x="390953" y="391122"/>
                </a:moveTo>
                <a:lnTo>
                  <a:pt x="352862" y="391122"/>
                </a:lnTo>
                <a:lnTo>
                  <a:pt x="359209" y="397472"/>
                </a:lnTo>
                <a:lnTo>
                  <a:pt x="397301" y="397472"/>
                </a:lnTo>
                <a:lnTo>
                  <a:pt x="390953" y="391122"/>
                </a:lnTo>
                <a:close/>
              </a:path>
              <a:path w="2776855" h="2777490">
                <a:moveTo>
                  <a:pt x="397301" y="397472"/>
                </a:moveTo>
                <a:lnTo>
                  <a:pt x="359209" y="397472"/>
                </a:lnTo>
                <a:lnTo>
                  <a:pt x="365556" y="403822"/>
                </a:lnTo>
                <a:lnTo>
                  <a:pt x="403648" y="403822"/>
                </a:lnTo>
                <a:lnTo>
                  <a:pt x="397301" y="397472"/>
                </a:lnTo>
                <a:close/>
              </a:path>
              <a:path w="2776855" h="2777490">
                <a:moveTo>
                  <a:pt x="403648" y="403822"/>
                </a:moveTo>
                <a:lnTo>
                  <a:pt x="365556" y="403822"/>
                </a:lnTo>
                <a:lnTo>
                  <a:pt x="371903" y="410172"/>
                </a:lnTo>
                <a:lnTo>
                  <a:pt x="409995" y="410172"/>
                </a:lnTo>
                <a:lnTo>
                  <a:pt x="403648" y="403822"/>
                </a:lnTo>
                <a:close/>
              </a:path>
              <a:path w="2776855" h="2777490">
                <a:moveTo>
                  <a:pt x="409995" y="410172"/>
                </a:moveTo>
                <a:lnTo>
                  <a:pt x="371903" y="410172"/>
                </a:lnTo>
                <a:lnTo>
                  <a:pt x="378251" y="416522"/>
                </a:lnTo>
                <a:lnTo>
                  <a:pt x="416342" y="416522"/>
                </a:lnTo>
                <a:lnTo>
                  <a:pt x="409995" y="410172"/>
                </a:lnTo>
                <a:close/>
              </a:path>
              <a:path w="2776855" h="2777490">
                <a:moveTo>
                  <a:pt x="416342" y="416522"/>
                </a:moveTo>
                <a:lnTo>
                  <a:pt x="378251" y="416522"/>
                </a:lnTo>
                <a:lnTo>
                  <a:pt x="384598" y="422872"/>
                </a:lnTo>
                <a:lnTo>
                  <a:pt x="422690" y="422872"/>
                </a:lnTo>
                <a:lnTo>
                  <a:pt x="416342" y="416522"/>
                </a:lnTo>
                <a:close/>
              </a:path>
              <a:path w="2776855" h="2777490">
                <a:moveTo>
                  <a:pt x="422690" y="422872"/>
                </a:moveTo>
                <a:lnTo>
                  <a:pt x="384598" y="422872"/>
                </a:lnTo>
                <a:lnTo>
                  <a:pt x="390945" y="429222"/>
                </a:lnTo>
                <a:lnTo>
                  <a:pt x="429037" y="429222"/>
                </a:lnTo>
                <a:lnTo>
                  <a:pt x="422690" y="422872"/>
                </a:lnTo>
                <a:close/>
              </a:path>
              <a:path w="2776855" h="2777490">
                <a:moveTo>
                  <a:pt x="429037" y="429222"/>
                </a:moveTo>
                <a:lnTo>
                  <a:pt x="390945" y="429222"/>
                </a:lnTo>
                <a:lnTo>
                  <a:pt x="397292" y="435572"/>
                </a:lnTo>
                <a:lnTo>
                  <a:pt x="435384" y="435572"/>
                </a:lnTo>
                <a:lnTo>
                  <a:pt x="429037" y="429222"/>
                </a:lnTo>
                <a:close/>
              </a:path>
              <a:path w="2776855" h="2777490">
                <a:moveTo>
                  <a:pt x="435384" y="435572"/>
                </a:moveTo>
                <a:lnTo>
                  <a:pt x="397292" y="435572"/>
                </a:lnTo>
                <a:lnTo>
                  <a:pt x="403640" y="441922"/>
                </a:lnTo>
                <a:lnTo>
                  <a:pt x="441731" y="441922"/>
                </a:lnTo>
                <a:lnTo>
                  <a:pt x="435384" y="435572"/>
                </a:lnTo>
                <a:close/>
              </a:path>
              <a:path w="2776855" h="2777490">
                <a:moveTo>
                  <a:pt x="441731" y="441922"/>
                </a:moveTo>
                <a:lnTo>
                  <a:pt x="403640" y="441922"/>
                </a:lnTo>
                <a:lnTo>
                  <a:pt x="409987" y="448272"/>
                </a:lnTo>
                <a:lnTo>
                  <a:pt x="448079" y="448272"/>
                </a:lnTo>
                <a:lnTo>
                  <a:pt x="441731" y="441922"/>
                </a:lnTo>
                <a:close/>
              </a:path>
              <a:path w="2776855" h="2777490">
                <a:moveTo>
                  <a:pt x="448079" y="448272"/>
                </a:moveTo>
                <a:lnTo>
                  <a:pt x="409987" y="448272"/>
                </a:lnTo>
                <a:lnTo>
                  <a:pt x="416334" y="454622"/>
                </a:lnTo>
                <a:lnTo>
                  <a:pt x="454426" y="454622"/>
                </a:lnTo>
                <a:lnTo>
                  <a:pt x="448079" y="448272"/>
                </a:lnTo>
                <a:close/>
              </a:path>
              <a:path w="2776855" h="2777490">
                <a:moveTo>
                  <a:pt x="454426" y="454622"/>
                </a:moveTo>
                <a:lnTo>
                  <a:pt x="416334" y="454622"/>
                </a:lnTo>
                <a:lnTo>
                  <a:pt x="422681" y="460972"/>
                </a:lnTo>
                <a:lnTo>
                  <a:pt x="460773" y="460972"/>
                </a:lnTo>
                <a:lnTo>
                  <a:pt x="454426" y="454622"/>
                </a:lnTo>
                <a:close/>
              </a:path>
              <a:path w="2776855" h="2777490">
                <a:moveTo>
                  <a:pt x="460773" y="460972"/>
                </a:moveTo>
                <a:lnTo>
                  <a:pt x="422681" y="460972"/>
                </a:lnTo>
                <a:lnTo>
                  <a:pt x="429029" y="467322"/>
                </a:lnTo>
                <a:lnTo>
                  <a:pt x="467120" y="467322"/>
                </a:lnTo>
                <a:lnTo>
                  <a:pt x="460773" y="460972"/>
                </a:lnTo>
                <a:close/>
              </a:path>
              <a:path w="2776855" h="2777490">
                <a:moveTo>
                  <a:pt x="467120" y="467322"/>
                </a:moveTo>
                <a:lnTo>
                  <a:pt x="429029" y="467322"/>
                </a:lnTo>
                <a:lnTo>
                  <a:pt x="435376" y="473672"/>
                </a:lnTo>
                <a:lnTo>
                  <a:pt x="473468" y="473672"/>
                </a:lnTo>
                <a:lnTo>
                  <a:pt x="467120" y="467322"/>
                </a:lnTo>
                <a:close/>
              </a:path>
              <a:path w="2776855" h="2777490">
                <a:moveTo>
                  <a:pt x="473468" y="473672"/>
                </a:moveTo>
                <a:lnTo>
                  <a:pt x="435376" y="473672"/>
                </a:lnTo>
                <a:lnTo>
                  <a:pt x="441723" y="480022"/>
                </a:lnTo>
                <a:lnTo>
                  <a:pt x="479815" y="480022"/>
                </a:lnTo>
                <a:lnTo>
                  <a:pt x="473468" y="473672"/>
                </a:lnTo>
                <a:close/>
              </a:path>
              <a:path w="2776855" h="2777490">
                <a:moveTo>
                  <a:pt x="479815" y="480022"/>
                </a:moveTo>
                <a:lnTo>
                  <a:pt x="441723" y="480022"/>
                </a:lnTo>
                <a:lnTo>
                  <a:pt x="448070" y="486372"/>
                </a:lnTo>
                <a:lnTo>
                  <a:pt x="486162" y="486372"/>
                </a:lnTo>
                <a:lnTo>
                  <a:pt x="479815" y="480022"/>
                </a:lnTo>
                <a:close/>
              </a:path>
              <a:path w="2776855" h="2777490">
                <a:moveTo>
                  <a:pt x="486162" y="486372"/>
                </a:moveTo>
                <a:lnTo>
                  <a:pt x="448070" y="486372"/>
                </a:lnTo>
                <a:lnTo>
                  <a:pt x="454418" y="492722"/>
                </a:lnTo>
                <a:lnTo>
                  <a:pt x="492510" y="492722"/>
                </a:lnTo>
                <a:lnTo>
                  <a:pt x="486162" y="486372"/>
                </a:lnTo>
                <a:close/>
              </a:path>
              <a:path w="2776855" h="2777490">
                <a:moveTo>
                  <a:pt x="492510" y="492722"/>
                </a:moveTo>
                <a:lnTo>
                  <a:pt x="454418" y="492722"/>
                </a:lnTo>
                <a:lnTo>
                  <a:pt x="460765" y="499072"/>
                </a:lnTo>
                <a:lnTo>
                  <a:pt x="498857" y="499072"/>
                </a:lnTo>
                <a:lnTo>
                  <a:pt x="492510" y="492722"/>
                </a:lnTo>
                <a:close/>
              </a:path>
              <a:path w="2776855" h="2777490">
                <a:moveTo>
                  <a:pt x="498857" y="499072"/>
                </a:moveTo>
                <a:lnTo>
                  <a:pt x="460765" y="499072"/>
                </a:lnTo>
                <a:lnTo>
                  <a:pt x="467112" y="505422"/>
                </a:lnTo>
                <a:lnTo>
                  <a:pt x="505204" y="505422"/>
                </a:lnTo>
                <a:lnTo>
                  <a:pt x="498857" y="499072"/>
                </a:lnTo>
                <a:close/>
              </a:path>
              <a:path w="2776855" h="2777490">
                <a:moveTo>
                  <a:pt x="505204" y="505422"/>
                </a:moveTo>
                <a:lnTo>
                  <a:pt x="467112" y="505422"/>
                </a:lnTo>
                <a:lnTo>
                  <a:pt x="473460" y="511772"/>
                </a:lnTo>
                <a:lnTo>
                  <a:pt x="511551" y="511772"/>
                </a:lnTo>
                <a:lnTo>
                  <a:pt x="505204" y="505422"/>
                </a:lnTo>
                <a:close/>
              </a:path>
              <a:path w="2776855" h="2777490">
                <a:moveTo>
                  <a:pt x="511551" y="511772"/>
                </a:moveTo>
                <a:lnTo>
                  <a:pt x="473460" y="511772"/>
                </a:lnTo>
                <a:lnTo>
                  <a:pt x="479807" y="518122"/>
                </a:lnTo>
                <a:lnTo>
                  <a:pt x="517899" y="518122"/>
                </a:lnTo>
                <a:lnTo>
                  <a:pt x="511551" y="511772"/>
                </a:lnTo>
                <a:close/>
              </a:path>
              <a:path w="2776855" h="2777490">
                <a:moveTo>
                  <a:pt x="517899" y="518122"/>
                </a:moveTo>
                <a:lnTo>
                  <a:pt x="479807" y="518122"/>
                </a:lnTo>
                <a:lnTo>
                  <a:pt x="492501" y="530822"/>
                </a:lnTo>
                <a:lnTo>
                  <a:pt x="530593" y="530822"/>
                </a:lnTo>
                <a:lnTo>
                  <a:pt x="517899" y="518122"/>
                </a:lnTo>
                <a:close/>
              </a:path>
              <a:path w="2776855" h="2777490">
                <a:moveTo>
                  <a:pt x="530593" y="530822"/>
                </a:moveTo>
                <a:lnTo>
                  <a:pt x="492501" y="530822"/>
                </a:lnTo>
                <a:lnTo>
                  <a:pt x="505196" y="543522"/>
                </a:lnTo>
                <a:lnTo>
                  <a:pt x="543288" y="543522"/>
                </a:lnTo>
                <a:lnTo>
                  <a:pt x="530593" y="530822"/>
                </a:lnTo>
                <a:close/>
              </a:path>
              <a:path w="2776855" h="2777490">
                <a:moveTo>
                  <a:pt x="543288" y="543522"/>
                </a:moveTo>
                <a:lnTo>
                  <a:pt x="505196" y="543522"/>
                </a:lnTo>
                <a:lnTo>
                  <a:pt x="511543" y="549872"/>
                </a:lnTo>
                <a:lnTo>
                  <a:pt x="549635" y="549872"/>
                </a:lnTo>
                <a:lnTo>
                  <a:pt x="543288" y="543522"/>
                </a:lnTo>
                <a:close/>
              </a:path>
              <a:path w="2776855" h="2777490">
                <a:moveTo>
                  <a:pt x="549635" y="549872"/>
                </a:moveTo>
                <a:lnTo>
                  <a:pt x="511543" y="549872"/>
                </a:lnTo>
                <a:lnTo>
                  <a:pt x="517890" y="556222"/>
                </a:lnTo>
                <a:lnTo>
                  <a:pt x="555982" y="556222"/>
                </a:lnTo>
                <a:lnTo>
                  <a:pt x="549635" y="549872"/>
                </a:lnTo>
                <a:close/>
              </a:path>
              <a:path w="2776855" h="2777490">
                <a:moveTo>
                  <a:pt x="555982" y="556222"/>
                </a:moveTo>
                <a:lnTo>
                  <a:pt x="517890" y="556222"/>
                </a:lnTo>
                <a:lnTo>
                  <a:pt x="524238" y="562572"/>
                </a:lnTo>
                <a:lnTo>
                  <a:pt x="562329" y="562572"/>
                </a:lnTo>
                <a:lnTo>
                  <a:pt x="555982" y="556222"/>
                </a:lnTo>
                <a:close/>
              </a:path>
              <a:path w="2776855" h="2777490">
                <a:moveTo>
                  <a:pt x="562329" y="562572"/>
                </a:moveTo>
                <a:lnTo>
                  <a:pt x="524238" y="562572"/>
                </a:lnTo>
                <a:lnTo>
                  <a:pt x="530585" y="568922"/>
                </a:lnTo>
                <a:lnTo>
                  <a:pt x="568677" y="568922"/>
                </a:lnTo>
                <a:lnTo>
                  <a:pt x="562329" y="562572"/>
                </a:lnTo>
                <a:close/>
              </a:path>
              <a:path w="2776855" h="2777490">
                <a:moveTo>
                  <a:pt x="568677" y="568922"/>
                </a:moveTo>
                <a:lnTo>
                  <a:pt x="530585" y="568922"/>
                </a:lnTo>
                <a:lnTo>
                  <a:pt x="536932" y="575272"/>
                </a:lnTo>
                <a:lnTo>
                  <a:pt x="575024" y="575272"/>
                </a:lnTo>
                <a:lnTo>
                  <a:pt x="568677" y="568922"/>
                </a:lnTo>
                <a:close/>
              </a:path>
              <a:path w="2776855" h="2777490">
                <a:moveTo>
                  <a:pt x="575024" y="575272"/>
                </a:moveTo>
                <a:lnTo>
                  <a:pt x="536932" y="575272"/>
                </a:lnTo>
                <a:lnTo>
                  <a:pt x="543279" y="581622"/>
                </a:lnTo>
                <a:lnTo>
                  <a:pt x="581371" y="581622"/>
                </a:lnTo>
                <a:lnTo>
                  <a:pt x="575024" y="575272"/>
                </a:lnTo>
                <a:close/>
              </a:path>
              <a:path w="2776855" h="2777490">
                <a:moveTo>
                  <a:pt x="581371" y="581622"/>
                </a:moveTo>
                <a:lnTo>
                  <a:pt x="543279" y="581622"/>
                </a:lnTo>
                <a:lnTo>
                  <a:pt x="549627" y="587972"/>
                </a:lnTo>
                <a:lnTo>
                  <a:pt x="587719" y="587972"/>
                </a:lnTo>
                <a:lnTo>
                  <a:pt x="581371" y="581622"/>
                </a:lnTo>
                <a:close/>
              </a:path>
              <a:path w="2776855" h="2777490">
                <a:moveTo>
                  <a:pt x="587719" y="587972"/>
                </a:moveTo>
                <a:lnTo>
                  <a:pt x="549627" y="587972"/>
                </a:lnTo>
                <a:lnTo>
                  <a:pt x="555974" y="594322"/>
                </a:lnTo>
                <a:lnTo>
                  <a:pt x="594066" y="594322"/>
                </a:lnTo>
                <a:lnTo>
                  <a:pt x="587719" y="587972"/>
                </a:lnTo>
                <a:close/>
              </a:path>
              <a:path w="2776855" h="2777490">
                <a:moveTo>
                  <a:pt x="594066" y="594322"/>
                </a:moveTo>
                <a:lnTo>
                  <a:pt x="555974" y="594322"/>
                </a:lnTo>
                <a:lnTo>
                  <a:pt x="575016" y="613372"/>
                </a:lnTo>
                <a:lnTo>
                  <a:pt x="613108" y="613372"/>
                </a:lnTo>
                <a:lnTo>
                  <a:pt x="594066" y="594322"/>
                </a:lnTo>
                <a:close/>
              </a:path>
              <a:path w="2776855" h="2777490">
                <a:moveTo>
                  <a:pt x="613108" y="613372"/>
                </a:moveTo>
                <a:lnTo>
                  <a:pt x="575016" y="613372"/>
                </a:lnTo>
                <a:lnTo>
                  <a:pt x="594058" y="632422"/>
                </a:lnTo>
                <a:lnTo>
                  <a:pt x="632149" y="632422"/>
                </a:lnTo>
                <a:lnTo>
                  <a:pt x="613108" y="613372"/>
                </a:lnTo>
                <a:close/>
              </a:path>
              <a:path w="2776855" h="2777490">
                <a:moveTo>
                  <a:pt x="632149" y="632422"/>
                </a:moveTo>
                <a:lnTo>
                  <a:pt x="594058" y="632422"/>
                </a:lnTo>
                <a:lnTo>
                  <a:pt x="600405" y="638772"/>
                </a:lnTo>
                <a:lnTo>
                  <a:pt x="638497" y="638772"/>
                </a:lnTo>
                <a:lnTo>
                  <a:pt x="632149" y="632422"/>
                </a:lnTo>
                <a:close/>
              </a:path>
              <a:path w="2776855" h="2777490">
                <a:moveTo>
                  <a:pt x="638497" y="638772"/>
                </a:moveTo>
                <a:lnTo>
                  <a:pt x="600405" y="638772"/>
                </a:lnTo>
                <a:lnTo>
                  <a:pt x="613099" y="651472"/>
                </a:lnTo>
                <a:lnTo>
                  <a:pt x="651191" y="651472"/>
                </a:lnTo>
                <a:lnTo>
                  <a:pt x="638497" y="638772"/>
                </a:lnTo>
                <a:close/>
              </a:path>
              <a:path w="2776855" h="2777490">
                <a:moveTo>
                  <a:pt x="651191" y="651472"/>
                </a:moveTo>
                <a:lnTo>
                  <a:pt x="613099" y="651472"/>
                </a:lnTo>
                <a:lnTo>
                  <a:pt x="619447" y="657822"/>
                </a:lnTo>
                <a:lnTo>
                  <a:pt x="657538" y="657822"/>
                </a:lnTo>
                <a:lnTo>
                  <a:pt x="651191" y="651472"/>
                </a:lnTo>
                <a:close/>
              </a:path>
              <a:path w="2776855" h="2777490">
                <a:moveTo>
                  <a:pt x="657538" y="657822"/>
                </a:moveTo>
                <a:lnTo>
                  <a:pt x="619447" y="657822"/>
                </a:lnTo>
                <a:lnTo>
                  <a:pt x="625794" y="664172"/>
                </a:lnTo>
                <a:lnTo>
                  <a:pt x="663886" y="664172"/>
                </a:lnTo>
                <a:lnTo>
                  <a:pt x="657538" y="657822"/>
                </a:lnTo>
                <a:close/>
              </a:path>
              <a:path w="2776855" h="2777490">
                <a:moveTo>
                  <a:pt x="663886" y="664172"/>
                </a:moveTo>
                <a:lnTo>
                  <a:pt x="625794" y="664172"/>
                </a:lnTo>
                <a:lnTo>
                  <a:pt x="632141" y="670522"/>
                </a:lnTo>
                <a:lnTo>
                  <a:pt x="670233" y="670522"/>
                </a:lnTo>
                <a:lnTo>
                  <a:pt x="663886" y="664172"/>
                </a:lnTo>
                <a:close/>
              </a:path>
              <a:path w="2776855" h="2777490">
                <a:moveTo>
                  <a:pt x="670233" y="670522"/>
                </a:moveTo>
                <a:lnTo>
                  <a:pt x="632141" y="670522"/>
                </a:lnTo>
                <a:lnTo>
                  <a:pt x="663878" y="702272"/>
                </a:lnTo>
                <a:lnTo>
                  <a:pt x="701969" y="702272"/>
                </a:lnTo>
                <a:lnTo>
                  <a:pt x="670233" y="670522"/>
                </a:lnTo>
                <a:close/>
              </a:path>
              <a:path w="2776855" h="2777490">
                <a:moveTo>
                  <a:pt x="701969" y="702272"/>
                </a:moveTo>
                <a:lnTo>
                  <a:pt x="663878" y="702272"/>
                </a:lnTo>
                <a:lnTo>
                  <a:pt x="670225" y="708622"/>
                </a:lnTo>
                <a:lnTo>
                  <a:pt x="708317" y="708622"/>
                </a:lnTo>
                <a:lnTo>
                  <a:pt x="701969" y="702272"/>
                </a:lnTo>
                <a:close/>
              </a:path>
              <a:path w="2776855" h="2777490">
                <a:moveTo>
                  <a:pt x="708317" y="708622"/>
                </a:moveTo>
                <a:lnTo>
                  <a:pt x="670225" y="708622"/>
                </a:lnTo>
                <a:lnTo>
                  <a:pt x="676572" y="714972"/>
                </a:lnTo>
                <a:lnTo>
                  <a:pt x="714664" y="714972"/>
                </a:lnTo>
                <a:lnTo>
                  <a:pt x="708317" y="708622"/>
                </a:lnTo>
                <a:close/>
              </a:path>
              <a:path w="2776855" h="2777490">
                <a:moveTo>
                  <a:pt x="714664" y="714972"/>
                </a:moveTo>
                <a:lnTo>
                  <a:pt x="676572" y="714972"/>
                </a:lnTo>
                <a:lnTo>
                  <a:pt x="689267" y="727672"/>
                </a:lnTo>
                <a:lnTo>
                  <a:pt x="727358" y="727672"/>
                </a:lnTo>
                <a:lnTo>
                  <a:pt x="714664" y="714972"/>
                </a:lnTo>
                <a:close/>
              </a:path>
              <a:path w="2776855" h="2777490">
                <a:moveTo>
                  <a:pt x="727358" y="727672"/>
                </a:moveTo>
                <a:lnTo>
                  <a:pt x="689267" y="727672"/>
                </a:lnTo>
                <a:lnTo>
                  <a:pt x="695614" y="734022"/>
                </a:lnTo>
                <a:lnTo>
                  <a:pt x="733706" y="734022"/>
                </a:lnTo>
                <a:lnTo>
                  <a:pt x="727358" y="727672"/>
                </a:lnTo>
                <a:close/>
              </a:path>
              <a:path w="2776855" h="2777490">
                <a:moveTo>
                  <a:pt x="733706" y="734022"/>
                </a:moveTo>
                <a:lnTo>
                  <a:pt x="695614" y="734022"/>
                </a:lnTo>
                <a:lnTo>
                  <a:pt x="701961" y="740372"/>
                </a:lnTo>
                <a:lnTo>
                  <a:pt x="740053" y="740372"/>
                </a:lnTo>
                <a:lnTo>
                  <a:pt x="733706" y="734022"/>
                </a:lnTo>
                <a:close/>
              </a:path>
              <a:path w="2776855" h="2777490">
                <a:moveTo>
                  <a:pt x="740053" y="740372"/>
                </a:moveTo>
                <a:lnTo>
                  <a:pt x="701961" y="740372"/>
                </a:lnTo>
                <a:lnTo>
                  <a:pt x="708308" y="746722"/>
                </a:lnTo>
                <a:lnTo>
                  <a:pt x="746400" y="746722"/>
                </a:lnTo>
                <a:lnTo>
                  <a:pt x="740053" y="740372"/>
                </a:lnTo>
                <a:close/>
              </a:path>
              <a:path w="2776855" h="2777490">
                <a:moveTo>
                  <a:pt x="746400" y="746722"/>
                </a:moveTo>
                <a:lnTo>
                  <a:pt x="708308" y="746722"/>
                </a:lnTo>
                <a:lnTo>
                  <a:pt x="721003" y="759422"/>
                </a:lnTo>
                <a:lnTo>
                  <a:pt x="759095" y="759422"/>
                </a:lnTo>
                <a:lnTo>
                  <a:pt x="746400" y="746722"/>
                </a:lnTo>
                <a:close/>
              </a:path>
              <a:path w="2776855" h="2777490">
                <a:moveTo>
                  <a:pt x="759095" y="759422"/>
                </a:moveTo>
                <a:lnTo>
                  <a:pt x="721003" y="759422"/>
                </a:lnTo>
                <a:lnTo>
                  <a:pt x="727350" y="765772"/>
                </a:lnTo>
                <a:lnTo>
                  <a:pt x="765442" y="765772"/>
                </a:lnTo>
                <a:lnTo>
                  <a:pt x="759095" y="759422"/>
                </a:lnTo>
                <a:close/>
              </a:path>
              <a:path w="2776855" h="2777490">
                <a:moveTo>
                  <a:pt x="765442" y="765772"/>
                </a:moveTo>
                <a:lnTo>
                  <a:pt x="727350" y="765772"/>
                </a:lnTo>
                <a:lnTo>
                  <a:pt x="740045" y="778472"/>
                </a:lnTo>
                <a:lnTo>
                  <a:pt x="778136" y="778472"/>
                </a:lnTo>
                <a:lnTo>
                  <a:pt x="765442" y="765772"/>
                </a:lnTo>
                <a:close/>
              </a:path>
              <a:path w="2776855" h="2777490">
                <a:moveTo>
                  <a:pt x="778136" y="778472"/>
                </a:moveTo>
                <a:lnTo>
                  <a:pt x="740045" y="778472"/>
                </a:lnTo>
                <a:lnTo>
                  <a:pt x="746392" y="784822"/>
                </a:lnTo>
                <a:lnTo>
                  <a:pt x="784484" y="784822"/>
                </a:lnTo>
                <a:lnTo>
                  <a:pt x="778136" y="778472"/>
                </a:lnTo>
                <a:close/>
              </a:path>
              <a:path w="2776855" h="2777490">
                <a:moveTo>
                  <a:pt x="784484" y="784822"/>
                </a:moveTo>
                <a:lnTo>
                  <a:pt x="746392" y="784822"/>
                </a:lnTo>
                <a:lnTo>
                  <a:pt x="752739" y="791172"/>
                </a:lnTo>
                <a:lnTo>
                  <a:pt x="790831" y="791172"/>
                </a:lnTo>
                <a:lnTo>
                  <a:pt x="784484" y="784822"/>
                </a:lnTo>
                <a:close/>
              </a:path>
              <a:path w="2776855" h="2777490">
                <a:moveTo>
                  <a:pt x="790831" y="791172"/>
                </a:moveTo>
                <a:lnTo>
                  <a:pt x="752739" y="791172"/>
                </a:lnTo>
                <a:lnTo>
                  <a:pt x="759086" y="797522"/>
                </a:lnTo>
                <a:lnTo>
                  <a:pt x="797178" y="797522"/>
                </a:lnTo>
                <a:lnTo>
                  <a:pt x="790831" y="791172"/>
                </a:lnTo>
                <a:close/>
              </a:path>
              <a:path w="2776855" h="2777490">
                <a:moveTo>
                  <a:pt x="797178" y="797522"/>
                </a:moveTo>
                <a:lnTo>
                  <a:pt x="759086" y="797522"/>
                </a:lnTo>
                <a:lnTo>
                  <a:pt x="765434" y="803872"/>
                </a:lnTo>
                <a:lnTo>
                  <a:pt x="803526" y="803872"/>
                </a:lnTo>
                <a:lnTo>
                  <a:pt x="797178" y="797522"/>
                </a:lnTo>
                <a:close/>
              </a:path>
              <a:path w="2776855" h="2777490">
                <a:moveTo>
                  <a:pt x="803526" y="803872"/>
                </a:moveTo>
                <a:lnTo>
                  <a:pt x="765434" y="803872"/>
                </a:lnTo>
                <a:lnTo>
                  <a:pt x="778128" y="816572"/>
                </a:lnTo>
                <a:lnTo>
                  <a:pt x="816220" y="816572"/>
                </a:lnTo>
                <a:lnTo>
                  <a:pt x="803526" y="803872"/>
                </a:lnTo>
                <a:close/>
              </a:path>
              <a:path w="2776855" h="2777490">
                <a:moveTo>
                  <a:pt x="816220" y="816572"/>
                </a:moveTo>
                <a:lnTo>
                  <a:pt x="778128" y="816572"/>
                </a:lnTo>
                <a:lnTo>
                  <a:pt x="784476" y="822922"/>
                </a:lnTo>
                <a:lnTo>
                  <a:pt x="822567" y="822922"/>
                </a:lnTo>
                <a:lnTo>
                  <a:pt x="816220" y="816572"/>
                </a:lnTo>
                <a:close/>
              </a:path>
              <a:path w="2776855" h="2777490">
                <a:moveTo>
                  <a:pt x="822567" y="822922"/>
                </a:moveTo>
                <a:lnTo>
                  <a:pt x="784476" y="822922"/>
                </a:lnTo>
                <a:lnTo>
                  <a:pt x="790823" y="829272"/>
                </a:lnTo>
                <a:lnTo>
                  <a:pt x="828915" y="829272"/>
                </a:lnTo>
                <a:lnTo>
                  <a:pt x="822567" y="822922"/>
                </a:lnTo>
                <a:close/>
              </a:path>
              <a:path w="2776855" h="2777490">
                <a:moveTo>
                  <a:pt x="828915" y="829272"/>
                </a:moveTo>
                <a:lnTo>
                  <a:pt x="790823" y="829272"/>
                </a:lnTo>
                <a:lnTo>
                  <a:pt x="797170" y="835622"/>
                </a:lnTo>
                <a:lnTo>
                  <a:pt x="835262" y="835622"/>
                </a:lnTo>
                <a:lnTo>
                  <a:pt x="828915" y="829272"/>
                </a:lnTo>
                <a:close/>
              </a:path>
              <a:path w="2776855" h="2777490">
                <a:moveTo>
                  <a:pt x="835262" y="835622"/>
                </a:moveTo>
                <a:lnTo>
                  <a:pt x="797170" y="835622"/>
                </a:lnTo>
                <a:lnTo>
                  <a:pt x="803517" y="841972"/>
                </a:lnTo>
                <a:lnTo>
                  <a:pt x="841609" y="841972"/>
                </a:lnTo>
                <a:lnTo>
                  <a:pt x="835262" y="835622"/>
                </a:lnTo>
                <a:close/>
              </a:path>
              <a:path w="2776855" h="2777490">
                <a:moveTo>
                  <a:pt x="841609" y="841972"/>
                </a:moveTo>
                <a:lnTo>
                  <a:pt x="803517" y="841972"/>
                </a:lnTo>
                <a:lnTo>
                  <a:pt x="809865" y="848322"/>
                </a:lnTo>
                <a:lnTo>
                  <a:pt x="847956" y="848322"/>
                </a:lnTo>
                <a:lnTo>
                  <a:pt x="841609" y="841972"/>
                </a:lnTo>
                <a:close/>
              </a:path>
              <a:path w="2776855" h="2777490">
                <a:moveTo>
                  <a:pt x="847956" y="848322"/>
                </a:moveTo>
                <a:lnTo>
                  <a:pt x="809865" y="848322"/>
                </a:lnTo>
                <a:lnTo>
                  <a:pt x="816212" y="854672"/>
                </a:lnTo>
                <a:lnTo>
                  <a:pt x="854304" y="854672"/>
                </a:lnTo>
                <a:lnTo>
                  <a:pt x="847956" y="848322"/>
                </a:lnTo>
                <a:close/>
              </a:path>
              <a:path w="2776855" h="2777490">
                <a:moveTo>
                  <a:pt x="854304" y="854672"/>
                </a:moveTo>
                <a:lnTo>
                  <a:pt x="816212" y="854672"/>
                </a:lnTo>
                <a:lnTo>
                  <a:pt x="822559" y="861022"/>
                </a:lnTo>
                <a:lnTo>
                  <a:pt x="860651" y="861022"/>
                </a:lnTo>
                <a:lnTo>
                  <a:pt x="854304" y="854672"/>
                </a:lnTo>
                <a:close/>
              </a:path>
              <a:path w="2776855" h="2777490">
                <a:moveTo>
                  <a:pt x="860651" y="861022"/>
                </a:moveTo>
                <a:lnTo>
                  <a:pt x="822559" y="861022"/>
                </a:lnTo>
                <a:lnTo>
                  <a:pt x="835254" y="873722"/>
                </a:lnTo>
                <a:lnTo>
                  <a:pt x="873345" y="873722"/>
                </a:lnTo>
                <a:lnTo>
                  <a:pt x="860651" y="861022"/>
                </a:lnTo>
                <a:close/>
              </a:path>
              <a:path w="2776855" h="2777490">
                <a:moveTo>
                  <a:pt x="873345" y="873722"/>
                </a:moveTo>
                <a:lnTo>
                  <a:pt x="835254" y="873722"/>
                </a:lnTo>
                <a:lnTo>
                  <a:pt x="841601" y="880072"/>
                </a:lnTo>
                <a:lnTo>
                  <a:pt x="879693" y="880072"/>
                </a:lnTo>
                <a:lnTo>
                  <a:pt x="873345" y="873722"/>
                </a:lnTo>
                <a:close/>
              </a:path>
              <a:path w="2776855" h="2777490">
                <a:moveTo>
                  <a:pt x="879693" y="880072"/>
                </a:moveTo>
                <a:lnTo>
                  <a:pt x="841601" y="880072"/>
                </a:lnTo>
                <a:lnTo>
                  <a:pt x="854295" y="892772"/>
                </a:lnTo>
                <a:lnTo>
                  <a:pt x="892387" y="892772"/>
                </a:lnTo>
                <a:lnTo>
                  <a:pt x="879693" y="880072"/>
                </a:lnTo>
                <a:close/>
              </a:path>
              <a:path w="2776855" h="2777490">
                <a:moveTo>
                  <a:pt x="892387" y="892772"/>
                </a:moveTo>
                <a:lnTo>
                  <a:pt x="854295" y="892772"/>
                </a:lnTo>
                <a:lnTo>
                  <a:pt x="860643" y="899122"/>
                </a:lnTo>
                <a:lnTo>
                  <a:pt x="898735" y="899122"/>
                </a:lnTo>
                <a:lnTo>
                  <a:pt x="892387" y="892772"/>
                </a:lnTo>
                <a:close/>
              </a:path>
              <a:path w="2776855" h="2777490">
                <a:moveTo>
                  <a:pt x="898735" y="899122"/>
                </a:moveTo>
                <a:lnTo>
                  <a:pt x="860643" y="899122"/>
                </a:lnTo>
                <a:lnTo>
                  <a:pt x="873337" y="911822"/>
                </a:lnTo>
                <a:lnTo>
                  <a:pt x="911429" y="911822"/>
                </a:lnTo>
                <a:lnTo>
                  <a:pt x="898735" y="899122"/>
                </a:lnTo>
                <a:close/>
              </a:path>
              <a:path w="2776855" h="2777490">
                <a:moveTo>
                  <a:pt x="911429" y="911822"/>
                </a:moveTo>
                <a:lnTo>
                  <a:pt x="873337" y="911822"/>
                </a:lnTo>
                <a:lnTo>
                  <a:pt x="879685" y="918172"/>
                </a:lnTo>
                <a:lnTo>
                  <a:pt x="917776" y="918172"/>
                </a:lnTo>
                <a:lnTo>
                  <a:pt x="911429" y="911822"/>
                </a:lnTo>
                <a:close/>
              </a:path>
              <a:path w="2776855" h="2777490">
                <a:moveTo>
                  <a:pt x="917776" y="918172"/>
                </a:moveTo>
                <a:lnTo>
                  <a:pt x="879685" y="918172"/>
                </a:lnTo>
                <a:lnTo>
                  <a:pt x="898726" y="937222"/>
                </a:lnTo>
                <a:lnTo>
                  <a:pt x="936818" y="937222"/>
                </a:lnTo>
                <a:lnTo>
                  <a:pt x="917776" y="918172"/>
                </a:lnTo>
                <a:close/>
              </a:path>
              <a:path w="2776855" h="2777490">
                <a:moveTo>
                  <a:pt x="936818" y="937222"/>
                </a:moveTo>
                <a:lnTo>
                  <a:pt x="898726" y="937222"/>
                </a:lnTo>
                <a:lnTo>
                  <a:pt x="905074" y="943572"/>
                </a:lnTo>
                <a:lnTo>
                  <a:pt x="943165" y="943572"/>
                </a:lnTo>
                <a:lnTo>
                  <a:pt x="936818" y="937222"/>
                </a:lnTo>
                <a:close/>
              </a:path>
              <a:path w="2776855" h="2777490">
                <a:moveTo>
                  <a:pt x="943165" y="943572"/>
                </a:moveTo>
                <a:lnTo>
                  <a:pt x="905074" y="943572"/>
                </a:lnTo>
                <a:lnTo>
                  <a:pt x="911421" y="949922"/>
                </a:lnTo>
                <a:lnTo>
                  <a:pt x="949513" y="949922"/>
                </a:lnTo>
                <a:lnTo>
                  <a:pt x="943165" y="943572"/>
                </a:lnTo>
                <a:close/>
              </a:path>
              <a:path w="2776855" h="2777490">
                <a:moveTo>
                  <a:pt x="949513" y="949922"/>
                </a:moveTo>
                <a:lnTo>
                  <a:pt x="911421" y="949922"/>
                </a:lnTo>
                <a:lnTo>
                  <a:pt x="917768" y="956272"/>
                </a:lnTo>
                <a:lnTo>
                  <a:pt x="955860" y="956272"/>
                </a:lnTo>
                <a:lnTo>
                  <a:pt x="949513" y="949922"/>
                </a:lnTo>
                <a:close/>
              </a:path>
              <a:path w="2776855" h="2777490">
                <a:moveTo>
                  <a:pt x="955860" y="956272"/>
                </a:moveTo>
                <a:lnTo>
                  <a:pt x="917768" y="956272"/>
                </a:lnTo>
                <a:lnTo>
                  <a:pt x="924115" y="962622"/>
                </a:lnTo>
                <a:lnTo>
                  <a:pt x="962207" y="962622"/>
                </a:lnTo>
                <a:lnTo>
                  <a:pt x="955860" y="956272"/>
                </a:lnTo>
                <a:close/>
              </a:path>
              <a:path w="2776855" h="2777490">
                <a:moveTo>
                  <a:pt x="962207" y="962622"/>
                </a:moveTo>
                <a:lnTo>
                  <a:pt x="924115" y="962622"/>
                </a:lnTo>
                <a:lnTo>
                  <a:pt x="930463" y="968972"/>
                </a:lnTo>
                <a:lnTo>
                  <a:pt x="968554" y="968972"/>
                </a:lnTo>
                <a:lnTo>
                  <a:pt x="962207" y="962622"/>
                </a:lnTo>
                <a:close/>
              </a:path>
              <a:path w="2776855" h="2777490">
                <a:moveTo>
                  <a:pt x="968554" y="968972"/>
                </a:moveTo>
                <a:lnTo>
                  <a:pt x="930463" y="968972"/>
                </a:lnTo>
                <a:lnTo>
                  <a:pt x="936810" y="975322"/>
                </a:lnTo>
                <a:lnTo>
                  <a:pt x="974902" y="975322"/>
                </a:lnTo>
                <a:lnTo>
                  <a:pt x="968554" y="968972"/>
                </a:lnTo>
                <a:close/>
              </a:path>
              <a:path w="2776855" h="2777490">
                <a:moveTo>
                  <a:pt x="974902" y="975322"/>
                </a:moveTo>
                <a:lnTo>
                  <a:pt x="936810" y="975322"/>
                </a:lnTo>
                <a:lnTo>
                  <a:pt x="943157" y="981672"/>
                </a:lnTo>
                <a:lnTo>
                  <a:pt x="981249" y="981672"/>
                </a:lnTo>
                <a:lnTo>
                  <a:pt x="974902" y="975322"/>
                </a:lnTo>
                <a:close/>
              </a:path>
              <a:path w="2776855" h="2777490">
                <a:moveTo>
                  <a:pt x="981249" y="981672"/>
                </a:moveTo>
                <a:lnTo>
                  <a:pt x="943157" y="981672"/>
                </a:lnTo>
                <a:lnTo>
                  <a:pt x="949504" y="988022"/>
                </a:lnTo>
                <a:lnTo>
                  <a:pt x="987596" y="988022"/>
                </a:lnTo>
                <a:lnTo>
                  <a:pt x="981249" y="981672"/>
                </a:lnTo>
                <a:close/>
              </a:path>
              <a:path w="2776855" h="2777490">
                <a:moveTo>
                  <a:pt x="987596" y="988022"/>
                </a:moveTo>
                <a:lnTo>
                  <a:pt x="949504" y="988022"/>
                </a:lnTo>
                <a:lnTo>
                  <a:pt x="962199" y="1000722"/>
                </a:lnTo>
                <a:lnTo>
                  <a:pt x="1000291" y="1000722"/>
                </a:lnTo>
                <a:lnTo>
                  <a:pt x="987596" y="988022"/>
                </a:lnTo>
                <a:close/>
              </a:path>
              <a:path w="2776855" h="2777490">
                <a:moveTo>
                  <a:pt x="1000291" y="1000722"/>
                </a:moveTo>
                <a:lnTo>
                  <a:pt x="962199" y="1000722"/>
                </a:lnTo>
                <a:lnTo>
                  <a:pt x="968546" y="1007072"/>
                </a:lnTo>
                <a:lnTo>
                  <a:pt x="1006638" y="1007072"/>
                </a:lnTo>
                <a:lnTo>
                  <a:pt x="1000291" y="1000722"/>
                </a:lnTo>
                <a:close/>
              </a:path>
              <a:path w="2776855" h="2777490">
                <a:moveTo>
                  <a:pt x="1006638" y="1007072"/>
                </a:moveTo>
                <a:lnTo>
                  <a:pt x="968546" y="1007072"/>
                </a:lnTo>
                <a:lnTo>
                  <a:pt x="974894" y="1013422"/>
                </a:lnTo>
                <a:lnTo>
                  <a:pt x="1012985" y="1013422"/>
                </a:lnTo>
                <a:lnTo>
                  <a:pt x="1006638" y="1007072"/>
                </a:lnTo>
                <a:close/>
              </a:path>
              <a:path w="2776855" h="2777490">
                <a:moveTo>
                  <a:pt x="1012985" y="1013422"/>
                </a:moveTo>
                <a:lnTo>
                  <a:pt x="974894" y="1013422"/>
                </a:lnTo>
                <a:lnTo>
                  <a:pt x="981241" y="1019772"/>
                </a:lnTo>
                <a:lnTo>
                  <a:pt x="1019333" y="1019772"/>
                </a:lnTo>
                <a:lnTo>
                  <a:pt x="1012985" y="1013422"/>
                </a:lnTo>
                <a:close/>
              </a:path>
              <a:path w="2776855" h="2777490">
                <a:moveTo>
                  <a:pt x="1019333" y="1019772"/>
                </a:moveTo>
                <a:lnTo>
                  <a:pt x="981241" y="1019772"/>
                </a:lnTo>
                <a:lnTo>
                  <a:pt x="987588" y="1026122"/>
                </a:lnTo>
                <a:lnTo>
                  <a:pt x="1025680" y="1026122"/>
                </a:lnTo>
                <a:lnTo>
                  <a:pt x="1019333" y="1019772"/>
                </a:lnTo>
                <a:close/>
              </a:path>
              <a:path w="2776855" h="2777490">
                <a:moveTo>
                  <a:pt x="1025680" y="1026122"/>
                </a:moveTo>
                <a:lnTo>
                  <a:pt x="987588" y="1026122"/>
                </a:lnTo>
                <a:lnTo>
                  <a:pt x="993935" y="1032472"/>
                </a:lnTo>
                <a:lnTo>
                  <a:pt x="1032027" y="1032472"/>
                </a:lnTo>
                <a:lnTo>
                  <a:pt x="1025680" y="1026122"/>
                </a:lnTo>
                <a:close/>
              </a:path>
              <a:path w="2776855" h="2777490">
                <a:moveTo>
                  <a:pt x="1032027" y="1032472"/>
                </a:moveTo>
                <a:lnTo>
                  <a:pt x="993935" y="1032472"/>
                </a:lnTo>
                <a:lnTo>
                  <a:pt x="1000283" y="1038822"/>
                </a:lnTo>
                <a:lnTo>
                  <a:pt x="1038374" y="1038822"/>
                </a:lnTo>
                <a:lnTo>
                  <a:pt x="1032027" y="1032472"/>
                </a:lnTo>
                <a:close/>
              </a:path>
              <a:path w="2776855" h="2777490">
                <a:moveTo>
                  <a:pt x="1038374" y="1038822"/>
                </a:moveTo>
                <a:lnTo>
                  <a:pt x="1000283" y="1038822"/>
                </a:lnTo>
                <a:lnTo>
                  <a:pt x="1006630" y="1045172"/>
                </a:lnTo>
                <a:lnTo>
                  <a:pt x="1044722" y="1045172"/>
                </a:lnTo>
                <a:lnTo>
                  <a:pt x="1038374" y="1038822"/>
                </a:lnTo>
                <a:close/>
              </a:path>
              <a:path w="2776855" h="2777490">
                <a:moveTo>
                  <a:pt x="1044722" y="1045172"/>
                </a:moveTo>
                <a:lnTo>
                  <a:pt x="1006630" y="1045172"/>
                </a:lnTo>
                <a:lnTo>
                  <a:pt x="1012977" y="1051522"/>
                </a:lnTo>
                <a:lnTo>
                  <a:pt x="1051069" y="1051522"/>
                </a:lnTo>
                <a:lnTo>
                  <a:pt x="1044722" y="1045172"/>
                </a:lnTo>
                <a:close/>
              </a:path>
              <a:path w="2776855" h="2777490">
                <a:moveTo>
                  <a:pt x="1051069" y="1051522"/>
                </a:moveTo>
                <a:lnTo>
                  <a:pt x="1012977" y="1051522"/>
                </a:lnTo>
                <a:lnTo>
                  <a:pt x="1019324" y="1057872"/>
                </a:lnTo>
                <a:lnTo>
                  <a:pt x="1057416" y="1057872"/>
                </a:lnTo>
                <a:lnTo>
                  <a:pt x="1051069" y="1051522"/>
                </a:lnTo>
                <a:close/>
              </a:path>
              <a:path w="2776855" h="2777490">
                <a:moveTo>
                  <a:pt x="1057416" y="1057872"/>
                </a:moveTo>
                <a:lnTo>
                  <a:pt x="1019324" y="1057872"/>
                </a:lnTo>
                <a:lnTo>
                  <a:pt x="1025672" y="1064222"/>
                </a:lnTo>
                <a:lnTo>
                  <a:pt x="1063763" y="1064222"/>
                </a:lnTo>
                <a:lnTo>
                  <a:pt x="1057416" y="1057872"/>
                </a:lnTo>
                <a:close/>
              </a:path>
              <a:path w="2776855" h="2777490">
                <a:moveTo>
                  <a:pt x="1063763" y="1064222"/>
                </a:moveTo>
                <a:lnTo>
                  <a:pt x="1025672" y="1064222"/>
                </a:lnTo>
                <a:lnTo>
                  <a:pt x="1032019" y="1070572"/>
                </a:lnTo>
                <a:lnTo>
                  <a:pt x="1070111" y="1070572"/>
                </a:lnTo>
                <a:lnTo>
                  <a:pt x="1063763" y="1064222"/>
                </a:lnTo>
                <a:close/>
              </a:path>
              <a:path w="2776855" h="2777490">
                <a:moveTo>
                  <a:pt x="1070111" y="1070572"/>
                </a:moveTo>
                <a:lnTo>
                  <a:pt x="1032019" y="1070572"/>
                </a:lnTo>
                <a:lnTo>
                  <a:pt x="1038366" y="1076922"/>
                </a:lnTo>
                <a:lnTo>
                  <a:pt x="1076458" y="1076922"/>
                </a:lnTo>
                <a:lnTo>
                  <a:pt x="1070111" y="1070572"/>
                </a:lnTo>
                <a:close/>
              </a:path>
              <a:path w="2776855" h="2777490">
                <a:moveTo>
                  <a:pt x="1076458" y="1076922"/>
                </a:moveTo>
                <a:lnTo>
                  <a:pt x="1038366" y="1076922"/>
                </a:lnTo>
                <a:lnTo>
                  <a:pt x="1051061" y="1089622"/>
                </a:lnTo>
                <a:lnTo>
                  <a:pt x="1089152" y="1089622"/>
                </a:lnTo>
                <a:lnTo>
                  <a:pt x="1076458" y="1076922"/>
                </a:lnTo>
                <a:close/>
              </a:path>
              <a:path w="2776855" h="2777490">
                <a:moveTo>
                  <a:pt x="1089152" y="1089622"/>
                </a:moveTo>
                <a:lnTo>
                  <a:pt x="1051061" y="1089622"/>
                </a:lnTo>
                <a:lnTo>
                  <a:pt x="1057408" y="1095972"/>
                </a:lnTo>
                <a:lnTo>
                  <a:pt x="1095500" y="1095972"/>
                </a:lnTo>
                <a:lnTo>
                  <a:pt x="1089152" y="1089622"/>
                </a:lnTo>
                <a:close/>
              </a:path>
              <a:path w="2776855" h="2777490">
                <a:moveTo>
                  <a:pt x="1095500" y="1095972"/>
                </a:moveTo>
                <a:lnTo>
                  <a:pt x="1057408" y="1095972"/>
                </a:lnTo>
                <a:lnTo>
                  <a:pt x="1070102" y="1108672"/>
                </a:lnTo>
                <a:lnTo>
                  <a:pt x="1108194" y="1108672"/>
                </a:lnTo>
                <a:lnTo>
                  <a:pt x="1095500" y="1095972"/>
                </a:lnTo>
                <a:close/>
              </a:path>
              <a:path w="2776855" h="2777490">
                <a:moveTo>
                  <a:pt x="1108194" y="1108672"/>
                </a:moveTo>
                <a:lnTo>
                  <a:pt x="1070102" y="1108672"/>
                </a:lnTo>
                <a:lnTo>
                  <a:pt x="1076450" y="1115022"/>
                </a:lnTo>
                <a:lnTo>
                  <a:pt x="1114542" y="1115022"/>
                </a:lnTo>
                <a:lnTo>
                  <a:pt x="1108194" y="1108672"/>
                </a:lnTo>
                <a:close/>
              </a:path>
              <a:path w="2776855" h="2777490">
                <a:moveTo>
                  <a:pt x="1114542" y="1115022"/>
                </a:moveTo>
                <a:lnTo>
                  <a:pt x="1076450" y="1115022"/>
                </a:lnTo>
                <a:lnTo>
                  <a:pt x="1082797" y="1121372"/>
                </a:lnTo>
                <a:lnTo>
                  <a:pt x="1120889" y="1121372"/>
                </a:lnTo>
                <a:lnTo>
                  <a:pt x="1114542" y="1115022"/>
                </a:lnTo>
                <a:close/>
              </a:path>
              <a:path w="2776855" h="2777490">
                <a:moveTo>
                  <a:pt x="1120889" y="1121372"/>
                </a:moveTo>
                <a:lnTo>
                  <a:pt x="1082797" y="1121372"/>
                </a:lnTo>
                <a:lnTo>
                  <a:pt x="1089144" y="1127722"/>
                </a:lnTo>
                <a:lnTo>
                  <a:pt x="1127236" y="1127722"/>
                </a:lnTo>
                <a:lnTo>
                  <a:pt x="1120889" y="1121372"/>
                </a:lnTo>
                <a:close/>
              </a:path>
              <a:path w="2776855" h="2777490">
                <a:moveTo>
                  <a:pt x="1127236" y="1127722"/>
                </a:moveTo>
                <a:lnTo>
                  <a:pt x="1089144" y="1127722"/>
                </a:lnTo>
                <a:lnTo>
                  <a:pt x="1095492" y="1134072"/>
                </a:lnTo>
                <a:lnTo>
                  <a:pt x="1133583" y="1134072"/>
                </a:lnTo>
                <a:lnTo>
                  <a:pt x="1127236" y="1127722"/>
                </a:lnTo>
                <a:close/>
              </a:path>
              <a:path w="2776855" h="2777490">
                <a:moveTo>
                  <a:pt x="1133583" y="1134072"/>
                </a:moveTo>
                <a:lnTo>
                  <a:pt x="1095492" y="1134072"/>
                </a:lnTo>
                <a:lnTo>
                  <a:pt x="1101839" y="1140422"/>
                </a:lnTo>
                <a:lnTo>
                  <a:pt x="1139931" y="1140422"/>
                </a:lnTo>
                <a:lnTo>
                  <a:pt x="1133583" y="1134072"/>
                </a:lnTo>
                <a:close/>
              </a:path>
              <a:path w="2776855" h="2777490">
                <a:moveTo>
                  <a:pt x="1139931" y="1140422"/>
                </a:moveTo>
                <a:lnTo>
                  <a:pt x="1101839" y="1140422"/>
                </a:lnTo>
                <a:lnTo>
                  <a:pt x="1108186" y="1146772"/>
                </a:lnTo>
                <a:lnTo>
                  <a:pt x="1146278" y="1146772"/>
                </a:lnTo>
                <a:lnTo>
                  <a:pt x="1139931" y="1140422"/>
                </a:lnTo>
                <a:close/>
              </a:path>
              <a:path w="2776855" h="2777490">
                <a:moveTo>
                  <a:pt x="1146278" y="1146772"/>
                </a:moveTo>
                <a:lnTo>
                  <a:pt x="1108186" y="1146772"/>
                </a:lnTo>
                <a:lnTo>
                  <a:pt x="1114533" y="1153122"/>
                </a:lnTo>
                <a:lnTo>
                  <a:pt x="1152625" y="1153122"/>
                </a:lnTo>
                <a:lnTo>
                  <a:pt x="1146278" y="1146772"/>
                </a:lnTo>
                <a:close/>
              </a:path>
              <a:path w="2776855" h="2777490">
                <a:moveTo>
                  <a:pt x="1152625" y="1153122"/>
                </a:moveTo>
                <a:lnTo>
                  <a:pt x="1114533" y="1153122"/>
                </a:lnTo>
                <a:lnTo>
                  <a:pt x="1128497" y="1167092"/>
                </a:lnTo>
                <a:lnTo>
                  <a:pt x="1166589" y="1167092"/>
                </a:lnTo>
                <a:lnTo>
                  <a:pt x="1152625" y="1153122"/>
                </a:lnTo>
                <a:close/>
              </a:path>
              <a:path w="2776855" h="2777490">
                <a:moveTo>
                  <a:pt x="1166589" y="1167092"/>
                </a:moveTo>
                <a:lnTo>
                  <a:pt x="1128497" y="1167092"/>
                </a:lnTo>
                <a:lnTo>
                  <a:pt x="1217359" y="1255992"/>
                </a:lnTo>
                <a:lnTo>
                  <a:pt x="1255451" y="1255992"/>
                </a:lnTo>
                <a:lnTo>
                  <a:pt x="1166589" y="1167092"/>
                </a:lnTo>
                <a:close/>
              </a:path>
              <a:path w="2776855" h="2777490">
                <a:moveTo>
                  <a:pt x="1255451" y="1255992"/>
                </a:moveTo>
                <a:lnTo>
                  <a:pt x="1217359" y="1255992"/>
                </a:lnTo>
                <a:lnTo>
                  <a:pt x="1249095" y="1287742"/>
                </a:lnTo>
                <a:lnTo>
                  <a:pt x="1287187" y="1287742"/>
                </a:lnTo>
                <a:lnTo>
                  <a:pt x="1255451" y="1255992"/>
                </a:lnTo>
                <a:close/>
              </a:path>
              <a:path w="2776855" h="2777490">
                <a:moveTo>
                  <a:pt x="1287187" y="1287742"/>
                </a:moveTo>
                <a:lnTo>
                  <a:pt x="1249095" y="1287742"/>
                </a:lnTo>
                <a:lnTo>
                  <a:pt x="1265598" y="1304252"/>
                </a:lnTo>
                <a:lnTo>
                  <a:pt x="1303690" y="1304252"/>
                </a:lnTo>
                <a:lnTo>
                  <a:pt x="1287187" y="1287742"/>
                </a:lnTo>
                <a:close/>
              </a:path>
              <a:path w="2776855" h="2777490">
                <a:moveTo>
                  <a:pt x="1303690" y="1304252"/>
                </a:moveTo>
                <a:lnTo>
                  <a:pt x="1265598" y="1304252"/>
                </a:lnTo>
                <a:lnTo>
                  <a:pt x="1274484" y="1313142"/>
                </a:lnTo>
                <a:lnTo>
                  <a:pt x="1312576" y="1313142"/>
                </a:lnTo>
                <a:lnTo>
                  <a:pt x="1303690" y="1304252"/>
                </a:lnTo>
                <a:close/>
              </a:path>
              <a:path w="2776855" h="2777490">
                <a:moveTo>
                  <a:pt x="1312576" y="1313142"/>
                </a:moveTo>
                <a:lnTo>
                  <a:pt x="1274484" y="1313142"/>
                </a:lnTo>
                <a:lnTo>
                  <a:pt x="1293526" y="1332192"/>
                </a:lnTo>
                <a:lnTo>
                  <a:pt x="1331618" y="1332192"/>
                </a:lnTo>
                <a:lnTo>
                  <a:pt x="1312576" y="1313142"/>
                </a:lnTo>
                <a:close/>
              </a:path>
              <a:path w="2776855" h="2777490">
                <a:moveTo>
                  <a:pt x="1331618" y="1332192"/>
                </a:moveTo>
                <a:lnTo>
                  <a:pt x="1293526" y="1332192"/>
                </a:lnTo>
                <a:lnTo>
                  <a:pt x="1303682" y="1342352"/>
                </a:lnTo>
                <a:lnTo>
                  <a:pt x="1341774" y="1342352"/>
                </a:lnTo>
                <a:lnTo>
                  <a:pt x="1331618" y="1332192"/>
                </a:lnTo>
                <a:close/>
              </a:path>
              <a:path w="2776855" h="2777490">
                <a:moveTo>
                  <a:pt x="1341774" y="1342352"/>
                </a:moveTo>
                <a:lnTo>
                  <a:pt x="1303682" y="1342352"/>
                </a:lnTo>
                <a:lnTo>
                  <a:pt x="1306221" y="1344892"/>
                </a:lnTo>
                <a:lnTo>
                  <a:pt x="1344313" y="1344892"/>
                </a:lnTo>
                <a:lnTo>
                  <a:pt x="1341774" y="1342352"/>
                </a:lnTo>
                <a:close/>
              </a:path>
              <a:path w="2776855" h="2777490">
                <a:moveTo>
                  <a:pt x="1344313" y="1344892"/>
                </a:moveTo>
                <a:lnTo>
                  <a:pt x="1306221" y="1344892"/>
                </a:lnTo>
                <a:lnTo>
                  <a:pt x="1312568" y="1351242"/>
                </a:lnTo>
                <a:lnTo>
                  <a:pt x="1350660" y="1351242"/>
                </a:lnTo>
                <a:lnTo>
                  <a:pt x="1344313" y="1344892"/>
                </a:lnTo>
                <a:close/>
              </a:path>
              <a:path w="2776855" h="2777490">
                <a:moveTo>
                  <a:pt x="1350660" y="1351242"/>
                </a:moveTo>
                <a:lnTo>
                  <a:pt x="1312568" y="1351242"/>
                </a:lnTo>
                <a:lnTo>
                  <a:pt x="1329071" y="1367752"/>
                </a:lnTo>
                <a:lnTo>
                  <a:pt x="1367163" y="1367752"/>
                </a:lnTo>
                <a:lnTo>
                  <a:pt x="1350660" y="1351242"/>
                </a:lnTo>
                <a:close/>
              </a:path>
              <a:path w="2776855" h="2777490">
                <a:moveTo>
                  <a:pt x="1367163" y="1367752"/>
                </a:moveTo>
                <a:lnTo>
                  <a:pt x="1329071" y="1367752"/>
                </a:lnTo>
                <a:lnTo>
                  <a:pt x="1335418" y="1374102"/>
                </a:lnTo>
                <a:lnTo>
                  <a:pt x="1373510" y="1374102"/>
                </a:lnTo>
                <a:lnTo>
                  <a:pt x="1367163" y="1367752"/>
                </a:lnTo>
                <a:close/>
              </a:path>
              <a:path w="2776855" h="2777490">
                <a:moveTo>
                  <a:pt x="1373510" y="1374102"/>
                </a:moveTo>
                <a:lnTo>
                  <a:pt x="1335418" y="1374102"/>
                </a:lnTo>
                <a:lnTo>
                  <a:pt x="1337957" y="1376642"/>
                </a:lnTo>
                <a:lnTo>
                  <a:pt x="1376049" y="1376642"/>
                </a:lnTo>
                <a:lnTo>
                  <a:pt x="1373510" y="1374102"/>
                </a:lnTo>
                <a:close/>
              </a:path>
              <a:path w="2776855" h="2777490">
                <a:moveTo>
                  <a:pt x="1376049" y="1376642"/>
                </a:moveTo>
                <a:lnTo>
                  <a:pt x="1337957" y="1376642"/>
                </a:lnTo>
                <a:lnTo>
                  <a:pt x="1363346" y="1402042"/>
                </a:lnTo>
                <a:lnTo>
                  <a:pt x="1401438" y="1402042"/>
                </a:lnTo>
                <a:lnTo>
                  <a:pt x="1376049" y="1376642"/>
                </a:lnTo>
                <a:close/>
              </a:path>
              <a:path w="2776855" h="2777490">
                <a:moveTo>
                  <a:pt x="1401438" y="1402042"/>
                </a:moveTo>
                <a:lnTo>
                  <a:pt x="1363346" y="1402042"/>
                </a:lnTo>
                <a:lnTo>
                  <a:pt x="1376041" y="1414742"/>
                </a:lnTo>
                <a:lnTo>
                  <a:pt x="1414132" y="1414742"/>
                </a:lnTo>
                <a:lnTo>
                  <a:pt x="1401438" y="1402042"/>
                </a:lnTo>
                <a:close/>
              </a:path>
              <a:path w="2776855" h="2777490">
                <a:moveTo>
                  <a:pt x="1414132" y="1414742"/>
                </a:moveTo>
                <a:lnTo>
                  <a:pt x="1376041" y="1414742"/>
                </a:lnTo>
                <a:lnTo>
                  <a:pt x="1388735" y="1427442"/>
                </a:lnTo>
                <a:lnTo>
                  <a:pt x="1426827" y="1427442"/>
                </a:lnTo>
                <a:lnTo>
                  <a:pt x="1414132" y="1414742"/>
                </a:lnTo>
                <a:close/>
              </a:path>
              <a:path w="2776855" h="2777490">
                <a:moveTo>
                  <a:pt x="1426827" y="1427442"/>
                </a:moveTo>
                <a:lnTo>
                  <a:pt x="1388735" y="1427442"/>
                </a:lnTo>
                <a:lnTo>
                  <a:pt x="1395082" y="1433792"/>
                </a:lnTo>
                <a:lnTo>
                  <a:pt x="1433174" y="1433792"/>
                </a:lnTo>
                <a:lnTo>
                  <a:pt x="1426827" y="1427442"/>
                </a:lnTo>
                <a:close/>
              </a:path>
              <a:path w="2776855" h="2777490">
                <a:moveTo>
                  <a:pt x="1433174" y="1433792"/>
                </a:moveTo>
                <a:lnTo>
                  <a:pt x="1395082" y="1433792"/>
                </a:lnTo>
                <a:lnTo>
                  <a:pt x="1420472" y="1459192"/>
                </a:lnTo>
                <a:lnTo>
                  <a:pt x="1458563" y="1459192"/>
                </a:lnTo>
                <a:lnTo>
                  <a:pt x="1433174" y="1433792"/>
                </a:lnTo>
                <a:close/>
              </a:path>
              <a:path w="2776855" h="2777490">
                <a:moveTo>
                  <a:pt x="1458563" y="1459192"/>
                </a:moveTo>
                <a:lnTo>
                  <a:pt x="1420472" y="1459192"/>
                </a:lnTo>
                <a:lnTo>
                  <a:pt x="1424280" y="1463002"/>
                </a:lnTo>
                <a:lnTo>
                  <a:pt x="1462372" y="1463002"/>
                </a:lnTo>
                <a:lnTo>
                  <a:pt x="1458563" y="1459192"/>
                </a:lnTo>
                <a:close/>
              </a:path>
              <a:path w="2776855" h="2777490">
                <a:moveTo>
                  <a:pt x="1462372" y="1463002"/>
                </a:moveTo>
                <a:lnTo>
                  <a:pt x="1424280" y="1463002"/>
                </a:lnTo>
                <a:lnTo>
                  <a:pt x="1430627" y="1469352"/>
                </a:lnTo>
                <a:lnTo>
                  <a:pt x="1468719" y="1469352"/>
                </a:lnTo>
                <a:lnTo>
                  <a:pt x="1462372" y="1463002"/>
                </a:lnTo>
                <a:close/>
              </a:path>
              <a:path w="2776855" h="2777490">
                <a:moveTo>
                  <a:pt x="1468719" y="1469352"/>
                </a:moveTo>
                <a:lnTo>
                  <a:pt x="1430627" y="1469352"/>
                </a:lnTo>
                <a:lnTo>
                  <a:pt x="1433166" y="1471892"/>
                </a:lnTo>
                <a:lnTo>
                  <a:pt x="1471258" y="1471892"/>
                </a:lnTo>
                <a:lnTo>
                  <a:pt x="1468719" y="1469352"/>
                </a:lnTo>
                <a:close/>
              </a:path>
              <a:path w="2776855" h="2777490">
                <a:moveTo>
                  <a:pt x="1471258" y="1471892"/>
                </a:moveTo>
                <a:lnTo>
                  <a:pt x="1433166" y="1471892"/>
                </a:lnTo>
                <a:lnTo>
                  <a:pt x="1464902" y="1503642"/>
                </a:lnTo>
                <a:lnTo>
                  <a:pt x="1502994" y="1503642"/>
                </a:lnTo>
                <a:lnTo>
                  <a:pt x="1471258" y="1471892"/>
                </a:lnTo>
                <a:close/>
              </a:path>
              <a:path w="2776855" h="2777490">
                <a:moveTo>
                  <a:pt x="1502994" y="1503642"/>
                </a:moveTo>
                <a:lnTo>
                  <a:pt x="1464902" y="1503642"/>
                </a:lnTo>
                <a:lnTo>
                  <a:pt x="1483944" y="1522692"/>
                </a:lnTo>
                <a:lnTo>
                  <a:pt x="1522036" y="1522692"/>
                </a:lnTo>
                <a:lnTo>
                  <a:pt x="1502994" y="1503642"/>
                </a:lnTo>
                <a:close/>
              </a:path>
              <a:path w="2776855" h="2777490">
                <a:moveTo>
                  <a:pt x="1522036" y="1522692"/>
                </a:moveTo>
                <a:lnTo>
                  <a:pt x="1483944" y="1522692"/>
                </a:lnTo>
                <a:lnTo>
                  <a:pt x="1487753" y="1526502"/>
                </a:lnTo>
                <a:lnTo>
                  <a:pt x="1525844" y="1526502"/>
                </a:lnTo>
                <a:lnTo>
                  <a:pt x="1522036" y="1522692"/>
                </a:lnTo>
                <a:close/>
              </a:path>
              <a:path w="2776855" h="2777490">
                <a:moveTo>
                  <a:pt x="1525844" y="1526502"/>
                </a:moveTo>
                <a:lnTo>
                  <a:pt x="1487753" y="1526502"/>
                </a:lnTo>
                <a:lnTo>
                  <a:pt x="1494100" y="1532852"/>
                </a:lnTo>
                <a:lnTo>
                  <a:pt x="1532192" y="1532852"/>
                </a:lnTo>
                <a:lnTo>
                  <a:pt x="1525844" y="1526502"/>
                </a:lnTo>
                <a:close/>
              </a:path>
              <a:path w="2776855" h="2777490">
                <a:moveTo>
                  <a:pt x="1532192" y="1532852"/>
                </a:moveTo>
                <a:lnTo>
                  <a:pt x="1494100" y="1532852"/>
                </a:lnTo>
                <a:lnTo>
                  <a:pt x="1496639" y="1535392"/>
                </a:lnTo>
                <a:lnTo>
                  <a:pt x="1534731" y="1535392"/>
                </a:lnTo>
                <a:lnTo>
                  <a:pt x="1532192" y="1532852"/>
                </a:lnTo>
                <a:close/>
              </a:path>
              <a:path w="2776855" h="2777490">
                <a:moveTo>
                  <a:pt x="1534731" y="1535392"/>
                </a:moveTo>
                <a:lnTo>
                  <a:pt x="1496639" y="1535392"/>
                </a:lnTo>
                <a:lnTo>
                  <a:pt x="1515681" y="1554442"/>
                </a:lnTo>
                <a:lnTo>
                  <a:pt x="1553772" y="1554442"/>
                </a:lnTo>
                <a:lnTo>
                  <a:pt x="1534731" y="1535392"/>
                </a:lnTo>
                <a:close/>
              </a:path>
              <a:path w="2776855" h="2777490">
                <a:moveTo>
                  <a:pt x="1553772" y="1554442"/>
                </a:moveTo>
                <a:lnTo>
                  <a:pt x="1515681" y="1554442"/>
                </a:lnTo>
                <a:lnTo>
                  <a:pt x="1532183" y="1570952"/>
                </a:lnTo>
                <a:lnTo>
                  <a:pt x="1570275" y="1570952"/>
                </a:lnTo>
                <a:lnTo>
                  <a:pt x="1553772" y="1554442"/>
                </a:lnTo>
                <a:close/>
              </a:path>
              <a:path w="2776855" h="2777490">
                <a:moveTo>
                  <a:pt x="1570275" y="1570952"/>
                </a:moveTo>
                <a:lnTo>
                  <a:pt x="1532183" y="1570952"/>
                </a:lnTo>
                <a:lnTo>
                  <a:pt x="1560111" y="1598892"/>
                </a:lnTo>
                <a:lnTo>
                  <a:pt x="1598203" y="1598892"/>
                </a:lnTo>
                <a:lnTo>
                  <a:pt x="1570275" y="1570952"/>
                </a:lnTo>
                <a:close/>
              </a:path>
              <a:path w="2776855" h="2777490">
                <a:moveTo>
                  <a:pt x="1598203" y="1598892"/>
                </a:moveTo>
                <a:lnTo>
                  <a:pt x="1560111" y="1598892"/>
                </a:lnTo>
                <a:lnTo>
                  <a:pt x="1566459" y="1605242"/>
                </a:lnTo>
                <a:lnTo>
                  <a:pt x="1604550" y="1605242"/>
                </a:lnTo>
                <a:lnTo>
                  <a:pt x="1598203" y="1598892"/>
                </a:lnTo>
                <a:close/>
              </a:path>
              <a:path w="2776855" h="2777490">
                <a:moveTo>
                  <a:pt x="1604550" y="1605242"/>
                </a:moveTo>
                <a:lnTo>
                  <a:pt x="1566459" y="1605242"/>
                </a:lnTo>
                <a:lnTo>
                  <a:pt x="1572806" y="1611592"/>
                </a:lnTo>
                <a:lnTo>
                  <a:pt x="1610898" y="1611592"/>
                </a:lnTo>
                <a:lnTo>
                  <a:pt x="1604550" y="1605242"/>
                </a:lnTo>
                <a:close/>
              </a:path>
              <a:path w="2776855" h="2777490">
                <a:moveTo>
                  <a:pt x="1610898" y="1611592"/>
                </a:moveTo>
                <a:lnTo>
                  <a:pt x="1572806" y="1611592"/>
                </a:lnTo>
                <a:lnTo>
                  <a:pt x="1576614" y="1615402"/>
                </a:lnTo>
                <a:lnTo>
                  <a:pt x="1614706" y="1615402"/>
                </a:lnTo>
                <a:lnTo>
                  <a:pt x="1610898" y="1611592"/>
                </a:lnTo>
                <a:close/>
              </a:path>
              <a:path w="2776855" h="2777490">
                <a:moveTo>
                  <a:pt x="1614706" y="1615402"/>
                </a:moveTo>
                <a:lnTo>
                  <a:pt x="1576614" y="1615402"/>
                </a:lnTo>
                <a:lnTo>
                  <a:pt x="1579153" y="1617942"/>
                </a:lnTo>
                <a:lnTo>
                  <a:pt x="1617245" y="1617942"/>
                </a:lnTo>
                <a:lnTo>
                  <a:pt x="1614706" y="1615402"/>
                </a:lnTo>
                <a:close/>
              </a:path>
              <a:path w="2776855" h="2777490">
                <a:moveTo>
                  <a:pt x="1617245" y="1617942"/>
                </a:moveTo>
                <a:lnTo>
                  <a:pt x="1579153" y="1617942"/>
                </a:lnTo>
                <a:lnTo>
                  <a:pt x="1595656" y="1634452"/>
                </a:lnTo>
                <a:lnTo>
                  <a:pt x="1633748" y="1634452"/>
                </a:lnTo>
                <a:lnTo>
                  <a:pt x="1617245" y="1617942"/>
                </a:lnTo>
                <a:close/>
              </a:path>
              <a:path w="2776855" h="2777490">
                <a:moveTo>
                  <a:pt x="1633748" y="1634452"/>
                </a:moveTo>
                <a:lnTo>
                  <a:pt x="1595656" y="1634452"/>
                </a:lnTo>
                <a:lnTo>
                  <a:pt x="1608351" y="1647152"/>
                </a:lnTo>
                <a:lnTo>
                  <a:pt x="1646442" y="1647152"/>
                </a:lnTo>
                <a:lnTo>
                  <a:pt x="1633748" y="1634452"/>
                </a:lnTo>
                <a:close/>
              </a:path>
              <a:path w="2776855" h="2777490">
                <a:moveTo>
                  <a:pt x="1646442" y="1647152"/>
                </a:moveTo>
                <a:lnTo>
                  <a:pt x="1608351" y="1647152"/>
                </a:lnTo>
                <a:lnTo>
                  <a:pt x="1636279" y="1675092"/>
                </a:lnTo>
                <a:lnTo>
                  <a:pt x="1674370" y="1675092"/>
                </a:lnTo>
                <a:lnTo>
                  <a:pt x="1646442" y="1647152"/>
                </a:lnTo>
                <a:close/>
              </a:path>
              <a:path w="2776855" h="2777490">
                <a:moveTo>
                  <a:pt x="1674370" y="1675092"/>
                </a:moveTo>
                <a:lnTo>
                  <a:pt x="1636279" y="1675092"/>
                </a:lnTo>
                <a:lnTo>
                  <a:pt x="1652781" y="1691602"/>
                </a:lnTo>
                <a:lnTo>
                  <a:pt x="1690873" y="1691602"/>
                </a:lnTo>
                <a:lnTo>
                  <a:pt x="1674370" y="1675092"/>
                </a:lnTo>
                <a:close/>
              </a:path>
              <a:path w="2776855" h="2777490">
                <a:moveTo>
                  <a:pt x="1690873" y="1691602"/>
                </a:moveTo>
                <a:lnTo>
                  <a:pt x="1652781" y="1691602"/>
                </a:lnTo>
                <a:lnTo>
                  <a:pt x="1668015" y="1706842"/>
                </a:lnTo>
                <a:lnTo>
                  <a:pt x="1706107" y="1706842"/>
                </a:lnTo>
                <a:lnTo>
                  <a:pt x="1690873" y="1691602"/>
                </a:lnTo>
                <a:close/>
              </a:path>
              <a:path w="2776855" h="2777490">
                <a:moveTo>
                  <a:pt x="1706107" y="1706842"/>
                </a:moveTo>
                <a:lnTo>
                  <a:pt x="1668015" y="1706842"/>
                </a:lnTo>
                <a:lnTo>
                  <a:pt x="1690865" y="1729702"/>
                </a:lnTo>
                <a:lnTo>
                  <a:pt x="1728957" y="1729702"/>
                </a:lnTo>
                <a:lnTo>
                  <a:pt x="1706107" y="1706842"/>
                </a:lnTo>
                <a:close/>
              </a:path>
              <a:path w="2776855" h="2777490">
                <a:moveTo>
                  <a:pt x="1728957" y="1729702"/>
                </a:moveTo>
                <a:lnTo>
                  <a:pt x="1690865" y="1729702"/>
                </a:lnTo>
                <a:lnTo>
                  <a:pt x="1699751" y="1738592"/>
                </a:lnTo>
                <a:lnTo>
                  <a:pt x="1737843" y="1738592"/>
                </a:lnTo>
                <a:lnTo>
                  <a:pt x="1728957" y="1729702"/>
                </a:lnTo>
                <a:close/>
              </a:path>
              <a:path w="2776855" h="2777490">
                <a:moveTo>
                  <a:pt x="1737843" y="1738592"/>
                </a:moveTo>
                <a:lnTo>
                  <a:pt x="1699751" y="1738592"/>
                </a:lnTo>
                <a:lnTo>
                  <a:pt x="1703560" y="1742402"/>
                </a:lnTo>
                <a:lnTo>
                  <a:pt x="1741651" y="1742402"/>
                </a:lnTo>
                <a:lnTo>
                  <a:pt x="1737843" y="1738592"/>
                </a:lnTo>
                <a:close/>
              </a:path>
              <a:path w="2776855" h="2777490">
                <a:moveTo>
                  <a:pt x="1741651" y="1742402"/>
                </a:moveTo>
                <a:lnTo>
                  <a:pt x="1703560" y="1742402"/>
                </a:lnTo>
                <a:lnTo>
                  <a:pt x="1735296" y="1774152"/>
                </a:lnTo>
                <a:lnTo>
                  <a:pt x="1773388" y="1774152"/>
                </a:lnTo>
                <a:lnTo>
                  <a:pt x="1741651" y="1742402"/>
                </a:lnTo>
                <a:close/>
              </a:path>
              <a:path w="2776855" h="2777490">
                <a:moveTo>
                  <a:pt x="1773388" y="1774152"/>
                </a:moveTo>
                <a:lnTo>
                  <a:pt x="1735296" y="1774152"/>
                </a:lnTo>
                <a:lnTo>
                  <a:pt x="1767032" y="1805902"/>
                </a:lnTo>
                <a:lnTo>
                  <a:pt x="1805124" y="1805902"/>
                </a:lnTo>
                <a:lnTo>
                  <a:pt x="1773388" y="1774152"/>
                </a:lnTo>
                <a:close/>
              </a:path>
              <a:path w="2776855" h="2777490">
                <a:moveTo>
                  <a:pt x="1805124" y="1805902"/>
                </a:moveTo>
                <a:lnTo>
                  <a:pt x="1767032" y="1805902"/>
                </a:lnTo>
                <a:lnTo>
                  <a:pt x="1786074" y="1824952"/>
                </a:lnTo>
                <a:lnTo>
                  <a:pt x="1824166" y="1824952"/>
                </a:lnTo>
                <a:lnTo>
                  <a:pt x="1805124" y="1805902"/>
                </a:lnTo>
                <a:close/>
              </a:path>
              <a:path w="2776855" h="2777490">
                <a:moveTo>
                  <a:pt x="1824166" y="1824952"/>
                </a:moveTo>
                <a:lnTo>
                  <a:pt x="1786074" y="1824952"/>
                </a:lnTo>
                <a:lnTo>
                  <a:pt x="1811463" y="1850352"/>
                </a:lnTo>
                <a:lnTo>
                  <a:pt x="1849555" y="1850352"/>
                </a:lnTo>
                <a:lnTo>
                  <a:pt x="1824166" y="1824952"/>
                </a:lnTo>
                <a:close/>
              </a:path>
              <a:path w="2776855" h="2777490">
                <a:moveTo>
                  <a:pt x="1849555" y="1850352"/>
                </a:moveTo>
                <a:lnTo>
                  <a:pt x="1811463" y="1850352"/>
                </a:lnTo>
                <a:lnTo>
                  <a:pt x="1824158" y="1863052"/>
                </a:lnTo>
                <a:lnTo>
                  <a:pt x="1862249" y="1863052"/>
                </a:lnTo>
                <a:lnTo>
                  <a:pt x="1849555" y="1850352"/>
                </a:lnTo>
                <a:close/>
              </a:path>
              <a:path w="2776855" h="2777490">
                <a:moveTo>
                  <a:pt x="1862249" y="1863052"/>
                </a:moveTo>
                <a:lnTo>
                  <a:pt x="1824158" y="1863052"/>
                </a:lnTo>
                <a:lnTo>
                  <a:pt x="1826697" y="1865592"/>
                </a:lnTo>
                <a:lnTo>
                  <a:pt x="1864788" y="1865592"/>
                </a:lnTo>
                <a:lnTo>
                  <a:pt x="1862249" y="1863052"/>
                </a:lnTo>
                <a:close/>
              </a:path>
              <a:path w="2776855" h="2777490">
                <a:moveTo>
                  <a:pt x="1864788" y="1865592"/>
                </a:moveTo>
                <a:lnTo>
                  <a:pt x="1826697" y="1865592"/>
                </a:lnTo>
                <a:lnTo>
                  <a:pt x="1843199" y="1882102"/>
                </a:lnTo>
                <a:lnTo>
                  <a:pt x="1881291" y="1882102"/>
                </a:lnTo>
                <a:lnTo>
                  <a:pt x="1864788" y="1865592"/>
                </a:lnTo>
                <a:close/>
              </a:path>
              <a:path w="2776855" h="2777490">
                <a:moveTo>
                  <a:pt x="1881291" y="1882102"/>
                </a:moveTo>
                <a:lnTo>
                  <a:pt x="1843199" y="1882102"/>
                </a:lnTo>
                <a:lnTo>
                  <a:pt x="1849547" y="1888452"/>
                </a:lnTo>
                <a:lnTo>
                  <a:pt x="1887638" y="1888452"/>
                </a:lnTo>
                <a:lnTo>
                  <a:pt x="1881291" y="1882102"/>
                </a:lnTo>
                <a:close/>
              </a:path>
              <a:path w="2776855" h="2777490">
                <a:moveTo>
                  <a:pt x="1887638" y="1888452"/>
                </a:moveTo>
                <a:lnTo>
                  <a:pt x="1849547" y="1888452"/>
                </a:lnTo>
                <a:lnTo>
                  <a:pt x="1858433" y="1897342"/>
                </a:lnTo>
                <a:lnTo>
                  <a:pt x="1896525" y="1897342"/>
                </a:lnTo>
                <a:lnTo>
                  <a:pt x="1887638" y="1888452"/>
                </a:lnTo>
                <a:close/>
              </a:path>
              <a:path w="2776855" h="2777490">
                <a:moveTo>
                  <a:pt x="1896525" y="1897342"/>
                </a:moveTo>
                <a:lnTo>
                  <a:pt x="1858433" y="1897342"/>
                </a:lnTo>
                <a:lnTo>
                  <a:pt x="1862241" y="1901152"/>
                </a:lnTo>
                <a:lnTo>
                  <a:pt x="1900333" y="1901152"/>
                </a:lnTo>
                <a:lnTo>
                  <a:pt x="1896525" y="1897342"/>
                </a:lnTo>
                <a:close/>
              </a:path>
              <a:path w="2776855" h="2777490">
                <a:moveTo>
                  <a:pt x="1900333" y="1901152"/>
                </a:moveTo>
                <a:lnTo>
                  <a:pt x="1862241" y="1901152"/>
                </a:lnTo>
                <a:lnTo>
                  <a:pt x="1868588" y="1907502"/>
                </a:lnTo>
                <a:lnTo>
                  <a:pt x="1906680" y="1907502"/>
                </a:lnTo>
                <a:lnTo>
                  <a:pt x="1900333" y="1901152"/>
                </a:lnTo>
                <a:close/>
              </a:path>
              <a:path w="2776855" h="2777490">
                <a:moveTo>
                  <a:pt x="1906680" y="1907502"/>
                </a:moveTo>
                <a:lnTo>
                  <a:pt x="1868588" y="1907502"/>
                </a:lnTo>
                <a:lnTo>
                  <a:pt x="1877475" y="1916392"/>
                </a:lnTo>
                <a:lnTo>
                  <a:pt x="1915566" y="1916392"/>
                </a:lnTo>
                <a:lnTo>
                  <a:pt x="1906680" y="1907502"/>
                </a:lnTo>
                <a:close/>
              </a:path>
              <a:path w="2776855" h="2777490">
                <a:moveTo>
                  <a:pt x="1915566" y="1916392"/>
                </a:moveTo>
                <a:lnTo>
                  <a:pt x="1877475" y="1916392"/>
                </a:lnTo>
                <a:lnTo>
                  <a:pt x="1883822" y="1922742"/>
                </a:lnTo>
                <a:lnTo>
                  <a:pt x="1921914" y="1922742"/>
                </a:lnTo>
                <a:lnTo>
                  <a:pt x="1915566" y="1916392"/>
                </a:lnTo>
                <a:close/>
              </a:path>
              <a:path w="2776855" h="2777490">
                <a:moveTo>
                  <a:pt x="1921914" y="1922742"/>
                </a:moveTo>
                <a:lnTo>
                  <a:pt x="1883822" y="1922742"/>
                </a:lnTo>
                <a:lnTo>
                  <a:pt x="1909211" y="1948142"/>
                </a:lnTo>
                <a:lnTo>
                  <a:pt x="1947303" y="1948142"/>
                </a:lnTo>
                <a:lnTo>
                  <a:pt x="1921914" y="1922742"/>
                </a:lnTo>
                <a:close/>
              </a:path>
              <a:path w="2776855" h="2777490">
                <a:moveTo>
                  <a:pt x="1947303" y="1948142"/>
                </a:moveTo>
                <a:lnTo>
                  <a:pt x="1909211" y="1948142"/>
                </a:lnTo>
                <a:lnTo>
                  <a:pt x="1913019" y="1951952"/>
                </a:lnTo>
                <a:lnTo>
                  <a:pt x="1951111" y="1951952"/>
                </a:lnTo>
                <a:lnTo>
                  <a:pt x="1947303" y="1948142"/>
                </a:lnTo>
                <a:close/>
              </a:path>
              <a:path w="2776855" h="2777490">
                <a:moveTo>
                  <a:pt x="1951111" y="1951952"/>
                </a:moveTo>
                <a:lnTo>
                  <a:pt x="1913019" y="1951952"/>
                </a:lnTo>
                <a:lnTo>
                  <a:pt x="1928253" y="1967192"/>
                </a:lnTo>
                <a:lnTo>
                  <a:pt x="1966345" y="1967192"/>
                </a:lnTo>
                <a:lnTo>
                  <a:pt x="1951111" y="1951952"/>
                </a:lnTo>
                <a:close/>
              </a:path>
              <a:path w="2776855" h="2777490">
                <a:moveTo>
                  <a:pt x="2576951" y="2578062"/>
                </a:moveTo>
                <a:lnTo>
                  <a:pt x="2538860" y="2578062"/>
                </a:lnTo>
                <a:lnTo>
                  <a:pt x="2645494" y="2684742"/>
                </a:lnTo>
                <a:lnTo>
                  <a:pt x="2683586" y="2684742"/>
                </a:lnTo>
                <a:lnTo>
                  <a:pt x="2576951" y="2578062"/>
                </a:lnTo>
                <a:close/>
              </a:path>
              <a:path w="2776855" h="2777490">
                <a:moveTo>
                  <a:pt x="2574413" y="2575522"/>
                </a:moveTo>
                <a:lnTo>
                  <a:pt x="2536321" y="2575522"/>
                </a:lnTo>
                <a:lnTo>
                  <a:pt x="2537590" y="2576792"/>
                </a:lnTo>
                <a:lnTo>
                  <a:pt x="2575682" y="2576792"/>
                </a:lnTo>
                <a:lnTo>
                  <a:pt x="2574413" y="2575522"/>
                </a:lnTo>
                <a:close/>
              </a:path>
              <a:path w="2776855" h="2777490">
                <a:moveTo>
                  <a:pt x="2570604" y="2571712"/>
                </a:moveTo>
                <a:lnTo>
                  <a:pt x="2532512" y="2571712"/>
                </a:lnTo>
                <a:lnTo>
                  <a:pt x="2535051" y="2574252"/>
                </a:lnTo>
                <a:lnTo>
                  <a:pt x="2573143" y="2574252"/>
                </a:lnTo>
                <a:lnTo>
                  <a:pt x="2570604" y="2571712"/>
                </a:lnTo>
                <a:close/>
              </a:path>
              <a:path w="2776855" h="2777490">
                <a:moveTo>
                  <a:pt x="2568065" y="2569172"/>
                </a:moveTo>
                <a:lnTo>
                  <a:pt x="2529974" y="2569172"/>
                </a:lnTo>
                <a:lnTo>
                  <a:pt x="2531243" y="2570442"/>
                </a:lnTo>
                <a:lnTo>
                  <a:pt x="2569335" y="2570442"/>
                </a:lnTo>
                <a:lnTo>
                  <a:pt x="2568065" y="2569172"/>
                </a:lnTo>
                <a:close/>
              </a:path>
              <a:path w="2776855" h="2777490">
                <a:moveTo>
                  <a:pt x="2564257" y="2565362"/>
                </a:moveTo>
                <a:lnTo>
                  <a:pt x="2526165" y="2565362"/>
                </a:lnTo>
                <a:lnTo>
                  <a:pt x="2528704" y="2567902"/>
                </a:lnTo>
                <a:lnTo>
                  <a:pt x="2566796" y="2567902"/>
                </a:lnTo>
                <a:lnTo>
                  <a:pt x="2564257" y="2565362"/>
                </a:lnTo>
                <a:close/>
              </a:path>
              <a:path w="2776855" h="2777490">
                <a:moveTo>
                  <a:pt x="2561718" y="2562822"/>
                </a:moveTo>
                <a:lnTo>
                  <a:pt x="2523626" y="2562822"/>
                </a:lnTo>
                <a:lnTo>
                  <a:pt x="2524896" y="2564092"/>
                </a:lnTo>
                <a:lnTo>
                  <a:pt x="2562987" y="2564092"/>
                </a:lnTo>
                <a:lnTo>
                  <a:pt x="2561718" y="2562822"/>
                </a:lnTo>
                <a:close/>
              </a:path>
              <a:path w="2776855" h="2777490">
                <a:moveTo>
                  <a:pt x="2557910" y="2559012"/>
                </a:moveTo>
                <a:lnTo>
                  <a:pt x="2519818" y="2559012"/>
                </a:lnTo>
                <a:lnTo>
                  <a:pt x="2522357" y="2561552"/>
                </a:lnTo>
                <a:lnTo>
                  <a:pt x="2560449" y="2561552"/>
                </a:lnTo>
                <a:lnTo>
                  <a:pt x="2557910" y="2559012"/>
                </a:lnTo>
                <a:close/>
              </a:path>
              <a:path w="2776855" h="2777490">
                <a:moveTo>
                  <a:pt x="2555371" y="2556472"/>
                </a:moveTo>
                <a:lnTo>
                  <a:pt x="2517279" y="2556472"/>
                </a:lnTo>
                <a:lnTo>
                  <a:pt x="2518548" y="2557742"/>
                </a:lnTo>
                <a:lnTo>
                  <a:pt x="2556640" y="2557742"/>
                </a:lnTo>
                <a:lnTo>
                  <a:pt x="2555371" y="2556472"/>
                </a:lnTo>
                <a:close/>
              </a:path>
              <a:path w="2776855" h="2777490">
                <a:moveTo>
                  <a:pt x="2551562" y="2552662"/>
                </a:moveTo>
                <a:lnTo>
                  <a:pt x="2513471" y="2552662"/>
                </a:lnTo>
                <a:lnTo>
                  <a:pt x="2516010" y="2555202"/>
                </a:lnTo>
                <a:lnTo>
                  <a:pt x="2554101" y="2555202"/>
                </a:lnTo>
                <a:lnTo>
                  <a:pt x="2551562" y="2552662"/>
                </a:lnTo>
                <a:close/>
              </a:path>
              <a:path w="2776855" h="2777490">
                <a:moveTo>
                  <a:pt x="2549024" y="2550122"/>
                </a:moveTo>
                <a:lnTo>
                  <a:pt x="2510932" y="2550122"/>
                </a:lnTo>
                <a:lnTo>
                  <a:pt x="2512201" y="2551392"/>
                </a:lnTo>
                <a:lnTo>
                  <a:pt x="2550293" y="2551392"/>
                </a:lnTo>
                <a:lnTo>
                  <a:pt x="2549024" y="2550122"/>
                </a:lnTo>
                <a:close/>
              </a:path>
              <a:path w="2776855" h="2777490">
                <a:moveTo>
                  <a:pt x="2545215" y="2546312"/>
                </a:moveTo>
                <a:lnTo>
                  <a:pt x="2507123" y="2546312"/>
                </a:lnTo>
                <a:lnTo>
                  <a:pt x="2509662" y="2548852"/>
                </a:lnTo>
                <a:lnTo>
                  <a:pt x="2547754" y="2548852"/>
                </a:lnTo>
                <a:lnTo>
                  <a:pt x="2545215" y="2546312"/>
                </a:lnTo>
                <a:close/>
              </a:path>
              <a:path w="2776855" h="2777490">
                <a:moveTo>
                  <a:pt x="2542676" y="2543772"/>
                </a:moveTo>
                <a:lnTo>
                  <a:pt x="2504584" y="2543772"/>
                </a:lnTo>
                <a:lnTo>
                  <a:pt x="2505854" y="2545042"/>
                </a:lnTo>
                <a:lnTo>
                  <a:pt x="2543946" y="2545042"/>
                </a:lnTo>
                <a:lnTo>
                  <a:pt x="2542676" y="2543772"/>
                </a:lnTo>
                <a:close/>
              </a:path>
              <a:path w="2776855" h="2777490">
                <a:moveTo>
                  <a:pt x="2538868" y="2539962"/>
                </a:moveTo>
                <a:lnTo>
                  <a:pt x="2500776" y="2539962"/>
                </a:lnTo>
                <a:lnTo>
                  <a:pt x="2503315" y="2542502"/>
                </a:lnTo>
                <a:lnTo>
                  <a:pt x="2541407" y="2542502"/>
                </a:lnTo>
                <a:lnTo>
                  <a:pt x="2538868" y="2539962"/>
                </a:lnTo>
                <a:close/>
              </a:path>
              <a:path w="2776855" h="2777490">
                <a:moveTo>
                  <a:pt x="2536329" y="2537422"/>
                </a:moveTo>
                <a:lnTo>
                  <a:pt x="2498237" y="2537422"/>
                </a:lnTo>
                <a:lnTo>
                  <a:pt x="2499507" y="2538692"/>
                </a:lnTo>
                <a:lnTo>
                  <a:pt x="2537598" y="2538692"/>
                </a:lnTo>
                <a:lnTo>
                  <a:pt x="2536329" y="2537422"/>
                </a:lnTo>
                <a:close/>
              </a:path>
              <a:path w="2776855" h="2777490">
                <a:moveTo>
                  <a:pt x="2532521" y="2533612"/>
                </a:moveTo>
                <a:lnTo>
                  <a:pt x="2494429" y="2533612"/>
                </a:lnTo>
                <a:lnTo>
                  <a:pt x="2496968" y="2536152"/>
                </a:lnTo>
                <a:lnTo>
                  <a:pt x="2535060" y="2536152"/>
                </a:lnTo>
                <a:lnTo>
                  <a:pt x="2532521" y="2533612"/>
                </a:lnTo>
                <a:close/>
              </a:path>
              <a:path w="2776855" h="2777490">
                <a:moveTo>
                  <a:pt x="2529982" y="2531072"/>
                </a:moveTo>
                <a:lnTo>
                  <a:pt x="2491890" y="2531072"/>
                </a:lnTo>
                <a:lnTo>
                  <a:pt x="2493159" y="2532342"/>
                </a:lnTo>
                <a:lnTo>
                  <a:pt x="2531251" y="2532342"/>
                </a:lnTo>
                <a:lnTo>
                  <a:pt x="2529982" y="2531072"/>
                </a:lnTo>
                <a:close/>
              </a:path>
              <a:path w="2776855" h="2777490">
                <a:moveTo>
                  <a:pt x="2526173" y="2527262"/>
                </a:moveTo>
                <a:lnTo>
                  <a:pt x="2488082" y="2527262"/>
                </a:lnTo>
                <a:lnTo>
                  <a:pt x="2490620" y="2529802"/>
                </a:lnTo>
                <a:lnTo>
                  <a:pt x="2528712" y="2529802"/>
                </a:lnTo>
                <a:lnTo>
                  <a:pt x="2526173" y="2527262"/>
                </a:lnTo>
                <a:close/>
              </a:path>
              <a:path w="2776855" h="2777490">
                <a:moveTo>
                  <a:pt x="2523634" y="2524722"/>
                </a:moveTo>
                <a:lnTo>
                  <a:pt x="2485543" y="2524722"/>
                </a:lnTo>
                <a:lnTo>
                  <a:pt x="2486812" y="2525992"/>
                </a:lnTo>
                <a:lnTo>
                  <a:pt x="2524904" y="2525992"/>
                </a:lnTo>
                <a:lnTo>
                  <a:pt x="2523634" y="2524722"/>
                </a:lnTo>
                <a:close/>
              </a:path>
              <a:path w="2776855" h="2777490">
                <a:moveTo>
                  <a:pt x="2519826" y="2520912"/>
                </a:moveTo>
                <a:lnTo>
                  <a:pt x="2481734" y="2520912"/>
                </a:lnTo>
                <a:lnTo>
                  <a:pt x="2484273" y="2523452"/>
                </a:lnTo>
                <a:lnTo>
                  <a:pt x="2522365" y="2523452"/>
                </a:lnTo>
                <a:lnTo>
                  <a:pt x="2519826" y="2520912"/>
                </a:lnTo>
                <a:close/>
              </a:path>
              <a:path w="2776855" h="2777490">
                <a:moveTo>
                  <a:pt x="2517287" y="2518372"/>
                </a:moveTo>
                <a:lnTo>
                  <a:pt x="2479195" y="2518372"/>
                </a:lnTo>
                <a:lnTo>
                  <a:pt x="2480465" y="2519642"/>
                </a:lnTo>
                <a:lnTo>
                  <a:pt x="2518557" y="2519642"/>
                </a:lnTo>
                <a:lnTo>
                  <a:pt x="2517287" y="2518372"/>
                </a:lnTo>
                <a:close/>
              </a:path>
              <a:path w="2776855" h="2777490">
                <a:moveTo>
                  <a:pt x="2513479" y="2514562"/>
                </a:moveTo>
                <a:lnTo>
                  <a:pt x="2475387" y="2514562"/>
                </a:lnTo>
                <a:lnTo>
                  <a:pt x="2477926" y="2517102"/>
                </a:lnTo>
                <a:lnTo>
                  <a:pt x="2516018" y="2517102"/>
                </a:lnTo>
                <a:lnTo>
                  <a:pt x="2513479" y="2514562"/>
                </a:lnTo>
                <a:close/>
              </a:path>
              <a:path w="2776855" h="2777490">
                <a:moveTo>
                  <a:pt x="2510940" y="2512022"/>
                </a:moveTo>
                <a:lnTo>
                  <a:pt x="2472848" y="2512022"/>
                </a:lnTo>
                <a:lnTo>
                  <a:pt x="2474118" y="2513292"/>
                </a:lnTo>
                <a:lnTo>
                  <a:pt x="2512209" y="2513292"/>
                </a:lnTo>
                <a:lnTo>
                  <a:pt x="2510940" y="2512022"/>
                </a:lnTo>
                <a:close/>
              </a:path>
              <a:path w="2776855" h="2777490">
                <a:moveTo>
                  <a:pt x="2507132" y="2508212"/>
                </a:moveTo>
                <a:lnTo>
                  <a:pt x="2469040" y="2508212"/>
                </a:lnTo>
                <a:lnTo>
                  <a:pt x="2471579" y="2510752"/>
                </a:lnTo>
                <a:lnTo>
                  <a:pt x="2509670" y="2510752"/>
                </a:lnTo>
                <a:lnTo>
                  <a:pt x="2507132" y="2508212"/>
                </a:lnTo>
                <a:close/>
              </a:path>
              <a:path w="2776855" h="2777490">
                <a:moveTo>
                  <a:pt x="2504593" y="2505672"/>
                </a:moveTo>
                <a:lnTo>
                  <a:pt x="2466501" y="2505672"/>
                </a:lnTo>
                <a:lnTo>
                  <a:pt x="2467770" y="2506942"/>
                </a:lnTo>
                <a:lnTo>
                  <a:pt x="2505862" y="2506942"/>
                </a:lnTo>
                <a:lnTo>
                  <a:pt x="2504593" y="2505672"/>
                </a:lnTo>
                <a:close/>
              </a:path>
              <a:path w="2776855" h="2777490">
                <a:moveTo>
                  <a:pt x="2500784" y="2501862"/>
                </a:moveTo>
                <a:lnTo>
                  <a:pt x="2462692" y="2501862"/>
                </a:lnTo>
                <a:lnTo>
                  <a:pt x="2465231" y="2504402"/>
                </a:lnTo>
                <a:lnTo>
                  <a:pt x="2503323" y="2504402"/>
                </a:lnTo>
                <a:lnTo>
                  <a:pt x="2500784" y="2501862"/>
                </a:lnTo>
                <a:close/>
              </a:path>
              <a:path w="2776855" h="2777490">
                <a:moveTo>
                  <a:pt x="2498245" y="2499322"/>
                </a:moveTo>
                <a:lnTo>
                  <a:pt x="2460154" y="2499322"/>
                </a:lnTo>
                <a:lnTo>
                  <a:pt x="2461423" y="2500592"/>
                </a:lnTo>
                <a:lnTo>
                  <a:pt x="2499515" y="2500592"/>
                </a:lnTo>
                <a:lnTo>
                  <a:pt x="2498245" y="2499322"/>
                </a:lnTo>
                <a:close/>
              </a:path>
              <a:path w="2776855" h="2777490">
                <a:moveTo>
                  <a:pt x="2494437" y="2495512"/>
                </a:moveTo>
                <a:lnTo>
                  <a:pt x="2456345" y="2495512"/>
                </a:lnTo>
                <a:lnTo>
                  <a:pt x="2458884" y="2498052"/>
                </a:lnTo>
                <a:lnTo>
                  <a:pt x="2496976" y="2498052"/>
                </a:lnTo>
                <a:lnTo>
                  <a:pt x="2494437" y="2495512"/>
                </a:lnTo>
                <a:close/>
              </a:path>
              <a:path w="2776855" h="2777490">
                <a:moveTo>
                  <a:pt x="2491898" y="2492972"/>
                </a:moveTo>
                <a:lnTo>
                  <a:pt x="2453806" y="2492972"/>
                </a:lnTo>
                <a:lnTo>
                  <a:pt x="2455076" y="2494242"/>
                </a:lnTo>
                <a:lnTo>
                  <a:pt x="2493168" y="2494242"/>
                </a:lnTo>
                <a:lnTo>
                  <a:pt x="2491898" y="2492972"/>
                </a:lnTo>
                <a:close/>
              </a:path>
              <a:path w="2776855" h="2777490">
                <a:moveTo>
                  <a:pt x="2488090" y="2489162"/>
                </a:moveTo>
                <a:lnTo>
                  <a:pt x="2449998" y="2489162"/>
                </a:lnTo>
                <a:lnTo>
                  <a:pt x="2452537" y="2491702"/>
                </a:lnTo>
                <a:lnTo>
                  <a:pt x="2490629" y="2491702"/>
                </a:lnTo>
                <a:lnTo>
                  <a:pt x="2488090" y="2489162"/>
                </a:lnTo>
                <a:close/>
              </a:path>
              <a:path w="2776855" h="2777490">
                <a:moveTo>
                  <a:pt x="2485551" y="2486622"/>
                </a:moveTo>
                <a:lnTo>
                  <a:pt x="2447459" y="2486622"/>
                </a:lnTo>
                <a:lnTo>
                  <a:pt x="2448729" y="2487892"/>
                </a:lnTo>
                <a:lnTo>
                  <a:pt x="2486820" y="2487892"/>
                </a:lnTo>
                <a:lnTo>
                  <a:pt x="2485551" y="2486622"/>
                </a:lnTo>
                <a:close/>
              </a:path>
              <a:path w="2776855" h="2777490">
                <a:moveTo>
                  <a:pt x="2479204" y="2480272"/>
                </a:moveTo>
                <a:lnTo>
                  <a:pt x="2441112" y="2480272"/>
                </a:lnTo>
                <a:lnTo>
                  <a:pt x="2446190" y="2485352"/>
                </a:lnTo>
                <a:lnTo>
                  <a:pt x="2484281" y="2485352"/>
                </a:lnTo>
                <a:lnTo>
                  <a:pt x="2479204" y="2480272"/>
                </a:lnTo>
                <a:close/>
              </a:path>
              <a:path w="2776855" h="2777490">
                <a:moveTo>
                  <a:pt x="2475395" y="2476462"/>
                </a:moveTo>
                <a:lnTo>
                  <a:pt x="2437303" y="2476462"/>
                </a:lnTo>
                <a:lnTo>
                  <a:pt x="2439842" y="2479002"/>
                </a:lnTo>
                <a:lnTo>
                  <a:pt x="2477934" y="2479002"/>
                </a:lnTo>
                <a:lnTo>
                  <a:pt x="2475395" y="2476462"/>
                </a:lnTo>
                <a:close/>
              </a:path>
              <a:path w="2776855" h="2777490">
                <a:moveTo>
                  <a:pt x="2472856" y="2473922"/>
                </a:moveTo>
                <a:lnTo>
                  <a:pt x="2434765" y="2473922"/>
                </a:lnTo>
                <a:lnTo>
                  <a:pt x="2436034" y="2475192"/>
                </a:lnTo>
                <a:lnTo>
                  <a:pt x="2474126" y="2475192"/>
                </a:lnTo>
                <a:lnTo>
                  <a:pt x="2472856" y="2473922"/>
                </a:lnTo>
                <a:close/>
              </a:path>
              <a:path w="2776855" h="2777490">
                <a:moveTo>
                  <a:pt x="2469048" y="2470112"/>
                </a:moveTo>
                <a:lnTo>
                  <a:pt x="2430956" y="2470112"/>
                </a:lnTo>
                <a:lnTo>
                  <a:pt x="2433495" y="2472652"/>
                </a:lnTo>
                <a:lnTo>
                  <a:pt x="2471587" y="2472652"/>
                </a:lnTo>
                <a:lnTo>
                  <a:pt x="2469048" y="2470112"/>
                </a:lnTo>
                <a:close/>
              </a:path>
              <a:path w="2776855" h="2777490">
                <a:moveTo>
                  <a:pt x="2466509" y="2467572"/>
                </a:moveTo>
                <a:lnTo>
                  <a:pt x="2428417" y="2467572"/>
                </a:lnTo>
                <a:lnTo>
                  <a:pt x="2429687" y="2468842"/>
                </a:lnTo>
                <a:lnTo>
                  <a:pt x="2467779" y="2468842"/>
                </a:lnTo>
                <a:lnTo>
                  <a:pt x="2466509" y="2467572"/>
                </a:lnTo>
                <a:close/>
              </a:path>
              <a:path w="2776855" h="2777490">
                <a:moveTo>
                  <a:pt x="2462701" y="2463762"/>
                </a:moveTo>
                <a:lnTo>
                  <a:pt x="2424609" y="2463762"/>
                </a:lnTo>
                <a:lnTo>
                  <a:pt x="2427148" y="2466302"/>
                </a:lnTo>
                <a:lnTo>
                  <a:pt x="2465240" y="2466302"/>
                </a:lnTo>
                <a:lnTo>
                  <a:pt x="2462701" y="2463762"/>
                </a:lnTo>
                <a:close/>
              </a:path>
              <a:path w="2776855" h="2777490">
                <a:moveTo>
                  <a:pt x="2460162" y="2461222"/>
                </a:moveTo>
                <a:lnTo>
                  <a:pt x="2422070" y="2461222"/>
                </a:lnTo>
                <a:lnTo>
                  <a:pt x="2423339" y="2462492"/>
                </a:lnTo>
                <a:lnTo>
                  <a:pt x="2461431" y="2462492"/>
                </a:lnTo>
                <a:lnTo>
                  <a:pt x="2460162" y="2461222"/>
                </a:lnTo>
                <a:close/>
              </a:path>
              <a:path w="2776855" h="2777490">
                <a:moveTo>
                  <a:pt x="2456353" y="2457412"/>
                </a:moveTo>
                <a:lnTo>
                  <a:pt x="2418262" y="2457412"/>
                </a:lnTo>
                <a:lnTo>
                  <a:pt x="2420801" y="2459952"/>
                </a:lnTo>
                <a:lnTo>
                  <a:pt x="2458892" y="2459952"/>
                </a:lnTo>
                <a:lnTo>
                  <a:pt x="2456353" y="2457412"/>
                </a:lnTo>
                <a:close/>
              </a:path>
              <a:path w="2776855" h="2777490">
                <a:moveTo>
                  <a:pt x="2453815" y="2454872"/>
                </a:moveTo>
                <a:lnTo>
                  <a:pt x="2415723" y="2454872"/>
                </a:lnTo>
                <a:lnTo>
                  <a:pt x="2416992" y="2456142"/>
                </a:lnTo>
                <a:lnTo>
                  <a:pt x="2455084" y="2456142"/>
                </a:lnTo>
                <a:lnTo>
                  <a:pt x="2453815" y="2454872"/>
                </a:lnTo>
                <a:close/>
              </a:path>
              <a:path w="2776855" h="2777490">
                <a:moveTo>
                  <a:pt x="2450006" y="2451062"/>
                </a:moveTo>
                <a:lnTo>
                  <a:pt x="2411914" y="2451062"/>
                </a:lnTo>
                <a:lnTo>
                  <a:pt x="2414453" y="2453602"/>
                </a:lnTo>
                <a:lnTo>
                  <a:pt x="2452545" y="2453602"/>
                </a:lnTo>
                <a:lnTo>
                  <a:pt x="2450006" y="2451062"/>
                </a:lnTo>
                <a:close/>
              </a:path>
              <a:path w="2776855" h="2777490">
                <a:moveTo>
                  <a:pt x="2447467" y="2448522"/>
                </a:moveTo>
                <a:lnTo>
                  <a:pt x="2409375" y="2448522"/>
                </a:lnTo>
                <a:lnTo>
                  <a:pt x="2410645" y="2449792"/>
                </a:lnTo>
                <a:lnTo>
                  <a:pt x="2448737" y="2449792"/>
                </a:lnTo>
                <a:lnTo>
                  <a:pt x="2447467" y="2448522"/>
                </a:lnTo>
                <a:close/>
              </a:path>
              <a:path w="2776855" h="2777490">
                <a:moveTo>
                  <a:pt x="2443659" y="2444712"/>
                </a:moveTo>
                <a:lnTo>
                  <a:pt x="2405567" y="2444712"/>
                </a:lnTo>
                <a:lnTo>
                  <a:pt x="2408106" y="2447252"/>
                </a:lnTo>
                <a:lnTo>
                  <a:pt x="2446198" y="2447252"/>
                </a:lnTo>
                <a:lnTo>
                  <a:pt x="2443659" y="2444712"/>
                </a:lnTo>
                <a:close/>
              </a:path>
              <a:path w="2776855" h="2777490">
                <a:moveTo>
                  <a:pt x="2441120" y="2442172"/>
                </a:moveTo>
                <a:lnTo>
                  <a:pt x="2403028" y="2442172"/>
                </a:lnTo>
                <a:lnTo>
                  <a:pt x="2404298" y="2443442"/>
                </a:lnTo>
                <a:lnTo>
                  <a:pt x="2442389" y="2443442"/>
                </a:lnTo>
                <a:lnTo>
                  <a:pt x="2441120" y="2442172"/>
                </a:lnTo>
                <a:close/>
              </a:path>
              <a:path w="2776855" h="2777490">
                <a:moveTo>
                  <a:pt x="2437312" y="2438362"/>
                </a:moveTo>
                <a:lnTo>
                  <a:pt x="2399220" y="2438362"/>
                </a:lnTo>
                <a:lnTo>
                  <a:pt x="2401759" y="2440902"/>
                </a:lnTo>
                <a:lnTo>
                  <a:pt x="2439851" y="2440902"/>
                </a:lnTo>
                <a:lnTo>
                  <a:pt x="2437312" y="2438362"/>
                </a:lnTo>
                <a:close/>
              </a:path>
              <a:path w="2776855" h="2777490">
                <a:moveTo>
                  <a:pt x="2434773" y="2435822"/>
                </a:moveTo>
                <a:lnTo>
                  <a:pt x="2396681" y="2435822"/>
                </a:lnTo>
                <a:lnTo>
                  <a:pt x="2397950" y="2437092"/>
                </a:lnTo>
                <a:lnTo>
                  <a:pt x="2436042" y="2437092"/>
                </a:lnTo>
                <a:lnTo>
                  <a:pt x="2434773" y="2435822"/>
                </a:lnTo>
                <a:close/>
              </a:path>
              <a:path w="2776855" h="2777490">
                <a:moveTo>
                  <a:pt x="2430964" y="2432012"/>
                </a:moveTo>
                <a:lnTo>
                  <a:pt x="2392873" y="2432012"/>
                </a:lnTo>
                <a:lnTo>
                  <a:pt x="2395411" y="2434552"/>
                </a:lnTo>
                <a:lnTo>
                  <a:pt x="2433503" y="2434552"/>
                </a:lnTo>
                <a:lnTo>
                  <a:pt x="2430964" y="2432012"/>
                </a:lnTo>
                <a:close/>
              </a:path>
              <a:path w="2776855" h="2777490">
                <a:moveTo>
                  <a:pt x="2428425" y="2429472"/>
                </a:moveTo>
                <a:lnTo>
                  <a:pt x="2390334" y="2429472"/>
                </a:lnTo>
                <a:lnTo>
                  <a:pt x="2391603" y="2430742"/>
                </a:lnTo>
                <a:lnTo>
                  <a:pt x="2429695" y="2430742"/>
                </a:lnTo>
                <a:lnTo>
                  <a:pt x="2428425" y="2429472"/>
                </a:lnTo>
                <a:close/>
              </a:path>
              <a:path w="2776855" h="2777490">
                <a:moveTo>
                  <a:pt x="2424617" y="2425662"/>
                </a:moveTo>
                <a:lnTo>
                  <a:pt x="2386525" y="2425662"/>
                </a:lnTo>
                <a:lnTo>
                  <a:pt x="2389064" y="2428202"/>
                </a:lnTo>
                <a:lnTo>
                  <a:pt x="2427156" y="2428202"/>
                </a:lnTo>
                <a:lnTo>
                  <a:pt x="2424617" y="2425662"/>
                </a:lnTo>
                <a:close/>
              </a:path>
              <a:path w="2776855" h="2777490">
                <a:moveTo>
                  <a:pt x="2422078" y="2423122"/>
                </a:moveTo>
                <a:lnTo>
                  <a:pt x="2383986" y="2423122"/>
                </a:lnTo>
                <a:lnTo>
                  <a:pt x="2385256" y="2424392"/>
                </a:lnTo>
                <a:lnTo>
                  <a:pt x="2423348" y="2424392"/>
                </a:lnTo>
                <a:lnTo>
                  <a:pt x="2422078" y="2423122"/>
                </a:lnTo>
                <a:close/>
              </a:path>
              <a:path w="2776855" h="2777490">
                <a:moveTo>
                  <a:pt x="2415731" y="2416772"/>
                </a:moveTo>
                <a:lnTo>
                  <a:pt x="2377639" y="2416772"/>
                </a:lnTo>
                <a:lnTo>
                  <a:pt x="2382717" y="2421852"/>
                </a:lnTo>
                <a:lnTo>
                  <a:pt x="2420809" y="2421852"/>
                </a:lnTo>
                <a:lnTo>
                  <a:pt x="2415731" y="2416772"/>
                </a:lnTo>
                <a:close/>
              </a:path>
              <a:path w="2776855" h="2777490">
                <a:moveTo>
                  <a:pt x="2409384" y="2410422"/>
                </a:moveTo>
                <a:lnTo>
                  <a:pt x="2371292" y="2410422"/>
                </a:lnTo>
                <a:lnTo>
                  <a:pt x="2376370" y="2415502"/>
                </a:lnTo>
                <a:lnTo>
                  <a:pt x="2414461" y="2415502"/>
                </a:lnTo>
                <a:lnTo>
                  <a:pt x="2409384" y="2410422"/>
                </a:lnTo>
                <a:close/>
              </a:path>
              <a:path w="2776855" h="2777490">
                <a:moveTo>
                  <a:pt x="2403036" y="2404072"/>
                </a:moveTo>
                <a:lnTo>
                  <a:pt x="2364945" y="2404072"/>
                </a:lnTo>
                <a:lnTo>
                  <a:pt x="2370022" y="2409152"/>
                </a:lnTo>
                <a:lnTo>
                  <a:pt x="2408114" y="2409152"/>
                </a:lnTo>
                <a:lnTo>
                  <a:pt x="2403036" y="2404072"/>
                </a:lnTo>
                <a:close/>
              </a:path>
              <a:path w="2776855" h="2777490">
                <a:moveTo>
                  <a:pt x="2396689" y="2397722"/>
                </a:moveTo>
                <a:lnTo>
                  <a:pt x="2358597" y="2397722"/>
                </a:lnTo>
                <a:lnTo>
                  <a:pt x="2363675" y="2402802"/>
                </a:lnTo>
                <a:lnTo>
                  <a:pt x="2401767" y="2402802"/>
                </a:lnTo>
                <a:lnTo>
                  <a:pt x="2396689" y="2397722"/>
                </a:lnTo>
                <a:close/>
              </a:path>
              <a:path w="2776855" h="2777490">
                <a:moveTo>
                  <a:pt x="2390342" y="2391372"/>
                </a:moveTo>
                <a:lnTo>
                  <a:pt x="2352250" y="2391372"/>
                </a:lnTo>
                <a:lnTo>
                  <a:pt x="2357328" y="2396452"/>
                </a:lnTo>
                <a:lnTo>
                  <a:pt x="2395420" y="2396452"/>
                </a:lnTo>
                <a:lnTo>
                  <a:pt x="2390342" y="2391372"/>
                </a:lnTo>
                <a:close/>
              </a:path>
              <a:path w="2776855" h="2777490">
                <a:moveTo>
                  <a:pt x="2383995" y="2385022"/>
                </a:moveTo>
                <a:lnTo>
                  <a:pt x="2345903" y="2385022"/>
                </a:lnTo>
                <a:lnTo>
                  <a:pt x="2350981" y="2390102"/>
                </a:lnTo>
                <a:lnTo>
                  <a:pt x="2389072" y="2390102"/>
                </a:lnTo>
                <a:lnTo>
                  <a:pt x="2383995" y="2385022"/>
                </a:lnTo>
                <a:close/>
              </a:path>
              <a:path w="2776855" h="2777490">
                <a:moveTo>
                  <a:pt x="2377647" y="2378672"/>
                </a:moveTo>
                <a:lnTo>
                  <a:pt x="2339556" y="2378672"/>
                </a:lnTo>
                <a:lnTo>
                  <a:pt x="2344633" y="2383752"/>
                </a:lnTo>
                <a:lnTo>
                  <a:pt x="2382725" y="2383752"/>
                </a:lnTo>
                <a:lnTo>
                  <a:pt x="2377647" y="2378672"/>
                </a:lnTo>
                <a:close/>
              </a:path>
              <a:path w="2776855" h="2777490">
                <a:moveTo>
                  <a:pt x="2372570" y="2373592"/>
                </a:moveTo>
                <a:lnTo>
                  <a:pt x="2334478" y="2373592"/>
                </a:lnTo>
                <a:lnTo>
                  <a:pt x="2338286" y="2377402"/>
                </a:lnTo>
                <a:lnTo>
                  <a:pt x="2376378" y="2377402"/>
                </a:lnTo>
                <a:lnTo>
                  <a:pt x="2372570" y="2373592"/>
                </a:lnTo>
                <a:close/>
              </a:path>
              <a:path w="2776855" h="2777490">
                <a:moveTo>
                  <a:pt x="2366222" y="2367242"/>
                </a:moveTo>
                <a:lnTo>
                  <a:pt x="2328130" y="2367242"/>
                </a:lnTo>
                <a:lnTo>
                  <a:pt x="2333208" y="2372322"/>
                </a:lnTo>
                <a:lnTo>
                  <a:pt x="2371300" y="2372322"/>
                </a:lnTo>
                <a:lnTo>
                  <a:pt x="2366222" y="2367242"/>
                </a:lnTo>
                <a:close/>
              </a:path>
              <a:path w="2776855" h="2777490">
                <a:moveTo>
                  <a:pt x="2359875" y="2360892"/>
                </a:moveTo>
                <a:lnTo>
                  <a:pt x="2321783" y="2360892"/>
                </a:lnTo>
                <a:lnTo>
                  <a:pt x="2326861" y="2365972"/>
                </a:lnTo>
                <a:lnTo>
                  <a:pt x="2364953" y="2365972"/>
                </a:lnTo>
                <a:lnTo>
                  <a:pt x="2359875" y="2360892"/>
                </a:lnTo>
                <a:close/>
              </a:path>
              <a:path w="2776855" h="2777490">
                <a:moveTo>
                  <a:pt x="2353528" y="2354542"/>
                </a:moveTo>
                <a:lnTo>
                  <a:pt x="2315436" y="2354542"/>
                </a:lnTo>
                <a:lnTo>
                  <a:pt x="2320514" y="2359622"/>
                </a:lnTo>
                <a:lnTo>
                  <a:pt x="2358606" y="2359622"/>
                </a:lnTo>
                <a:lnTo>
                  <a:pt x="2353528" y="2354542"/>
                </a:lnTo>
                <a:close/>
              </a:path>
              <a:path w="2776855" h="2777490">
                <a:moveTo>
                  <a:pt x="2347180" y="2348192"/>
                </a:moveTo>
                <a:lnTo>
                  <a:pt x="2309089" y="2348192"/>
                </a:lnTo>
                <a:lnTo>
                  <a:pt x="2314166" y="2353272"/>
                </a:lnTo>
                <a:lnTo>
                  <a:pt x="2352258" y="2353272"/>
                </a:lnTo>
                <a:lnTo>
                  <a:pt x="2347180" y="2348192"/>
                </a:lnTo>
                <a:close/>
              </a:path>
              <a:path w="2776855" h="2777490">
                <a:moveTo>
                  <a:pt x="2340833" y="2341842"/>
                </a:moveTo>
                <a:lnTo>
                  <a:pt x="2302741" y="2341842"/>
                </a:lnTo>
                <a:lnTo>
                  <a:pt x="2307819" y="2346922"/>
                </a:lnTo>
                <a:lnTo>
                  <a:pt x="2345911" y="2346922"/>
                </a:lnTo>
                <a:lnTo>
                  <a:pt x="2340833" y="2341842"/>
                </a:lnTo>
                <a:close/>
              </a:path>
              <a:path w="2776855" h="2777490">
                <a:moveTo>
                  <a:pt x="2334486" y="2335492"/>
                </a:moveTo>
                <a:lnTo>
                  <a:pt x="2296394" y="2335492"/>
                </a:lnTo>
                <a:lnTo>
                  <a:pt x="2301472" y="2340572"/>
                </a:lnTo>
                <a:lnTo>
                  <a:pt x="2339564" y="2340572"/>
                </a:lnTo>
                <a:lnTo>
                  <a:pt x="2334486" y="2335492"/>
                </a:lnTo>
                <a:close/>
              </a:path>
              <a:path w="2776855" h="2777490">
                <a:moveTo>
                  <a:pt x="2328139" y="2329142"/>
                </a:moveTo>
                <a:lnTo>
                  <a:pt x="2290047" y="2329142"/>
                </a:lnTo>
                <a:lnTo>
                  <a:pt x="2295125" y="2334222"/>
                </a:lnTo>
                <a:lnTo>
                  <a:pt x="2333216" y="2334222"/>
                </a:lnTo>
                <a:lnTo>
                  <a:pt x="2328139" y="2329142"/>
                </a:lnTo>
                <a:close/>
              </a:path>
              <a:path w="2776855" h="2777490">
                <a:moveTo>
                  <a:pt x="2321791" y="2322792"/>
                </a:moveTo>
                <a:lnTo>
                  <a:pt x="2283700" y="2322792"/>
                </a:lnTo>
                <a:lnTo>
                  <a:pt x="2288777" y="2327872"/>
                </a:lnTo>
                <a:lnTo>
                  <a:pt x="2326869" y="2327872"/>
                </a:lnTo>
                <a:lnTo>
                  <a:pt x="2321791" y="2322792"/>
                </a:lnTo>
                <a:close/>
              </a:path>
              <a:path w="2776855" h="2777490">
                <a:moveTo>
                  <a:pt x="2315444" y="2316442"/>
                </a:moveTo>
                <a:lnTo>
                  <a:pt x="2277352" y="2316442"/>
                </a:lnTo>
                <a:lnTo>
                  <a:pt x="2282430" y="2321522"/>
                </a:lnTo>
                <a:lnTo>
                  <a:pt x="2320522" y="2321522"/>
                </a:lnTo>
                <a:lnTo>
                  <a:pt x="2315444" y="2316442"/>
                </a:lnTo>
                <a:close/>
              </a:path>
              <a:path w="2776855" h="2777490">
                <a:moveTo>
                  <a:pt x="2309097" y="2310092"/>
                </a:moveTo>
                <a:lnTo>
                  <a:pt x="2271005" y="2310092"/>
                </a:lnTo>
                <a:lnTo>
                  <a:pt x="2276083" y="2315172"/>
                </a:lnTo>
                <a:lnTo>
                  <a:pt x="2314175" y="2315172"/>
                </a:lnTo>
                <a:lnTo>
                  <a:pt x="2309097" y="2310092"/>
                </a:lnTo>
                <a:close/>
              </a:path>
              <a:path w="2776855" h="2777490">
                <a:moveTo>
                  <a:pt x="2302750" y="2303742"/>
                </a:moveTo>
                <a:lnTo>
                  <a:pt x="2264658" y="2303742"/>
                </a:lnTo>
                <a:lnTo>
                  <a:pt x="2269736" y="2308822"/>
                </a:lnTo>
                <a:lnTo>
                  <a:pt x="2307827" y="2308822"/>
                </a:lnTo>
                <a:lnTo>
                  <a:pt x="2302750" y="2303742"/>
                </a:lnTo>
                <a:close/>
              </a:path>
              <a:path w="2776855" h="2777490">
                <a:moveTo>
                  <a:pt x="2296402" y="2297392"/>
                </a:moveTo>
                <a:lnTo>
                  <a:pt x="2258311" y="2297392"/>
                </a:lnTo>
                <a:lnTo>
                  <a:pt x="2263388" y="2302472"/>
                </a:lnTo>
                <a:lnTo>
                  <a:pt x="2301480" y="2302472"/>
                </a:lnTo>
                <a:lnTo>
                  <a:pt x="2296402" y="2297392"/>
                </a:lnTo>
                <a:close/>
              </a:path>
              <a:path w="2776855" h="2777490">
                <a:moveTo>
                  <a:pt x="2290055" y="2291042"/>
                </a:moveTo>
                <a:lnTo>
                  <a:pt x="2251963" y="2291042"/>
                </a:lnTo>
                <a:lnTo>
                  <a:pt x="2257041" y="2296122"/>
                </a:lnTo>
                <a:lnTo>
                  <a:pt x="2295133" y="2296122"/>
                </a:lnTo>
                <a:lnTo>
                  <a:pt x="2290055" y="2291042"/>
                </a:lnTo>
                <a:close/>
              </a:path>
              <a:path w="2776855" h="2777490">
                <a:moveTo>
                  <a:pt x="2283708" y="2284692"/>
                </a:moveTo>
                <a:lnTo>
                  <a:pt x="2245616" y="2284692"/>
                </a:lnTo>
                <a:lnTo>
                  <a:pt x="2250694" y="2289772"/>
                </a:lnTo>
                <a:lnTo>
                  <a:pt x="2288786" y="2289772"/>
                </a:lnTo>
                <a:lnTo>
                  <a:pt x="2283708" y="2284692"/>
                </a:lnTo>
                <a:close/>
              </a:path>
              <a:path w="2776855" h="2777490">
                <a:moveTo>
                  <a:pt x="2277361" y="2278342"/>
                </a:moveTo>
                <a:lnTo>
                  <a:pt x="2239269" y="2278342"/>
                </a:lnTo>
                <a:lnTo>
                  <a:pt x="2244347" y="2283422"/>
                </a:lnTo>
                <a:lnTo>
                  <a:pt x="2282438" y="2283422"/>
                </a:lnTo>
                <a:lnTo>
                  <a:pt x="2277361" y="2278342"/>
                </a:lnTo>
                <a:close/>
              </a:path>
              <a:path w="2776855" h="2777490">
                <a:moveTo>
                  <a:pt x="2271013" y="2271992"/>
                </a:moveTo>
                <a:lnTo>
                  <a:pt x="2232921" y="2271992"/>
                </a:lnTo>
                <a:lnTo>
                  <a:pt x="2237999" y="2277072"/>
                </a:lnTo>
                <a:lnTo>
                  <a:pt x="2276091" y="2277072"/>
                </a:lnTo>
                <a:lnTo>
                  <a:pt x="2271013" y="2271992"/>
                </a:lnTo>
                <a:close/>
              </a:path>
              <a:path w="2776855" h="2777490">
                <a:moveTo>
                  <a:pt x="2264666" y="2265642"/>
                </a:moveTo>
                <a:lnTo>
                  <a:pt x="2226574" y="2265642"/>
                </a:lnTo>
                <a:lnTo>
                  <a:pt x="2231652" y="2270722"/>
                </a:lnTo>
                <a:lnTo>
                  <a:pt x="2269744" y="2270722"/>
                </a:lnTo>
                <a:lnTo>
                  <a:pt x="2264666" y="2265642"/>
                </a:lnTo>
                <a:close/>
              </a:path>
              <a:path w="2776855" h="2777490">
                <a:moveTo>
                  <a:pt x="2258319" y="2259292"/>
                </a:moveTo>
                <a:lnTo>
                  <a:pt x="2220227" y="2259292"/>
                </a:lnTo>
                <a:lnTo>
                  <a:pt x="2225305" y="2264372"/>
                </a:lnTo>
                <a:lnTo>
                  <a:pt x="2263397" y="2264372"/>
                </a:lnTo>
                <a:lnTo>
                  <a:pt x="2258319" y="2259292"/>
                </a:lnTo>
                <a:close/>
              </a:path>
              <a:path w="2776855" h="2777490">
                <a:moveTo>
                  <a:pt x="2251971" y="2252942"/>
                </a:moveTo>
                <a:lnTo>
                  <a:pt x="2213880" y="2252942"/>
                </a:lnTo>
                <a:lnTo>
                  <a:pt x="2218958" y="2258022"/>
                </a:lnTo>
                <a:lnTo>
                  <a:pt x="2257049" y="2258022"/>
                </a:lnTo>
                <a:lnTo>
                  <a:pt x="2251971" y="2252942"/>
                </a:lnTo>
                <a:close/>
              </a:path>
              <a:path w="2776855" h="2777490">
                <a:moveTo>
                  <a:pt x="2245624" y="2246592"/>
                </a:moveTo>
                <a:lnTo>
                  <a:pt x="2207532" y="2246592"/>
                </a:lnTo>
                <a:lnTo>
                  <a:pt x="2212610" y="2251672"/>
                </a:lnTo>
                <a:lnTo>
                  <a:pt x="2250702" y="2251672"/>
                </a:lnTo>
                <a:lnTo>
                  <a:pt x="2245624" y="2246592"/>
                </a:lnTo>
                <a:close/>
              </a:path>
              <a:path w="2776855" h="2777490">
                <a:moveTo>
                  <a:pt x="2239277" y="2240242"/>
                </a:moveTo>
                <a:lnTo>
                  <a:pt x="2201185" y="2240242"/>
                </a:lnTo>
                <a:lnTo>
                  <a:pt x="2206263" y="2245322"/>
                </a:lnTo>
                <a:lnTo>
                  <a:pt x="2244355" y="2245322"/>
                </a:lnTo>
                <a:lnTo>
                  <a:pt x="2239277" y="2240242"/>
                </a:lnTo>
                <a:close/>
              </a:path>
              <a:path w="2776855" h="2777490">
                <a:moveTo>
                  <a:pt x="2232930" y="2233892"/>
                </a:moveTo>
                <a:lnTo>
                  <a:pt x="2194838" y="2233892"/>
                </a:lnTo>
                <a:lnTo>
                  <a:pt x="2199916" y="2238972"/>
                </a:lnTo>
                <a:lnTo>
                  <a:pt x="2238008" y="2238972"/>
                </a:lnTo>
                <a:lnTo>
                  <a:pt x="2232930" y="2233892"/>
                </a:lnTo>
                <a:close/>
              </a:path>
              <a:path w="2776855" h="2777490">
                <a:moveTo>
                  <a:pt x="2226582" y="2227542"/>
                </a:moveTo>
                <a:lnTo>
                  <a:pt x="2188491" y="2227542"/>
                </a:lnTo>
                <a:lnTo>
                  <a:pt x="2193568" y="2232622"/>
                </a:lnTo>
                <a:lnTo>
                  <a:pt x="2231660" y="2232622"/>
                </a:lnTo>
                <a:lnTo>
                  <a:pt x="2226582" y="2227542"/>
                </a:lnTo>
                <a:close/>
              </a:path>
              <a:path w="2776855" h="2777490">
                <a:moveTo>
                  <a:pt x="2220235" y="2221192"/>
                </a:moveTo>
                <a:lnTo>
                  <a:pt x="2182143" y="2221192"/>
                </a:lnTo>
                <a:lnTo>
                  <a:pt x="2187221" y="2226272"/>
                </a:lnTo>
                <a:lnTo>
                  <a:pt x="2225313" y="2226272"/>
                </a:lnTo>
                <a:lnTo>
                  <a:pt x="2220235" y="2221192"/>
                </a:lnTo>
                <a:close/>
              </a:path>
              <a:path w="2776855" h="2777490">
                <a:moveTo>
                  <a:pt x="2213888" y="2214842"/>
                </a:moveTo>
                <a:lnTo>
                  <a:pt x="2175796" y="2214842"/>
                </a:lnTo>
                <a:lnTo>
                  <a:pt x="2180874" y="2219922"/>
                </a:lnTo>
                <a:lnTo>
                  <a:pt x="2218966" y="2219922"/>
                </a:lnTo>
                <a:lnTo>
                  <a:pt x="2213888" y="2214842"/>
                </a:lnTo>
                <a:close/>
              </a:path>
              <a:path w="2776855" h="2777490">
                <a:moveTo>
                  <a:pt x="2207541" y="2208492"/>
                </a:moveTo>
                <a:lnTo>
                  <a:pt x="2169449" y="2208492"/>
                </a:lnTo>
                <a:lnTo>
                  <a:pt x="2174527" y="2213572"/>
                </a:lnTo>
                <a:lnTo>
                  <a:pt x="2212618" y="2213572"/>
                </a:lnTo>
                <a:lnTo>
                  <a:pt x="2207541" y="2208492"/>
                </a:lnTo>
                <a:close/>
              </a:path>
              <a:path w="2776855" h="2777490">
                <a:moveTo>
                  <a:pt x="2201193" y="2202142"/>
                </a:moveTo>
                <a:lnTo>
                  <a:pt x="2163102" y="2202142"/>
                </a:lnTo>
                <a:lnTo>
                  <a:pt x="2168179" y="2207222"/>
                </a:lnTo>
                <a:lnTo>
                  <a:pt x="2206271" y="2207222"/>
                </a:lnTo>
                <a:lnTo>
                  <a:pt x="2201193" y="2202142"/>
                </a:lnTo>
                <a:close/>
              </a:path>
              <a:path w="2776855" h="2777490">
                <a:moveTo>
                  <a:pt x="2194846" y="2195792"/>
                </a:moveTo>
                <a:lnTo>
                  <a:pt x="2156754" y="2195792"/>
                </a:lnTo>
                <a:lnTo>
                  <a:pt x="2161832" y="2200872"/>
                </a:lnTo>
                <a:lnTo>
                  <a:pt x="2199924" y="2200872"/>
                </a:lnTo>
                <a:lnTo>
                  <a:pt x="2194846" y="2195792"/>
                </a:lnTo>
                <a:close/>
              </a:path>
              <a:path w="2776855" h="2777490">
                <a:moveTo>
                  <a:pt x="2188499" y="2189442"/>
                </a:moveTo>
                <a:lnTo>
                  <a:pt x="2150407" y="2189442"/>
                </a:lnTo>
                <a:lnTo>
                  <a:pt x="2155485" y="2194522"/>
                </a:lnTo>
                <a:lnTo>
                  <a:pt x="2193577" y="2194522"/>
                </a:lnTo>
                <a:lnTo>
                  <a:pt x="2188499" y="2189442"/>
                </a:lnTo>
                <a:close/>
              </a:path>
              <a:path w="2776855" h="2777490">
                <a:moveTo>
                  <a:pt x="2182152" y="2183092"/>
                </a:moveTo>
                <a:lnTo>
                  <a:pt x="2144060" y="2183092"/>
                </a:lnTo>
                <a:lnTo>
                  <a:pt x="2149138" y="2188172"/>
                </a:lnTo>
                <a:lnTo>
                  <a:pt x="2187229" y="2188172"/>
                </a:lnTo>
                <a:lnTo>
                  <a:pt x="2182152" y="2183092"/>
                </a:lnTo>
                <a:close/>
              </a:path>
              <a:path w="2776855" h="2777490">
                <a:moveTo>
                  <a:pt x="2175804" y="2176742"/>
                </a:moveTo>
                <a:lnTo>
                  <a:pt x="2137713" y="2176742"/>
                </a:lnTo>
                <a:lnTo>
                  <a:pt x="2142790" y="2181822"/>
                </a:lnTo>
                <a:lnTo>
                  <a:pt x="2180882" y="2181822"/>
                </a:lnTo>
                <a:lnTo>
                  <a:pt x="2175804" y="2176742"/>
                </a:lnTo>
                <a:close/>
              </a:path>
              <a:path w="2776855" h="2777490">
                <a:moveTo>
                  <a:pt x="1967614" y="1968462"/>
                </a:moveTo>
                <a:lnTo>
                  <a:pt x="1929522" y="1968462"/>
                </a:lnTo>
                <a:lnTo>
                  <a:pt x="2136443" y="2175472"/>
                </a:lnTo>
                <a:lnTo>
                  <a:pt x="2174535" y="2175472"/>
                </a:lnTo>
                <a:lnTo>
                  <a:pt x="1967614" y="1968462"/>
                </a:lnTo>
                <a:close/>
              </a:path>
              <a:path w="2776855" h="2777490">
                <a:moveTo>
                  <a:pt x="2683586" y="2684742"/>
                </a:moveTo>
                <a:lnTo>
                  <a:pt x="2645494" y="2684742"/>
                </a:lnTo>
                <a:lnTo>
                  <a:pt x="2670883" y="2710142"/>
                </a:lnTo>
                <a:lnTo>
                  <a:pt x="2708975" y="2710142"/>
                </a:lnTo>
                <a:lnTo>
                  <a:pt x="2683586" y="2684742"/>
                </a:lnTo>
                <a:close/>
              </a:path>
              <a:path w="2776855" h="2777490">
                <a:moveTo>
                  <a:pt x="2708975" y="2710142"/>
                </a:moveTo>
                <a:lnTo>
                  <a:pt x="2670883" y="2710142"/>
                </a:lnTo>
                <a:lnTo>
                  <a:pt x="2677230" y="2716492"/>
                </a:lnTo>
                <a:lnTo>
                  <a:pt x="2715322" y="2716492"/>
                </a:lnTo>
                <a:lnTo>
                  <a:pt x="2708975" y="2710142"/>
                </a:lnTo>
                <a:close/>
              </a:path>
              <a:path w="2776855" h="2777490">
                <a:moveTo>
                  <a:pt x="2715322" y="2716492"/>
                </a:moveTo>
                <a:lnTo>
                  <a:pt x="2677230" y="2716492"/>
                </a:lnTo>
                <a:lnTo>
                  <a:pt x="2689925" y="2729192"/>
                </a:lnTo>
                <a:lnTo>
                  <a:pt x="2728016" y="2729192"/>
                </a:lnTo>
                <a:lnTo>
                  <a:pt x="2715322" y="2716492"/>
                </a:lnTo>
                <a:close/>
              </a:path>
              <a:path w="2776855" h="2777490">
                <a:moveTo>
                  <a:pt x="2728016" y="2729192"/>
                </a:moveTo>
                <a:lnTo>
                  <a:pt x="2689925" y="2729192"/>
                </a:lnTo>
                <a:lnTo>
                  <a:pt x="2738164" y="2777452"/>
                </a:lnTo>
                <a:lnTo>
                  <a:pt x="2776256" y="2777452"/>
                </a:lnTo>
                <a:lnTo>
                  <a:pt x="2728016" y="2729192"/>
                </a:lnTo>
                <a:close/>
              </a:path>
            </a:pathLst>
          </a:custGeom>
          <a:solidFill>
            <a:srgbClr val="0036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" name="bg object 22"/>
          <p:cNvSpPr/>
          <p:nvPr/>
        </p:nvSpPr>
        <p:spPr>
          <a:xfrm>
            <a:off x="1" y="4113576"/>
            <a:ext cx="3651673" cy="2739390"/>
          </a:xfrm>
          <a:custGeom>
            <a:avLst/>
            <a:gdLst/>
            <a:ahLst/>
            <a:cxnLst/>
            <a:rect l="l" t="t" r="r" b="b"/>
            <a:pathLst>
              <a:path w="2738755" h="2739390">
                <a:moveTo>
                  <a:pt x="0" y="0"/>
                </a:moveTo>
                <a:lnTo>
                  <a:pt x="0" y="3764"/>
                </a:lnTo>
                <a:lnTo>
                  <a:pt x="3762" y="3764"/>
                </a:lnTo>
                <a:lnTo>
                  <a:pt x="0" y="0"/>
                </a:lnTo>
                <a:close/>
              </a:path>
              <a:path w="2738755" h="2739390">
                <a:moveTo>
                  <a:pt x="3762" y="3764"/>
                </a:moveTo>
                <a:lnTo>
                  <a:pt x="0" y="3764"/>
                </a:lnTo>
                <a:lnTo>
                  <a:pt x="0" y="10114"/>
                </a:lnTo>
                <a:lnTo>
                  <a:pt x="10109" y="10114"/>
                </a:lnTo>
                <a:lnTo>
                  <a:pt x="3762" y="3764"/>
                </a:lnTo>
                <a:close/>
              </a:path>
              <a:path w="2738755" h="2739390">
                <a:moveTo>
                  <a:pt x="10109" y="10114"/>
                </a:moveTo>
                <a:lnTo>
                  <a:pt x="0" y="10114"/>
                </a:lnTo>
                <a:lnTo>
                  <a:pt x="0" y="16464"/>
                </a:lnTo>
                <a:lnTo>
                  <a:pt x="16456" y="16464"/>
                </a:lnTo>
                <a:lnTo>
                  <a:pt x="10109" y="10114"/>
                </a:lnTo>
                <a:close/>
              </a:path>
              <a:path w="2738755" h="2739390">
                <a:moveTo>
                  <a:pt x="16456" y="16464"/>
                </a:moveTo>
                <a:lnTo>
                  <a:pt x="0" y="16464"/>
                </a:lnTo>
                <a:lnTo>
                  <a:pt x="0" y="22814"/>
                </a:lnTo>
                <a:lnTo>
                  <a:pt x="22804" y="22814"/>
                </a:lnTo>
                <a:lnTo>
                  <a:pt x="16456" y="16464"/>
                </a:lnTo>
                <a:close/>
              </a:path>
              <a:path w="2738755" h="2739390">
                <a:moveTo>
                  <a:pt x="22804" y="22814"/>
                </a:moveTo>
                <a:lnTo>
                  <a:pt x="0" y="22814"/>
                </a:lnTo>
                <a:lnTo>
                  <a:pt x="0" y="29164"/>
                </a:lnTo>
                <a:lnTo>
                  <a:pt x="29151" y="29164"/>
                </a:lnTo>
                <a:lnTo>
                  <a:pt x="22804" y="22814"/>
                </a:lnTo>
                <a:close/>
              </a:path>
              <a:path w="2738755" h="2739390">
                <a:moveTo>
                  <a:pt x="29151" y="29164"/>
                </a:moveTo>
                <a:lnTo>
                  <a:pt x="0" y="29164"/>
                </a:lnTo>
                <a:lnTo>
                  <a:pt x="0" y="35514"/>
                </a:lnTo>
                <a:lnTo>
                  <a:pt x="35498" y="35514"/>
                </a:lnTo>
                <a:lnTo>
                  <a:pt x="29151" y="29164"/>
                </a:lnTo>
                <a:close/>
              </a:path>
              <a:path w="2738755" h="2739390">
                <a:moveTo>
                  <a:pt x="35498" y="35514"/>
                </a:moveTo>
                <a:lnTo>
                  <a:pt x="0" y="35514"/>
                </a:lnTo>
                <a:lnTo>
                  <a:pt x="0" y="38108"/>
                </a:lnTo>
                <a:lnTo>
                  <a:pt x="10101" y="48214"/>
                </a:lnTo>
                <a:lnTo>
                  <a:pt x="48193" y="48214"/>
                </a:lnTo>
                <a:lnTo>
                  <a:pt x="35498" y="35514"/>
                </a:lnTo>
                <a:close/>
              </a:path>
              <a:path w="2738755" h="2739390">
                <a:moveTo>
                  <a:pt x="48193" y="48214"/>
                </a:moveTo>
                <a:lnTo>
                  <a:pt x="10101" y="48214"/>
                </a:lnTo>
                <a:lnTo>
                  <a:pt x="16448" y="54564"/>
                </a:lnTo>
                <a:lnTo>
                  <a:pt x="54540" y="54564"/>
                </a:lnTo>
                <a:lnTo>
                  <a:pt x="48193" y="48214"/>
                </a:lnTo>
                <a:close/>
              </a:path>
              <a:path w="2738755" h="2739390">
                <a:moveTo>
                  <a:pt x="54540" y="54564"/>
                </a:moveTo>
                <a:lnTo>
                  <a:pt x="16448" y="54564"/>
                </a:lnTo>
                <a:lnTo>
                  <a:pt x="29143" y="67264"/>
                </a:lnTo>
                <a:lnTo>
                  <a:pt x="67235" y="67264"/>
                </a:lnTo>
                <a:lnTo>
                  <a:pt x="54540" y="54564"/>
                </a:lnTo>
                <a:close/>
              </a:path>
              <a:path w="2738755" h="2739390">
                <a:moveTo>
                  <a:pt x="67235" y="67264"/>
                </a:moveTo>
                <a:lnTo>
                  <a:pt x="29143" y="67264"/>
                </a:lnTo>
                <a:lnTo>
                  <a:pt x="35490" y="73614"/>
                </a:lnTo>
                <a:lnTo>
                  <a:pt x="73582" y="73614"/>
                </a:lnTo>
                <a:lnTo>
                  <a:pt x="67235" y="67264"/>
                </a:lnTo>
                <a:close/>
              </a:path>
              <a:path w="2738755" h="2739390">
                <a:moveTo>
                  <a:pt x="73582" y="73614"/>
                </a:moveTo>
                <a:lnTo>
                  <a:pt x="35490" y="73614"/>
                </a:lnTo>
                <a:lnTo>
                  <a:pt x="41837" y="79964"/>
                </a:lnTo>
                <a:lnTo>
                  <a:pt x="79929" y="79964"/>
                </a:lnTo>
                <a:lnTo>
                  <a:pt x="73582" y="73614"/>
                </a:lnTo>
                <a:close/>
              </a:path>
              <a:path w="2738755" h="2739390">
                <a:moveTo>
                  <a:pt x="79929" y="79964"/>
                </a:moveTo>
                <a:lnTo>
                  <a:pt x="41837" y="79964"/>
                </a:lnTo>
                <a:lnTo>
                  <a:pt x="48185" y="86314"/>
                </a:lnTo>
                <a:lnTo>
                  <a:pt x="86276" y="86314"/>
                </a:lnTo>
                <a:lnTo>
                  <a:pt x="79929" y="79964"/>
                </a:lnTo>
                <a:close/>
              </a:path>
              <a:path w="2738755" h="2739390">
                <a:moveTo>
                  <a:pt x="86276" y="86314"/>
                </a:moveTo>
                <a:lnTo>
                  <a:pt x="48185" y="86314"/>
                </a:lnTo>
                <a:lnTo>
                  <a:pt x="54532" y="92664"/>
                </a:lnTo>
                <a:lnTo>
                  <a:pt x="92624" y="92664"/>
                </a:lnTo>
                <a:lnTo>
                  <a:pt x="86276" y="86314"/>
                </a:lnTo>
                <a:close/>
              </a:path>
              <a:path w="2738755" h="2739390">
                <a:moveTo>
                  <a:pt x="92624" y="92664"/>
                </a:moveTo>
                <a:lnTo>
                  <a:pt x="54532" y="92664"/>
                </a:lnTo>
                <a:lnTo>
                  <a:pt x="60879" y="99014"/>
                </a:lnTo>
                <a:lnTo>
                  <a:pt x="98971" y="99014"/>
                </a:lnTo>
                <a:lnTo>
                  <a:pt x="92624" y="92664"/>
                </a:lnTo>
                <a:close/>
              </a:path>
              <a:path w="2738755" h="2739390">
                <a:moveTo>
                  <a:pt x="98971" y="99014"/>
                </a:moveTo>
                <a:lnTo>
                  <a:pt x="60879" y="99014"/>
                </a:lnTo>
                <a:lnTo>
                  <a:pt x="67226" y="105364"/>
                </a:lnTo>
                <a:lnTo>
                  <a:pt x="105318" y="105364"/>
                </a:lnTo>
                <a:lnTo>
                  <a:pt x="98971" y="99014"/>
                </a:lnTo>
                <a:close/>
              </a:path>
              <a:path w="2738755" h="2739390">
                <a:moveTo>
                  <a:pt x="105318" y="105364"/>
                </a:moveTo>
                <a:lnTo>
                  <a:pt x="67226" y="105364"/>
                </a:lnTo>
                <a:lnTo>
                  <a:pt x="79921" y="118064"/>
                </a:lnTo>
                <a:lnTo>
                  <a:pt x="118013" y="118064"/>
                </a:lnTo>
                <a:lnTo>
                  <a:pt x="105318" y="105364"/>
                </a:lnTo>
                <a:close/>
              </a:path>
              <a:path w="2738755" h="2739390">
                <a:moveTo>
                  <a:pt x="118013" y="118064"/>
                </a:moveTo>
                <a:lnTo>
                  <a:pt x="79921" y="118064"/>
                </a:lnTo>
                <a:lnTo>
                  <a:pt x="86268" y="124414"/>
                </a:lnTo>
                <a:lnTo>
                  <a:pt x="124360" y="124414"/>
                </a:lnTo>
                <a:lnTo>
                  <a:pt x="118013" y="118064"/>
                </a:lnTo>
                <a:close/>
              </a:path>
              <a:path w="2738755" h="2739390">
                <a:moveTo>
                  <a:pt x="124360" y="124414"/>
                </a:moveTo>
                <a:lnTo>
                  <a:pt x="86268" y="124414"/>
                </a:lnTo>
                <a:lnTo>
                  <a:pt x="92615" y="130764"/>
                </a:lnTo>
                <a:lnTo>
                  <a:pt x="130707" y="130764"/>
                </a:lnTo>
                <a:lnTo>
                  <a:pt x="124360" y="124414"/>
                </a:lnTo>
                <a:close/>
              </a:path>
              <a:path w="2738755" h="2739390">
                <a:moveTo>
                  <a:pt x="130707" y="130764"/>
                </a:moveTo>
                <a:lnTo>
                  <a:pt x="92615" y="130764"/>
                </a:lnTo>
                <a:lnTo>
                  <a:pt x="98963" y="137114"/>
                </a:lnTo>
                <a:lnTo>
                  <a:pt x="137054" y="137114"/>
                </a:lnTo>
                <a:lnTo>
                  <a:pt x="130707" y="130764"/>
                </a:lnTo>
                <a:close/>
              </a:path>
              <a:path w="2738755" h="2739390">
                <a:moveTo>
                  <a:pt x="137054" y="137114"/>
                </a:moveTo>
                <a:lnTo>
                  <a:pt x="98963" y="137114"/>
                </a:lnTo>
                <a:lnTo>
                  <a:pt x="105310" y="143464"/>
                </a:lnTo>
                <a:lnTo>
                  <a:pt x="143402" y="143464"/>
                </a:lnTo>
                <a:lnTo>
                  <a:pt x="137054" y="137114"/>
                </a:lnTo>
                <a:close/>
              </a:path>
              <a:path w="2738755" h="2739390">
                <a:moveTo>
                  <a:pt x="143402" y="143464"/>
                </a:moveTo>
                <a:lnTo>
                  <a:pt x="105310" y="143464"/>
                </a:lnTo>
                <a:lnTo>
                  <a:pt x="111657" y="149814"/>
                </a:lnTo>
                <a:lnTo>
                  <a:pt x="149749" y="149814"/>
                </a:lnTo>
                <a:lnTo>
                  <a:pt x="143402" y="143464"/>
                </a:lnTo>
                <a:close/>
              </a:path>
              <a:path w="2738755" h="2739390">
                <a:moveTo>
                  <a:pt x="149749" y="149814"/>
                </a:moveTo>
                <a:lnTo>
                  <a:pt x="111657" y="149814"/>
                </a:lnTo>
                <a:lnTo>
                  <a:pt x="118004" y="156164"/>
                </a:lnTo>
                <a:lnTo>
                  <a:pt x="156096" y="156164"/>
                </a:lnTo>
                <a:lnTo>
                  <a:pt x="149749" y="149814"/>
                </a:lnTo>
                <a:close/>
              </a:path>
              <a:path w="2738755" h="2739390">
                <a:moveTo>
                  <a:pt x="156096" y="156164"/>
                </a:moveTo>
                <a:lnTo>
                  <a:pt x="118004" y="156164"/>
                </a:lnTo>
                <a:lnTo>
                  <a:pt x="124352" y="162514"/>
                </a:lnTo>
                <a:lnTo>
                  <a:pt x="162444" y="162514"/>
                </a:lnTo>
                <a:lnTo>
                  <a:pt x="156096" y="156164"/>
                </a:lnTo>
                <a:close/>
              </a:path>
              <a:path w="2738755" h="2739390">
                <a:moveTo>
                  <a:pt x="162444" y="162514"/>
                </a:moveTo>
                <a:lnTo>
                  <a:pt x="124352" y="162514"/>
                </a:lnTo>
                <a:lnTo>
                  <a:pt x="130699" y="168864"/>
                </a:lnTo>
                <a:lnTo>
                  <a:pt x="168791" y="168864"/>
                </a:lnTo>
                <a:lnTo>
                  <a:pt x="162444" y="162514"/>
                </a:lnTo>
                <a:close/>
              </a:path>
              <a:path w="2738755" h="2739390">
                <a:moveTo>
                  <a:pt x="168791" y="168864"/>
                </a:moveTo>
                <a:lnTo>
                  <a:pt x="130699" y="168864"/>
                </a:lnTo>
                <a:lnTo>
                  <a:pt x="137046" y="175214"/>
                </a:lnTo>
                <a:lnTo>
                  <a:pt x="175138" y="175214"/>
                </a:lnTo>
                <a:lnTo>
                  <a:pt x="168791" y="168864"/>
                </a:lnTo>
                <a:close/>
              </a:path>
              <a:path w="2738755" h="2739390">
                <a:moveTo>
                  <a:pt x="175138" y="175214"/>
                </a:moveTo>
                <a:lnTo>
                  <a:pt x="137046" y="175214"/>
                </a:lnTo>
                <a:lnTo>
                  <a:pt x="143394" y="181564"/>
                </a:lnTo>
                <a:lnTo>
                  <a:pt x="181485" y="181564"/>
                </a:lnTo>
                <a:lnTo>
                  <a:pt x="175138" y="175214"/>
                </a:lnTo>
                <a:close/>
              </a:path>
              <a:path w="2738755" h="2739390">
                <a:moveTo>
                  <a:pt x="181485" y="181564"/>
                </a:moveTo>
                <a:lnTo>
                  <a:pt x="143394" y="181564"/>
                </a:lnTo>
                <a:lnTo>
                  <a:pt x="149741" y="187914"/>
                </a:lnTo>
                <a:lnTo>
                  <a:pt x="187833" y="187914"/>
                </a:lnTo>
                <a:lnTo>
                  <a:pt x="181485" y="181564"/>
                </a:lnTo>
                <a:close/>
              </a:path>
              <a:path w="2738755" h="2739390">
                <a:moveTo>
                  <a:pt x="187833" y="187914"/>
                </a:moveTo>
                <a:lnTo>
                  <a:pt x="149741" y="187914"/>
                </a:lnTo>
                <a:lnTo>
                  <a:pt x="156088" y="194264"/>
                </a:lnTo>
                <a:lnTo>
                  <a:pt x="194180" y="194264"/>
                </a:lnTo>
                <a:lnTo>
                  <a:pt x="187833" y="187914"/>
                </a:lnTo>
                <a:close/>
              </a:path>
              <a:path w="2738755" h="2739390">
                <a:moveTo>
                  <a:pt x="194180" y="194264"/>
                </a:moveTo>
                <a:lnTo>
                  <a:pt x="156088" y="194264"/>
                </a:lnTo>
                <a:lnTo>
                  <a:pt x="162435" y="200614"/>
                </a:lnTo>
                <a:lnTo>
                  <a:pt x="200527" y="200614"/>
                </a:lnTo>
                <a:lnTo>
                  <a:pt x="194180" y="194264"/>
                </a:lnTo>
                <a:close/>
              </a:path>
              <a:path w="2738755" h="2739390">
                <a:moveTo>
                  <a:pt x="200527" y="200614"/>
                </a:moveTo>
                <a:lnTo>
                  <a:pt x="162435" y="200614"/>
                </a:lnTo>
                <a:lnTo>
                  <a:pt x="168783" y="206964"/>
                </a:lnTo>
                <a:lnTo>
                  <a:pt x="206874" y="206964"/>
                </a:lnTo>
                <a:lnTo>
                  <a:pt x="200527" y="200614"/>
                </a:lnTo>
                <a:close/>
              </a:path>
              <a:path w="2738755" h="2739390">
                <a:moveTo>
                  <a:pt x="206874" y="206964"/>
                </a:moveTo>
                <a:lnTo>
                  <a:pt x="168783" y="206964"/>
                </a:lnTo>
                <a:lnTo>
                  <a:pt x="175130" y="213314"/>
                </a:lnTo>
                <a:lnTo>
                  <a:pt x="213222" y="213314"/>
                </a:lnTo>
                <a:lnTo>
                  <a:pt x="206874" y="206964"/>
                </a:lnTo>
                <a:close/>
              </a:path>
              <a:path w="2738755" h="2739390">
                <a:moveTo>
                  <a:pt x="213222" y="213314"/>
                </a:moveTo>
                <a:lnTo>
                  <a:pt x="175130" y="213314"/>
                </a:lnTo>
                <a:lnTo>
                  <a:pt x="181477" y="219664"/>
                </a:lnTo>
                <a:lnTo>
                  <a:pt x="219569" y="219664"/>
                </a:lnTo>
                <a:lnTo>
                  <a:pt x="213222" y="213314"/>
                </a:lnTo>
                <a:close/>
              </a:path>
              <a:path w="2738755" h="2739390">
                <a:moveTo>
                  <a:pt x="219569" y="219664"/>
                </a:moveTo>
                <a:lnTo>
                  <a:pt x="181477" y="219664"/>
                </a:lnTo>
                <a:lnTo>
                  <a:pt x="187824" y="226014"/>
                </a:lnTo>
                <a:lnTo>
                  <a:pt x="225916" y="226014"/>
                </a:lnTo>
                <a:lnTo>
                  <a:pt x="219569" y="219664"/>
                </a:lnTo>
                <a:close/>
              </a:path>
              <a:path w="2738755" h="2739390">
                <a:moveTo>
                  <a:pt x="225916" y="226014"/>
                </a:moveTo>
                <a:lnTo>
                  <a:pt x="187824" y="226014"/>
                </a:lnTo>
                <a:lnTo>
                  <a:pt x="194172" y="232364"/>
                </a:lnTo>
                <a:lnTo>
                  <a:pt x="232263" y="232364"/>
                </a:lnTo>
                <a:lnTo>
                  <a:pt x="225916" y="226014"/>
                </a:lnTo>
                <a:close/>
              </a:path>
              <a:path w="2738755" h="2739390">
                <a:moveTo>
                  <a:pt x="232263" y="232364"/>
                </a:moveTo>
                <a:lnTo>
                  <a:pt x="194172" y="232364"/>
                </a:lnTo>
                <a:lnTo>
                  <a:pt x="200519" y="238714"/>
                </a:lnTo>
                <a:lnTo>
                  <a:pt x="238611" y="238714"/>
                </a:lnTo>
                <a:lnTo>
                  <a:pt x="232263" y="232364"/>
                </a:lnTo>
                <a:close/>
              </a:path>
              <a:path w="2738755" h="2739390">
                <a:moveTo>
                  <a:pt x="238611" y="238714"/>
                </a:moveTo>
                <a:lnTo>
                  <a:pt x="200519" y="238714"/>
                </a:lnTo>
                <a:lnTo>
                  <a:pt x="213213" y="251414"/>
                </a:lnTo>
                <a:lnTo>
                  <a:pt x="251305" y="251414"/>
                </a:lnTo>
                <a:lnTo>
                  <a:pt x="238611" y="238714"/>
                </a:lnTo>
                <a:close/>
              </a:path>
              <a:path w="2738755" h="2739390">
                <a:moveTo>
                  <a:pt x="251305" y="251414"/>
                </a:moveTo>
                <a:lnTo>
                  <a:pt x="213213" y="251414"/>
                </a:lnTo>
                <a:lnTo>
                  <a:pt x="219561" y="257764"/>
                </a:lnTo>
                <a:lnTo>
                  <a:pt x="257653" y="257764"/>
                </a:lnTo>
                <a:lnTo>
                  <a:pt x="251305" y="251414"/>
                </a:lnTo>
                <a:close/>
              </a:path>
              <a:path w="2738755" h="2739390">
                <a:moveTo>
                  <a:pt x="257653" y="257764"/>
                </a:moveTo>
                <a:lnTo>
                  <a:pt x="219561" y="257764"/>
                </a:lnTo>
                <a:lnTo>
                  <a:pt x="225908" y="264114"/>
                </a:lnTo>
                <a:lnTo>
                  <a:pt x="264000" y="264114"/>
                </a:lnTo>
                <a:lnTo>
                  <a:pt x="257653" y="257764"/>
                </a:lnTo>
                <a:close/>
              </a:path>
              <a:path w="2738755" h="2739390">
                <a:moveTo>
                  <a:pt x="264000" y="264114"/>
                </a:moveTo>
                <a:lnTo>
                  <a:pt x="225908" y="264114"/>
                </a:lnTo>
                <a:lnTo>
                  <a:pt x="232255" y="270464"/>
                </a:lnTo>
                <a:lnTo>
                  <a:pt x="270347" y="270464"/>
                </a:lnTo>
                <a:lnTo>
                  <a:pt x="264000" y="264114"/>
                </a:lnTo>
                <a:close/>
              </a:path>
              <a:path w="2738755" h="2739390">
                <a:moveTo>
                  <a:pt x="270347" y="270464"/>
                </a:moveTo>
                <a:lnTo>
                  <a:pt x="232255" y="270464"/>
                </a:lnTo>
                <a:lnTo>
                  <a:pt x="244950" y="283164"/>
                </a:lnTo>
                <a:lnTo>
                  <a:pt x="283042" y="283164"/>
                </a:lnTo>
                <a:lnTo>
                  <a:pt x="270347" y="270464"/>
                </a:lnTo>
                <a:close/>
              </a:path>
              <a:path w="2738755" h="2739390">
                <a:moveTo>
                  <a:pt x="283042" y="283164"/>
                </a:moveTo>
                <a:lnTo>
                  <a:pt x="244950" y="283164"/>
                </a:lnTo>
                <a:lnTo>
                  <a:pt x="251297" y="289514"/>
                </a:lnTo>
                <a:lnTo>
                  <a:pt x="289389" y="289514"/>
                </a:lnTo>
                <a:lnTo>
                  <a:pt x="283042" y="283164"/>
                </a:lnTo>
                <a:close/>
              </a:path>
              <a:path w="2738755" h="2739390">
                <a:moveTo>
                  <a:pt x="289389" y="289514"/>
                </a:moveTo>
                <a:lnTo>
                  <a:pt x="251297" y="289514"/>
                </a:lnTo>
                <a:lnTo>
                  <a:pt x="257644" y="295864"/>
                </a:lnTo>
                <a:lnTo>
                  <a:pt x="295736" y="295864"/>
                </a:lnTo>
                <a:lnTo>
                  <a:pt x="289389" y="289514"/>
                </a:lnTo>
                <a:close/>
              </a:path>
              <a:path w="2738755" h="2739390">
                <a:moveTo>
                  <a:pt x="295736" y="295864"/>
                </a:moveTo>
                <a:lnTo>
                  <a:pt x="257644" y="295864"/>
                </a:lnTo>
                <a:lnTo>
                  <a:pt x="263992" y="302214"/>
                </a:lnTo>
                <a:lnTo>
                  <a:pt x="302083" y="302214"/>
                </a:lnTo>
                <a:lnTo>
                  <a:pt x="295736" y="295864"/>
                </a:lnTo>
                <a:close/>
              </a:path>
              <a:path w="2738755" h="2739390">
                <a:moveTo>
                  <a:pt x="302083" y="302214"/>
                </a:moveTo>
                <a:lnTo>
                  <a:pt x="263992" y="302214"/>
                </a:lnTo>
                <a:lnTo>
                  <a:pt x="270339" y="308564"/>
                </a:lnTo>
                <a:lnTo>
                  <a:pt x="308431" y="308564"/>
                </a:lnTo>
                <a:lnTo>
                  <a:pt x="302083" y="302214"/>
                </a:lnTo>
                <a:close/>
              </a:path>
              <a:path w="2738755" h="2739390">
                <a:moveTo>
                  <a:pt x="308431" y="308564"/>
                </a:moveTo>
                <a:lnTo>
                  <a:pt x="270339" y="308564"/>
                </a:lnTo>
                <a:lnTo>
                  <a:pt x="283033" y="321264"/>
                </a:lnTo>
                <a:lnTo>
                  <a:pt x="321125" y="321264"/>
                </a:lnTo>
                <a:lnTo>
                  <a:pt x="308431" y="308564"/>
                </a:lnTo>
                <a:close/>
              </a:path>
              <a:path w="2738755" h="2739390">
                <a:moveTo>
                  <a:pt x="321125" y="321264"/>
                </a:moveTo>
                <a:lnTo>
                  <a:pt x="283033" y="321264"/>
                </a:lnTo>
                <a:lnTo>
                  <a:pt x="289381" y="327614"/>
                </a:lnTo>
                <a:lnTo>
                  <a:pt x="327472" y="327614"/>
                </a:lnTo>
                <a:lnTo>
                  <a:pt x="321125" y="321264"/>
                </a:lnTo>
                <a:close/>
              </a:path>
              <a:path w="2738755" h="2739390">
                <a:moveTo>
                  <a:pt x="327472" y="327614"/>
                </a:moveTo>
                <a:lnTo>
                  <a:pt x="289381" y="327614"/>
                </a:lnTo>
                <a:lnTo>
                  <a:pt x="295728" y="333964"/>
                </a:lnTo>
                <a:lnTo>
                  <a:pt x="333820" y="333964"/>
                </a:lnTo>
                <a:lnTo>
                  <a:pt x="327472" y="327614"/>
                </a:lnTo>
                <a:close/>
              </a:path>
              <a:path w="2738755" h="2739390">
                <a:moveTo>
                  <a:pt x="333820" y="333964"/>
                </a:moveTo>
                <a:lnTo>
                  <a:pt x="295728" y="333964"/>
                </a:lnTo>
                <a:lnTo>
                  <a:pt x="302075" y="340314"/>
                </a:lnTo>
                <a:lnTo>
                  <a:pt x="340167" y="340314"/>
                </a:lnTo>
                <a:lnTo>
                  <a:pt x="333820" y="333964"/>
                </a:lnTo>
                <a:close/>
              </a:path>
              <a:path w="2738755" h="2739390">
                <a:moveTo>
                  <a:pt x="340167" y="340314"/>
                </a:moveTo>
                <a:lnTo>
                  <a:pt x="302075" y="340314"/>
                </a:lnTo>
                <a:lnTo>
                  <a:pt x="308422" y="346664"/>
                </a:lnTo>
                <a:lnTo>
                  <a:pt x="346514" y="346664"/>
                </a:lnTo>
                <a:lnTo>
                  <a:pt x="340167" y="340314"/>
                </a:lnTo>
                <a:close/>
              </a:path>
              <a:path w="2738755" h="2739390">
                <a:moveTo>
                  <a:pt x="346514" y="346664"/>
                </a:moveTo>
                <a:lnTo>
                  <a:pt x="308422" y="346664"/>
                </a:lnTo>
                <a:lnTo>
                  <a:pt x="314770" y="353014"/>
                </a:lnTo>
                <a:lnTo>
                  <a:pt x="352862" y="353014"/>
                </a:lnTo>
                <a:lnTo>
                  <a:pt x="346514" y="346664"/>
                </a:lnTo>
                <a:close/>
              </a:path>
              <a:path w="2738755" h="2739390">
                <a:moveTo>
                  <a:pt x="352862" y="353014"/>
                </a:moveTo>
                <a:lnTo>
                  <a:pt x="314770" y="353014"/>
                </a:lnTo>
                <a:lnTo>
                  <a:pt x="321117" y="359364"/>
                </a:lnTo>
                <a:lnTo>
                  <a:pt x="359209" y="359364"/>
                </a:lnTo>
                <a:lnTo>
                  <a:pt x="352862" y="353014"/>
                </a:lnTo>
                <a:close/>
              </a:path>
              <a:path w="2738755" h="2739390">
                <a:moveTo>
                  <a:pt x="359209" y="359364"/>
                </a:moveTo>
                <a:lnTo>
                  <a:pt x="321117" y="359364"/>
                </a:lnTo>
                <a:lnTo>
                  <a:pt x="327464" y="365714"/>
                </a:lnTo>
                <a:lnTo>
                  <a:pt x="365556" y="365714"/>
                </a:lnTo>
                <a:lnTo>
                  <a:pt x="359209" y="359364"/>
                </a:lnTo>
                <a:close/>
              </a:path>
              <a:path w="2738755" h="2739390">
                <a:moveTo>
                  <a:pt x="365556" y="365714"/>
                </a:moveTo>
                <a:lnTo>
                  <a:pt x="327464" y="365714"/>
                </a:lnTo>
                <a:lnTo>
                  <a:pt x="333812" y="372064"/>
                </a:lnTo>
                <a:lnTo>
                  <a:pt x="371903" y="372064"/>
                </a:lnTo>
                <a:lnTo>
                  <a:pt x="365556" y="365714"/>
                </a:lnTo>
                <a:close/>
              </a:path>
              <a:path w="2738755" h="2739390">
                <a:moveTo>
                  <a:pt x="371903" y="372064"/>
                </a:moveTo>
                <a:lnTo>
                  <a:pt x="333812" y="372064"/>
                </a:lnTo>
                <a:lnTo>
                  <a:pt x="340159" y="378414"/>
                </a:lnTo>
                <a:lnTo>
                  <a:pt x="378251" y="378414"/>
                </a:lnTo>
                <a:lnTo>
                  <a:pt x="371903" y="372064"/>
                </a:lnTo>
                <a:close/>
              </a:path>
              <a:path w="2738755" h="2739390">
                <a:moveTo>
                  <a:pt x="378251" y="378414"/>
                </a:moveTo>
                <a:lnTo>
                  <a:pt x="340159" y="378414"/>
                </a:lnTo>
                <a:lnTo>
                  <a:pt x="346506" y="384764"/>
                </a:lnTo>
                <a:lnTo>
                  <a:pt x="384598" y="384764"/>
                </a:lnTo>
                <a:lnTo>
                  <a:pt x="378251" y="378414"/>
                </a:lnTo>
                <a:close/>
              </a:path>
              <a:path w="2738755" h="2739390">
                <a:moveTo>
                  <a:pt x="384598" y="384764"/>
                </a:moveTo>
                <a:lnTo>
                  <a:pt x="346506" y="384764"/>
                </a:lnTo>
                <a:lnTo>
                  <a:pt x="352853" y="391114"/>
                </a:lnTo>
                <a:lnTo>
                  <a:pt x="390945" y="391114"/>
                </a:lnTo>
                <a:lnTo>
                  <a:pt x="384598" y="384764"/>
                </a:lnTo>
                <a:close/>
              </a:path>
              <a:path w="2738755" h="2739390">
                <a:moveTo>
                  <a:pt x="390945" y="391114"/>
                </a:moveTo>
                <a:lnTo>
                  <a:pt x="352853" y="391114"/>
                </a:lnTo>
                <a:lnTo>
                  <a:pt x="359201" y="397464"/>
                </a:lnTo>
                <a:lnTo>
                  <a:pt x="397292" y="397464"/>
                </a:lnTo>
                <a:lnTo>
                  <a:pt x="390945" y="391114"/>
                </a:lnTo>
                <a:close/>
              </a:path>
              <a:path w="2738755" h="2739390">
                <a:moveTo>
                  <a:pt x="397292" y="397464"/>
                </a:moveTo>
                <a:lnTo>
                  <a:pt x="359201" y="397464"/>
                </a:lnTo>
                <a:lnTo>
                  <a:pt x="365548" y="403814"/>
                </a:lnTo>
                <a:lnTo>
                  <a:pt x="403640" y="403814"/>
                </a:lnTo>
                <a:lnTo>
                  <a:pt x="397292" y="397464"/>
                </a:lnTo>
                <a:close/>
              </a:path>
              <a:path w="2738755" h="2739390">
                <a:moveTo>
                  <a:pt x="403640" y="403814"/>
                </a:moveTo>
                <a:lnTo>
                  <a:pt x="365548" y="403814"/>
                </a:lnTo>
                <a:lnTo>
                  <a:pt x="371895" y="410164"/>
                </a:lnTo>
                <a:lnTo>
                  <a:pt x="409987" y="410164"/>
                </a:lnTo>
                <a:lnTo>
                  <a:pt x="403640" y="403814"/>
                </a:lnTo>
                <a:close/>
              </a:path>
              <a:path w="2738755" h="2739390">
                <a:moveTo>
                  <a:pt x="409987" y="410164"/>
                </a:moveTo>
                <a:lnTo>
                  <a:pt x="371895" y="410164"/>
                </a:lnTo>
                <a:lnTo>
                  <a:pt x="378242" y="416514"/>
                </a:lnTo>
                <a:lnTo>
                  <a:pt x="416334" y="416514"/>
                </a:lnTo>
                <a:lnTo>
                  <a:pt x="409987" y="410164"/>
                </a:lnTo>
                <a:close/>
              </a:path>
              <a:path w="2738755" h="2739390">
                <a:moveTo>
                  <a:pt x="416334" y="416514"/>
                </a:moveTo>
                <a:lnTo>
                  <a:pt x="378242" y="416514"/>
                </a:lnTo>
                <a:lnTo>
                  <a:pt x="384590" y="422864"/>
                </a:lnTo>
                <a:lnTo>
                  <a:pt x="422681" y="422864"/>
                </a:lnTo>
                <a:lnTo>
                  <a:pt x="416334" y="416514"/>
                </a:lnTo>
                <a:close/>
              </a:path>
              <a:path w="2738755" h="2739390">
                <a:moveTo>
                  <a:pt x="422681" y="422864"/>
                </a:moveTo>
                <a:lnTo>
                  <a:pt x="384590" y="422864"/>
                </a:lnTo>
                <a:lnTo>
                  <a:pt x="390937" y="429214"/>
                </a:lnTo>
                <a:lnTo>
                  <a:pt x="429029" y="429214"/>
                </a:lnTo>
                <a:lnTo>
                  <a:pt x="422681" y="422864"/>
                </a:lnTo>
                <a:close/>
              </a:path>
              <a:path w="2738755" h="2739390">
                <a:moveTo>
                  <a:pt x="429029" y="429214"/>
                </a:moveTo>
                <a:lnTo>
                  <a:pt x="390937" y="429214"/>
                </a:lnTo>
                <a:lnTo>
                  <a:pt x="409979" y="448264"/>
                </a:lnTo>
                <a:lnTo>
                  <a:pt x="448070" y="448264"/>
                </a:lnTo>
                <a:lnTo>
                  <a:pt x="429029" y="429214"/>
                </a:lnTo>
                <a:close/>
              </a:path>
              <a:path w="2738755" h="2739390">
                <a:moveTo>
                  <a:pt x="448070" y="448264"/>
                </a:moveTo>
                <a:lnTo>
                  <a:pt x="409979" y="448264"/>
                </a:lnTo>
                <a:lnTo>
                  <a:pt x="416326" y="454614"/>
                </a:lnTo>
                <a:lnTo>
                  <a:pt x="454418" y="454614"/>
                </a:lnTo>
                <a:lnTo>
                  <a:pt x="448070" y="448264"/>
                </a:lnTo>
                <a:close/>
              </a:path>
              <a:path w="2738755" h="2739390">
                <a:moveTo>
                  <a:pt x="454418" y="454614"/>
                </a:moveTo>
                <a:lnTo>
                  <a:pt x="416326" y="454614"/>
                </a:lnTo>
                <a:lnTo>
                  <a:pt x="422673" y="460964"/>
                </a:lnTo>
                <a:lnTo>
                  <a:pt x="460765" y="460964"/>
                </a:lnTo>
                <a:lnTo>
                  <a:pt x="454418" y="454614"/>
                </a:lnTo>
                <a:close/>
              </a:path>
              <a:path w="2738755" h="2739390">
                <a:moveTo>
                  <a:pt x="460765" y="460964"/>
                </a:moveTo>
                <a:lnTo>
                  <a:pt x="422673" y="460964"/>
                </a:lnTo>
                <a:lnTo>
                  <a:pt x="429020" y="467314"/>
                </a:lnTo>
                <a:lnTo>
                  <a:pt x="467112" y="467314"/>
                </a:lnTo>
                <a:lnTo>
                  <a:pt x="460765" y="460964"/>
                </a:lnTo>
                <a:close/>
              </a:path>
              <a:path w="2738755" h="2739390">
                <a:moveTo>
                  <a:pt x="467112" y="467314"/>
                </a:moveTo>
                <a:lnTo>
                  <a:pt x="429020" y="467314"/>
                </a:lnTo>
                <a:lnTo>
                  <a:pt x="441715" y="480014"/>
                </a:lnTo>
                <a:lnTo>
                  <a:pt x="479807" y="480014"/>
                </a:lnTo>
                <a:lnTo>
                  <a:pt x="467112" y="467314"/>
                </a:lnTo>
                <a:close/>
              </a:path>
              <a:path w="2738755" h="2739390">
                <a:moveTo>
                  <a:pt x="479807" y="480014"/>
                </a:moveTo>
                <a:lnTo>
                  <a:pt x="441715" y="480014"/>
                </a:lnTo>
                <a:lnTo>
                  <a:pt x="448062" y="486364"/>
                </a:lnTo>
                <a:lnTo>
                  <a:pt x="486154" y="486364"/>
                </a:lnTo>
                <a:lnTo>
                  <a:pt x="479807" y="480014"/>
                </a:lnTo>
                <a:close/>
              </a:path>
              <a:path w="2738755" h="2739390">
                <a:moveTo>
                  <a:pt x="486154" y="486364"/>
                </a:moveTo>
                <a:lnTo>
                  <a:pt x="448062" y="486364"/>
                </a:lnTo>
                <a:lnTo>
                  <a:pt x="454410" y="492714"/>
                </a:lnTo>
                <a:lnTo>
                  <a:pt x="492501" y="492714"/>
                </a:lnTo>
                <a:lnTo>
                  <a:pt x="486154" y="486364"/>
                </a:lnTo>
                <a:close/>
              </a:path>
              <a:path w="2738755" h="2739390">
                <a:moveTo>
                  <a:pt x="492501" y="492714"/>
                </a:moveTo>
                <a:lnTo>
                  <a:pt x="454410" y="492714"/>
                </a:lnTo>
                <a:lnTo>
                  <a:pt x="460757" y="499064"/>
                </a:lnTo>
                <a:lnTo>
                  <a:pt x="498849" y="499064"/>
                </a:lnTo>
                <a:lnTo>
                  <a:pt x="492501" y="492714"/>
                </a:lnTo>
                <a:close/>
              </a:path>
              <a:path w="2738755" h="2739390">
                <a:moveTo>
                  <a:pt x="498849" y="499064"/>
                </a:moveTo>
                <a:lnTo>
                  <a:pt x="460757" y="499064"/>
                </a:lnTo>
                <a:lnTo>
                  <a:pt x="473451" y="511764"/>
                </a:lnTo>
                <a:lnTo>
                  <a:pt x="511543" y="511764"/>
                </a:lnTo>
                <a:lnTo>
                  <a:pt x="498849" y="499064"/>
                </a:lnTo>
                <a:close/>
              </a:path>
              <a:path w="2738755" h="2739390">
                <a:moveTo>
                  <a:pt x="511543" y="511764"/>
                </a:moveTo>
                <a:lnTo>
                  <a:pt x="473451" y="511764"/>
                </a:lnTo>
                <a:lnTo>
                  <a:pt x="479799" y="518114"/>
                </a:lnTo>
                <a:lnTo>
                  <a:pt x="517890" y="518114"/>
                </a:lnTo>
                <a:lnTo>
                  <a:pt x="511543" y="511764"/>
                </a:lnTo>
                <a:close/>
              </a:path>
              <a:path w="2738755" h="2739390">
                <a:moveTo>
                  <a:pt x="517890" y="518114"/>
                </a:moveTo>
                <a:lnTo>
                  <a:pt x="479799" y="518114"/>
                </a:lnTo>
                <a:lnTo>
                  <a:pt x="486146" y="524464"/>
                </a:lnTo>
                <a:lnTo>
                  <a:pt x="524238" y="524464"/>
                </a:lnTo>
                <a:lnTo>
                  <a:pt x="517890" y="518114"/>
                </a:lnTo>
                <a:close/>
              </a:path>
              <a:path w="2738755" h="2739390">
                <a:moveTo>
                  <a:pt x="524238" y="524464"/>
                </a:moveTo>
                <a:lnTo>
                  <a:pt x="486146" y="524464"/>
                </a:lnTo>
                <a:lnTo>
                  <a:pt x="492493" y="530814"/>
                </a:lnTo>
                <a:lnTo>
                  <a:pt x="530585" y="530814"/>
                </a:lnTo>
                <a:lnTo>
                  <a:pt x="524238" y="524464"/>
                </a:lnTo>
                <a:close/>
              </a:path>
              <a:path w="2738755" h="2739390">
                <a:moveTo>
                  <a:pt x="530585" y="530814"/>
                </a:moveTo>
                <a:lnTo>
                  <a:pt x="492493" y="530814"/>
                </a:lnTo>
                <a:lnTo>
                  <a:pt x="498840" y="537164"/>
                </a:lnTo>
                <a:lnTo>
                  <a:pt x="536932" y="537164"/>
                </a:lnTo>
                <a:lnTo>
                  <a:pt x="530585" y="530814"/>
                </a:lnTo>
                <a:close/>
              </a:path>
              <a:path w="2738755" h="2739390">
                <a:moveTo>
                  <a:pt x="536932" y="537164"/>
                </a:moveTo>
                <a:lnTo>
                  <a:pt x="498840" y="537164"/>
                </a:lnTo>
                <a:lnTo>
                  <a:pt x="505188" y="543514"/>
                </a:lnTo>
                <a:lnTo>
                  <a:pt x="543279" y="543514"/>
                </a:lnTo>
                <a:lnTo>
                  <a:pt x="536932" y="537164"/>
                </a:lnTo>
                <a:close/>
              </a:path>
              <a:path w="2738755" h="2739390">
                <a:moveTo>
                  <a:pt x="543279" y="543514"/>
                </a:moveTo>
                <a:lnTo>
                  <a:pt x="505188" y="543514"/>
                </a:lnTo>
                <a:lnTo>
                  <a:pt x="511535" y="549864"/>
                </a:lnTo>
                <a:lnTo>
                  <a:pt x="549627" y="549864"/>
                </a:lnTo>
                <a:lnTo>
                  <a:pt x="543279" y="543514"/>
                </a:lnTo>
                <a:close/>
              </a:path>
              <a:path w="2738755" h="2739390">
                <a:moveTo>
                  <a:pt x="549627" y="549864"/>
                </a:moveTo>
                <a:lnTo>
                  <a:pt x="511535" y="549864"/>
                </a:lnTo>
                <a:lnTo>
                  <a:pt x="517882" y="556214"/>
                </a:lnTo>
                <a:lnTo>
                  <a:pt x="555974" y="556214"/>
                </a:lnTo>
                <a:lnTo>
                  <a:pt x="549627" y="549864"/>
                </a:lnTo>
                <a:close/>
              </a:path>
              <a:path w="2738755" h="2739390">
                <a:moveTo>
                  <a:pt x="555974" y="556214"/>
                </a:moveTo>
                <a:lnTo>
                  <a:pt x="517882" y="556214"/>
                </a:lnTo>
                <a:lnTo>
                  <a:pt x="524229" y="562564"/>
                </a:lnTo>
                <a:lnTo>
                  <a:pt x="562321" y="562564"/>
                </a:lnTo>
                <a:lnTo>
                  <a:pt x="555974" y="556214"/>
                </a:lnTo>
                <a:close/>
              </a:path>
              <a:path w="2738755" h="2739390">
                <a:moveTo>
                  <a:pt x="562321" y="562564"/>
                </a:moveTo>
                <a:lnTo>
                  <a:pt x="524229" y="562564"/>
                </a:lnTo>
                <a:lnTo>
                  <a:pt x="536924" y="575264"/>
                </a:lnTo>
                <a:lnTo>
                  <a:pt x="575016" y="575264"/>
                </a:lnTo>
                <a:lnTo>
                  <a:pt x="562321" y="562564"/>
                </a:lnTo>
                <a:close/>
              </a:path>
              <a:path w="2738755" h="2739390">
                <a:moveTo>
                  <a:pt x="575016" y="575264"/>
                </a:moveTo>
                <a:lnTo>
                  <a:pt x="536924" y="575264"/>
                </a:lnTo>
                <a:lnTo>
                  <a:pt x="543271" y="581614"/>
                </a:lnTo>
                <a:lnTo>
                  <a:pt x="581363" y="581614"/>
                </a:lnTo>
                <a:lnTo>
                  <a:pt x="575016" y="575264"/>
                </a:lnTo>
                <a:close/>
              </a:path>
              <a:path w="2738755" h="2739390">
                <a:moveTo>
                  <a:pt x="581363" y="581614"/>
                </a:moveTo>
                <a:lnTo>
                  <a:pt x="543271" y="581614"/>
                </a:lnTo>
                <a:lnTo>
                  <a:pt x="555966" y="594314"/>
                </a:lnTo>
                <a:lnTo>
                  <a:pt x="594058" y="594314"/>
                </a:lnTo>
                <a:lnTo>
                  <a:pt x="581363" y="581614"/>
                </a:lnTo>
                <a:close/>
              </a:path>
              <a:path w="2738755" h="2739390">
                <a:moveTo>
                  <a:pt x="594058" y="594314"/>
                </a:moveTo>
                <a:lnTo>
                  <a:pt x="555966" y="594314"/>
                </a:lnTo>
                <a:lnTo>
                  <a:pt x="575008" y="613364"/>
                </a:lnTo>
                <a:lnTo>
                  <a:pt x="613099" y="613364"/>
                </a:lnTo>
                <a:lnTo>
                  <a:pt x="594058" y="594314"/>
                </a:lnTo>
                <a:close/>
              </a:path>
              <a:path w="2738755" h="2739390">
                <a:moveTo>
                  <a:pt x="613099" y="613364"/>
                </a:moveTo>
                <a:lnTo>
                  <a:pt x="575008" y="613364"/>
                </a:lnTo>
                <a:lnTo>
                  <a:pt x="587702" y="626064"/>
                </a:lnTo>
                <a:lnTo>
                  <a:pt x="625794" y="626064"/>
                </a:lnTo>
                <a:lnTo>
                  <a:pt x="613099" y="613364"/>
                </a:lnTo>
                <a:close/>
              </a:path>
              <a:path w="2738755" h="2739390">
                <a:moveTo>
                  <a:pt x="625794" y="626064"/>
                </a:moveTo>
                <a:lnTo>
                  <a:pt x="587702" y="626064"/>
                </a:lnTo>
                <a:lnTo>
                  <a:pt x="594049" y="632414"/>
                </a:lnTo>
                <a:lnTo>
                  <a:pt x="632141" y="632414"/>
                </a:lnTo>
                <a:lnTo>
                  <a:pt x="625794" y="626064"/>
                </a:lnTo>
                <a:close/>
              </a:path>
              <a:path w="2738755" h="2739390">
                <a:moveTo>
                  <a:pt x="632141" y="632414"/>
                </a:moveTo>
                <a:lnTo>
                  <a:pt x="594049" y="632414"/>
                </a:lnTo>
                <a:lnTo>
                  <a:pt x="619438" y="657814"/>
                </a:lnTo>
                <a:lnTo>
                  <a:pt x="657530" y="657814"/>
                </a:lnTo>
                <a:lnTo>
                  <a:pt x="632141" y="632414"/>
                </a:lnTo>
                <a:close/>
              </a:path>
              <a:path w="2738755" h="2739390">
                <a:moveTo>
                  <a:pt x="657530" y="657814"/>
                </a:moveTo>
                <a:lnTo>
                  <a:pt x="619438" y="657814"/>
                </a:lnTo>
                <a:lnTo>
                  <a:pt x="625786" y="664164"/>
                </a:lnTo>
                <a:lnTo>
                  <a:pt x="663878" y="664164"/>
                </a:lnTo>
                <a:lnTo>
                  <a:pt x="657530" y="657814"/>
                </a:lnTo>
                <a:close/>
              </a:path>
              <a:path w="2738755" h="2739390">
                <a:moveTo>
                  <a:pt x="663878" y="664164"/>
                </a:moveTo>
                <a:lnTo>
                  <a:pt x="625786" y="664164"/>
                </a:lnTo>
                <a:lnTo>
                  <a:pt x="632133" y="670514"/>
                </a:lnTo>
                <a:lnTo>
                  <a:pt x="670225" y="670514"/>
                </a:lnTo>
                <a:lnTo>
                  <a:pt x="663878" y="664164"/>
                </a:lnTo>
                <a:close/>
              </a:path>
              <a:path w="2738755" h="2739390">
                <a:moveTo>
                  <a:pt x="670225" y="670514"/>
                </a:moveTo>
                <a:lnTo>
                  <a:pt x="632133" y="670514"/>
                </a:lnTo>
                <a:lnTo>
                  <a:pt x="638480" y="676864"/>
                </a:lnTo>
                <a:lnTo>
                  <a:pt x="676572" y="676864"/>
                </a:lnTo>
                <a:lnTo>
                  <a:pt x="670225" y="670514"/>
                </a:lnTo>
                <a:close/>
              </a:path>
              <a:path w="2738755" h="2739390">
                <a:moveTo>
                  <a:pt x="676572" y="676864"/>
                </a:moveTo>
                <a:lnTo>
                  <a:pt x="638480" y="676864"/>
                </a:lnTo>
                <a:lnTo>
                  <a:pt x="657522" y="695914"/>
                </a:lnTo>
                <a:lnTo>
                  <a:pt x="695614" y="695914"/>
                </a:lnTo>
                <a:lnTo>
                  <a:pt x="676572" y="676864"/>
                </a:lnTo>
                <a:close/>
              </a:path>
              <a:path w="2738755" h="2739390">
                <a:moveTo>
                  <a:pt x="695614" y="695914"/>
                </a:moveTo>
                <a:lnTo>
                  <a:pt x="657522" y="695914"/>
                </a:lnTo>
                <a:lnTo>
                  <a:pt x="663869" y="702264"/>
                </a:lnTo>
                <a:lnTo>
                  <a:pt x="701961" y="702264"/>
                </a:lnTo>
                <a:lnTo>
                  <a:pt x="695614" y="695914"/>
                </a:lnTo>
                <a:close/>
              </a:path>
              <a:path w="2738755" h="2739390">
                <a:moveTo>
                  <a:pt x="701961" y="702264"/>
                </a:moveTo>
                <a:lnTo>
                  <a:pt x="663869" y="702264"/>
                </a:lnTo>
                <a:lnTo>
                  <a:pt x="676564" y="714964"/>
                </a:lnTo>
                <a:lnTo>
                  <a:pt x="714656" y="714964"/>
                </a:lnTo>
                <a:lnTo>
                  <a:pt x="701961" y="702264"/>
                </a:lnTo>
                <a:close/>
              </a:path>
              <a:path w="2738755" h="2739390">
                <a:moveTo>
                  <a:pt x="714656" y="714964"/>
                </a:moveTo>
                <a:lnTo>
                  <a:pt x="676564" y="714964"/>
                </a:lnTo>
                <a:lnTo>
                  <a:pt x="682911" y="721314"/>
                </a:lnTo>
                <a:lnTo>
                  <a:pt x="721003" y="721314"/>
                </a:lnTo>
                <a:lnTo>
                  <a:pt x="714656" y="714964"/>
                </a:lnTo>
                <a:close/>
              </a:path>
              <a:path w="2738755" h="2739390">
                <a:moveTo>
                  <a:pt x="721003" y="721314"/>
                </a:moveTo>
                <a:lnTo>
                  <a:pt x="682911" y="721314"/>
                </a:lnTo>
                <a:lnTo>
                  <a:pt x="689258" y="727664"/>
                </a:lnTo>
                <a:lnTo>
                  <a:pt x="727350" y="727664"/>
                </a:lnTo>
                <a:lnTo>
                  <a:pt x="721003" y="721314"/>
                </a:lnTo>
                <a:close/>
              </a:path>
              <a:path w="2738755" h="2739390">
                <a:moveTo>
                  <a:pt x="727350" y="727664"/>
                </a:moveTo>
                <a:lnTo>
                  <a:pt x="689258" y="727664"/>
                </a:lnTo>
                <a:lnTo>
                  <a:pt x="695606" y="734014"/>
                </a:lnTo>
                <a:lnTo>
                  <a:pt x="733697" y="734014"/>
                </a:lnTo>
                <a:lnTo>
                  <a:pt x="727350" y="727664"/>
                </a:lnTo>
                <a:close/>
              </a:path>
              <a:path w="2738755" h="2739390">
                <a:moveTo>
                  <a:pt x="733697" y="734014"/>
                </a:moveTo>
                <a:lnTo>
                  <a:pt x="695606" y="734014"/>
                </a:lnTo>
                <a:lnTo>
                  <a:pt x="701953" y="740364"/>
                </a:lnTo>
                <a:lnTo>
                  <a:pt x="740045" y="740364"/>
                </a:lnTo>
                <a:lnTo>
                  <a:pt x="733697" y="734014"/>
                </a:lnTo>
                <a:close/>
              </a:path>
              <a:path w="2738755" h="2739390">
                <a:moveTo>
                  <a:pt x="740045" y="740364"/>
                </a:moveTo>
                <a:lnTo>
                  <a:pt x="701953" y="740364"/>
                </a:lnTo>
                <a:lnTo>
                  <a:pt x="708300" y="746714"/>
                </a:lnTo>
                <a:lnTo>
                  <a:pt x="746392" y="746714"/>
                </a:lnTo>
                <a:lnTo>
                  <a:pt x="740045" y="740364"/>
                </a:lnTo>
                <a:close/>
              </a:path>
              <a:path w="2738755" h="2739390">
                <a:moveTo>
                  <a:pt x="746392" y="746714"/>
                </a:moveTo>
                <a:lnTo>
                  <a:pt x="708300" y="746714"/>
                </a:lnTo>
                <a:lnTo>
                  <a:pt x="714647" y="753064"/>
                </a:lnTo>
                <a:lnTo>
                  <a:pt x="752739" y="753064"/>
                </a:lnTo>
                <a:lnTo>
                  <a:pt x="746392" y="746714"/>
                </a:lnTo>
                <a:close/>
              </a:path>
              <a:path w="2738755" h="2739390">
                <a:moveTo>
                  <a:pt x="752739" y="753064"/>
                </a:moveTo>
                <a:lnTo>
                  <a:pt x="714647" y="753064"/>
                </a:lnTo>
                <a:lnTo>
                  <a:pt x="720995" y="759414"/>
                </a:lnTo>
                <a:lnTo>
                  <a:pt x="759086" y="759414"/>
                </a:lnTo>
                <a:lnTo>
                  <a:pt x="752739" y="753064"/>
                </a:lnTo>
                <a:close/>
              </a:path>
              <a:path w="2738755" h="2739390">
                <a:moveTo>
                  <a:pt x="759086" y="759414"/>
                </a:moveTo>
                <a:lnTo>
                  <a:pt x="720995" y="759414"/>
                </a:lnTo>
                <a:lnTo>
                  <a:pt x="727342" y="765764"/>
                </a:lnTo>
                <a:lnTo>
                  <a:pt x="765434" y="765764"/>
                </a:lnTo>
                <a:lnTo>
                  <a:pt x="759086" y="759414"/>
                </a:lnTo>
                <a:close/>
              </a:path>
              <a:path w="2738755" h="2739390">
                <a:moveTo>
                  <a:pt x="765434" y="765764"/>
                </a:moveTo>
                <a:lnTo>
                  <a:pt x="727342" y="765764"/>
                </a:lnTo>
                <a:lnTo>
                  <a:pt x="740036" y="778464"/>
                </a:lnTo>
                <a:lnTo>
                  <a:pt x="778128" y="778464"/>
                </a:lnTo>
                <a:lnTo>
                  <a:pt x="765434" y="765764"/>
                </a:lnTo>
                <a:close/>
              </a:path>
              <a:path w="2738755" h="2739390">
                <a:moveTo>
                  <a:pt x="778128" y="778464"/>
                </a:moveTo>
                <a:lnTo>
                  <a:pt x="740036" y="778464"/>
                </a:lnTo>
                <a:lnTo>
                  <a:pt x="746384" y="784814"/>
                </a:lnTo>
                <a:lnTo>
                  <a:pt x="784476" y="784814"/>
                </a:lnTo>
                <a:lnTo>
                  <a:pt x="778128" y="778464"/>
                </a:lnTo>
                <a:close/>
              </a:path>
              <a:path w="2738755" h="2739390">
                <a:moveTo>
                  <a:pt x="784476" y="784814"/>
                </a:moveTo>
                <a:lnTo>
                  <a:pt x="746384" y="784814"/>
                </a:lnTo>
                <a:lnTo>
                  <a:pt x="752731" y="791164"/>
                </a:lnTo>
                <a:lnTo>
                  <a:pt x="790823" y="791164"/>
                </a:lnTo>
                <a:lnTo>
                  <a:pt x="784476" y="784814"/>
                </a:lnTo>
                <a:close/>
              </a:path>
              <a:path w="2738755" h="2739390">
                <a:moveTo>
                  <a:pt x="790823" y="791164"/>
                </a:moveTo>
                <a:lnTo>
                  <a:pt x="752731" y="791164"/>
                </a:lnTo>
                <a:lnTo>
                  <a:pt x="759078" y="797514"/>
                </a:lnTo>
                <a:lnTo>
                  <a:pt x="797170" y="797514"/>
                </a:lnTo>
                <a:lnTo>
                  <a:pt x="790823" y="791164"/>
                </a:lnTo>
                <a:close/>
              </a:path>
              <a:path w="2738755" h="2739390">
                <a:moveTo>
                  <a:pt x="797170" y="797514"/>
                </a:moveTo>
                <a:lnTo>
                  <a:pt x="759078" y="797514"/>
                </a:lnTo>
                <a:lnTo>
                  <a:pt x="765426" y="803864"/>
                </a:lnTo>
                <a:lnTo>
                  <a:pt x="803517" y="803864"/>
                </a:lnTo>
                <a:lnTo>
                  <a:pt x="797170" y="797514"/>
                </a:lnTo>
                <a:close/>
              </a:path>
              <a:path w="2738755" h="2739390">
                <a:moveTo>
                  <a:pt x="803517" y="803864"/>
                </a:moveTo>
                <a:lnTo>
                  <a:pt x="765426" y="803864"/>
                </a:lnTo>
                <a:lnTo>
                  <a:pt x="778120" y="816564"/>
                </a:lnTo>
                <a:lnTo>
                  <a:pt x="816212" y="816564"/>
                </a:lnTo>
                <a:lnTo>
                  <a:pt x="803517" y="803864"/>
                </a:lnTo>
                <a:close/>
              </a:path>
              <a:path w="2738755" h="2739390">
                <a:moveTo>
                  <a:pt x="816212" y="816564"/>
                </a:moveTo>
                <a:lnTo>
                  <a:pt x="778120" y="816564"/>
                </a:lnTo>
                <a:lnTo>
                  <a:pt x="784467" y="822914"/>
                </a:lnTo>
                <a:lnTo>
                  <a:pt x="822559" y="822914"/>
                </a:lnTo>
                <a:lnTo>
                  <a:pt x="816212" y="816564"/>
                </a:lnTo>
                <a:close/>
              </a:path>
              <a:path w="2738755" h="2739390">
                <a:moveTo>
                  <a:pt x="822559" y="822914"/>
                </a:moveTo>
                <a:lnTo>
                  <a:pt x="784467" y="822914"/>
                </a:lnTo>
                <a:lnTo>
                  <a:pt x="790815" y="829264"/>
                </a:lnTo>
                <a:lnTo>
                  <a:pt x="828906" y="829264"/>
                </a:lnTo>
                <a:lnTo>
                  <a:pt x="822559" y="822914"/>
                </a:lnTo>
                <a:close/>
              </a:path>
              <a:path w="2738755" h="2739390">
                <a:moveTo>
                  <a:pt x="828906" y="829264"/>
                </a:moveTo>
                <a:lnTo>
                  <a:pt x="790815" y="829264"/>
                </a:lnTo>
                <a:lnTo>
                  <a:pt x="797162" y="835614"/>
                </a:lnTo>
                <a:lnTo>
                  <a:pt x="835254" y="835614"/>
                </a:lnTo>
                <a:lnTo>
                  <a:pt x="828906" y="829264"/>
                </a:lnTo>
                <a:close/>
              </a:path>
              <a:path w="2738755" h="2739390">
                <a:moveTo>
                  <a:pt x="835254" y="835614"/>
                </a:moveTo>
                <a:lnTo>
                  <a:pt x="797162" y="835614"/>
                </a:lnTo>
                <a:lnTo>
                  <a:pt x="803509" y="841964"/>
                </a:lnTo>
                <a:lnTo>
                  <a:pt x="841601" y="841964"/>
                </a:lnTo>
                <a:lnTo>
                  <a:pt x="835254" y="835614"/>
                </a:lnTo>
                <a:close/>
              </a:path>
              <a:path w="2738755" h="2739390">
                <a:moveTo>
                  <a:pt x="841601" y="841964"/>
                </a:moveTo>
                <a:lnTo>
                  <a:pt x="803509" y="841964"/>
                </a:lnTo>
                <a:lnTo>
                  <a:pt x="816204" y="854664"/>
                </a:lnTo>
                <a:lnTo>
                  <a:pt x="854295" y="854664"/>
                </a:lnTo>
                <a:lnTo>
                  <a:pt x="841601" y="841964"/>
                </a:lnTo>
                <a:close/>
              </a:path>
              <a:path w="2738755" h="2739390">
                <a:moveTo>
                  <a:pt x="854295" y="854664"/>
                </a:moveTo>
                <a:lnTo>
                  <a:pt x="816204" y="854664"/>
                </a:lnTo>
                <a:lnTo>
                  <a:pt x="822551" y="861014"/>
                </a:lnTo>
                <a:lnTo>
                  <a:pt x="860643" y="861014"/>
                </a:lnTo>
                <a:lnTo>
                  <a:pt x="854295" y="854664"/>
                </a:lnTo>
                <a:close/>
              </a:path>
              <a:path w="2738755" h="2739390">
                <a:moveTo>
                  <a:pt x="860643" y="861014"/>
                </a:moveTo>
                <a:lnTo>
                  <a:pt x="822551" y="861014"/>
                </a:lnTo>
                <a:lnTo>
                  <a:pt x="828898" y="867364"/>
                </a:lnTo>
                <a:lnTo>
                  <a:pt x="866990" y="867364"/>
                </a:lnTo>
                <a:lnTo>
                  <a:pt x="860643" y="861014"/>
                </a:lnTo>
                <a:close/>
              </a:path>
              <a:path w="2738755" h="2739390">
                <a:moveTo>
                  <a:pt x="866990" y="867364"/>
                </a:moveTo>
                <a:lnTo>
                  <a:pt x="828898" y="867364"/>
                </a:lnTo>
                <a:lnTo>
                  <a:pt x="835245" y="873714"/>
                </a:lnTo>
                <a:lnTo>
                  <a:pt x="873337" y="873714"/>
                </a:lnTo>
                <a:lnTo>
                  <a:pt x="866990" y="867364"/>
                </a:lnTo>
                <a:close/>
              </a:path>
              <a:path w="2738755" h="2739390">
                <a:moveTo>
                  <a:pt x="873337" y="873714"/>
                </a:moveTo>
                <a:lnTo>
                  <a:pt x="835245" y="873714"/>
                </a:lnTo>
                <a:lnTo>
                  <a:pt x="841593" y="880064"/>
                </a:lnTo>
                <a:lnTo>
                  <a:pt x="879685" y="880064"/>
                </a:lnTo>
                <a:lnTo>
                  <a:pt x="873337" y="873714"/>
                </a:lnTo>
                <a:close/>
              </a:path>
              <a:path w="2738755" h="2739390">
                <a:moveTo>
                  <a:pt x="879685" y="880064"/>
                </a:moveTo>
                <a:lnTo>
                  <a:pt x="841593" y="880064"/>
                </a:lnTo>
                <a:lnTo>
                  <a:pt x="847940" y="886414"/>
                </a:lnTo>
                <a:lnTo>
                  <a:pt x="886032" y="886414"/>
                </a:lnTo>
                <a:lnTo>
                  <a:pt x="879685" y="880064"/>
                </a:lnTo>
                <a:close/>
              </a:path>
              <a:path w="2738755" h="2739390">
                <a:moveTo>
                  <a:pt x="886032" y="886414"/>
                </a:moveTo>
                <a:lnTo>
                  <a:pt x="847940" y="886414"/>
                </a:lnTo>
                <a:lnTo>
                  <a:pt x="860635" y="899114"/>
                </a:lnTo>
                <a:lnTo>
                  <a:pt x="898726" y="899114"/>
                </a:lnTo>
                <a:lnTo>
                  <a:pt x="886032" y="886414"/>
                </a:lnTo>
                <a:close/>
              </a:path>
              <a:path w="2738755" h="2739390">
                <a:moveTo>
                  <a:pt x="898726" y="899114"/>
                </a:moveTo>
                <a:lnTo>
                  <a:pt x="860635" y="899114"/>
                </a:lnTo>
                <a:lnTo>
                  <a:pt x="866982" y="905464"/>
                </a:lnTo>
                <a:lnTo>
                  <a:pt x="905074" y="905464"/>
                </a:lnTo>
                <a:lnTo>
                  <a:pt x="898726" y="899114"/>
                </a:lnTo>
                <a:close/>
              </a:path>
              <a:path w="2738755" h="2739390">
                <a:moveTo>
                  <a:pt x="905074" y="905464"/>
                </a:moveTo>
                <a:lnTo>
                  <a:pt x="866982" y="905464"/>
                </a:lnTo>
                <a:lnTo>
                  <a:pt x="873329" y="911814"/>
                </a:lnTo>
                <a:lnTo>
                  <a:pt x="911421" y="911814"/>
                </a:lnTo>
                <a:lnTo>
                  <a:pt x="905074" y="905464"/>
                </a:lnTo>
                <a:close/>
              </a:path>
              <a:path w="2738755" h="2739390">
                <a:moveTo>
                  <a:pt x="911421" y="911814"/>
                </a:moveTo>
                <a:lnTo>
                  <a:pt x="873329" y="911814"/>
                </a:lnTo>
                <a:lnTo>
                  <a:pt x="879676" y="918164"/>
                </a:lnTo>
                <a:lnTo>
                  <a:pt x="917768" y="918164"/>
                </a:lnTo>
                <a:lnTo>
                  <a:pt x="911421" y="911814"/>
                </a:lnTo>
                <a:close/>
              </a:path>
              <a:path w="2738755" h="2739390">
                <a:moveTo>
                  <a:pt x="917768" y="918164"/>
                </a:moveTo>
                <a:lnTo>
                  <a:pt x="879676" y="918164"/>
                </a:lnTo>
                <a:lnTo>
                  <a:pt x="886024" y="924514"/>
                </a:lnTo>
                <a:lnTo>
                  <a:pt x="924115" y="924514"/>
                </a:lnTo>
                <a:lnTo>
                  <a:pt x="917768" y="918164"/>
                </a:lnTo>
                <a:close/>
              </a:path>
              <a:path w="2738755" h="2739390">
                <a:moveTo>
                  <a:pt x="924115" y="924514"/>
                </a:moveTo>
                <a:lnTo>
                  <a:pt x="886024" y="924514"/>
                </a:lnTo>
                <a:lnTo>
                  <a:pt x="892371" y="930864"/>
                </a:lnTo>
                <a:lnTo>
                  <a:pt x="930463" y="930864"/>
                </a:lnTo>
                <a:lnTo>
                  <a:pt x="924115" y="924514"/>
                </a:lnTo>
                <a:close/>
              </a:path>
              <a:path w="2738755" h="2739390">
                <a:moveTo>
                  <a:pt x="930463" y="930864"/>
                </a:moveTo>
                <a:lnTo>
                  <a:pt x="892371" y="930864"/>
                </a:lnTo>
                <a:lnTo>
                  <a:pt x="898718" y="937214"/>
                </a:lnTo>
                <a:lnTo>
                  <a:pt x="936810" y="937214"/>
                </a:lnTo>
                <a:lnTo>
                  <a:pt x="930463" y="930864"/>
                </a:lnTo>
                <a:close/>
              </a:path>
              <a:path w="2738755" h="2739390">
                <a:moveTo>
                  <a:pt x="936810" y="937214"/>
                </a:moveTo>
                <a:lnTo>
                  <a:pt x="898718" y="937214"/>
                </a:lnTo>
                <a:lnTo>
                  <a:pt x="905065" y="943564"/>
                </a:lnTo>
                <a:lnTo>
                  <a:pt x="943157" y="943564"/>
                </a:lnTo>
                <a:lnTo>
                  <a:pt x="936810" y="937214"/>
                </a:lnTo>
                <a:close/>
              </a:path>
              <a:path w="2738755" h="2739390">
                <a:moveTo>
                  <a:pt x="943157" y="943564"/>
                </a:moveTo>
                <a:lnTo>
                  <a:pt x="905065" y="943564"/>
                </a:lnTo>
                <a:lnTo>
                  <a:pt x="911413" y="949914"/>
                </a:lnTo>
                <a:lnTo>
                  <a:pt x="949504" y="949914"/>
                </a:lnTo>
                <a:lnTo>
                  <a:pt x="943157" y="943564"/>
                </a:lnTo>
                <a:close/>
              </a:path>
              <a:path w="2738755" h="2739390">
                <a:moveTo>
                  <a:pt x="949504" y="949914"/>
                </a:moveTo>
                <a:lnTo>
                  <a:pt x="911413" y="949914"/>
                </a:lnTo>
                <a:lnTo>
                  <a:pt x="924107" y="962614"/>
                </a:lnTo>
                <a:lnTo>
                  <a:pt x="962199" y="962614"/>
                </a:lnTo>
                <a:lnTo>
                  <a:pt x="949504" y="949914"/>
                </a:lnTo>
                <a:close/>
              </a:path>
              <a:path w="2738755" h="2739390">
                <a:moveTo>
                  <a:pt x="962199" y="962614"/>
                </a:moveTo>
                <a:lnTo>
                  <a:pt x="924107" y="962614"/>
                </a:lnTo>
                <a:lnTo>
                  <a:pt x="936802" y="975314"/>
                </a:lnTo>
                <a:lnTo>
                  <a:pt x="974894" y="975314"/>
                </a:lnTo>
                <a:lnTo>
                  <a:pt x="962199" y="962614"/>
                </a:lnTo>
                <a:close/>
              </a:path>
              <a:path w="2738755" h="2739390">
                <a:moveTo>
                  <a:pt x="974894" y="975314"/>
                </a:moveTo>
                <a:lnTo>
                  <a:pt x="936802" y="975314"/>
                </a:lnTo>
                <a:lnTo>
                  <a:pt x="943149" y="981664"/>
                </a:lnTo>
                <a:lnTo>
                  <a:pt x="981241" y="981664"/>
                </a:lnTo>
                <a:lnTo>
                  <a:pt x="974894" y="975314"/>
                </a:lnTo>
                <a:close/>
              </a:path>
              <a:path w="2738755" h="2739390">
                <a:moveTo>
                  <a:pt x="981241" y="981664"/>
                </a:moveTo>
                <a:lnTo>
                  <a:pt x="943149" y="981664"/>
                </a:lnTo>
                <a:lnTo>
                  <a:pt x="949496" y="988014"/>
                </a:lnTo>
                <a:lnTo>
                  <a:pt x="987588" y="988014"/>
                </a:lnTo>
                <a:lnTo>
                  <a:pt x="981241" y="981664"/>
                </a:lnTo>
                <a:close/>
              </a:path>
              <a:path w="2738755" h="2739390">
                <a:moveTo>
                  <a:pt x="987588" y="988014"/>
                </a:moveTo>
                <a:lnTo>
                  <a:pt x="949496" y="988014"/>
                </a:lnTo>
                <a:lnTo>
                  <a:pt x="955844" y="994364"/>
                </a:lnTo>
                <a:lnTo>
                  <a:pt x="993935" y="994364"/>
                </a:lnTo>
                <a:lnTo>
                  <a:pt x="987588" y="988014"/>
                </a:lnTo>
                <a:close/>
              </a:path>
              <a:path w="2738755" h="2739390">
                <a:moveTo>
                  <a:pt x="993935" y="994364"/>
                </a:moveTo>
                <a:lnTo>
                  <a:pt x="955844" y="994364"/>
                </a:lnTo>
                <a:lnTo>
                  <a:pt x="962191" y="1000714"/>
                </a:lnTo>
                <a:lnTo>
                  <a:pt x="1000283" y="1000714"/>
                </a:lnTo>
                <a:lnTo>
                  <a:pt x="993935" y="994364"/>
                </a:lnTo>
                <a:close/>
              </a:path>
              <a:path w="2738755" h="2739390">
                <a:moveTo>
                  <a:pt x="1000283" y="1000714"/>
                </a:moveTo>
                <a:lnTo>
                  <a:pt x="962191" y="1000714"/>
                </a:lnTo>
                <a:lnTo>
                  <a:pt x="968538" y="1007064"/>
                </a:lnTo>
                <a:lnTo>
                  <a:pt x="1006630" y="1007064"/>
                </a:lnTo>
                <a:lnTo>
                  <a:pt x="1000283" y="1000714"/>
                </a:lnTo>
                <a:close/>
              </a:path>
              <a:path w="2738755" h="2739390">
                <a:moveTo>
                  <a:pt x="1006630" y="1007064"/>
                </a:moveTo>
                <a:lnTo>
                  <a:pt x="968538" y="1007064"/>
                </a:lnTo>
                <a:lnTo>
                  <a:pt x="974885" y="1013414"/>
                </a:lnTo>
                <a:lnTo>
                  <a:pt x="1012977" y="1013414"/>
                </a:lnTo>
                <a:lnTo>
                  <a:pt x="1006630" y="1007064"/>
                </a:lnTo>
                <a:close/>
              </a:path>
              <a:path w="2738755" h="2739390">
                <a:moveTo>
                  <a:pt x="1012977" y="1013414"/>
                </a:moveTo>
                <a:lnTo>
                  <a:pt x="974885" y="1013414"/>
                </a:lnTo>
                <a:lnTo>
                  <a:pt x="981233" y="1019764"/>
                </a:lnTo>
                <a:lnTo>
                  <a:pt x="1019324" y="1019764"/>
                </a:lnTo>
                <a:lnTo>
                  <a:pt x="1012977" y="1013414"/>
                </a:lnTo>
                <a:close/>
              </a:path>
              <a:path w="2738755" h="2739390">
                <a:moveTo>
                  <a:pt x="1019324" y="1019764"/>
                </a:moveTo>
                <a:lnTo>
                  <a:pt x="981233" y="1019764"/>
                </a:lnTo>
                <a:lnTo>
                  <a:pt x="987580" y="1026114"/>
                </a:lnTo>
                <a:lnTo>
                  <a:pt x="1025672" y="1026114"/>
                </a:lnTo>
                <a:lnTo>
                  <a:pt x="1019324" y="1019764"/>
                </a:lnTo>
                <a:close/>
              </a:path>
              <a:path w="2738755" h="2739390">
                <a:moveTo>
                  <a:pt x="1025672" y="1026114"/>
                </a:moveTo>
                <a:lnTo>
                  <a:pt x="987580" y="1026114"/>
                </a:lnTo>
                <a:lnTo>
                  <a:pt x="993927" y="1032464"/>
                </a:lnTo>
                <a:lnTo>
                  <a:pt x="1032019" y="1032464"/>
                </a:lnTo>
                <a:lnTo>
                  <a:pt x="1025672" y="1026114"/>
                </a:lnTo>
                <a:close/>
              </a:path>
              <a:path w="2738755" h="2739390">
                <a:moveTo>
                  <a:pt x="1032019" y="1032464"/>
                </a:moveTo>
                <a:lnTo>
                  <a:pt x="993927" y="1032464"/>
                </a:lnTo>
                <a:lnTo>
                  <a:pt x="1000274" y="1038814"/>
                </a:lnTo>
                <a:lnTo>
                  <a:pt x="1038366" y="1038814"/>
                </a:lnTo>
                <a:lnTo>
                  <a:pt x="1032019" y="1032464"/>
                </a:lnTo>
                <a:close/>
              </a:path>
              <a:path w="2738755" h="2739390">
                <a:moveTo>
                  <a:pt x="1038366" y="1038814"/>
                </a:moveTo>
                <a:lnTo>
                  <a:pt x="1000274" y="1038814"/>
                </a:lnTo>
                <a:lnTo>
                  <a:pt x="1006622" y="1045164"/>
                </a:lnTo>
                <a:lnTo>
                  <a:pt x="1044713" y="1045164"/>
                </a:lnTo>
                <a:lnTo>
                  <a:pt x="1038366" y="1038814"/>
                </a:lnTo>
                <a:close/>
              </a:path>
              <a:path w="2738755" h="2739390">
                <a:moveTo>
                  <a:pt x="1044713" y="1045164"/>
                </a:moveTo>
                <a:lnTo>
                  <a:pt x="1006622" y="1045164"/>
                </a:lnTo>
                <a:lnTo>
                  <a:pt x="1012969" y="1051514"/>
                </a:lnTo>
                <a:lnTo>
                  <a:pt x="1051061" y="1051514"/>
                </a:lnTo>
                <a:lnTo>
                  <a:pt x="1044713" y="1045164"/>
                </a:lnTo>
                <a:close/>
              </a:path>
              <a:path w="2738755" h="2739390">
                <a:moveTo>
                  <a:pt x="1051061" y="1051514"/>
                </a:moveTo>
                <a:lnTo>
                  <a:pt x="1012969" y="1051514"/>
                </a:lnTo>
                <a:lnTo>
                  <a:pt x="1019316" y="1057864"/>
                </a:lnTo>
                <a:lnTo>
                  <a:pt x="1057408" y="1057864"/>
                </a:lnTo>
                <a:lnTo>
                  <a:pt x="1051061" y="1051514"/>
                </a:lnTo>
                <a:close/>
              </a:path>
              <a:path w="2738755" h="2739390">
                <a:moveTo>
                  <a:pt x="1057408" y="1057864"/>
                </a:moveTo>
                <a:lnTo>
                  <a:pt x="1019316" y="1057864"/>
                </a:lnTo>
                <a:lnTo>
                  <a:pt x="1032011" y="1070564"/>
                </a:lnTo>
                <a:lnTo>
                  <a:pt x="1070102" y="1070564"/>
                </a:lnTo>
                <a:lnTo>
                  <a:pt x="1057408" y="1057864"/>
                </a:lnTo>
                <a:close/>
              </a:path>
              <a:path w="2738755" h="2739390">
                <a:moveTo>
                  <a:pt x="1070102" y="1070564"/>
                </a:moveTo>
                <a:lnTo>
                  <a:pt x="1032011" y="1070564"/>
                </a:lnTo>
                <a:lnTo>
                  <a:pt x="1038358" y="1076914"/>
                </a:lnTo>
                <a:lnTo>
                  <a:pt x="1076450" y="1076914"/>
                </a:lnTo>
                <a:lnTo>
                  <a:pt x="1070102" y="1070564"/>
                </a:lnTo>
                <a:close/>
              </a:path>
              <a:path w="2738755" h="2739390">
                <a:moveTo>
                  <a:pt x="1076450" y="1076914"/>
                </a:moveTo>
                <a:lnTo>
                  <a:pt x="1038358" y="1076914"/>
                </a:lnTo>
                <a:lnTo>
                  <a:pt x="1044705" y="1083264"/>
                </a:lnTo>
                <a:lnTo>
                  <a:pt x="1082797" y="1083264"/>
                </a:lnTo>
                <a:lnTo>
                  <a:pt x="1076450" y="1076914"/>
                </a:lnTo>
                <a:close/>
              </a:path>
              <a:path w="2738755" h="2739390">
                <a:moveTo>
                  <a:pt x="1082797" y="1083264"/>
                </a:moveTo>
                <a:lnTo>
                  <a:pt x="1044705" y="1083264"/>
                </a:lnTo>
                <a:lnTo>
                  <a:pt x="1051052" y="1089614"/>
                </a:lnTo>
                <a:lnTo>
                  <a:pt x="1089144" y="1089614"/>
                </a:lnTo>
                <a:lnTo>
                  <a:pt x="1082797" y="1083264"/>
                </a:lnTo>
                <a:close/>
              </a:path>
              <a:path w="2738755" h="2739390">
                <a:moveTo>
                  <a:pt x="1089144" y="1089614"/>
                </a:moveTo>
                <a:lnTo>
                  <a:pt x="1051052" y="1089614"/>
                </a:lnTo>
                <a:lnTo>
                  <a:pt x="1057400" y="1095964"/>
                </a:lnTo>
                <a:lnTo>
                  <a:pt x="1095492" y="1095964"/>
                </a:lnTo>
                <a:lnTo>
                  <a:pt x="1089144" y="1089614"/>
                </a:lnTo>
                <a:close/>
              </a:path>
              <a:path w="2738755" h="2739390">
                <a:moveTo>
                  <a:pt x="1095492" y="1095964"/>
                </a:moveTo>
                <a:lnTo>
                  <a:pt x="1057400" y="1095964"/>
                </a:lnTo>
                <a:lnTo>
                  <a:pt x="1063747" y="1102314"/>
                </a:lnTo>
                <a:lnTo>
                  <a:pt x="1101839" y="1102314"/>
                </a:lnTo>
                <a:lnTo>
                  <a:pt x="1095492" y="1095964"/>
                </a:lnTo>
                <a:close/>
              </a:path>
              <a:path w="2738755" h="2739390">
                <a:moveTo>
                  <a:pt x="1101839" y="1102314"/>
                </a:moveTo>
                <a:lnTo>
                  <a:pt x="1063747" y="1102314"/>
                </a:lnTo>
                <a:lnTo>
                  <a:pt x="1070094" y="1108664"/>
                </a:lnTo>
                <a:lnTo>
                  <a:pt x="1108186" y="1108664"/>
                </a:lnTo>
                <a:lnTo>
                  <a:pt x="1101839" y="1102314"/>
                </a:lnTo>
                <a:close/>
              </a:path>
              <a:path w="2738755" h="2739390">
                <a:moveTo>
                  <a:pt x="1108186" y="1108664"/>
                </a:moveTo>
                <a:lnTo>
                  <a:pt x="1070094" y="1108664"/>
                </a:lnTo>
                <a:lnTo>
                  <a:pt x="1076442" y="1115014"/>
                </a:lnTo>
                <a:lnTo>
                  <a:pt x="1114533" y="1115014"/>
                </a:lnTo>
                <a:lnTo>
                  <a:pt x="1108186" y="1108664"/>
                </a:lnTo>
                <a:close/>
              </a:path>
              <a:path w="2738755" h="2739390">
                <a:moveTo>
                  <a:pt x="1114533" y="1115014"/>
                </a:moveTo>
                <a:lnTo>
                  <a:pt x="1076442" y="1115014"/>
                </a:lnTo>
                <a:lnTo>
                  <a:pt x="1147531" y="1186134"/>
                </a:lnTo>
                <a:lnTo>
                  <a:pt x="1185623" y="1186134"/>
                </a:lnTo>
                <a:lnTo>
                  <a:pt x="1114533" y="1115014"/>
                </a:lnTo>
                <a:close/>
              </a:path>
              <a:path w="2738755" h="2739390">
                <a:moveTo>
                  <a:pt x="1185623" y="1186134"/>
                </a:moveTo>
                <a:lnTo>
                  <a:pt x="1147531" y="1186134"/>
                </a:lnTo>
                <a:lnTo>
                  <a:pt x="1179267" y="1217884"/>
                </a:lnTo>
                <a:lnTo>
                  <a:pt x="1217359" y="1217884"/>
                </a:lnTo>
                <a:lnTo>
                  <a:pt x="1185623" y="1186134"/>
                </a:lnTo>
                <a:close/>
              </a:path>
              <a:path w="2738755" h="2739390">
                <a:moveTo>
                  <a:pt x="1217359" y="1217884"/>
                </a:moveTo>
                <a:lnTo>
                  <a:pt x="1179267" y="1217884"/>
                </a:lnTo>
                <a:lnTo>
                  <a:pt x="1202117" y="1240744"/>
                </a:lnTo>
                <a:lnTo>
                  <a:pt x="1240209" y="1240744"/>
                </a:lnTo>
                <a:lnTo>
                  <a:pt x="1217359" y="1217884"/>
                </a:lnTo>
                <a:close/>
              </a:path>
              <a:path w="2738755" h="2739390">
                <a:moveTo>
                  <a:pt x="1240209" y="1240744"/>
                </a:moveTo>
                <a:lnTo>
                  <a:pt x="1202117" y="1240744"/>
                </a:lnTo>
                <a:lnTo>
                  <a:pt x="1208465" y="1247094"/>
                </a:lnTo>
                <a:lnTo>
                  <a:pt x="1246556" y="1247094"/>
                </a:lnTo>
                <a:lnTo>
                  <a:pt x="1240209" y="1240744"/>
                </a:lnTo>
                <a:close/>
              </a:path>
              <a:path w="2738755" h="2739390">
                <a:moveTo>
                  <a:pt x="1246556" y="1247094"/>
                </a:moveTo>
                <a:lnTo>
                  <a:pt x="1208465" y="1247094"/>
                </a:lnTo>
                <a:lnTo>
                  <a:pt x="1211004" y="1249634"/>
                </a:lnTo>
                <a:lnTo>
                  <a:pt x="1249095" y="1249634"/>
                </a:lnTo>
                <a:lnTo>
                  <a:pt x="1246556" y="1247094"/>
                </a:lnTo>
                <a:close/>
              </a:path>
              <a:path w="2738755" h="2739390">
                <a:moveTo>
                  <a:pt x="1249095" y="1249634"/>
                </a:moveTo>
                <a:lnTo>
                  <a:pt x="1211004" y="1249634"/>
                </a:lnTo>
                <a:lnTo>
                  <a:pt x="1227506" y="1266144"/>
                </a:lnTo>
                <a:lnTo>
                  <a:pt x="1265598" y="1266144"/>
                </a:lnTo>
                <a:lnTo>
                  <a:pt x="1249095" y="1249634"/>
                </a:lnTo>
                <a:close/>
              </a:path>
              <a:path w="2738755" h="2739390">
                <a:moveTo>
                  <a:pt x="1265598" y="1266144"/>
                </a:moveTo>
                <a:lnTo>
                  <a:pt x="1227506" y="1266144"/>
                </a:lnTo>
                <a:lnTo>
                  <a:pt x="1230045" y="1268684"/>
                </a:lnTo>
                <a:lnTo>
                  <a:pt x="1268137" y="1268684"/>
                </a:lnTo>
                <a:lnTo>
                  <a:pt x="1265598" y="1266144"/>
                </a:lnTo>
                <a:close/>
              </a:path>
              <a:path w="2738755" h="2739390">
                <a:moveTo>
                  <a:pt x="1268137" y="1268684"/>
                </a:moveTo>
                <a:lnTo>
                  <a:pt x="1230045" y="1268684"/>
                </a:lnTo>
                <a:lnTo>
                  <a:pt x="1242740" y="1281384"/>
                </a:lnTo>
                <a:lnTo>
                  <a:pt x="1280832" y="1281384"/>
                </a:lnTo>
                <a:lnTo>
                  <a:pt x="1268137" y="1268684"/>
                </a:lnTo>
                <a:close/>
              </a:path>
              <a:path w="2738755" h="2739390">
                <a:moveTo>
                  <a:pt x="1280832" y="1281384"/>
                </a:moveTo>
                <a:lnTo>
                  <a:pt x="1242740" y="1281384"/>
                </a:lnTo>
                <a:lnTo>
                  <a:pt x="1265590" y="1304244"/>
                </a:lnTo>
                <a:lnTo>
                  <a:pt x="1303682" y="1304244"/>
                </a:lnTo>
                <a:lnTo>
                  <a:pt x="1280832" y="1281384"/>
                </a:lnTo>
                <a:close/>
              </a:path>
              <a:path w="2738755" h="2739390">
                <a:moveTo>
                  <a:pt x="1303682" y="1304244"/>
                </a:moveTo>
                <a:lnTo>
                  <a:pt x="1265590" y="1304244"/>
                </a:lnTo>
                <a:lnTo>
                  <a:pt x="1274476" y="1313134"/>
                </a:lnTo>
                <a:lnTo>
                  <a:pt x="1312568" y="1313134"/>
                </a:lnTo>
                <a:lnTo>
                  <a:pt x="1303682" y="1304244"/>
                </a:lnTo>
                <a:close/>
              </a:path>
              <a:path w="2738755" h="2739390">
                <a:moveTo>
                  <a:pt x="1312568" y="1313134"/>
                </a:moveTo>
                <a:lnTo>
                  <a:pt x="1274476" y="1313134"/>
                </a:lnTo>
                <a:lnTo>
                  <a:pt x="1280823" y="1319484"/>
                </a:lnTo>
                <a:lnTo>
                  <a:pt x="1318915" y="1319484"/>
                </a:lnTo>
                <a:lnTo>
                  <a:pt x="1312568" y="1313134"/>
                </a:lnTo>
                <a:close/>
              </a:path>
              <a:path w="2738755" h="2739390">
                <a:moveTo>
                  <a:pt x="1318915" y="1319484"/>
                </a:moveTo>
                <a:lnTo>
                  <a:pt x="1280823" y="1319484"/>
                </a:lnTo>
                <a:lnTo>
                  <a:pt x="1287171" y="1325834"/>
                </a:lnTo>
                <a:lnTo>
                  <a:pt x="1325263" y="1325834"/>
                </a:lnTo>
                <a:lnTo>
                  <a:pt x="1318915" y="1319484"/>
                </a:lnTo>
                <a:close/>
              </a:path>
              <a:path w="2738755" h="2739390">
                <a:moveTo>
                  <a:pt x="1325263" y="1325834"/>
                </a:moveTo>
                <a:lnTo>
                  <a:pt x="1287171" y="1325834"/>
                </a:lnTo>
                <a:lnTo>
                  <a:pt x="1290979" y="1329644"/>
                </a:lnTo>
                <a:lnTo>
                  <a:pt x="1329071" y="1329644"/>
                </a:lnTo>
                <a:lnTo>
                  <a:pt x="1325263" y="1325834"/>
                </a:lnTo>
                <a:close/>
              </a:path>
              <a:path w="2738755" h="2739390">
                <a:moveTo>
                  <a:pt x="1329071" y="1329644"/>
                </a:moveTo>
                <a:lnTo>
                  <a:pt x="1290979" y="1329644"/>
                </a:lnTo>
                <a:lnTo>
                  <a:pt x="1299865" y="1338534"/>
                </a:lnTo>
                <a:lnTo>
                  <a:pt x="1337957" y="1338534"/>
                </a:lnTo>
                <a:lnTo>
                  <a:pt x="1329071" y="1329644"/>
                </a:lnTo>
                <a:close/>
              </a:path>
              <a:path w="2738755" h="2739390">
                <a:moveTo>
                  <a:pt x="1337957" y="1338534"/>
                </a:moveTo>
                <a:lnTo>
                  <a:pt x="1299865" y="1338534"/>
                </a:lnTo>
                <a:lnTo>
                  <a:pt x="1306213" y="1344884"/>
                </a:lnTo>
                <a:lnTo>
                  <a:pt x="1344304" y="1344884"/>
                </a:lnTo>
                <a:lnTo>
                  <a:pt x="1337957" y="1338534"/>
                </a:lnTo>
                <a:close/>
              </a:path>
              <a:path w="2738755" h="2739390">
                <a:moveTo>
                  <a:pt x="1344304" y="1344884"/>
                </a:moveTo>
                <a:lnTo>
                  <a:pt x="1306213" y="1344884"/>
                </a:lnTo>
                <a:lnTo>
                  <a:pt x="1318907" y="1357584"/>
                </a:lnTo>
                <a:lnTo>
                  <a:pt x="1356999" y="1357584"/>
                </a:lnTo>
                <a:lnTo>
                  <a:pt x="1344304" y="1344884"/>
                </a:lnTo>
                <a:close/>
              </a:path>
              <a:path w="2738755" h="2739390">
                <a:moveTo>
                  <a:pt x="1356999" y="1357584"/>
                </a:moveTo>
                <a:lnTo>
                  <a:pt x="1318907" y="1357584"/>
                </a:lnTo>
                <a:lnTo>
                  <a:pt x="1325254" y="1363934"/>
                </a:lnTo>
                <a:lnTo>
                  <a:pt x="1363346" y="1363934"/>
                </a:lnTo>
                <a:lnTo>
                  <a:pt x="1356999" y="1357584"/>
                </a:lnTo>
                <a:close/>
              </a:path>
              <a:path w="2738755" h="2739390">
                <a:moveTo>
                  <a:pt x="1363346" y="1363934"/>
                </a:moveTo>
                <a:lnTo>
                  <a:pt x="1325254" y="1363934"/>
                </a:lnTo>
                <a:lnTo>
                  <a:pt x="1356991" y="1395684"/>
                </a:lnTo>
                <a:lnTo>
                  <a:pt x="1395082" y="1395684"/>
                </a:lnTo>
                <a:lnTo>
                  <a:pt x="1363346" y="1363934"/>
                </a:lnTo>
                <a:close/>
              </a:path>
              <a:path w="2738755" h="2739390">
                <a:moveTo>
                  <a:pt x="1395082" y="1395684"/>
                </a:moveTo>
                <a:lnTo>
                  <a:pt x="1356991" y="1395684"/>
                </a:lnTo>
                <a:lnTo>
                  <a:pt x="1360799" y="1399494"/>
                </a:lnTo>
                <a:lnTo>
                  <a:pt x="1398891" y="1399494"/>
                </a:lnTo>
                <a:lnTo>
                  <a:pt x="1395082" y="1395684"/>
                </a:lnTo>
                <a:close/>
              </a:path>
              <a:path w="2738755" h="2739390">
                <a:moveTo>
                  <a:pt x="1398891" y="1399494"/>
                </a:moveTo>
                <a:lnTo>
                  <a:pt x="1360799" y="1399494"/>
                </a:lnTo>
                <a:lnTo>
                  <a:pt x="1363338" y="1402034"/>
                </a:lnTo>
                <a:lnTo>
                  <a:pt x="1401430" y="1402034"/>
                </a:lnTo>
                <a:lnTo>
                  <a:pt x="1398891" y="1399494"/>
                </a:lnTo>
                <a:close/>
              </a:path>
              <a:path w="2738755" h="2739390">
                <a:moveTo>
                  <a:pt x="1401430" y="1402034"/>
                </a:moveTo>
                <a:lnTo>
                  <a:pt x="1363338" y="1402034"/>
                </a:lnTo>
                <a:lnTo>
                  <a:pt x="1369685" y="1408384"/>
                </a:lnTo>
                <a:lnTo>
                  <a:pt x="1407777" y="1408384"/>
                </a:lnTo>
                <a:lnTo>
                  <a:pt x="1401430" y="1402034"/>
                </a:lnTo>
                <a:close/>
              </a:path>
              <a:path w="2738755" h="2739390">
                <a:moveTo>
                  <a:pt x="1407777" y="1408384"/>
                </a:moveTo>
                <a:lnTo>
                  <a:pt x="1369685" y="1408384"/>
                </a:lnTo>
                <a:lnTo>
                  <a:pt x="1386188" y="1424894"/>
                </a:lnTo>
                <a:lnTo>
                  <a:pt x="1424280" y="1424894"/>
                </a:lnTo>
                <a:lnTo>
                  <a:pt x="1407777" y="1408384"/>
                </a:lnTo>
                <a:close/>
              </a:path>
              <a:path w="2738755" h="2739390">
                <a:moveTo>
                  <a:pt x="1424280" y="1424894"/>
                </a:moveTo>
                <a:lnTo>
                  <a:pt x="1386188" y="1424894"/>
                </a:lnTo>
                <a:lnTo>
                  <a:pt x="1401422" y="1440134"/>
                </a:lnTo>
                <a:lnTo>
                  <a:pt x="1439513" y="1440134"/>
                </a:lnTo>
                <a:lnTo>
                  <a:pt x="1424280" y="1424894"/>
                </a:lnTo>
                <a:close/>
              </a:path>
              <a:path w="2738755" h="2739390">
                <a:moveTo>
                  <a:pt x="1439513" y="1440134"/>
                </a:moveTo>
                <a:lnTo>
                  <a:pt x="1401422" y="1440134"/>
                </a:lnTo>
                <a:lnTo>
                  <a:pt x="1407769" y="1446484"/>
                </a:lnTo>
                <a:lnTo>
                  <a:pt x="1445861" y="1446484"/>
                </a:lnTo>
                <a:lnTo>
                  <a:pt x="1439513" y="1440134"/>
                </a:lnTo>
                <a:close/>
              </a:path>
              <a:path w="2738755" h="2739390">
                <a:moveTo>
                  <a:pt x="1445861" y="1446484"/>
                </a:moveTo>
                <a:lnTo>
                  <a:pt x="1407769" y="1446484"/>
                </a:lnTo>
                <a:lnTo>
                  <a:pt x="1462355" y="1501094"/>
                </a:lnTo>
                <a:lnTo>
                  <a:pt x="1500447" y="1501094"/>
                </a:lnTo>
                <a:lnTo>
                  <a:pt x="1445861" y="1446484"/>
                </a:lnTo>
                <a:close/>
              </a:path>
              <a:path w="2738755" h="2739390">
                <a:moveTo>
                  <a:pt x="1500447" y="1501094"/>
                </a:moveTo>
                <a:lnTo>
                  <a:pt x="1462355" y="1501094"/>
                </a:lnTo>
                <a:lnTo>
                  <a:pt x="1487744" y="1526494"/>
                </a:lnTo>
                <a:lnTo>
                  <a:pt x="1525836" y="1526494"/>
                </a:lnTo>
                <a:lnTo>
                  <a:pt x="1500447" y="1501094"/>
                </a:lnTo>
                <a:close/>
              </a:path>
              <a:path w="2738755" h="2739390">
                <a:moveTo>
                  <a:pt x="1525836" y="1526494"/>
                </a:moveTo>
                <a:lnTo>
                  <a:pt x="1487744" y="1526494"/>
                </a:lnTo>
                <a:lnTo>
                  <a:pt x="1502978" y="1541734"/>
                </a:lnTo>
                <a:lnTo>
                  <a:pt x="1541070" y="1541734"/>
                </a:lnTo>
                <a:lnTo>
                  <a:pt x="1525836" y="1526494"/>
                </a:lnTo>
                <a:close/>
              </a:path>
              <a:path w="2738755" h="2739390">
                <a:moveTo>
                  <a:pt x="1541070" y="1541734"/>
                </a:moveTo>
                <a:lnTo>
                  <a:pt x="1502978" y="1541734"/>
                </a:lnTo>
                <a:lnTo>
                  <a:pt x="1509325" y="1548084"/>
                </a:lnTo>
                <a:lnTo>
                  <a:pt x="1547417" y="1548084"/>
                </a:lnTo>
                <a:lnTo>
                  <a:pt x="1541070" y="1541734"/>
                </a:lnTo>
                <a:close/>
              </a:path>
              <a:path w="2738755" h="2739390">
                <a:moveTo>
                  <a:pt x="1547417" y="1548084"/>
                </a:moveTo>
                <a:lnTo>
                  <a:pt x="1509325" y="1548084"/>
                </a:lnTo>
                <a:lnTo>
                  <a:pt x="1541061" y="1579834"/>
                </a:lnTo>
                <a:lnTo>
                  <a:pt x="1579153" y="1579834"/>
                </a:lnTo>
                <a:lnTo>
                  <a:pt x="1547417" y="1548084"/>
                </a:lnTo>
                <a:close/>
              </a:path>
              <a:path w="2738755" h="2739390">
                <a:moveTo>
                  <a:pt x="1579153" y="1579834"/>
                </a:moveTo>
                <a:lnTo>
                  <a:pt x="1541061" y="1579834"/>
                </a:lnTo>
                <a:lnTo>
                  <a:pt x="1566450" y="1605234"/>
                </a:lnTo>
                <a:lnTo>
                  <a:pt x="1604542" y="1605234"/>
                </a:lnTo>
                <a:lnTo>
                  <a:pt x="1579153" y="1579834"/>
                </a:lnTo>
                <a:close/>
              </a:path>
              <a:path w="2738755" h="2739390">
                <a:moveTo>
                  <a:pt x="1604542" y="1605234"/>
                </a:moveTo>
                <a:lnTo>
                  <a:pt x="1566450" y="1605234"/>
                </a:lnTo>
                <a:lnTo>
                  <a:pt x="1570259" y="1609044"/>
                </a:lnTo>
                <a:lnTo>
                  <a:pt x="1608351" y="1609044"/>
                </a:lnTo>
                <a:lnTo>
                  <a:pt x="1604542" y="1605234"/>
                </a:lnTo>
                <a:close/>
              </a:path>
              <a:path w="2738755" h="2739390">
                <a:moveTo>
                  <a:pt x="1608351" y="1609044"/>
                </a:moveTo>
                <a:lnTo>
                  <a:pt x="1570259" y="1609044"/>
                </a:lnTo>
                <a:lnTo>
                  <a:pt x="1614690" y="1653494"/>
                </a:lnTo>
                <a:lnTo>
                  <a:pt x="1652781" y="1653494"/>
                </a:lnTo>
                <a:lnTo>
                  <a:pt x="1608351" y="1609044"/>
                </a:lnTo>
                <a:close/>
              </a:path>
              <a:path w="2738755" h="2739390">
                <a:moveTo>
                  <a:pt x="1652781" y="1653494"/>
                </a:moveTo>
                <a:lnTo>
                  <a:pt x="1614690" y="1653494"/>
                </a:lnTo>
                <a:lnTo>
                  <a:pt x="1646426" y="1685244"/>
                </a:lnTo>
                <a:lnTo>
                  <a:pt x="1684518" y="1685244"/>
                </a:lnTo>
                <a:lnTo>
                  <a:pt x="1652781" y="1653494"/>
                </a:lnTo>
                <a:close/>
              </a:path>
              <a:path w="2738755" h="2739390">
                <a:moveTo>
                  <a:pt x="1684518" y="1685244"/>
                </a:moveTo>
                <a:lnTo>
                  <a:pt x="1646426" y="1685244"/>
                </a:lnTo>
                <a:lnTo>
                  <a:pt x="1697204" y="1736044"/>
                </a:lnTo>
                <a:lnTo>
                  <a:pt x="1735296" y="1736044"/>
                </a:lnTo>
                <a:lnTo>
                  <a:pt x="1684518" y="1685244"/>
                </a:lnTo>
                <a:close/>
              </a:path>
              <a:path w="2738755" h="2739390">
                <a:moveTo>
                  <a:pt x="1735296" y="1736044"/>
                </a:moveTo>
                <a:lnTo>
                  <a:pt x="1697204" y="1736044"/>
                </a:lnTo>
                <a:lnTo>
                  <a:pt x="1728940" y="1767794"/>
                </a:lnTo>
                <a:lnTo>
                  <a:pt x="1767032" y="1767794"/>
                </a:lnTo>
                <a:lnTo>
                  <a:pt x="1735296" y="1736044"/>
                </a:lnTo>
                <a:close/>
              </a:path>
              <a:path w="2738755" h="2739390">
                <a:moveTo>
                  <a:pt x="1767032" y="1767794"/>
                </a:moveTo>
                <a:lnTo>
                  <a:pt x="1728940" y="1767794"/>
                </a:lnTo>
                <a:lnTo>
                  <a:pt x="1788605" y="1827484"/>
                </a:lnTo>
                <a:lnTo>
                  <a:pt x="1826697" y="1827484"/>
                </a:lnTo>
                <a:lnTo>
                  <a:pt x="1767032" y="1767794"/>
                </a:lnTo>
                <a:close/>
              </a:path>
              <a:path w="2738755" h="2739390">
                <a:moveTo>
                  <a:pt x="1826697" y="1827484"/>
                </a:moveTo>
                <a:lnTo>
                  <a:pt x="1788605" y="1827484"/>
                </a:lnTo>
                <a:lnTo>
                  <a:pt x="1805108" y="1843994"/>
                </a:lnTo>
                <a:lnTo>
                  <a:pt x="1843199" y="1843994"/>
                </a:lnTo>
                <a:lnTo>
                  <a:pt x="1826697" y="1827484"/>
                </a:lnTo>
                <a:close/>
              </a:path>
              <a:path w="2738755" h="2739390">
                <a:moveTo>
                  <a:pt x="1843199" y="1843994"/>
                </a:moveTo>
                <a:lnTo>
                  <a:pt x="1805108" y="1843994"/>
                </a:lnTo>
                <a:lnTo>
                  <a:pt x="1817802" y="1856694"/>
                </a:lnTo>
                <a:lnTo>
                  <a:pt x="1855894" y="1856694"/>
                </a:lnTo>
                <a:lnTo>
                  <a:pt x="1843199" y="1843994"/>
                </a:lnTo>
                <a:close/>
              </a:path>
              <a:path w="2738755" h="2739390">
                <a:moveTo>
                  <a:pt x="1855894" y="1856694"/>
                </a:moveTo>
                <a:lnTo>
                  <a:pt x="1817802" y="1856694"/>
                </a:lnTo>
                <a:lnTo>
                  <a:pt x="1820341" y="1859234"/>
                </a:lnTo>
                <a:lnTo>
                  <a:pt x="1858433" y="1859234"/>
                </a:lnTo>
                <a:lnTo>
                  <a:pt x="1855894" y="1856694"/>
                </a:lnTo>
                <a:close/>
              </a:path>
              <a:path w="2738755" h="2739390">
                <a:moveTo>
                  <a:pt x="1858433" y="1859234"/>
                </a:moveTo>
                <a:lnTo>
                  <a:pt x="1820341" y="1859234"/>
                </a:lnTo>
                <a:lnTo>
                  <a:pt x="1824149" y="1863044"/>
                </a:lnTo>
                <a:lnTo>
                  <a:pt x="1862241" y="1863044"/>
                </a:lnTo>
                <a:lnTo>
                  <a:pt x="1858433" y="1859234"/>
                </a:lnTo>
                <a:close/>
              </a:path>
              <a:path w="2738755" h="2739390">
                <a:moveTo>
                  <a:pt x="1862241" y="1863044"/>
                </a:moveTo>
                <a:lnTo>
                  <a:pt x="1824149" y="1863044"/>
                </a:lnTo>
                <a:lnTo>
                  <a:pt x="1826688" y="1865584"/>
                </a:lnTo>
                <a:lnTo>
                  <a:pt x="1864780" y="1865584"/>
                </a:lnTo>
                <a:lnTo>
                  <a:pt x="1862241" y="1863044"/>
                </a:lnTo>
                <a:close/>
              </a:path>
              <a:path w="2738755" h="2739390">
                <a:moveTo>
                  <a:pt x="1864780" y="1865584"/>
                </a:moveTo>
                <a:lnTo>
                  <a:pt x="1826688" y="1865584"/>
                </a:lnTo>
                <a:lnTo>
                  <a:pt x="1830497" y="1869394"/>
                </a:lnTo>
                <a:lnTo>
                  <a:pt x="1868588" y="1869394"/>
                </a:lnTo>
                <a:lnTo>
                  <a:pt x="1864780" y="1865584"/>
                </a:lnTo>
                <a:close/>
              </a:path>
              <a:path w="2738755" h="2739390">
                <a:moveTo>
                  <a:pt x="1868588" y="1869394"/>
                </a:moveTo>
                <a:lnTo>
                  <a:pt x="1830497" y="1869394"/>
                </a:lnTo>
                <a:lnTo>
                  <a:pt x="1839383" y="1878284"/>
                </a:lnTo>
                <a:lnTo>
                  <a:pt x="1877475" y="1878284"/>
                </a:lnTo>
                <a:lnTo>
                  <a:pt x="1868588" y="1869394"/>
                </a:lnTo>
                <a:close/>
              </a:path>
              <a:path w="2738755" h="2739390">
                <a:moveTo>
                  <a:pt x="1877475" y="1878284"/>
                </a:moveTo>
                <a:lnTo>
                  <a:pt x="1839383" y="1878284"/>
                </a:lnTo>
                <a:lnTo>
                  <a:pt x="1843191" y="1882094"/>
                </a:lnTo>
                <a:lnTo>
                  <a:pt x="1881283" y="1882094"/>
                </a:lnTo>
                <a:lnTo>
                  <a:pt x="1877475" y="1878284"/>
                </a:lnTo>
                <a:close/>
              </a:path>
              <a:path w="2738755" h="2739390">
                <a:moveTo>
                  <a:pt x="1881283" y="1882094"/>
                </a:moveTo>
                <a:lnTo>
                  <a:pt x="1843191" y="1882094"/>
                </a:lnTo>
                <a:lnTo>
                  <a:pt x="1862233" y="1901144"/>
                </a:lnTo>
                <a:lnTo>
                  <a:pt x="1900325" y="1901144"/>
                </a:lnTo>
                <a:lnTo>
                  <a:pt x="1881283" y="1882094"/>
                </a:lnTo>
                <a:close/>
              </a:path>
              <a:path w="2738755" h="2739390">
                <a:moveTo>
                  <a:pt x="1900325" y="1901144"/>
                </a:moveTo>
                <a:lnTo>
                  <a:pt x="1862233" y="1901144"/>
                </a:lnTo>
                <a:lnTo>
                  <a:pt x="1871119" y="1910034"/>
                </a:lnTo>
                <a:lnTo>
                  <a:pt x="1909211" y="1910034"/>
                </a:lnTo>
                <a:lnTo>
                  <a:pt x="1900325" y="1901144"/>
                </a:lnTo>
                <a:close/>
              </a:path>
              <a:path w="2738755" h="2739390">
                <a:moveTo>
                  <a:pt x="1909211" y="1910034"/>
                </a:moveTo>
                <a:lnTo>
                  <a:pt x="1871119" y="1910034"/>
                </a:lnTo>
                <a:lnTo>
                  <a:pt x="1874928" y="1913844"/>
                </a:lnTo>
                <a:lnTo>
                  <a:pt x="1913019" y="1913844"/>
                </a:lnTo>
                <a:lnTo>
                  <a:pt x="1909211" y="1910034"/>
                </a:lnTo>
                <a:close/>
              </a:path>
              <a:path w="2738755" h="2739390">
                <a:moveTo>
                  <a:pt x="1913019" y="1913844"/>
                </a:moveTo>
                <a:lnTo>
                  <a:pt x="1874928" y="1913844"/>
                </a:lnTo>
                <a:lnTo>
                  <a:pt x="1877466" y="1916384"/>
                </a:lnTo>
                <a:lnTo>
                  <a:pt x="1915558" y="1916384"/>
                </a:lnTo>
                <a:lnTo>
                  <a:pt x="1913019" y="1913844"/>
                </a:lnTo>
                <a:close/>
              </a:path>
              <a:path w="2738755" h="2739390">
                <a:moveTo>
                  <a:pt x="1915558" y="1916384"/>
                </a:moveTo>
                <a:lnTo>
                  <a:pt x="1877466" y="1916384"/>
                </a:lnTo>
                <a:lnTo>
                  <a:pt x="1890161" y="1929084"/>
                </a:lnTo>
                <a:lnTo>
                  <a:pt x="1928253" y="1929084"/>
                </a:lnTo>
                <a:lnTo>
                  <a:pt x="1915558" y="1916384"/>
                </a:lnTo>
                <a:close/>
              </a:path>
              <a:path w="2738755" h="2739390">
                <a:moveTo>
                  <a:pt x="2538860" y="2539954"/>
                </a:moveTo>
                <a:lnTo>
                  <a:pt x="2500768" y="2539954"/>
                </a:lnTo>
                <a:lnTo>
                  <a:pt x="2700072" y="2739344"/>
                </a:lnTo>
                <a:lnTo>
                  <a:pt x="2738164" y="2739344"/>
                </a:lnTo>
                <a:lnTo>
                  <a:pt x="2538860" y="2539954"/>
                </a:lnTo>
                <a:close/>
              </a:path>
              <a:path w="2738755" h="2739390">
                <a:moveTo>
                  <a:pt x="2536321" y="2537414"/>
                </a:moveTo>
                <a:lnTo>
                  <a:pt x="2498229" y="2537414"/>
                </a:lnTo>
                <a:lnTo>
                  <a:pt x="2499498" y="2538684"/>
                </a:lnTo>
                <a:lnTo>
                  <a:pt x="2537590" y="2538684"/>
                </a:lnTo>
                <a:lnTo>
                  <a:pt x="2536321" y="2537414"/>
                </a:lnTo>
                <a:close/>
              </a:path>
              <a:path w="2738755" h="2739390">
                <a:moveTo>
                  <a:pt x="2532512" y="2533604"/>
                </a:moveTo>
                <a:lnTo>
                  <a:pt x="2494421" y="2533604"/>
                </a:lnTo>
                <a:lnTo>
                  <a:pt x="2496960" y="2536144"/>
                </a:lnTo>
                <a:lnTo>
                  <a:pt x="2535051" y="2536144"/>
                </a:lnTo>
                <a:lnTo>
                  <a:pt x="2532512" y="2533604"/>
                </a:lnTo>
                <a:close/>
              </a:path>
              <a:path w="2738755" h="2739390">
                <a:moveTo>
                  <a:pt x="2529974" y="2531064"/>
                </a:moveTo>
                <a:lnTo>
                  <a:pt x="2491882" y="2531064"/>
                </a:lnTo>
                <a:lnTo>
                  <a:pt x="2493151" y="2532334"/>
                </a:lnTo>
                <a:lnTo>
                  <a:pt x="2531243" y="2532334"/>
                </a:lnTo>
                <a:lnTo>
                  <a:pt x="2529974" y="2531064"/>
                </a:lnTo>
                <a:close/>
              </a:path>
              <a:path w="2738755" h="2739390">
                <a:moveTo>
                  <a:pt x="2526165" y="2527254"/>
                </a:moveTo>
                <a:lnTo>
                  <a:pt x="2488073" y="2527254"/>
                </a:lnTo>
                <a:lnTo>
                  <a:pt x="2490612" y="2529794"/>
                </a:lnTo>
                <a:lnTo>
                  <a:pt x="2528704" y="2529794"/>
                </a:lnTo>
                <a:lnTo>
                  <a:pt x="2526165" y="2527254"/>
                </a:lnTo>
                <a:close/>
              </a:path>
              <a:path w="2738755" h="2739390">
                <a:moveTo>
                  <a:pt x="2523626" y="2524714"/>
                </a:moveTo>
                <a:lnTo>
                  <a:pt x="2485534" y="2524714"/>
                </a:lnTo>
                <a:lnTo>
                  <a:pt x="2486804" y="2525984"/>
                </a:lnTo>
                <a:lnTo>
                  <a:pt x="2524896" y="2525984"/>
                </a:lnTo>
                <a:lnTo>
                  <a:pt x="2523626" y="2524714"/>
                </a:lnTo>
                <a:close/>
              </a:path>
              <a:path w="2738755" h="2739390">
                <a:moveTo>
                  <a:pt x="2519818" y="2520904"/>
                </a:moveTo>
                <a:lnTo>
                  <a:pt x="2481726" y="2520904"/>
                </a:lnTo>
                <a:lnTo>
                  <a:pt x="2484265" y="2523444"/>
                </a:lnTo>
                <a:lnTo>
                  <a:pt x="2522357" y="2523444"/>
                </a:lnTo>
                <a:lnTo>
                  <a:pt x="2519818" y="2520904"/>
                </a:lnTo>
                <a:close/>
              </a:path>
              <a:path w="2738755" h="2739390">
                <a:moveTo>
                  <a:pt x="2517279" y="2518364"/>
                </a:moveTo>
                <a:lnTo>
                  <a:pt x="2479187" y="2518364"/>
                </a:lnTo>
                <a:lnTo>
                  <a:pt x="2480457" y="2519634"/>
                </a:lnTo>
                <a:lnTo>
                  <a:pt x="2518548" y="2519634"/>
                </a:lnTo>
                <a:lnTo>
                  <a:pt x="2517279" y="2518364"/>
                </a:lnTo>
                <a:close/>
              </a:path>
              <a:path w="2738755" h="2739390">
                <a:moveTo>
                  <a:pt x="2513471" y="2514554"/>
                </a:moveTo>
                <a:lnTo>
                  <a:pt x="2475379" y="2514554"/>
                </a:lnTo>
                <a:lnTo>
                  <a:pt x="2477918" y="2517094"/>
                </a:lnTo>
                <a:lnTo>
                  <a:pt x="2516010" y="2517094"/>
                </a:lnTo>
                <a:lnTo>
                  <a:pt x="2513471" y="2514554"/>
                </a:lnTo>
                <a:close/>
              </a:path>
              <a:path w="2738755" h="2739390">
                <a:moveTo>
                  <a:pt x="2510932" y="2512014"/>
                </a:moveTo>
                <a:lnTo>
                  <a:pt x="2472840" y="2512014"/>
                </a:lnTo>
                <a:lnTo>
                  <a:pt x="2474109" y="2513284"/>
                </a:lnTo>
                <a:lnTo>
                  <a:pt x="2512201" y="2513284"/>
                </a:lnTo>
                <a:lnTo>
                  <a:pt x="2510932" y="2512014"/>
                </a:lnTo>
                <a:close/>
              </a:path>
              <a:path w="2738755" h="2739390">
                <a:moveTo>
                  <a:pt x="2507123" y="2508204"/>
                </a:moveTo>
                <a:lnTo>
                  <a:pt x="2469032" y="2508204"/>
                </a:lnTo>
                <a:lnTo>
                  <a:pt x="2471570" y="2510744"/>
                </a:lnTo>
                <a:lnTo>
                  <a:pt x="2509662" y="2510744"/>
                </a:lnTo>
                <a:lnTo>
                  <a:pt x="2507123" y="2508204"/>
                </a:lnTo>
                <a:close/>
              </a:path>
              <a:path w="2738755" h="2739390">
                <a:moveTo>
                  <a:pt x="2504584" y="2505664"/>
                </a:moveTo>
                <a:lnTo>
                  <a:pt x="2466493" y="2505664"/>
                </a:lnTo>
                <a:lnTo>
                  <a:pt x="2467762" y="2506934"/>
                </a:lnTo>
                <a:lnTo>
                  <a:pt x="2505854" y="2506934"/>
                </a:lnTo>
                <a:lnTo>
                  <a:pt x="2504584" y="2505664"/>
                </a:lnTo>
                <a:close/>
              </a:path>
              <a:path w="2738755" h="2739390">
                <a:moveTo>
                  <a:pt x="2500776" y="2501854"/>
                </a:moveTo>
                <a:lnTo>
                  <a:pt x="2462684" y="2501854"/>
                </a:lnTo>
                <a:lnTo>
                  <a:pt x="2465223" y="2504394"/>
                </a:lnTo>
                <a:lnTo>
                  <a:pt x="2503315" y="2504394"/>
                </a:lnTo>
                <a:lnTo>
                  <a:pt x="2500776" y="2501854"/>
                </a:lnTo>
                <a:close/>
              </a:path>
              <a:path w="2738755" h="2739390">
                <a:moveTo>
                  <a:pt x="2498237" y="2499314"/>
                </a:moveTo>
                <a:lnTo>
                  <a:pt x="2460145" y="2499314"/>
                </a:lnTo>
                <a:lnTo>
                  <a:pt x="2461415" y="2500584"/>
                </a:lnTo>
                <a:lnTo>
                  <a:pt x="2499507" y="2500584"/>
                </a:lnTo>
                <a:lnTo>
                  <a:pt x="2498237" y="2499314"/>
                </a:lnTo>
                <a:close/>
              </a:path>
              <a:path w="2738755" h="2739390">
                <a:moveTo>
                  <a:pt x="2494429" y="2495504"/>
                </a:moveTo>
                <a:lnTo>
                  <a:pt x="2456337" y="2495504"/>
                </a:lnTo>
                <a:lnTo>
                  <a:pt x="2458876" y="2498044"/>
                </a:lnTo>
                <a:lnTo>
                  <a:pt x="2496968" y="2498044"/>
                </a:lnTo>
                <a:lnTo>
                  <a:pt x="2494429" y="2495504"/>
                </a:lnTo>
                <a:close/>
              </a:path>
              <a:path w="2738755" h="2739390">
                <a:moveTo>
                  <a:pt x="2491890" y="2492964"/>
                </a:moveTo>
                <a:lnTo>
                  <a:pt x="2453798" y="2492964"/>
                </a:lnTo>
                <a:lnTo>
                  <a:pt x="2455068" y="2494234"/>
                </a:lnTo>
                <a:lnTo>
                  <a:pt x="2493159" y="2494234"/>
                </a:lnTo>
                <a:lnTo>
                  <a:pt x="2491890" y="2492964"/>
                </a:lnTo>
                <a:close/>
              </a:path>
              <a:path w="2738755" h="2739390">
                <a:moveTo>
                  <a:pt x="2488082" y="2489154"/>
                </a:moveTo>
                <a:lnTo>
                  <a:pt x="2449990" y="2489154"/>
                </a:lnTo>
                <a:lnTo>
                  <a:pt x="2452529" y="2491694"/>
                </a:lnTo>
                <a:lnTo>
                  <a:pt x="2490620" y="2491694"/>
                </a:lnTo>
                <a:lnTo>
                  <a:pt x="2488082" y="2489154"/>
                </a:lnTo>
                <a:close/>
              </a:path>
              <a:path w="2738755" h="2739390">
                <a:moveTo>
                  <a:pt x="2485543" y="2486614"/>
                </a:moveTo>
                <a:lnTo>
                  <a:pt x="2447451" y="2486614"/>
                </a:lnTo>
                <a:lnTo>
                  <a:pt x="2448720" y="2487884"/>
                </a:lnTo>
                <a:lnTo>
                  <a:pt x="2486812" y="2487884"/>
                </a:lnTo>
                <a:lnTo>
                  <a:pt x="2485543" y="2486614"/>
                </a:lnTo>
                <a:close/>
              </a:path>
              <a:path w="2738755" h="2739390">
                <a:moveTo>
                  <a:pt x="2481734" y="2482804"/>
                </a:moveTo>
                <a:lnTo>
                  <a:pt x="2443642" y="2482804"/>
                </a:lnTo>
                <a:lnTo>
                  <a:pt x="2446181" y="2485344"/>
                </a:lnTo>
                <a:lnTo>
                  <a:pt x="2484273" y="2485344"/>
                </a:lnTo>
                <a:lnTo>
                  <a:pt x="2481734" y="2482804"/>
                </a:lnTo>
                <a:close/>
              </a:path>
              <a:path w="2738755" h="2739390">
                <a:moveTo>
                  <a:pt x="2479195" y="2480264"/>
                </a:moveTo>
                <a:lnTo>
                  <a:pt x="2441104" y="2480264"/>
                </a:lnTo>
                <a:lnTo>
                  <a:pt x="2442373" y="2481534"/>
                </a:lnTo>
                <a:lnTo>
                  <a:pt x="2480465" y="2481534"/>
                </a:lnTo>
                <a:lnTo>
                  <a:pt x="2479195" y="2480264"/>
                </a:lnTo>
                <a:close/>
              </a:path>
              <a:path w="2738755" h="2739390">
                <a:moveTo>
                  <a:pt x="2475387" y="2476454"/>
                </a:moveTo>
                <a:lnTo>
                  <a:pt x="2437295" y="2476454"/>
                </a:lnTo>
                <a:lnTo>
                  <a:pt x="2439834" y="2478994"/>
                </a:lnTo>
                <a:lnTo>
                  <a:pt x="2477926" y="2478994"/>
                </a:lnTo>
                <a:lnTo>
                  <a:pt x="2475387" y="2476454"/>
                </a:lnTo>
                <a:close/>
              </a:path>
              <a:path w="2738755" h="2739390">
                <a:moveTo>
                  <a:pt x="2472848" y="2473914"/>
                </a:moveTo>
                <a:lnTo>
                  <a:pt x="2434756" y="2473914"/>
                </a:lnTo>
                <a:lnTo>
                  <a:pt x="2436026" y="2475184"/>
                </a:lnTo>
                <a:lnTo>
                  <a:pt x="2474118" y="2475184"/>
                </a:lnTo>
                <a:lnTo>
                  <a:pt x="2472848" y="2473914"/>
                </a:lnTo>
                <a:close/>
              </a:path>
              <a:path w="2738755" h="2739390">
                <a:moveTo>
                  <a:pt x="2469040" y="2470104"/>
                </a:moveTo>
                <a:lnTo>
                  <a:pt x="2430948" y="2470104"/>
                </a:lnTo>
                <a:lnTo>
                  <a:pt x="2433487" y="2472644"/>
                </a:lnTo>
                <a:lnTo>
                  <a:pt x="2471579" y="2472644"/>
                </a:lnTo>
                <a:lnTo>
                  <a:pt x="2469040" y="2470104"/>
                </a:lnTo>
                <a:close/>
              </a:path>
              <a:path w="2738755" h="2739390">
                <a:moveTo>
                  <a:pt x="2466501" y="2467564"/>
                </a:moveTo>
                <a:lnTo>
                  <a:pt x="2428409" y="2467564"/>
                </a:lnTo>
                <a:lnTo>
                  <a:pt x="2429679" y="2468834"/>
                </a:lnTo>
                <a:lnTo>
                  <a:pt x="2467770" y="2468834"/>
                </a:lnTo>
                <a:lnTo>
                  <a:pt x="2466501" y="2467564"/>
                </a:lnTo>
                <a:close/>
              </a:path>
              <a:path w="2738755" h="2739390">
                <a:moveTo>
                  <a:pt x="2462692" y="2463754"/>
                </a:moveTo>
                <a:lnTo>
                  <a:pt x="2424601" y="2463754"/>
                </a:lnTo>
                <a:lnTo>
                  <a:pt x="2427140" y="2466294"/>
                </a:lnTo>
                <a:lnTo>
                  <a:pt x="2465231" y="2466294"/>
                </a:lnTo>
                <a:lnTo>
                  <a:pt x="2462692" y="2463754"/>
                </a:lnTo>
                <a:close/>
              </a:path>
              <a:path w="2738755" h="2739390">
                <a:moveTo>
                  <a:pt x="2460154" y="2461214"/>
                </a:moveTo>
                <a:lnTo>
                  <a:pt x="2422062" y="2461214"/>
                </a:lnTo>
                <a:lnTo>
                  <a:pt x="2423331" y="2462484"/>
                </a:lnTo>
                <a:lnTo>
                  <a:pt x="2461423" y="2462484"/>
                </a:lnTo>
                <a:lnTo>
                  <a:pt x="2460154" y="2461214"/>
                </a:lnTo>
                <a:close/>
              </a:path>
              <a:path w="2738755" h="2739390">
                <a:moveTo>
                  <a:pt x="2456345" y="2457404"/>
                </a:moveTo>
                <a:lnTo>
                  <a:pt x="2418253" y="2457404"/>
                </a:lnTo>
                <a:lnTo>
                  <a:pt x="2420792" y="2459944"/>
                </a:lnTo>
                <a:lnTo>
                  <a:pt x="2458884" y="2459944"/>
                </a:lnTo>
                <a:lnTo>
                  <a:pt x="2456345" y="2457404"/>
                </a:lnTo>
                <a:close/>
              </a:path>
              <a:path w="2738755" h="2739390">
                <a:moveTo>
                  <a:pt x="2453806" y="2454864"/>
                </a:moveTo>
                <a:lnTo>
                  <a:pt x="2415715" y="2454864"/>
                </a:lnTo>
                <a:lnTo>
                  <a:pt x="2416984" y="2456134"/>
                </a:lnTo>
                <a:lnTo>
                  <a:pt x="2455076" y="2456134"/>
                </a:lnTo>
                <a:lnTo>
                  <a:pt x="2453806" y="2454864"/>
                </a:lnTo>
                <a:close/>
              </a:path>
              <a:path w="2738755" h="2739390">
                <a:moveTo>
                  <a:pt x="2449998" y="2451054"/>
                </a:moveTo>
                <a:lnTo>
                  <a:pt x="2411906" y="2451054"/>
                </a:lnTo>
                <a:lnTo>
                  <a:pt x="2414445" y="2453594"/>
                </a:lnTo>
                <a:lnTo>
                  <a:pt x="2452537" y="2453594"/>
                </a:lnTo>
                <a:lnTo>
                  <a:pt x="2449998" y="2451054"/>
                </a:lnTo>
                <a:close/>
              </a:path>
              <a:path w="2738755" h="2739390">
                <a:moveTo>
                  <a:pt x="2447459" y="2448514"/>
                </a:moveTo>
                <a:lnTo>
                  <a:pt x="2409367" y="2448514"/>
                </a:lnTo>
                <a:lnTo>
                  <a:pt x="2410637" y="2449784"/>
                </a:lnTo>
                <a:lnTo>
                  <a:pt x="2448729" y="2449784"/>
                </a:lnTo>
                <a:lnTo>
                  <a:pt x="2447459" y="2448514"/>
                </a:lnTo>
                <a:close/>
              </a:path>
              <a:path w="2738755" h="2739390">
                <a:moveTo>
                  <a:pt x="2441112" y="2442164"/>
                </a:moveTo>
                <a:lnTo>
                  <a:pt x="2403020" y="2442164"/>
                </a:lnTo>
                <a:lnTo>
                  <a:pt x="2408098" y="2447244"/>
                </a:lnTo>
                <a:lnTo>
                  <a:pt x="2446190" y="2447244"/>
                </a:lnTo>
                <a:lnTo>
                  <a:pt x="2441112" y="2442164"/>
                </a:lnTo>
                <a:close/>
              </a:path>
              <a:path w="2738755" h="2739390">
                <a:moveTo>
                  <a:pt x="2437303" y="2438354"/>
                </a:moveTo>
                <a:lnTo>
                  <a:pt x="2399212" y="2438354"/>
                </a:lnTo>
                <a:lnTo>
                  <a:pt x="2401751" y="2440894"/>
                </a:lnTo>
                <a:lnTo>
                  <a:pt x="2439842" y="2440894"/>
                </a:lnTo>
                <a:lnTo>
                  <a:pt x="2437303" y="2438354"/>
                </a:lnTo>
                <a:close/>
              </a:path>
              <a:path w="2738755" h="2739390">
                <a:moveTo>
                  <a:pt x="2434765" y="2435814"/>
                </a:moveTo>
                <a:lnTo>
                  <a:pt x="2396673" y="2435814"/>
                </a:lnTo>
                <a:lnTo>
                  <a:pt x="2397942" y="2437084"/>
                </a:lnTo>
                <a:lnTo>
                  <a:pt x="2436034" y="2437084"/>
                </a:lnTo>
                <a:lnTo>
                  <a:pt x="2434765" y="2435814"/>
                </a:lnTo>
                <a:close/>
              </a:path>
              <a:path w="2738755" h="2739390">
                <a:moveTo>
                  <a:pt x="2430956" y="2432004"/>
                </a:moveTo>
                <a:lnTo>
                  <a:pt x="2392864" y="2432004"/>
                </a:lnTo>
                <a:lnTo>
                  <a:pt x="2395403" y="2434544"/>
                </a:lnTo>
                <a:lnTo>
                  <a:pt x="2433495" y="2434544"/>
                </a:lnTo>
                <a:lnTo>
                  <a:pt x="2430956" y="2432004"/>
                </a:lnTo>
                <a:close/>
              </a:path>
              <a:path w="2738755" h="2739390">
                <a:moveTo>
                  <a:pt x="2428417" y="2429464"/>
                </a:moveTo>
                <a:lnTo>
                  <a:pt x="2390325" y="2429464"/>
                </a:lnTo>
                <a:lnTo>
                  <a:pt x="2391595" y="2430734"/>
                </a:lnTo>
                <a:lnTo>
                  <a:pt x="2429687" y="2430734"/>
                </a:lnTo>
                <a:lnTo>
                  <a:pt x="2428417" y="2429464"/>
                </a:lnTo>
                <a:close/>
              </a:path>
              <a:path w="2738755" h="2739390">
                <a:moveTo>
                  <a:pt x="2424609" y="2425654"/>
                </a:moveTo>
                <a:lnTo>
                  <a:pt x="2386517" y="2425654"/>
                </a:lnTo>
                <a:lnTo>
                  <a:pt x="2389056" y="2428194"/>
                </a:lnTo>
                <a:lnTo>
                  <a:pt x="2427148" y="2428194"/>
                </a:lnTo>
                <a:lnTo>
                  <a:pt x="2424609" y="2425654"/>
                </a:lnTo>
                <a:close/>
              </a:path>
              <a:path w="2738755" h="2739390">
                <a:moveTo>
                  <a:pt x="2422070" y="2423114"/>
                </a:moveTo>
                <a:lnTo>
                  <a:pt x="2383978" y="2423114"/>
                </a:lnTo>
                <a:lnTo>
                  <a:pt x="2385248" y="2424384"/>
                </a:lnTo>
                <a:lnTo>
                  <a:pt x="2423339" y="2424384"/>
                </a:lnTo>
                <a:lnTo>
                  <a:pt x="2422070" y="2423114"/>
                </a:lnTo>
                <a:close/>
              </a:path>
              <a:path w="2738755" h="2739390">
                <a:moveTo>
                  <a:pt x="2418262" y="2419304"/>
                </a:moveTo>
                <a:lnTo>
                  <a:pt x="2380170" y="2419304"/>
                </a:lnTo>
                <a:lnTo>
                  <a:pt x="2382709" y="2421844"/>
                </a:lnTo>
                <a:lnTo>
                  <a:pt x="2420801" y="2421844"/>
                </a:lnTo>
                <a:lnTo>
                  <a:pt x="2418262" y="2419304"/>
                </a:lnTo>
                <a:close/>
              </a:path>
              <a:path w="2738755" h="2739390">
                <a:moveTo>
                  <a:pt x="2415723" y="2416764"/>
                </a:moveTo>
                <a:lnTo>
                  <a:pt x="2377631" y="2416764"/>
                </a:lnTo>
                <a:lnTo>
                  <a:pt x="2378900" y="2418034"/>
                </a:lnTo>
                <a:lnTo>
                  <a:pt x="2416992" y="2418034"/>
                </a:lnTo>
                <a:lnTo>
                  <a:pt x="2415723" y="2416764"/>
                </a:lnTo>
                <a:close/>
              </a:path>
              <a:path w="2738755" h="2739390">
                <a:moveTo>
                  <a:pt x="2411914" y="2412954"/>
                </a:moveTo>
                <a:lnTo>
                  <a:pt x="2373823" y="2412954"/>
                </a:lnTo>
                <a:lnTo>
                  <a:pt x="2376361" y="2415494"/>
                </a:lnTo>
                <a:lnTo>
                  <a:pt x="2414453" y="2415494"/>
                </a:lnTo>
                <a:lnTo>
                  <a:pt x="2411914" y="2412954"/>
                </a:lnTo>
                <a:close/>
              </a:path>
              <a:path w="2738755" h="2739390">
                <a:moveTo>
                  <a:pt x="2409375" y="2410414"/>
                </a:moveTo>
                <a:lnTo>
                  <a:pt x="2371284" y="2410414"/>
                </a:lnTo>
                <a:lnTo>
                  <a:pt x="2372553" y="2411684"/>
                </a:lnTo>
                <a:lnTo>
                  <a:pt x="2410645" y="2411684"/>
                </a:lnTo>
                <a:lnTo>
                  <a:pt x="2409375" y="2410414"/>
                </a:lnTo>
                <a:close/>
              </a:path>
              <a:path w="2738755" h="2739390">
                <a:moveTo>
                  <a:pt x="2405567" y="2406604"/>
                </a:moveTo>
                <a:lnTo>
                  <a:pt x="2367475" y="2406604"/>
                </a:lnTo>
                <a:lnTo>
                  <a:pt x="2370014" y="2409144"/>
                </a:lnTo>
                <a:lnTo>
                  <a:pt x="2408106" y="2409144"/>
                </a:lnTo>
                <a:lnTo>
                  <a:pt x="2405567" y="2406604"/>
                </a:lnTo>
                <a:close/>
              </a:path>
              <a:path w="2738755" h="2739390">
                <a:moveTo>
                  <a:pt x="2403028" y="2404064"/>
                </a:moveTo>
                <a:lnTo>
                  <a:pt x="2364936" y="2404064"/>
                </a:lnTo>
                <a:lnTo>
                  <a:pt x="2366206" y="2405334"/>
                </a:lnTo>
                <a:lnTo>
                  <a:pt x="2404298" y="2405334"/>
                </a:lnTo>
                <a:lnTo>
                  <a:pt x="2403028" y="2404064"/>
                </a:lnTo>
                <a:close/>
              </a:path>
              <a:path w="2738755" h="2739390">
                <a:moveTo>
                  <a:pt x="2399220" y="2400254"/>
                </a:moveTo>
                <a:lnTo>
                  <a:pt x="2361128" y="2400254"/>
                </a:lnTo>
                <a:lnTo>
                  <a:pt x="2363667" y="2402794"/>
                </a:lnTo>
                <a:lnTo>
                  <a:pt x="2401759" y="2402794"/>
                </a:lnTo>
                <a:lnTo>
                  <a:pt x="2399220" y="2400254"/>
                </a:lnTo>
                <a:close/>
              </a:path>
              <a:path w="2738755" h="2739390">
                <a:moveTo>
                  <a:pt x="2396681" y="2397714"/>
                </a:moveTo>
                <a:lnTo>
                  <a:pt x="2358589" y="2397714"/>
                </a:lnTo>
                <a:lnTo>
                  <a:pt x="2359859" y="2398984"/>
                </a:lnTo>
                <a:lnTo>
                  <a:pt x="2397950" y="2398984"/>
                </a:lnTo>
                <a:lnTo>
                  <a:pt x="2396681" y="2397714"/>
                </a:lnTo>
                <a:close/>
              </a:path>
              <a:path w="2738755" h="2739390">
                <a:moveTo>
                  <a:pt x="2392873" y="2393904"/>
                </a:moveTo>
                <a:lnTo>
                  <a:pt x="2354781" y="2393904"/>
                </a:lnTo>
                <a:lnTo>
                  <a:pt x="2357320" y="2396444"/>
                </a:lnTo>
                <a:lnTo>
                  <a:pt x="2395411" y="2396444"/>
                </a:lnTo>
                <a:lnTo>
                  <a:pt x="2392873" y="2393904"/>
                </a:lnTo>
                <a:close/>
              </a:path>
              <a:path w="2738755" h="2739390">
                <a:moveTo>
                  <a:pt x="2390334" y="2391364"/>
                </a:moveTo>
                <a:lnTo>
                  <a:pt x="2352242" y="2391364"/>
                </a:lnTo>
                <a:lnTo>
                  <a:pt x="2353511" y="2392634"/>
                </a:lnTo>
                <a:lnTo>
                  <a:pt x="2391603" y="2392634"/>
                </a:lnTo>
                <a:lnTo>
                  <a:pt x="2390334" y="2391364"/>
                </a:lnTo>
                <a:close/>
              </a:path>
              <a:path w="2738755" h="2739390">
                <a:moveTo>
                  <a:pt x="2386525" y="2387554"/>
                </a:moveTo>
                <a:lnTo>
                  <a:pt x="2348434" y="2387554"/>
                </a:lnTo>
                <a:lnTo>
                  <a:pt x="2350972" y="2390094"/>
                </a:lnTo>
                <a:lnTo>
                  <a:pt x="2389064" y="2390094"/>
                </a:lnTo>
                <a:lnTo>
                  <a:pt x="2386525" y="2387554"/>
                </a:lnTo>
                <a:close/>
              </a:path>
              <a:path w="2738755" h="2739390">
                <a:moveTo>
                  <a:pt x="2383986" y="2385014"/>
                </a:moveTo>
                <a:lnTo>
                  <a:pt x="2345895" y="2385014"/>
                </a:lnTo>
                <a:lnTo>
                  <a:pt x="2347164" y="2386284"/>
                </a:lnTo>
                <a:lnTo>
                  <a:pt x="2385256" y="2386284"/>
                </a:lnTo>
                <a:lnTo>
                  <a:pt x="2383986" y="2385014"/>
                </a:lnTo>
                <a:close/>
              </a:path>
              <a:path w="2738755" h="2739390">
                <a:moveTo>
                  <a:pt x="2377639" y="2378664"/>
                </a:moveTo>
                <a:lnTo>
                  <a:pt x="2339547" y="2378664"/>
                </a:lnTo>
                <a:lnTo>
                  <a:pt x="2344625" y="2383744"/>
                </a:lnTo>
                <a:lnTo>
                  <a:pt x="2382717" y="2383744"/>
                </a:lnTo>
                <a:lnTo>
                  <a:pt x="2377639" y="2378664"/>
                </a:lnTo>
                <a:close/>
              </a:path>
              <a:path w="2738755" h="2739390">
                <a:moveTo>
                  <a:pt x="2371292" y="2372314"/>
                </a:moveTo>
                <a:lnTo>
                  <a:pt x="2333200" y="2372314"/>
                </a:lnTo>
                <a:lnTo>
                  <a:pt x="2338278" y="2377394"/>
                </a:lnTo>
                <a:lnTo>
                  <a:pt x="2376370" y="2377394"/>
                </a:lnTo>
                <a:lnTo>
                  <a:pt x="2371292" y="2372314"/>
                </a:lnTo>
                <a:close/>
              </a:path>
              <a:path w="2738755" h="2739390">
                <a:moveTo>
                  <a:pt x="2364945" y="2365964"/>
                </a:moveTo>
                <a:lnTo>
                  <a:pt x="2326853" y="2365964"/>
                </a:lnTo>
                <a:lnTo>
                  <a:pt x="2331931" y="2371044"/>
                </a:lnTo>
                <a:lnTo>
                  <a:pt x="2370022" y="2371044"/>
                </a:lnTo>
                <a:lnTo>
                  <a:pt x="2364945" y="2365964"/>
                </a:lnTo>
                <a:close/>
              </a:path>
              <a:path w="2738755" h="2739390">
                <a:moveTo>
                  <a:pt x="2358597" y="2359614"/>
                </a:moveTo>
                <a:lnTo>
                  <a:pt x="2320506" y="2359614"/>
                </a:lnTo>
                <a:lnTo>
                  <a:pt x="2325583" y="2364694"/>
                </a:lnTo>
                <a:lnTo>
                  <a:pt x="2363675" y="2364694"/>
                </a:lnTo>
                <a:lnTo>
                  <a:pt x="2358597" y="2359614"/>
                </a:lnTo>
                <a:close/>
              </a:path>
              <a:path w="2738755" h="2739390">
                <a:moveTo>
                  <a:pt x="2352250" y="2353264"/>
                </a:moveTo>
                <a:lnTo>
                  <a:pt x="2314158" y="2353264"/>
                </a:lnTo>
                <a:lnTo>
                  <a:pt x="2319236" y="2358344"/>
                </a:lnTo>
                <a:lnTo>
                  <a:pt x="2357328" y="2358344"/>
                </a:lnTo>
                <a:lnTo>
                  <a:pt x="2352250" y="2353264"/>
                </a:lnTo>
                <a:close/>
              </a:path>
              <a:path w="2738755" h="2739390">
                <a:moveTo>
                  <a:pt x="2345903" y="2346914"/>
                </a:moveTo>
                <a:lnTo>
                  <a:pt x="2307811" y="2346914"/>
                </a:lnTo>
                <a:lnTo>
                  <a:pt x="2312889" y="2351994"/>
                </a:lnTo>
                <a:lnTo>
                  <a:pt x="2350981" y="2351994"/>
                </a:lnTo>
                <a:lnTo>
                  <a:pt x="2345903" y="2346914"/>
                </a:lnTo>
                <a:close/>
              </a:path>
              <a:path w="2738755" h="2739390">
                <a:moveTo>
                  <a:pt x="2339556" y="2340564"/>
                </a:moveTo>
                <a:lnTo>
                  <a:pt x="2301464" y="2340564"/>
                </a:lnTo>
                <a:lnTo>
                  <a:pt x="2306542" y="2345644"/>
                </a:lnTo>
                <a:lnTo>
                  <a:pt x="2344633" y="2345644"/>
                </a:lnTo>
                <a:lnTo>
                  <a:pt x="2339556" y="2340564"/>
                </a:lnTo>
                <a:close/>
              </a:path>
              <a:path w="2738755" h="2739390">
                <a:moveTo>
                  <a:pt x="2334478" y="2335484"/>
                </a:moveTo>
                <a:lnTo>
                  <a:pt x="2296386" y="2335484"/>
                </a:lnTo>
                <a:lnTo>
                  <a:pt x="2300194" y="2339294"/>
                </a:lnTo>
                <a:lnTo>
                  <a:pt x="2338286" y="2339294"/>
                </a:lnTo>
                <a:lnTo>
                  <a:pt x="2334478" y="2335484"/>
                </a:lnTo>
                <a:close/>
              </a:path>
              <a:path w="2738755" h="2739390">
                <a:moveTo>
                  <a:pt x="2328130" y="2329134"/>
                </a:moveTo>
                <a:lnTo>
                  <a:pt x="2290039" y="2329134"/>
                </a:lnTo>
                <a:lnTo>
                  <a:pt x="2295116" y="2334214"/>
                </a:lnTo>
                <a:lnTo>
                  <a:pt x="2333208" y="2334214"/>
                </a:lnTo>
                <a:lnTo>
                  <a:pt x="2328130" y="2329134"/>
                </a:lnTo>
                <a:close/>
              </a:path>
              <a:path w="2738755" h="2739390">
                <a:moveTo>
                  <a:pt x="2321783" y="2322784"/>
                </a:moveTo>
                <a:lnTo>
                  <a:pt x="2283691" y="2322784"/>
                </a:lnTo>
                <a:lnTo>
                  <a:pt x="2288769" y="2327864"/>
                </a:lnTo>
                <a:lnTo>
                  <a:pt x="2326861" y="2327864"/>
                </a:lnTo>
                <a:lnTo>
                  <a:pt x="2321783" y="2322784"/>
                </a:lnTo>
                <a:close/>
              </a:path>
              <a:path w="2738755" h="2739390">
                <a:moveTo>
                  <a:pt x="2315436" y="2316434"/>
                </a:moveTo>
                <a:lnTo>
                  <a:pt x="2277344" y="2316434"/>
                </a:lnTo>
                <a:lnTo>
                  <a:pt x="2282422" y="2321514"/>
                </a:lnTo>
                <a:lnTo>
                  <a:pt x="2320514" y="2321514"/>
                </a:lnTo>
                <a:lnTo>
                  <a:pt x="2315436" y="2316434"/>
                </a:lnTo>
                <a:close/>
              </a:path>
              <a:path w="2738755" h="2739390">
                <a:moveTo>
                  <a:pt x="2309089" y="2310084"/>
                </a:moveTo>
                <a:lnTo>
                  <a:pt x="2270997" y="2310084"/>
                </a:lnTo>
                <a:lnTo>
                  <a:pt x="2276075" y="2315164"/>
                </a:lnTo>
                <a:lnTo>
                  <a:pt x="2314166" y="2315164"/>
                </a:lnTo>
                <a:lnTo>
                  <a:pt x="2309089" y="2310084"/>
                </a:lnTo>
                <a:close/>
              </a:path>
              <a:path w="2738755" h="2739390">
                <a:moveTo>
                  <a:pt x="2302741" y="2303734"/>
                </a:moveTo>
                <a:lnTo>
                  <a:pt x="2264650" y="2303734"/>
                </a:lnTo>
                <a:lnTo>
                  <a:pt x="2269727" y="2308814"/>
                </a:lnTo>
                <a:lnTo>
                  <a:pt x="2307819" y="2308814"/>
                </a:lnTo>
                <a:lnTo>
                  <a:pt x="2302741" y="2303734"/>
                </a:lnTo>
                <a:close/>
              </a:path>
              <a:path w="2738755" h="2739390">
                <a:moveTo>
                  <a:pt x="2296394" y="2297384"/>
                </a:moveTo>
                <a:lnTo>
                  <a:pt x="2258302" y="2297384"/>
                </a:lnTo>
                <a:lnTo>
                  <a:pt x="2263380" y="2302464"/>
                </a:lnTo>
                <a:lnTo>
                  <a:pt x="2301472" y="2302464"/>
                </a:lnTo>
                <a:lnTo>
                  <a:pt x="2296394" y="2297384"/>
                </a:lnTo>
                <a:close/>
              </a:path>
              <a:path w="2738755" h="2739390">
                <a:moveTo>
                  <a:pt x="2290047" y="2291034"/>
                </a:moveTo>
                <a:lnTo>
                  <a:pt x="2251955" y="2291034"/>
                </a:lnTo>
                <a:lnTo>
                  <a:pt x="2257033" y="2296114"/>
                </a:lnTo>
                <a:lnTo>
                  <a:pt x="2295125" y="2296114"/>
                </a:lnTo>
                <a:lnTo>
                  <a:pt x="2290047" y="2291034"/>
                </a:lnTo>
                <a:close/>
              </a:path>
              <a:path w="2738755" h="2739390">
                <a:moveTo>
                  <a:pt x="2283700" y="2284684"/>
                </a:moveTo>
                <a:lnTo>
                  <a:pt x="2245608" y="2284684"/>
                </a:lnTo>
                <a:lnTo>
                  <a:pt x="2250686" y="2289764"/>
                </a:lnTo>
                <a:lnTo>
                  <a:pt x="2288777" y="2289764"/>
                </a:lnTo>
                <a:lnTo>
                  <a:pt x="2283700" y="2284684"/>
                </a:lnTo>
                <a:close/>
              </a:path>
              <a:path w="2738755" h="2739390">
                <a:moveTo>
                  <a:pt x="2277352" y="2278334"/>
                </a:moveTo>
                <a:lnTo>
                  <a:pt x="2239261" y="2278334"/>
                </a:lnTo>
                <a:lnTo>
                  <a:pt x="2244338" y="2283414"/>
                </a:lnTo>
                <a:lnTo>
                  <a:pt x="2282430" y="2283414"/>
                </a:lnTo>
                <a:lnTo>
                  <a:pt x="2277352" y="2278334"/>
                </a:lnTo>
                <a:close/>
              </a:path>
              <a:path w="2738755" h="2739390">
                <a:moveTo>
                  <a:pt x="2271005" y="2271984"/>
                </a:moveTo>
                <a:lnTo>
                  <a:pt x="2232913" y="2271984"/>
                </a:lnTo>
                <a:lnTo>
                  <a:pt x="2237991" y="2277064"/>
                </a:lnTo>
                <a:lnTo>
                  <a:pt x="2276083" y="2277064"/>
                </a:lnTo>
                <a:lnTo>
                  <a:pt x="2271005" y="2271984"/>
                </a:lnTo>
                <a:close/>
              </a:path>
              <a:path w="2738755" h="2739390">
                <a:moveTo>
                  <a:pt x="2264658" y="2265634"/>
                </a:moveTo>
                <a:lnTo>
                  <a:pt x="2226566" y="2265634"/>
                </a:lnTo>
                <a:lnTo>
                  <a:pt x="2231644" y="2270714"/>
                </a:lnTo>
                <a:lnTo>
                  <a:pt x="2269736" y="2270714"/>
                </a:lnTo>
                <a:lnTo>
                  <a:pt x="2264658" y="2265634"/>
                </a:lnTo>
                <a:close/>
              </a:path>
              <a:path w="2738755" h="2739390">
                <a:moveTo>
                  <a:pt x="2258311" y="2259284"/>
                </a:moveTo>
                <a:lnTo>
                  <a:pt x="2220219" y="2259284"/>
                </a:lnTo>
                <a:lnTo>
                  <a:pt x="2225297" y="2264364"/>
                </a:lnTo>
                <a:lnTo>
                  <a:pt x="2263388" y="2264364"/>
                </a:lnTo>
                <a:lnTo>
                  <a:pt x="2258311" y="2259284"/>
                </a:lnTo>
                <a:close/>
              </a:path>
              <a:path w="2738755" h="2739390">
                <a:moveTo>
                  <a:pt x="2251963" y="2252934"/>
                </a:moveTo>
                <a:lnTo>
                  <a:pt x="2213871" y="2252934"/>
                </a:lnTo>
                <a:lnTo>
                  <a:pt x="2218949" y="2258014"/>
                </a:lnTo>
                <a:lnTo>
                  <a:pt x="2257041" y="2258014"/>
                </a:lnTo>
                <a:lnTo>
                  <a:pt x="2251963" y="2252934"/>
                </a:lnTo>
                <a:close/>
              </a:path>
              <a:path w="2738755" h="2739390">
                <a:moveTo>
                  <a:pt x="2245616" y="2246584"/>
                </a:moveTo>
                <a:lnTo>
                  <a:pt x="2207524" y="2246584"/>
                </a:lnTo>
                <a:lnTo>
                  <a:pt x="2212602" y="2251664"/>
                </a:lnTo>
                <a:lnTo>
                  <a:pt x="2250694" y="2251664"/>
                </a:lnTo>
                <a:lnTo>
                  <a:pt x="2245616" y="2246584"/>
                </a:lnTo>
                <a:close/>
              </a:path>
              <a:path w="2738755" h="2739390">
                <a:moveTo>
                  <a:pt x="2239269" y="2240234"/>
                </a:moveTo>
                <a:lnTo>
                  <a:pt x="2201177" y="2240234"/>
                </a:lnTo>
                <a:lnTo>
                  <a:pt x="2206255" y="2245314"/>
                </a:lnTo>
                <a:lnTo>
                  <a:pt x="2244347" y="2245314"/>
                </a:lnTo>
                <a:lnTo>
                  <a:pt x="2239269" y="2240234"/>
                </a:lnTo>
                <a:close/>
              </a:path>
              <a:path w="2738755" h="2739390">
                <a:moveTo>
                  <a:pt x="2232921" y="2233884"/>
                </a:moveTo>
                <a:lnTo>
                  <a:pt x="2194830" y="2233884"/>
                </a:lnTo>
                <a:lnTo>
                  <a:pt x="2199908" y="2238964"/>
                </a:lnTo>
                <a:lnTo>
                  <a:pt x="2237999" y="2238964"/>
                </a:lnTo>
                <a:lnTo>
                  <a:pt x="2232921" y="2233884"/>
                </a:lnTo>
                <a:close/>
              </a:path>
              <a:path w="2738755" h="2739390">
                <a:moveTo>
                  <a:pt x="2226574" y="2227534"/>
                </a:moveTo>
                <a:lnTo>
                  <a:pt x="2188482" y="2227534"/>
                </a:lnTo>
                <a:lnTo>
                  <a:pt x="2193560" y="2232614"/>
                </a:lnTo>
                <a:lnTo>
                  <a:pt x="2231652" y="2232614"/>
                </a:lnTo>
                <a:lnTo>
                  <a:pt x="2226574" y="2227534"/>
                </a:lnTo>
                <a:close/>
              </a:path>
              <a:path w="2738755" h="2739390">
                <a:moveTo>
                  <a:pt x="2220227" y="2221184"/>
                </a:moveTo>
                <a:lnTo>
                  <a:pt x="2182135" y="2221184"/>
                </a:lnTo>
                <a:lnTo>
                  <a:pt x="2187213" y="2226264"/>
                </a:lnTo>
                <a:lnTo>
                  <a:pt x="2225305" y="2226264"/>
                </a:lnTo>
                <a:lnTo>
                  <a:pt x="2220227" y="2221184"/>
                </a:lnTo>
                <a:close/>
              </a:path>
              <a:path w="2738755" h="2739390">
                <a:moveTo>
                  <a:pt x="2213880" y="2214834"/>
                </a:moveTo>
                <a:lnTo>
                  <a:pt x="2175788" y="2214834"/>
                </a:lnTo>
                <a:lnTo>
                  <a:pt x="2180866" y="2219914"/>
                </a:lnTo>
                <a:lnTo>
                  <a:pt x="2218958" y="2219914"/>
                </a:lnTo>
                <a:lnTo>
                  <a:pt x="2213880" y="2214834"/>
                </a:lnTo>
                <a:close/>
              </a:path>
              <a:path w="2738755" h="2739390">
                <a:moveTo>
                  <a:pt x="2207532" y="2208484"/>
                </a:moveTo>
                <a:lnTo>
                  <a:pt x="2169441" y="2208484"/>
                </a:lnTo>
                <a:lnTo>
                  <a:pt x="2174518" y="2213564"/>
                </a:lnTo>
                <a:lnTo>
                  <a:pt x="2212610" y="2213564"/>
                </a:lnTo>
                <a:lnTo>
                  <a:pt x="2207532" y="2208484"/>
                </a:lnTo>
                <a:close/>
              </a:path>
              <a:path w="2738755" h="2739390">
                <a:moveTo>
                  <a:pt x="2201185" y="2202134"/>
                </a:moveTo>
                <a:lnTo>
                  <a:pt x="2163093" y="2202134"/>
                </a:lnTo>
                <a:lnTo>
                  <a:pt x="2168171" y="2207214"/>
                </a:lnTo>
                <a:lnTo>
                  <a:pt x="2206263" y="2207214"/>
                </a:lnTo>
                <a:lnTo>
                  <a:pt x="2201185" y="2202134"/>
                </a:lnTo>
                <a:close/>
              </a:path>
              <a:path w="2738755" h="2739390">
                <a:moveTo>
                  <a:pt x="2194838" y="2195784"/>
                </a:moveTo>
                <a:lnTo>
                  <a:pt x="2156746" y="2195784"/>
                </a:lnTo>
                <a:lnTo>
                  <a:pt x="2161824" y="2200864"/>
                </a:lnTo>
                <a:lnTo>
                  <a:pt x="2199916" y="2200864"/>
                </a:lnTo>
                <a:lnTo>
                  <a:pt x="2194838" y="2195784"/>
                </a:lnTo>
                <a:close/>
              </a:path>
              <a:path w="2738755" h="2739390">
                <a:moveTo>
                  <a:pt x="2188491" y="2189434"/>
                </a:moveTo>
                <a:lnTo>
                  <a:pt x="2150399" y="2189434"/>
                </a:lnTo>
                <a:lnTo>
                  <a:pt x="2155477" y="2194514"/>
                </a:lnTo>
                <a:lnTo>
                  <a:pt x="2193568" y="2194514"/>
                </a:lnTo>
                <a:lnTo>
                  <a:pt x="2188491" y="2189434"/>
                </a:lnTo>
                <a:close/>
              </a:path>
              <a:path w="2738755" h="2739390">
                <a:moveTo>
                  <a:pt x="2182143" y="2183084"/>
                </a:moveTo>
                <a:lnTo>
                  <a:pt x="2144052" y="2183084"/>
                </a:lnTo>
                <a:lnTo>
                  <a:pt x="2149129" y="2188164"/>
                </a:lnTo>
                <a:lnTo>
                  <a:pt x="2187221" y="2188164"/>
                </a:lnTo>
                <a:lnTo>
                  <a:pt x="2182143" y="2183084"/>
                </a:lnTo>
                <a:close/>
              </a:path>
              <a:path w="2738755" h="2739390">
                <a:moveTo>
                  <a:pt x="2175796" y="2176734"/>
                </a:moveTo>
                <a:lnTo>
                  <a:pt x="2137704" y="2176734"/>
                </a:lnTo>
                <a:lnTo>
                  <a:pt x="2142782" y="2181814"/>
                </a:lnTo>
                <a:lnTo>
                  <a:pt x="2180874" y="2181814"/>
                </a:lnTo>
                <a:lnTo>
                  <a:pt x="2175796" y="2176734"/>
                </a:lnTo>
                <a:close/>
              </a:path>
              <a:path w="2738755" h="2739390">
                <a:moveTo>
                  <a:pt x="2169449" y="2170384"/>
                </a:moveTo>
                <a:lnTo>
                  <a:pt x="2131357" y="2170384"/>
                </a:lnTo>
                <a:lnTo>
                  <a:pt x="2136435" y="2175464"/>
                </a:lnTo>
                <a:lnTo>
                  <a:pt x="2174527" y="2175464"/>
                </a:lnTo>
                <a:lnTo>
                  <a:pt x="2169449" y="2170384"/>
                </a:lnTo>
                <a:close/>
              </a:path>
              <a:path w="2738755" h="2739390">
                <a:moveTo>
                  <a:pt x="2163102" y="2164034"/>
                </a:moveTo>
                <a:lnTo>
                  <a:pt x="2125010" y="2164034"/>
                </a:lnTo>
                <a:lnTo>
                  <a:pt x="2130088" y="2169114"/>
                </a:lnTo>
                <a:lnTo>
                  <a:pt x="2168179" y="2169114"/>
                </a:lnTo>
                <a:lnTo>
                  <a:pt x="2163102" y="2164034"/>
                </a:lnTo>
                <a:close/>
              </a:path>
              <a:path w="2738755" h="2739390">
                <a:moveTo>
                  <a:pt x="2156754" y="2157684"/>
                </a:moveTo>
                <a:lnTo>
                  <a:pt x="2118663" y="2157684"/>
                </a:lnTo>
                <a:lnTo>
                  <a:pt x="2123740" y="2162764"/>
                </a:lnTo>
                <a:lnTo>
                  <a:pt x="2161832" y="2162764"/>
                </a:lnTo>
                <a:lnTo>
                  <a:pt x="2156754" y="2157684"/>
                </a:lnTo>
                <a:close/>
              </a:path>
              <a:path w="2738755" h="2739390">
                <a:moveTo>
                  <a:pt x="2150407" y="2151334"/>
                </a:moveTo>
                <a:lnTo>
                  <a:pt x="2112315" y="2151334"/>
                </a:lnTo>
                <a:lnTo>
                  <a:pt x="2117393" y="2156414"/>
                </a:lnTo>
                <a:lnTo>
                  <a:pt x="2155485" y="2156414"/>
                </a:lnTo>
                <a:lnTo>
                  <a:pt x="2150407" y="2151334"/>
                </a:lnTo>
                <a:close/>
              </a:path>
              <a:path w="2738755" h="2739390">
                <a:moveTo>
                  <a:pt x="2144060" y="2144984"/>
                </a:moveTo>
                <a:lnTo>
                  <a:pt x="2105968" y="2144984"/>
                </a:lnTo>
                <a:lnTo>
                  <a:pt x="2111046" y="2150064"/>
                </a:lnTo>
                <a:lnTo>
                  <a:pt x="2149138" y="2150064"/>
                </a:lnTo>
                <a:lnTo>
                  <a:pt x="2144060" y="2144984"/>
                </a:lnTo>
                <a:close/>
              </a:path>
              <a:path w="2738755" h="2739390">
                <a:moveTo>
                  <a:pt x="2137713" y="2138634"/>
                </a:moveTo>
                <a:lnTo>
                  <a:pt x="2099621" y="2138634"/>
                </a:lnTo>
                <a:lnTo>
                  <a:pt x="2104699" y="2143714"/>
                </a:lnTo>
                <a:lnTo>
                  <a:pt x="2142790" y="2143714"/>
                </a:lnTo>
                <a:lnTo>
                  <a:pt x="2137713" y="2138634"/>
                </a:lnTo>
                <a:close/>
              </a:path>
              <a:path w="2738755" h="2739390">
                <a:moveTo>
                  <a:pt x="1929522" y="1930354"/>
                </a:moveTo>
                <a:lnTo>
                  <a:pt x="1891430" y="1930354"/>
                </a:lnTo>
                <a:lnTo>
                  <a:pt x="2098351" y="2137364"/>
                </a:lnTo>
                <a:lnTo>
                  <a:pt x="2136443" y="2137364"/>
                </a:lnTo>
                <a:lnTo>
                  <a:pt x="1929522" y="1930354"/>
                </a:lnTo>
                <a:close/>
              </a:path>
            </a:pathLst>
          </a:custGeom>
          <a:solidFill>
            <a:srgbClr val="0037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" name="bg object 23"/>
          <p:cNvSpPr/>
          <p:nvPr/>
        </p:nvSpPr>
        <p:spPr>
          <a:xfrm>
            <a:off x="1" y="4151684"/>
            <a:ext cx="3600873" cy="2701290"/>
          </a:xfrm>
          <a:custGeom>
            <a:avLst/>
            <a:gdLst/>
            <a:ahLst/>
            <a:cxnLst/>
            <a:rect l="l" t="t" r="r" b="b"/>
            <a:pathLst>
              <a:path w="2700655" h="2701290">
                <a:moveTo>
                  <a:pt x="0" y="0"/>
                </a:moveTo>
                <a:lnTo>
                  <a:pt x="0" y="10105"/>
                </a:lnTo>
                <a:lnTo>
                  <a:pt x="10101" y="10105"/>
                </a:lnTo>
                <a:lnTo>
                  <a:pt x="0" y="0"/>
                </a:lnTo>
                <a:close/>
              </a:path>
              <a:path w="2700655" h="2701290">
                <a:moveTo>
                  <a:pt x="10101" y="10105"/>
                </a:moveTo>
                <a:lnTo>
                  <a:pt x="0" y="10105"/>
                </a:lnTo>
                <a:lnTo>
                  <a:pt x="0" y="16455"/>
                </a:lnTo>
                <a:lnTo>
                  <a:pt x="16448" y="16455"/>
                </a:lnTo>
                <a:lnTo>
                  <a:pt x="10101" y="10105"/>
                </a:lnTo>
                <a:close/>
              </a:path>
              <a:path w="2700655" h="2701290">
                <a:moveTo>
                  <a:pt x="16448" y="16455"/>
                </a:moveTo>
                <a:lnTo>
                  <a:pt x="0" y="16455"/>
                </a:lnTo>
                <a:lnTo>
                  <a:pt x="0" y="22805"/>
                </a:lnTo>
                <a:lnTo>
                  <a:pt x="22796" y="22805"/>
                </a:lnTo>
                <a:lnTo>
                  <a:pt x="16448" y="16455"/>
                </a:lnTo>
                <a:close/>
              </a:path>
              <a:path w="2700655" h="2701290">
                <a:moveTo>
                  <a:pt x="22796" y="22805"/>
                </a:moveTo>
                <a:lnTo>
                  <a:pt x="0" y="22805"/>
                </a:lnTo>
                <a:lnTo>
                  <a:pt x="0" y="29155"/>
                </a:lnTo>
                <a:lnTo>
                  <a:pt x="29143" y="29155"/>
                </a:lnTo>
                <a:lnTo>
                  <a:pt x="22796" y="22805"/>
                </a:lnTo>
                <a:close/>
              </a:path>
              <a:path w="2700655" h="2701290">
                <a:moveTo>
                  <a:pt x="29143" y="29155"/>
                </a:moveTo>
                <a:lnTo>
                  <a:pt x="0" y="29155"/>
                </a:lnTo>
                <a:lnTo>
                  <a:pt x="0" y="35505"/>
                </a:lnTo>
                <a:lnTo>
                  <a:pt x="35490" y="35505"/>
                </a:lnTo>
                <a:lnTo>
                  <a:pt x="29143" y="29155"/>
                </a:lnTo>
                <a:close/>
              </a:path>
              <a:path w="2700655" h="2701290">
                <a:moveTo>
                  <a:pt x="35490" y="35505"/>
                </a:moveTo>
                <a:lnTo>
                  <a:pt x="0" y="35505"/>
                </a:lnTo>
                <a:lnTo>
                  <a:pt x="0" y="38045"/>
                </a:lnTo>
                <a:lnTo>
                  <a:pt x="3809" y="41855"/>
                </a:lnTo>
                <a:lnTo>
                  <a:pt x="41837" y="41855"/>
                </a:lnTo>
                <a:lnTo>
                  <a:pt x="35490" y="35505"/>
                </a:lnTo>
                <a:close/>
              </a:path>
              <a:path w="2700655" h="2701290">
                <a:moveTo>
                  <a:pt x="41837" y="41855"/>
                </a:moveTo>
                <a:lnTo>
                  <a:pt x="3810" y="41855"/>
                </a:lnTo>
                <a:lnTo>
                  <a:pt x="10159" y="48205"/>
                </a:lnTo>
                <a:lnTo>
                  <a:pt x="48185" y="48205"/>
                </a:lnTo>
                <a:lnTo>
                  <a:pt x="41837" y="41855"/>
                </a:lnTo>
                <a:close/>
              </a:path>
              <a:path w="2700655" h="2701290">
                <a:moveTo>
                  <a:pt x="48185" y="48205"/>
                </a:moveTo>
                <a:lnTo>
                  <a:pt x="10160" y="48205"/>
                </a:lnTo>
                <a:lnTo>
                  <a:pt x="16510" y="54555"/>
                </a:lnTo>
                <a:lnTo>
                  <a:pt x="54532" y="54555"/>
                </a:lnTo>
                <a:lnTo>
                  <a:pt x="48185" y="48205"/>
                </a:lnTo>
                <a:close/>
              </a:path>
              <a:path w="2700655" h="2701290">
                <a:moveTo>
                  <a:pt x="54532" y="54555"/>
                </a:moveTo>
                <a:lnTo>
                  <a:pt x="16510" y="54555"/>
                </a:lnTo>
                <a:lnTo>
                  <a:pt x="22859" y="60905"/>
                </a:lnTo>
                <a:lnTo>
                  <a:pt x="60879" y="60905"/>
                </a:lnTo>
                <a:lnTo>
                  <a:pt x="54532" y="54555"/>
                </a:lnTo>
                <a:close/>
              </a:path>
              <a:path w="2700655" h="2701290">
                <a:moveTo>
                  <a:pt x="60879" y="60905"/>
                </a:moveTo>
                <a:lnTo>
                  <a:pt x="22860" y="60905"/>
                </a:lnTo>
                <a:lnTo>
                  <a:pt x="29209" y="67255"/>
                </a:lnTo>
                <a:lnTo>
                  <a:pt x="67226" y="67255"/>
                </a:lnTo>
                <a:lnTo>
                  <a:pt x="60879" y="60905"/>
                </a:lnTo>
                <a:close/>
              </a:path>
              <a:path w="2700655" h="2701290">
                <a:moveTo>
                  <a:pt x="67226" y="67255"/>
                </a:moveTo>
                <a:lnTo>
                  <a:pt x="29210" y="67255"/>
                </a:lnTo>
                <a:lnTo>
                  <a:pt x="35560" y="73605"/>
                </a:lnTo>
                <a:lnTo>
                  <a:pt x="73574" y="73605"/>
                </a:lnTo>
                <a:lnTo>
                  <a:pt x="67226" y="67255"/>
                </a:lnTo>
                <a:close/>
              </a:path>
              <a:path w="2700655" h="2701290">
                <a:moveTo>
                  <a:pt x="73574" y="73605"/>
                </a:moveTo>
                <a:lnTo>
                  <a:pt x="35560" y="73605"/>
                </a:lnTo>
                <a:lnTo>
                  <a:pt x="41909" y="79955"/>
                </a:lnTo>
                <a:lnTo>
                  <a:pt x="79921" y="79955"/>
                </a:lnTo>
                <a:lnTo>
                  <a:pt x="73574" y="73605"/>
                </a:lnTo>
                <a:close/>
              </a:path>
              <a:path w="2700655" h="2701290">
                <a:moveTo>
                  <a:pt x="79921" y="79955"/>
                </a:moveTo>
                <a:lnTo>
                  <a:pt x="41910" y="79955"/>
                </a:lnTo>
                <a:lnTo>
                  <a:pt x="48259" y="86305"/>
                </a:lnTo>
                <a:lnTo>
                  <a:pt x="86268" y="86305"/>
                </a:lnTo>
                <a:lnTo>
                  <a:pt x="79921" y="79955"/>
                </a:lnTo>
                <a:close/>
              </a:path>
              <a:path w="2700655" h="2701290">
                <a:moveTo>
                  <a:pt x="86268" y="86305"/>
                </a:moveTo>
                <a:lnTo>
                  <a:pt x="48260" y="86305"/>
                </a:lnTo>
                <a:lnTo>
                  <a:pt x="54610" y="92655"/>
                </a:lnTo>
                <a:lnTo>
                  <a:pt x="92615" y="92655"/>
                </a:lnTo>
                <a:lnTo>
                  <a:pt x="86268" y="86305"/>
                </a:lnTo>
                <a:close/>
              </a:path>
              <a:path w="2700655" h="2701290">
                <a:moveTo>
                  <a:pt x="92615" y="92655"/>
                </a:moveTo>
                <a:lnTo>
                  <a:pt x="54610" y="92655"/>
                </a:lnTo>
                <a:lnTo>
                  <a:pt x="60959" y="99005"/>
                </a:lnTo>
                <a:lnTo>
                  <a:pt x="98963" y="99005"/>
                </a:lnTo>
                <a:lnTo>
                  <a:pt x="92615" y="92655"/>
                </a:lnTo>
                <a:close/>
              </a:path>
              <a:path w="2700655" h="2701290">
                <a:moveTo>
                  <a:pt x="98963" y="99005"/>
                </a:moveTo>
                <a:lnTo>
                  <a:pt x="60960" y="99005"/>
                </a:lnTo>
                <a:lnTo>
                  <a:pt x="67310" y="105355"/>
                </a:lnTo>
                <a:lnTo>
                  <a:pt x="105310" y="105355"/>
                </a:lnTo>
                <a:lnTo>
                  <a:pt x="98963" y="99005"/>
                </a:lnTo>
                <a:close/>
              </a:path>
              <a:path w="2700655" h="2701290">
                <a:moveTo>
                  <a:pt x="105310" y="105355"/>
                </a:moveTo>
                <a:lnTo>
                  <a:pt x="67310" y="105355"/>
                </a:lnTo>
                <a:lnTo>
                  <a:pt x="73659" y="111705"/>
                </a:lnTo>
                <a:lnTo>
                  <a:pt x="111657" y="111705"/>
                </a:lnTo>
                <a:lnTo>
                  <a:pt x="105310" y="105355"/>
                </a:lnTo>
                <a:close/>
              </a:path>
              <a:path w="2700655" h="2701290">
                <a:moveTo>
                  <a:pt x="111657" y="111705"/>
                </a:moveTo>
                <a:lnTo>
                  <a:pt x="73660" y="111705"/>
                </a:lnTo>
                <a:lnTo>
                  <a:pt x="80010" y="118055"/>
                </a:lnTo>
                <a:lnTo>
                  <a:pt x="118004" y="118055"/>
                </a:lnTo>
                <a:lnTo>
                  <a:pt x="111657" y="111705"/>
                </a:lnTo>
                <a:close/>
              </a:path>
              <a:path w="2700655" h="2701290">
                <a:moveTo>
                  <a:pt x="118004" y="118055"/>
                </a:moveTo>
                <a:lnTo>
                  <a:pt x="80010" y="118055"/>
                </a:lnTo>
                <a:lnTo>
                  <a:pt x="86360" y="124405"/>
                </a:lnTo>
                <a:lnTo>
                  <a:pt x="124352" y="124405"/>
                </a:lnTo>
                <a:lnTo>
                  <a:pt x="118004" y="118055"/>
                </a:lnTo>
                <a:close/>
              </a:path>
              <a:path w="2700655" h="2701290">
                <a:moveTo>
                  <a:pt x="124352" y="124405"/>
                </a:moveTo>
                <a:lnTo>
                  <a:pt x="86360" y="124405"/>
                </a:lnTo>
                <a:lnTo>
                  <a:pt x="92709" y="130755"/>
                </a:lnTo>
                <a:lnTo>
                  <a:pt x="130699" y="130755"/>
                </a:lnTo>
                <a:lnTo>
                  <a:pt x="124352" y="124405"/>
                </a:lnTo>
                <a:close/>
              </a:path>
              <a:path w="2700655" h="2701290">
                <a:moveTo>
                  <a:pt x="130699" y="130755"/>
                </a:moveTo>
                <a:lnTo>
                  <a:pt x="92710" y="130755"/>
                </a:lnTo>
                <a:lnTo>
                  <a:pt x="99060" y="137105"/>
                </a:lnTo>
                <a:lnTo>
                  <a:pt x="137046" y="137105"/>
                </a:lnTo>
                <a:lnTo>
                  <a:pt x="130699" y="130755"/>
                </a:lnTo>
                <a:close/>
              </a:path>
              <a:path w="2700655" h="2701290">
                <a:moveTo>
                  <a:pt x="137046" y="137105"/>
                </a:moveTo>
                <a:lnTo>
                  <a:pt x="99060" y="137105"/>
                </a:lnTo>
                <a:lnTo>
                  <a:pt x="105410" y="143455"/>
                </a:lnTo>
                <a:lnTo>
                  <a:pt x="143394" y="143455"/>
                </a:lnTo>
                <a:lnTo>
                  <a:pt x="137046" y="137105"/>
                </a:lnTo>
                <a:close/>
              </a:path>
              <a:path w="2700655" h="2701290">
                <a:moveTo>
                  <a:pt x="143394" y="143455"/>
                </a:moveTo>
                <a:lnTo>
                  <a:pt x="105410" y="143455"/>
                </a:lnTo>
                <a:lnTo>
                  <a:pt x="111759" y="149805"/>
                </a:lnTo>
                <a:lnTo>
                  <a:pt x="149741" y="149805"/>
                </a:lnTo>
                <a:lnTo>
                  <a:pt x="143394" y="143455"/>
                </a:lnTo>
                <a:close/>
              </a:path>
              <a:path w="2700655" h="2701290">
                <a:moveTo>
                  <a:pt x="149741" y="149805"/>
                </a:moveTo>
                <a:lnTo>
                  <a:pt x="111760" y="149805"/>
                </a:lnTo>
                <a:lnTo>
                  <a:pt x="118110" y="156155"/>
                </a:lnTo>
                <a:lnTo>
                  <a:pt x="156088" y="156155"/>
                </a:lnTo>
                <a:lnTo>
                  <a:pt x="149741" y="149805"/>
                </a:lnTo>
                <a:close/>
              </a:path>
              <a:path w="2700655" h="2701290">
                <a:moveTo>
                  <a:pt x="156088" y="156155"/>
                </a:moveTo>
                <a:lnTo>
                  <a:pt x="118110" y="156155"/>
                </a:lnTo>
                <a:lnTo>
                  <a:pt x="124460" y="162505"/>
                </a:lnTo>
                <a:lnTo>
                  <a:pt x="162435" y="162505"/>
                </a:lnTo>
                <a:lnTo>
                  <a:pt x="156088" y="156155"/>
                </a:lnTo>
                <a:close/>
              </a:path>
              <a:path w="2700655" h="2701290">
                <a:moveTo>
                  <a:pt x="162435" y="162505"/>
                </a:moveTo>
                <a:lnTo>
                  <a:pt x="124460" y="162505"/>
                </a:lnTo>
                <a:lnTo>
                  <a:pt x="130810" y="168855"/>
                </a:lnTo>
                <a:lnTo>
                  <a:pt x="168783" y="168855"/>
                </a:lnTo>
                <a:lnTo>
                  <a:pt x="162435" y="162505"/>
                </a:lnTo>
                <a:close/>
              </a:path>
              <a:path w="2700655" h="2701290">
                <a:moveTo>
                  <a:pt x="168783" y="168855"/>
                </a:moveTo>
                <a:lnTo>
                  <a:pt x="130810" y="168855"/>
                </a:lnTo>
                <a:lnTo>
                  <a:pt x="137160" y="175205"/>
                </a:lnTo>
                <a:lnTo>
                  <a:pt x="175130" y="175205"/>
                </a:lnTo>
                <a:lnTo>
                  <a:pt x="168783" y="168855"/>
                </a:lnTo>
                <a:close/>
              </a:path>
              <a:path w="2700655" h="2701290">
                <a:moveTo>
                  <a:pt x="175130" y="175205"/>
                </a:moveTo>
                <a:lnTo>
                  <a:pt x="137160" y="175205"/>
                </a:lnTo>
                <a:lnTo>
                  <a:pt x="143509" y="181555"/>
                </a:lnTo>
                <a:lnTo>
                  <a:pt x="181477" y="181555"/>
                </a:lnTo>
                <a:lnTo>
                  <a:pt x="175130" y="175205"/>
                </a:lnTo>
                <a:close/>
              </a:path>
              <a:path w="2700655" h="2701290">
                <a:moveTo>
                  <a:pt x="181477" y="181555"/>
                </a:moveTo>
                <a:lnTo>
                  <a:pt x="143510" y="181555"/>
                </a:lnTo>
                <a:lnTo>
                  <a:pt x="149860" y="187905"/>
                </a:lnTo>
                <a:lnTo>
                  <a:pt x="187824" y="187905"/>
                </a:lnTo>
                <a:lnTo>
                  <a:pt x="181477" y="181555"/>
                </a:lnTo>
                <a:close/>
              </a:path>
              <a:path w="2700655" h="2701290">
                <a:moveTo>
                  <a:pt x="187824" y="187905"/>
                </a:moveTo>
                <a:lnTo>
                  <a:pt x="149860" y="187905"/>
                </a:lnTo>
                <a:lnTo>
                  <a:pt x="156210" y="194255"/>
                </a:lnTo>
                <a:lnTo>
                  <a:pt x="194172" y="194255"/>
                </a:lnTo>
                <a:lnTo>
                  <a:pt x="187824" y="187905"/>
                </a:lnTo>
                <a:close/>
              </a:path>
              <a:path w="2700655" h="2701290">
                <a:moveTo>
                  <a:pt x="194172" y="194255"/>
                </a:moveTo>
                <a:lnTo>
                  <a:pt x="156210" y="194255"/>
                </a:lnTo>
                <a:lnTo>
                  <a:pt x="162560" y="200605"/>
                </a:lnTo>
                <a:lnTo>
                  <a:pt x="200519" y="200605"/>
                </a:lnTo>
                <a:lnTo>
                  <a:pt x="194172" y="194255"/>
                </a:lnTo>
                <a:close/>
              </a:path>
              <a:path w="2700655" h="2701290">
                <a:moveTo>
                  <a:pt x="200519" y="200605"/>
                </a:moveTo>
                <a:lnTo>
                  <a:pt x="162560" y="200605"/>
                </a:lnTo>
                <a:lnTo>
                  <a:pt x="175260" y="213305"/>
                </a:lnTo>
                <a:lnTo>
                  <a:pt x="213213" y="213305"/>
                </a:lnTo>
                <a:lnTo>
                  <a:pt x="200519" y="200605"/>
                </a:lnTo>
                <a:close/>
              </a:path>
              <a:path w="2700655" h="2701290">
                <a:moveTo>
                  <a:pt x="213213" y="213305"/>
                </a:moveTo>
                <a:lnTo>
                  <a:pt x="175260" y="213305"/>
                </a:lnTo>
                <a:lnTo>
                  <a:pt x="181610" y="219655"/>
                </a:lnTo>
                <a:lnTo>
                  <a:pt x="219561" y="219655"/>
                </a:lnTo>
                <a:lnTo>
                  <a:pt x="213213" y="213305"/>
                </a:lnTo>
                <a:close/>
              </a:path>
              <a:path w="2700655" h="2701290">
                <a:moveTo>
                  <a:pt x="219561" y="219655"/>
                </a:moveTo>
                <a:lnTo>
                  <a:pt x="181610" y="219655"/>
                </a:lnTo>
                <a:lnTo>
                  <a:pt x="187960" y="226005"/>
                </a:lnTo>
                <a:lnTo>
                  <a:pt x="225908" y="226005"/>
                </a:lnTo>
                <a:lnTo>
                  <a:pt x="219561" y="219655"/>
                </a:lnTo>
                <a:close/>
              </a:path>
              <a:path w="2700655" h="2701290">
                <a:moveTo>
                  <a:pt x="225908" y="226005"/>
                </a:moveTo>
                <a:lnTo>
                  <a:pt x="187960" y="226005"/>
                </a:lnTo>
                <a:lnTo>
                  <a:pt x="194310" y="232355"/>
                </a:lnTo>
                <a:lnTo>
                  <a:pt x="232255" y="232355"/>
                </a:lnTo>
                <a:lnTo>
                  <a:pt x="225908" y="226005"/>
                </a:lnTo>
                <a:close/>
              </a:path>
              <a:path w="2700655" h="2701290">
                <a:moveTo>
                  <a:pt x="232255" y="232355"/>
                </a:moveTo>
                <a:lnTo>
                  <a:pt x="194310" y="232355"/>
                </a:lnTo>
                <a:lnTo>
                  <a:pt x="200660" y="238705"/>
                </a:lnTo>
                <a:lnTo>
                  <a:pt x="238603" y="238705"/>
                </a:lnTo>
                <a:lnTo>
                  <a:pt x="232255" y="232355"/>
                </a:lnTo>
                <a:close/>
              </a:path>
              <a:path w="2700655" h="2701290">
                <a:moveTo>
                  <a:pt x="238603" y="238705"/>
                </a:moveTo>
                <a:lnTo>
                  <a:pt x="200660" y="238705"/>
                </a:lnTo>
                <a:lnTo>
                  <a:pt x="213359" y="251405"/>
                </a:lnTo>
                <a:lnTo>
                  <a:pt x="251297" y="251405"/>
                </a:lnTo>
                <a:lnTo>
                  <a:pt x="238603" y="238705"/>
                </a:lnTo>
                <a:close/>
              </a:path>
              <a:path w="2700655" h="2701290">
                <a:moveTo>
                  <a:pt x="251297" y="251405"/>
                </a:moveTo>
                <a:lnTo>
                  <a:pt x="213360" y="251405"/>
                </a:lnTo>
                <a:lnTo>
                  <a:pt x="219710" y="257755"/>
                </a:lnTo>
                <a:lnTo>
                  <a:pt x="257644" y="257755"/>
                </a:lnTo>
                <a:lnTo>
                  <a:pt x="251297" y="251405"/>
                </a:lnTo>
                <a:close/>
              </a:path>
              <a:path w="2700655" h="2701290">
                <a:moveTo>
                  <a:pt x="257644" y="257755"/>
                </a:moveTo>
                <a:lnTo>
                  <a:pt x="219710" y="257755"/>
                </a:lnTo>
                <a:lnTo>
                  <a:pt x="226060" y="264105"/>
                </a:lnTo>
                <a:lnTo>
                  <a:pt x="263992" y="264105"/>
                </a:lnTo>
                <a:lnTo>
                  <a:pt x="257644" y="257755"/>
                </a:lnTo>
                <a:close/>
              </a:path>
              <a:path w="2700655" h="2701290">
                <a:moveTo>
                  <a:pt x="263992" y="264105"/>
                </a:moveTo>
                <a:lnTo>
                  <a:pt x="226060" y="264105"/>
                </a:lnTo>
                <a:lnTo>
                  <a:pt x="232410" y="270455"/>
                </a:lnTo>
                <a:lnTo>
                  <a:pt x="270339" y="270455"/>
                </a:lnTo>
                <a:lnTo>
                  <a:pt x="263992" y="264105"/>
                </a:lnTo>
                <a:close/>
              </a:path>
              <a:path w="2700655" h="2701290">
                <a:moveTo>
                  <a:pt x="270339" y="270455"/>
                </a:moveTo>
                <a:lnTo>
                  <a:pt x="232410" y="270455"/>
                </a:lnTo>
                <a:lnTo>
                  <a:pt x="245110" y="283155"/>
                </a:lnTo>
                <a:lnTo>
                  <a:pt x="283033" y="283155"/>
                </a:lnTo>
                <a:lnTo>
                  <a:pt x="270339" y="270455"/>
                </a:lnTo>
                <a:close/>
              </a:path>
              <a:path w="2700655" h="2701290">
                <a:moveTo>
                  <a:pt x="283033" y="283155"/>
                </a:moveTo>
                <a:lnTo>
                  <a:pt x="245110" y="283155"/>
                </a:lnTo>
                <a:lnTo>
                  <a:pt x="251459" y="289505"/>
                </a:lnTo>
                <a:lnTo>
                  <a:pt x="289381" y="289505"/>
                </a:lnTo>
                <a:lnTo>
                  <a:pt x="283033" y="283155"/>
                </a:lnTo>
                <a:close/>
              </a:path>
              <a:path w="2700655" h="2701290">
                <a:moveTo>
                  <a:pt x="289381" y="289505"/>
                </a:moveTo>
                <a:lnTo>
                  <a:pt x="251460" y="289505"/>
                </a:lnTo>
                <a:lnTo>
                  <a:pt x="257809" y="295855"/>
                </a:lnTo>
                <a:lnTo>
                  <a:pt x="295728" y="295855"/>
                </a:lnTo>
                <a:lnTo>
                  <a:pt x="289381" y="289505"/>
                </a:lnTo>
                <a:close/>
              </a:path>
              <a:path w="2700655" h="2701290">
                <a:moveTo>
                  <a:pt x="295728" y="295855"/>
                </a:moveTo>
                <a:lnTo>
                  <a:pt x="257810" y="295855"/>
                </a:lnTo>
                <a:lnTo>
                  <a:pt x="264160" y="302205"/>
                </a:lnTo>
                <a:lnTo>
                  <a:pt x="302075" y="302205"/>
                </a:lnTo>
                <a:lnTo>
                  <a:pt x="295728" y="295855"/>
                </a:lnTo>
                <a:close/>
              </a:path>
              <a:path w="2700655" h="2701290">
                <a:moveTo>
                  <a:pt x="302075" y="302205"/>
                </a:moveTo>
                <a:lnTo>
                  <a:pt x="264160" y="302205"/>
                </a:lnTo>
                <a:lnTo>
                  <a:pt x="270509" y="308555"/>
                </a:lnTo>
                <a:lnTo>
                  <a:pt x="308422" y="308555"/>
                </a:lnTo>
                <a:lnTo>
                  <a:pt x="302075" y="302205"/>
                </a:lnTo>
                <a:close/>
              </a:path>
              <a:path w="2700655" h="2701290">
                <a:moveTo>
                  <a:pt x="308422" y="308555"/>
                </a:moveTo>
                <a:lnTo>
                  <a:pt x="270510" y="308555"/>
                </a:lnTo>
                <a:lnTo>
                  <a:pt x="276860" y="314905"/>
                </a:lnTo>
                <a:lnTo>
                  <a:pt x="314770" y="314905"/>
                </a:lnTo>
                <a:lnTo>
                  <a:pt x="308422" y="308555"/>
                </a:lnTo>
                <a:close/>
              </a:path>
              <a:path w="2700655" h="2701290">
                <a:moveTo>
                  <a:pt x="314770" y="314905"/>
                </a:moveTo>
                <a:lnTo>
                  <a:pt x="276860" y="314905"/>
                </a:lnTo>
                <a:lnTo>
                  <a:pt x="283210" y="321255"/>
                </a:lnTo>
                <a:lnTo>
                  <a:pt x="321117" y="321255"/>
                </a:lnTo>
                <a:lnTo>
                  <a:pt x="314770" y="314905"/>
                </a:lnTo>
                <a:close/>
              </a:path>
              <a:path w="2700655" h="2701290">
                <a:moveTo>
                  <a:pt x="321117" y="321255"/>
                </a:moveTo>
                <a:lnTo>
                  <a:pt x="283210" y="321255"/>
                </a:lnTo>
                <a:lnTo>
                  <a:pt x="289559" y="327605"/>
                </a:lnTo>
                <a:lnTo>
                  <a:pt x="327464" y="327605"/>
                </a:lnTo>
                <a:lnTo>
                  <a:pt x="321117" y="321255"/>
                </a:lnTo>
                <a:close/>
              </a:path>
              <a:path w="2700655" h="2701290">
                <a:moveTo>
                  <a:pt x="327464" y="327605"/>
                </a:moveTo>
                <a:lnTo>
                  <a:pt x="289560" y="327605"/>
                </a:lnTo>
                <a:lnTo>
                  <a:pt x="295910" y="333955"/>
                </a:lnTo>
                <a:lnTo>
                  <a:pt x="333812" y="333955"/>
                </a:lnTo>
                <a:lnTo>
                  <a:pt x="327464" y="327605"/>
                </a:lnTo>
                <a:close/>
              </a:path>
              <a:path w="2700655" h="2701290">
                <a:moveTo>
                  <a:pt x="333812" y="333955"/>
                </a:moveTo>
                <a:lnTo>
                  <a:pt x="295910" y="333955"/>
                </a:lnTo>
                <a:lnTo>
                  <a:pt x="302260" y="340305"/>
                </a:lnTo>
                <a:lnTo>
                  <a:pt x="340159" y="340305"/>
                </a:lnTo>
                <a:lnTo>
                  <a:pt x="333812" y="333955"/>
                </a:lnTo>
                <a:close/>
              </a:path>
              <a:path w="2700655" h="2701290">
                <a:moveTo>
                  <a:pt x="340159" y="340305"/>
                </a:moveTo>
                <a:lnTo>
                  <a:pt x="302260" y="340305"/>
                </a:lnTo>
                <a:lnTo>
                  <a:pt x="308610" y="346655"/>
                </a:lnTo>
                <a:lnTo>
                  <a:pt x="346506" y="346655"/>
                </a:lnTo>
                <a:lnTo>
                  <a:pt x="340159" y="340305"/>
                </a:lnTo>
                <a:close/>
              </a:path>
              <a:path w="2700655" h="2701290">
                <a:moveTo>
                  <a:pt x="346506" y="346655"/>
                </a:moveTo>
                <a:lnTo>
                  <a:pt x="308610" y="346655"/>
                </a:lnTo>
                <a:lnTo>
                  <a:pt x="314960" y="353005"/>
                </a:lnTo>
                <a:lnTo>
                  <a:pt x="352853" y="353005"/>
                </a:lnTo>
                <a:lnTo>
                  <a:pt x="346506" y="346655"/>
                </a:lnTo>
                <a:close/>
              </a:path>
              <a:path w="2700655" h="2701290">
                <a:moveTo>
                  <a:pt x="352853" y="353005"/>
                </a:moveTo>
                <a:lnTo>
                  <a:pt x="314960" y="353005"/>
                </a:lnTo>
                <a:lnTo>
                  <a:pt x="321310" y="359355"/>
                </a:lnTo>
                <a:lnTo>
                  <a:pt x="359201" y="359355"/>
                </a:lnTo>
                <a:lnTo>
                  <a:pt x="352853" y="353005"/>
                </a:lnTo>
                <a:close/>
              </a:path>
              <a:path w="2700655" h="2701290">
                <a:moveTo>
                  <a:pt x="359201" y="359355"/>
                </a:moveTo>
                <a:lnTo>
                  <a:pt x="321310" y="359355"/>
                </a:lnTo>
                <a:lnTo>
                  <a:pt x="334010" y="372055"/>
                </a:lnTo>
                <a:lnTo>
                  <a:pt x="371895" y="372055"/>
                </a:lnTo>
                <a:lnTo>
                  <a:pt x="359201" y="359355"/>
                </a:lnTo>
                <a:close/>
              </a:path>
              <a:path w="2700655" h="2701290">
                <a:moveTo>
                  <a:pt x="371895" y="372055"/>
                </a:moveTo>
                <a:lnTo>
                  <a:pt x="334010" y="372055"/>
                </a:lnTo>
                <a:lnTo>
                  <a:pt x="346710" y="384755"/>
                </a:lnTo>
                <a:lnTo>
                  <a:pt x="384590" y="384755"/>
                </a:lnTo>
                <a:lnTo>
                  <a:pt x="371895" y="372055"/>
                </a:lnTo>
                <a:close/>
              </a:path>
              <a:path w="2700655" h="2701290">
                <a:moveTo>
                  <a:pt x="384590" y="384755"/>
                </a:moveTo>
                <a:lnTo>
                  <a:pt x="346710" y="384755"/>
                </a:lnTo>
                <a:lnTo>
                  <a:pt x="353060" y="391105"/>
                </a:lnTo>
                <a:lnTo>
                  <a:pt x="390937" y="391105"/>
                </a:lnTo>
                <a:lnTo>
                  <a:pt x="384590" y="384755"/>
                </a:lnTo>
                <a:close/>
              </a:path>
              <a:path w="2700655" h="2701290">
                <a:moveTo>
                  <a:pt x="390937" y="391105"/>
                </a:moveTo>
                <a:lnTo>
                  <a:pt x="353060" y="391105"/>
                </a:lnTo>
                <a:lnTo>
                  <a:pt x="365760" y="403805"/>
                </a:lnTo>
                <a:lnTo>
                  <a:pt x="403631" y="403805"/>
                </a:lnTo>
                <a:lnTo>
                  <a:pt x="390937" y="391105"/>
                </a:lnTo>
                <a:close/>
              </a:path>
              <a:path w="2700655" h="2701290">
                <a:moveTo>
                  <a:pt x="403631" y="403805"/>
                </a:moveTo>
                <a:lnTo>
                  <a:pt x="365760" y="403805"/>
                </a:lnTo>
                <a:lnTo>
                  <a:pt x="372110" y="410155"/>
                </a:lnTo>
                <a:lnTo>
                  <a:pt x="409979" y="410155"/>
                </a:lnTo>
                <a:lnTo>
                  <a:pt x="403631" y="403805"/>
                </a:lnTo>
                <a:close/>
              </a:path>
              <a:path w="2700655" h="2701290">
                <a:moveTo>
                  <a:pt x="409979" y="410155"/>
                </a:moveTo>
                <a:lnTo>
                  <a:pt x="372110" y="410155"/>
                </a:lnTo>
                <a:lnTo>
                  <a:pt x="378460" y="416505"/>
                </a:lnTo>
                <a:lnTo>
                  <a:pt x="416326" y="416505"/>
                </a:lnTo>
                <a:lnTo>
                  <a:pt x="409979" y="410155"/>
                </a:lnTo>
                <a:close/>
              </a:path>
              <a:path w="2700655" h="2701290">
                <a:moveTo>
                  <a:pt x="416326" y="416505"/>
                </a:moveTo>
                <a:lnTo>
                  <a:pt x="378460" y="416505"/>
                </a:lnTo>
                <a:lnTo>
                  <a:pt x="397510" y="435555"/>
                </a:lnTo>
                <a:lnTo>
                  <a:pt x="435368" y="435555"/>
                </a:lnTo>
                <a:lnTo>
                  <a:pt x="416326" y="416505"/>
                </a:lnTo>
                <a:close/>
              </a:path>
              <a:path w="2700655" h="2701290">
                <a:moveTo>
                  <a:pt x="435368" y="435555"/>
                </a:moveTo>
                <a:lnTo>
                  <a:pt x="397510" y="435555"/>
                </a:lnTo>
                <a:lnTo>
                  <a:pt x="403860" y="441905"/>
                </a:lnTo>
                <a:lnTo>
                  <a:pt x="441715" y="441905"/>
                </a:lnTo>
                <a:lnTo>
                  <a:pt x="435368" y="435555"/>
                </a:lnTo>
                <a:close/>
              </a:path>
              <a:path w="2700655" h="2701290">
                <a:moveTo>
                  <a:pt x="441715" y="441905"/>
                </a:moveTo>
                <a:lnTo>
                  <a:pt x="403860" y="441905"/>
                </a:lnTo>
                <a:lnTo>
                  <a:pt x="410210" y="448255"/>
                </a:lnTo>
                <a:lnTo>
                  <a:pt x="448062" y="448255"/>
                </a:lnTo>
                <a:lnTo>
                  <a:pt x="441715" y="441905"/>
                </a:lnTo>
                <a:close/>
              </a:path>
              <a:path w="2700655" h="2701290">
                <a:moveTo>
                  <a:pt x="448062" y="448255"/>
                </a:moveTo>
                <a:lnTo>
                  <a:pt x="410210" y="448255"/>
                </a:lnTo>
                <a:lnTo>
                  <a:pt x="416560" y="454605"/>
                </a:lnTo>
                <a:lnTo>
                  <a:pt x="454410" y="454605"/>
                </a:lnTo>
                <a:lnTo>
                  <a:pt x="448062" y="448255"/>
                </a:lnTo>
                <a:close/>
              </a:path>
              <a:path w="2700655" h="2701290">
                <a:moveTo>
                  <a:pt x="454410" y="454605"/>
                </a:moveTo>
                <a:lnTo>
                  <a:pt x="416560" y="454605"/>
                </a:lnTo>
                <a:lnTo>
                  <a:pt x="422910" y="460955"/>
                </a:lnTo>
                <a:lnTo>
                  <a:pt x="460757" y="460955"/>
                </a:lnTo>
                <a:lnTo>
                  <a:pt x="454410" y="454605"/>
                </a:lnTo>
                <a:close/>
              </a:path>
              <a:path w="2700655" h="2701290">
                <a:moveTo>
                  <a:pt x="460757" y="460955"/>
                </a:moveTo>
                <a:lnTo>
                  <a:pt x="422910" y="460955"/>
                </a:lnTo>
                <a:lnTo>
                  <a:pt x="435610" y="473655"/>
                </a:lnTo>
                <a:lnTo>
                  <a:pt x="473451" y="473655"/>
                </a:lnTo>
                <a:lnTo>
                  <a:pt x="460757" y="460955"/>
                </a:lnTo>
                <a:close/>
              </a:path>
              <a:path w="2700655" h="2701290">
                <a:moveTo>
                  <a:pt x="473451" y="473655"/>
                </a:moveTo>
                <a:lnTo>
                  <a:pt x="435610" y="473655"/>
                </a:lnTo>
                <a:lnTo>
                  <a:pt x="441959" y="480005"/>
                </a:lnTo>
                <a:lnTo>
                  <a:pt x="479799" y="480005"/>
                </a:lnTo>
                <a:lnTo>
                  <a:pt x="473451" y="473655"/>
                </a:lnTo>
                <a:close/>
              </a:path>
              <a:path w="2700655" h="2701290">
                <a:moveTo>
                  <a:pt x="479799" y="480005"/>
                </a:moveTo>
                <a:lnTo>
                  <a:pt x="441960" y="480005"/>
                </a:lnTo>
                <a:lnTo>
                  <a:pt x="454660" y="492705"/>
                </a:lnTo>
                <a:lnTo>
                  <a:pt x="492493" y="492705"/>
                </a:lnTo>
                <a:lnTo>
                  <a:pt x="479799" y="480005"/>
                </a:lnTo>
                <a:close/>
              </a:path>
              <a:path w="2700655" h="2701290">
                <a:moveTo>
                  <a:pt x="492493" y="492705"/>
                </a:moveTo>
                <a:lnTo>
                  <a:pt x="454660" y="492705"/>
                </a:lnTo>
                <a:lnTo>
                  <a:pt x="461010" y="499055"/>
                </a:lnTo>
                <a:lnTo>
                  <a:pt x="498840" y="499055"/>
                </a:lnTo>
                <a:lnTo>
                  <a:pt x="492493" y="492705"/>
                </a:lnTo>
                <a:close/>
              </a:path>
              <a:path w="2700655" h="2701290">
                <a:moveTo>
                  <a:pt x="498840" y="499055"/>
                </a:moveTo>
                <a:lnTo>
                  <a:pt x="461010" y="499055"/>
                </a:lnTo>
                <a:lnTo>
                  <a:pt x="467360" y="505405"/>
                </a:lnTo>
                <a:lnTo>
                  <a:pt x="505188" y="505405"/>
                </a:lnTo>
                <a:lnTo>
                  <a:pt x="498840" y="499055"/>
                </a:lnTo>
                <a:close/>
              </a:path>
              <a:path w="2700655" h="2701290">
                <a:moveTo>
                  <a:pt x="505188" y="505405"/>
                </a:moveTo>
                <a:lnTo>
                  <a:pt x="467360" y="505405"/>
                </a:lnTo>
                <a:lnTo>
                  <a:pt x="473710" y="511755"/>
                </a:lnTo>
                <a:lnTo>
                  <a:pt x="511535" y="511755"/>
                </a:lnTo>
                <a:lnTo>
                  <a:pt x="505188" y="505405"/>
                </a:lnTo>
                <a:close/>
              </a:path>
              <a:path w="2700655" h="2701290">
                <a:moveTo>
                  <a:pt x="511535" y="511755"/>
                </a:moveTo>
                <a:lnTo>
                  <a:pt x="473710" y="511755"/>
                </a:lnTo>
                <a:lnTo>
                  <a:pt x="480060" y="518105"/>
                </a:lnTo>
                <a:lnTo>
                  <a:pt x="517882" y="518105"/>
                </a:lnTo>
                <a:lnTo>
                  <a:pt x="511535" y="511755"/>
                </a:lnTo>
                <a:close/>
              </a:path>
              <a:path w="2700655" h="2701290">
                <a:moveTo>
                  <a:pt x="517882" y="518105"/>
                </a:moveTo>
                <a:lnTo>
                  <a:pt x="480060" y="518105"/>
                </a:lnTo>
                <a:lnTo>
                  <a:pt x="486410" y="524455"/>
                </a:lnTo>
                <a:lnTo>
                  <a:pt x="524229" y="524455"/>
                </a:lnTo>
                <a:lnTo>
                  <a:pt x="517882" y="518105"/>
                </a:lnTo>
                <a:close/>
              </a:path>
              <a:path w="2700655" h="2701290">
                <a:moveTo>
                  <a:pt x="524229" y="524455"/>
                </a:moveTo>
                <a:lnTo>
                  <a:pt x="486410" y="524455"/>
                </a:lnTo>
                <a:lnTo>
                  <a:pt x="505460" y="543505"/>
                </a:lnTo>
                <a:lnTo>
                  <a:pt x="543271" y="543505"/>
                </a:lnTo>
                <a:lnTo>
                  <a:pt x="524229" y="524455"/>
                </a:lnTo>
                <a:close/>
              </a:path>
              <a:path w="2700655" h="2701290">
                <a:moveTo>
                  <a:pt x="543271" y="543505"/>
                </a:moveTo>
                <a:lnTo>
                  <a:pt x="505460" y="543505"/>
                </a:lnTo>
                <a:lnTo>
                  <a:pt x="518160" y="556205"/>
                </a:lnTo>
                <a:lnTo>
                  <a:pt x="555966" y="556205"/>
                </a:lnTo>
                <a:lnTo>
                  <a:pt x="543271" y="543505"/>
                </a:lnTo>
                <a:close/>
              </a:path>
              <a:path w="2700655" h="2701290">
                <a:moveTo>
                  <a:pt x="555966" y="556205"/>
                </a:moveTo>
                <a:lnTo>
                  <a:pt x="518160" y="556205"/>
                </a:lnTo>
                <a:lnTo>
                  <a:pt x="549910" y="587955"/>
                </a:lnTo>
                <a:lnTo>
                  <a:pt x="587702" y="587955"/>
                </a:lnTo>
                <a:lnTo>
                  <a:pt x="555966" y="556205"/>
                </a:lnTo>
                <a:close/>
              </a:path>
              <a:path w="2700655" h="2701290">
                <a:moveTo>
                  <a:pt x="587702" y="587955"/>
                </a:moveTo>
                <a:lnTo>
                  <a:pt x="549910" y="587955"/>
                </a:lnTo>
                <a:lnTo>
                  <a:pt x="556260" y="594305"/>
                </a:lnTo>
                <a:lnTo>
                  <a:pt x="594049" y="594305"/>
                </a:lnTo>
                <a:lnTo>
                  <a:pt x="587702" y="587955"/>
                </a:lnTo>
                <a:close/>
              </a:path>
              <a:path w="2700655" h="2701290">
                <a:moveTo>
                  <a:pt x="594049" y="594305"/>
                </a:moveTo>
                <a:lnTo>
                  <a:pt x="556260" y="594305"/>
                </a:lnTo>
                <a:lnTo>
                  <a:pt x="562610" y="600655"/>
                </a:lnTo>
                <a:lnTo>
                  <a:pt x="600397" y="600655"/>
                </a:lnTo>
                <a:lnTo>
                  <a:pt x="594049" y="594305"/>
                </a:lnTo>
                <a:close/>
              </a:path>
              <a:path w="2700655" h="2701290">
                <a:moveTo>
                  <a:pt x="600397" y="600655"/>
                </a:moveTo>
                <a:lnTo>
                  <a:pt x="562610" y="600655"/>
                </a:lnTo>
                <a:lnTo>
                  <a:pt x="568960" y="607005"/>
                </a:lnTo>
                <a:lnTo>
                  <a:pt x="606744" y="607005"/>
                </a:lnTo>
                <a:lnTo>
                  <a:pt x="600397" y="600655"/>
                </a:lnTo>
                <a:close/>
              </a:path>
              <a:path w="2700655" h="2701290">
                <a:moveTo>
                  <a:pt x="606744" y="607005"/>
                </a:moveTo>
                <a:lnTo>
                  <a:pt x="568960" y="607005"/>
                </a:lnTo>
                <a:lnTo>
                  <a:pt x="575310" y="613355"/>
                </a:lnTo>
                <a:lnTo>
                  <a:pt x="613091" y="613355"/>
                </a:lnTo>
                <a:lnTo>
                  <a:pt x="606744" y="607005"/>
                </a:lnTo>
                <a:close/>
              </a:path>
              <a:path w="2700655" h="2701290">
                <a:moveTo>
                  <a:pt x="613091" y="613355"/>
                </a:moveTo>
                <a:lnTo>
                  <a:pt x="575310" y="613355"/>
                </a:lnTo>
                <a:lnTo>
                  <a:pt x="581660" y="619705"/>
                </a:lnTo>
                <a:lnTo>
                  <a:pt x="619438" y="619705"/>
                </a:lnTo>
                <a:lnTo>
                  <a:pt x="613091" y="613355"/>
                </a:lnTo>
                <a:close/>
              </a:path>
              <a:path w="2700655" h="2701290">
                <a:moveTo>
                  <a:pt x="619438" y="619705"/>
                </a:moveTo>
                <a:lnTo>
                  <a:pt x="581660" y="619705"/>
                </a:lnTo>
                <a:lnTo>
                  <a:pt x="588010" y="626055"/>
                </a:lnTo>
                <a:lnTo>
                  <a:pt x="625786" y="626055"/>
                </a:lnTo>
                <a:lnTo>
                  <a:pt x="619438" y="619705"/>
                </a:lnTo>
                <a:close/>
              </a:path>
              <a:path w="2700655" h="2701290">
                <a:moveTo>
                  <a:pt x="625786" y="626055"/>
                </a:moveTo>
                <a:lnTo>
                  <a:pt x="588010" y="626055"/>
                </a:lnTo>
                <a:lnTo>
                  <a:pt x="594360" y="632405"/>
                </a:lnTo>
                <a:lnTo>
                  <a:pt x="632133" y="632405"/>
                </a:lnTo>
                <a:lnTo>
                  <a:pt x="625786" y="626055"/>
                </a:lnTo>
                <a:close/>
              </a:path>
              <a:path w="2700655" h="2701290">
                <a:moveTo>
                  <a:pt x="632133" y="632405"/>
                </a:moveTo>
                <a:lnTo>
                  <a:pt x="594360" y="632405"/>
                </a:lnTo>
                <a:lnTo>
                  <a:pt x="600710" y="638755"/>
                </a:lnTo>
                <a:lnTo>
                  <a:pt x="638480" y="638755"/>
                </a:lnTo>
                <a:lnTo>
                  <a:pt x="632133" y="632405"/>
                </a:lnTo>
                <a:close/>
              </a:path>
              <a:path w="2700655" h="2701290">
                <a:moveTo>
                  <a:pt x="638480" y="638755"/>
                </a:moveTo>
                <a:lnTo>
                  <a:pt x="600710" y="638755"/>
                </a:lnTo>
                <a:lnTo>
                  <a:pt x="607060" y="645105"/>
                </a:lnTo>
                <a:lnTo>
                  <a:pt x="644828" y="645105"/>
                </a:lnTo>
                <a:lnTo>
                  <a:pt x="638480" y="638755"/>
                </a:lnTo>
                <a:close/>
              </a:path>
              <a:path w="2700655" h="2701290">
                <a:moveTo>
                  <a:pt x="644828" y="645105"/>
                </a:moveTo>
                <a:lnTo>
                  <a:pt x="607060" y="645105"/>
                </a:lnTo>
                <a:lnTo>
                  <a:pt x="613410" y="651455"/>
                </a:lnTo>
                <a:lnTo>
                  <a:pt x="651175" y="651455"/>
                </a:lnTo>
                <a:lnTo>
                  <a:pt x="644828" y="645105"/>
                </a:lnTo>
                <a:close/>
              </a:path>
              <a:path w="2700655" h="2701290">
                <a:moveTo>
                  <a:pt x="651175" y="651455"/>
                </a:moveTo>
                <a:lnTo>
                  <a:pt x="613410" y="651455"/>
                </a:lnTo>
                <a:lnTo>
                  <a:pt x="619760" y="657805"/>
                </a:lnTo>
                <a:lnTo>
                  <a:pt x="657522" y="657805"/>
                </a:lnTo>
                <a:lnTo>
                  <a:pt x="651175" y="651455"/>
                </a:lnTo>
                <a:close/>
              </a:path>
              <a:path w="2700655" h="2701290">
                <a:moveTo>
                  <a:pt x="657522" y="657805"/>
                </a:moveTo>
                <a:lnTo>
                  <a:pt x="619760" y="657805"/>
                </a:lnTo>
                <a:lnTo>
                  <a:pt x="638810" y="676855"/>
                </a:lnTo>
                <a:lnTo>
                  <a:pt x="676564" y="676855"/>
                </a:lnTo>
                <a:lnTo>
                  <a:pt x="657522" y="657805"/>
                </a:lnTo>
                <a:close/>
              </a:path>
              <a:path w="2700655" h="2701290">
                <a:moveTo>
                  <a:pt x="676564" y="676855"/>
                </a:moveTo>
                <a:lnTo>
                  <a:pt x="638810" y="676855"/>
                </a:lnTo>
                <a:lnTo>
                  <a:pt x="645160" y="683205"/>
                </a:lnTo>
                <a:lnTo>
                  <a:pt x="682911" y="683205"/>
                </a:lnTo>
                <a:lnTo>
                  <a:pt x="676564" y="676855"/>
                </a:lnTo>
                <a:close/>
              </a:path>
              <a:path w="2700655" h="2701290">
                <a:moveTo>
                  <a:pt x="682911" y="683205"/>
                </a:moveTo>
                <a:lnTo>
                  <a:pt x="645160" y="683205"/>
                </a:lnTo>
                <a:lnTo>
                  <a:pt x="651510" y="689555"/>
                </a:lnTo>
                <a:lnTo>
                  <a:pt x="689258" y="689555"/>
                </a:lnTo>
                <a:lnTo>
                  <a:pt x="682911" y="683205"/>
                </a:lnTo>
                <a:close/>
              </a:path>
              <a:path w="2700655" h="2701290">
                <a:moveTo>
                  <a:pt x="689258" y="689555"/>
                </a:moveTo>
                <a:lnTo>
                  <a:pt x="651510" y="689555"/>
                </a:lnTo>
                <a:lnTo>
                  <a:pt x="657860" y="695905"/>
                </a:lnTo>
                <a:lnTo>
                  <a:pt x="695606" y="695905"/>
                </a:lnTo>
                <a:lnTo>
                  <a:pt x="689258" y="689555"/>
                </a:lnTo>
                <a:close/>
              </a:path>
              <a:path w="2700655" h="2701290">
                <a:moveTo>
                  <a:pt x="695606" y="695905"/>
                </a:moveTo>
                <a:lnTo>
                  <a:pt x="657860" y="695905"/>
                </a:lnTo>
                <a:lnTo>
                  <a:pt x="670560" y="708605"/>
                </a:lnTo>
                <a:lnTo>
                  <a:pt x="708300" y="708605"/>
                </a:lnTo>
                <a:lnTo>
                  <a:pt x="695606" y="695905"/>
                </a:lnTo>
                <a:close/>
              </a:path>
              <a:path w="2700655" h="2701290">
                <a:moveTo>
                  <a:pt x="708300" y="708605"/>
                </a:moveTo>
                <a:lnTo>
                  <a:pt x="670560" y="708605"/>
                </a:lnTo>
                <a:lnTo>
                  <a:pt x="676910" y="714955"/>
                </a:lnTo>
                <a:lnTo>
                  <a:pt x="714647" y="714955"/>
                </a:lnTo>
                <a:lnTo>
                  <a:pt x="708300" y="708605"/>
                </a:lnTo>
                <a:close/>
              </a:path>
              <a:path w="2700655" h="2701290">
                <a:moveTo>
                  <a:pt x="714647" y="714955"/>
                </a:moveTo>
                <a:lnTo>
                  <a:pt x="676910" y="714955"/>
                </a:lnTo>
                <a:lnTo>
                  <a:pt x="683260" y="721305"/>
                </a:lnTo>
                <a:lnTo>
                  <a:pt x="720995" y="721305"/>
                </a:lnTo>
                <a:lnTo>
                  <a:pt x="714647" y="714955"/>
                </a:lnTo>
                <a:close/>
              </a:path>
              <a:path w="2700655" h="2701290">
                <a:moveTo>
                  <a:pt x="720995" y="721305"/>
                </a:moveTo>
                <a:lnTo>
                  <a:pt x="683260" y="721305"/>
                </a:lnTo>
                <a:lnTo>
                  <a:pt x="689610" y="727655"/>
                </a:lnTo>
                <a:lnTo>
                  <a:pt x="727342" y="727655"/>
                </a:lnTo>
                <a:lnTo>
                  <a:pt x="720995" y="721305"/>
                </a:lnTo>
                <a:close/>
              </a:path>
              <a:path w="2700655" h="2701290">
                <a:moveTo>
                  <a:pt x="727342" y="727655"/>
                </a:moveTo>
                <a:lnTo>
                  <a:pt x="689610" y="727655"/>
                </a:lnTo>
                <a:lnTo>
                  <a:pt x="702310" y="740355"/>
                </a:lnTo>
                <a:lnTo>
                  <a:pt x="740036" y="740355"/>
                </a:lnTo>
                <a:lnTo>
                  <a:pt x="727342" y="727655"/>
                </a:lnTo>
                <a:close/>
              </a:path>
              <a:path w="2700655" h="2701290">
                <a:moveTo>
                  <a:pt x="740036" y="740355"/>
                </a:moveTo>
                <a:lnTo>
                  <a:pt x="702310" y="740355"/>
                </a:lnTo>
                <a:lnTo>
                  <a:pt x="708660" y="746705"/>
                </a:lnTo>
                <a:lnTo>
                  <a:pt x="746384" y="746705"/>
                </a:lnTo>
                <a:lnTo>
                  <a:pt x="740036" y="740355"/>
                </a:lnTo>
                <a:close/>
              </a:path>
              <a:path w="2700655" h="2701290">
                <a:moveTo>
                  <a:pt x="746384" y="746705"/>
                </a:moveTo>
                <a:lnTo>
                  <a:pt x="708660" y="746705"/>
                </a:lnTo>
                <a:lnTo>
                  <a:pt x="715010" y="753055"/>
                </a:lnTo>
                <a:lnTo>
                  <a:pt x="752731" y="753055"/>
                </a:lnTo>
                <a:lnTo>
                  <a:pt x="746384" y="746705"/>
                </a:lnTo>
                <a:close/>
              </a:path>
              <a:path w="2700655" h="2701290">
                <a:moveTo>
                  <a:pt x="752731" y="753055"/>
                </a:moveTo>
                <a:lnTo>
                  <a:pt x="715010" y="753055"/>
                </a:lnTo>
                <a:lnTo>
                  <a:pt x="721360" y="759405"/>
                </a:lnTo>
                <a:lnTo>
                  <a:pt x="759078" y="759405"/>
                </a:lnTo>
                <a:lnTo>
                  <a:pt x="752731" y="753055"/>
                </a:lnTo>
                <a:close/>
              </a:path>
              <a:path w="2700655" h="2701290">
                <a:moveTo>
                  <a:pt x="759078" y="759405"/>
                </a:moveTo>
                <a:lnTo>
                  <a:pt x="721360" y="759405"/>
                </a:lnTo>
                <a:lnTo>
                  <a:pt x="727710" y="765755"/>
                </a:lnTo>
                <a:lnTo>
                  <a:pt x="765426" y="765755"/>
                </a:lnTo>
                <a:lnTo>
                  <a:pt x="759078" y="759405"/>
                </a:lnTo>
                <a:close/>
              </a:path>
              <a:path w="2700655" h="2701290">
                <a:moveTo>
                  <a:pt x="765426" y="765755"/>
                </a:moveTo>
                <a:lnTo>
                  <a:pt x="727710" y="765755"/>
                </a:lnTo>
                <a:lnTo>
                  <a:pt x="734060" y="772105"/>
                </a:lnTo>
                <a:lnTo>
                  <a:pt x="771773" y="772105"/>
                </a:lnTo>
                <a:lnTo>
                  <a:pt x="765426" y="765755"/>
                </a:lnTo>
                <a:close/>
              </a:path>
              <a:path w="2700655" h="2701290">
                <a:moveTo>
                  <a:pt x="771773" y="772105"/>
                </a:moveTo>
                <a:lnTo>
                  <a:pt x="734060" y="772105"/>
                </a:lnTo>
                <a:lnTo>
                  <a:pt x="740410" y="778455"/>
                </a:lnTo>
                <a:lnTo>
                  <a:pt x="778120" y="778455"/>
                </a:lnTo>
                <a:lnTo>
                  <a:pt x="771773" y="772105"/>
                </a:lnTo>
                <a:close/>
              </a:path>
              <a:path w="2700655" h="2701290">
                <a:moveTo>
                  <a:pt x="778120" y="778455"/>
                </a:moveTo>
                <a:lnTo>
                  <a:pt x="740410" y="778455"/>
                </a:lnTo>
                <a:lnTo>
                  <a:pt x="746760" y="784805"/>
                </a:lnTo>
                <a:lnTo>
                  <a:pt x="784467" y="784805"/>
                </a:lnTo>
                <a:lnTo>
                  <a:pt x="778120" y="778455"/>
                </a:lnTo>
                <a:close/>
              </a:path>
              <a:path w="2700655" h="2701290">
                <a:moveTo>
                  <a:pt x="784467" y="784805"/>
                </a:moveTo>
                <a:lnTo>
                  <a:pt x="746760" y="784805"/>
                </a:lnTo>
                <a:lnTo>
                  <a:pt x="753110" y="791155"/>
                </a:lnTo>
                <a:lnTo>
                  <a:pt x="790815" y="791155"/>
                </a:lnTo>
                <a:lnTo>
                  <a:pt x="784467" y="784805"/>
                </a:lnTo>
                <a:close/>
              </a:path>
              <a:path w="2700655" h="2701290">
                <a:moveTo>
                  <a:pt x="790815" y="791155"/>
                </a:moveTo>
                <a:lnTo>
                  <a:pt x="753110" y="791155"/>
                </a:lnTo>
                <a:lnTo>
                  <a:pt x="759460" y="797505"/>
                </a:lnTo>
                <a:lnTo>
                  <a:pt x="797162" y="797505"/>
                </a:lnTo>
                <a:lnTo>
                  <a:pt x="790815" y="791155"/>
                </a:lnTo>
                <a:close/>
              </a:path>
              <a:path w="2700655" h="2701290">
                <a:moveTo>
                  <a:pt x="797162" y="797505"/>
                </a:moveTo>
                <a:lnTo>
                  <a:pt x="759460" y="797505"/>
                </a:lnTo>
                <a:lnTo>
                  <a:pt x="772160" y="810205"/>
                </a:lnTo>
                <a:lnTo>
                  <a:pt x="809856" y="810205"/>
                </a:lnTo>
                <a:lnTo>
                  <a:pt x="797162" y="797505"/>
                </a:lnTo>
                <a:close/>
              </a:path>
              <a:path w="2700655" h="2701290">
                <a:moveTo>
                  <a:pt x="809856" y="810205"/>
                </a:moveTo>
                <a:lnTo>
                  <a:pt x="772160" y="810205"/>
                </a:lnTo>
                <a:lnTo>
                  <a:pt x="778510" y="816555"/>
                </a:lnTo>
                <a:lnTo>
                  <a:pt x="816204" y="816555"/>
                </a:lnTo>
                <a:lnTo>
                  <a:pt x="809856" y="810205"/>
                </a:lnTo>
                <a:close/>
              </a:path>
              <a:path w="2700655" h="2701290">
                <a:moveTo>
                  <a:pt x="816204" y="816555"/>
                </a:moveTo>
                <a:lnTo>
                  <a:pt x="778510" y="816555"/>
                </a:lnTo>
                <a:lnTo>
                  <a:pt x="784860" y="822905"/>
                </a:lnTo>
                <a:lnTo>
                  <a:pt x="822551" y="822905"/>
                </a:lnTo>
                <a:lnTo>
                  <a:pt x="816204" y="816555"/>
                </a:lnTo>
                <a:close/>
              </a:path>
              <a:path w="2700655" h="2701290">
                <a:moveTo>
                  <a:pt x="822551" y="822905"/>
                </a:moveTo>
                <a:lnTo>
                  <a:pt x="784860" y="822905"/>
                </a:lnTo>
                <a:lnTo>
                  <a:pt x="791210" y="829255"/>
                </a:lnTo>
                <a:lnTo>
                  <a:pt x="828898" y="829255"/>
                </a:lnTo>
                <a:lnTo>
                  <a:pt x="822551" y="822905"/>
                </a:lnTo>
                <a:close/>
              </a:path>
              <a:path w="2700655" h="2701290">
                <a:moveTo>
                  <a:pt x="828898" y="829255"/>
                </a:moveTo>
                <a:lnTo>
                  <a:pt x="791210" y="829255"/>
                </a:lnTo>
                <a:lnTo>
                  <a:pt x="797560" y="835605"/>
                </a:lnTo>
                <a:lnTo>
                  <a:pt x="835245" y="835605"/>
                </a:lnTo>
                <a:lnTo>
                  <a:pt x="828898" y="829255"/>
                </a:lnTo>
                <a:close/>
              </a:path>
              <a:path w="2700655" h="2701290">
                <a:moveTo>
                  <a:pt x="835245" y="835605"/>
                </a:moveTo>
                <a:lnTo>
                  <a:pt x="797560" y="835605"/>
                </a:lnTo>
                <a:lnTo>
                  <a:pt x="803910" y="841955"/>
                </a:lnTo>
                <a:lnTo>
                  <a:pt x="841593" y="841955"/>
                </a:lnTo>
                <a:lnTo>
                  <a:pt x="835245" y="835605"/>
                </a:lnTo>
                <a:close/>
              </a:path>
              <a:path w="2700655" h="2701290">
                <a:moveTo>
                  <a:pt x="841593" y="841955"/>
                </a:moveTo>
                <a:lnTo>
                  <a:pt x="803910" y="841955"/>
                </a:lnTo>
                <a:lnTo>
                  <a:pt x="810260" y="848305"/>
                </a:lnTo>
                <a:lnTo>
                  <a:pt x="847940" y="848305"/>
                </a:lnTo>
                <a:lnTo>
                  <a:pt x="841593" y="841955"/>
                </a:lnTo>
                <a:close/>
              </a:path>
              <a:path w="2700655" h="2701290">
                <a:moveTo>
                  <a:pt x="847940" y="848305"/>
                </a:moveTo>
                <a:lnTo>
                  <a:pt x="810260" y="848305"/>
                </a:lnTo>
                <a:lnTo>
                  <a:pt x="816610" y="854655"/>
                </a:lnTo>
                <a:lnTo>
                  <a:pt x="854287" y="854655"/>
                </a:lnTo>
                <a:lnTo>
                  <a:pt x="847940" y="848305"/>
                </a:lnTo>
                <a:close/>
              </a:path>
              <a:path w="2700655" h="2701290">
                <a:moveTo>
                  <a:pt x="854287" y="854655"/>
                </a:moveTo>
                <a:lnTo>
                  <a:pt x="816610" y="854655"/>
                </a:lnTo>
                <a:lnTo>
                  <a:pt x="822960" y="861005"/>
                </a:lnTo>
                <a:lnTo>
                  <a:pt x="860635" y="861005"/>
                </a:lnTo>
                <a:lnTo>
                  <a:pt x="854287" y="854655"/>
                </a:lnTo>
                <a:close/>
              </a:path>
              <a:path w="2700655" h="2701290">
                <a:moveTo>
                  <a:pt x="860635" y="861005"/>
                </a:moveTo>
                <a:lnTo>
                  <a:pt x="822960" y="861005"/>
                </a:lnTo>
                <a:lnTo>
                  <a:pt x="829310" y="867355"/>
                </a:lnTo>
                <a:lnTo>
                  <a:pt x="866982" y="867355"/>
                </a:lnTo>
                <a:lnTo>
                  <a:pt x="860635" y="861005"/>
                </a:lnTo>
                <a:close/>
              </a:path>
              <a:path w="2700655" h="2701290">
                <a:moveTo>
                  <a:pt x="866982" y="867355"/>
                </a:moveTo>
                <a:lnTo>
                  <a:pt x="829310" y="867355"/>
                </a:lnTo>
                <a:lnTo>
                  <a:pt x="835660" y="873705"/>
                </a:lnTo>
                <a:lnTo>
                  <a:pt x="873329" y="873705"/>
                </a:lnTo>
                <a:lnTo>
                  <a:pt x="866982" y="867355"/>
                </a:lnTo>
                <a:close/>
              </a:path>
              <a:path w="2700655" h="2701290">
                <a:moveTo>
                  <a:pt x="873329" y="873705"/>
                </a:moveTo>
                <a:lnTo>
                  <a:pt x="835660" y="873705"/>
                </a:lnTo>
                <a:lnTo>
                  <a:pt x="842010" y="880055"/>
                </a:lnTo>
                <a:lnTo>
                  <a:pt x="879676" y="880055"/>
                </a:lnTo>
                <a:lnTo>
                  <a:pt x="873329" y="873705"/>
                </a:lnTo>
                <a:close/>
              </a:path>
              <a:path w="2700655" h="2701290">
                <a:moveTo>
                  <a:pt x="879676" y="880055"/>
                </a:moveTo>
                <a:lnTo>
                  <a:pt x="842010" y="880055"/>
                </a:lnTo>
                <a:lnTo>
                  <a:pt x="854710" y="892755"/>
                </a:lnTo>
                <a:lnTo>
                  <a:pt x="892371" y="892755"/>
                </a:lnTo>
                <a:lnTo>
                  <a:pt x="879676" y="880055"/>
                </a:lnTo>
                <a:close/>
              </a:path>
              <a:path w="2700655" h="2701290">
                <a:moveTo>
                  <a:pt x="892371" y="892755"/>
                </a:moveTo>
                <a:lnTo>
                  <a:pt x="854710" y="892755"/>
                </a:lnTo>
                <a:lnTo>
                  <a:pt x="861060" y="899105"/>
                </a:lnTo>
                <a:lnTo>
                  <a:pt x="898718" y="899105"/>
                </a:lnTo>
                <a:lnTo>
                  <a:pt x="892371" y="892755"/>
                </a:lnTo>
                <a:close/>
              </a:path>
              <a:path w="2700655" h="2701290">
                <a:moveTo>
                  <a:pt x="898718" y="899105"/>
                </a:moveTo>
                <a:lnTo>
                  <a:pt x="861060" y="899105"/>
                </a:lnTo>
                <a:lnTo>
                  <a:pt x="867410" y="905455"/>
                </a:lnTo>
                <a:lnTo>
                  <a:pt x="905065" y="905455"/>
                </a:lnTo>
                <a:lnTo>
                  <a:pt x="898718" y="899105"/>
                </a:lnTo>
                <a:close/>
              </a:path>
              <a:path w="2700655" h="2701290">
                <a:moveTo>
                  <a:pt x="905065" y="905455"/>
                </a:moveTo>
                <a:lnTo>
                  <a:pt x="867410" y="905455"/>
                </a:lnTo>
                <a:lnTo>
                  <a:pt x="873760" y="911805"/>
                </a:lnTo>
                <a:lnTo>
                  <a:pt x="911413" y="911805"/>
                </a:lnTo>
                <a:lnTo>
                  <a:pt x="905065" y="905455"/>
                </a:lnTo>
                <a:close/>
              </a:path>
              <a:path w="2700655" h="2701290">
                <a:moveTo>
                  <a:pt x="911413" y="911805"/>
                </a:moveTo>
                <a:lnTo>
                  <a:pt x="873760" y="911805"/>
                </a:lnTo>
                <a:lnTo>
                  <a:pt x="886460" y="924505"/>
                </a:lnTo>
                <a:lnTo>
                  <a:pt x="924107" y="924505"/>
                </a:lnTo>
                <a:lnTo>
                  <a:pt x="911413" y="911805"/>
                </a:lnTo>
                <a:close/>
              </a:path>
              <a:path w="2700655" h="2701290">
                <a:moveTo>
                  <a:pt x="924107" y="924505"/>
                </a:moveTo>
                <a:lnTo>
                  <a:pt x="886460" y="924505"/>
                </a:lnTo>
                <a:lnTo>
                  <a:pt x="892810" y="930855"/>
                </a:lnTo>
                <a:lnTo>
                  <a:pt x="930454" y="930855"/>
                </a:lnTo>
                <a:lnTo>
                  <a:pt x="924107" y="924505"/>
                </a:lnTo>
                <a:close/>
              </a:path>
              <a:path w="2700655" h="2701290">
                <a:moveTo>
                  <a:pt x="930454" y="930855"/>
                </a:moveTo>
                <a:lnTo>
                  <a:pt x="892810" y="930855"/>
                </a:lnTo>
                <a:lnTo>
                  <a:pt x="899160" y="937205"/>
                </a:lnTo>
                <a:lnTo>
                  <a:pt x="936802" y="937205"/>
                </a:lnTo>
                <a:lnTo>
                  <a:pt x="930454" y="930855"/>
                </a:lnTo>
                <a:close/>
              </a:path>
              <a:path w="2700655" h="2701290">
                <a:moveTo>
                  <a:pt x="936802" y="937205"/>
                </a:moveTo>
                <a:lnTo>
                  <a:pt x="899160" y="937205"/>
                </a:lnTo>
                <a:lnTo>
                  <a:pt x="905510" y="943555"/>
                </a:lnTo>
                <a:lnTo>
                  <a:pt x="943149" y="943555"/>
                </a:lnTo>
                <a:lnTo>
                  <a:pt x="936802" y="937205"/>
                </a:lnTo>
                <a:close/>
              </a:path>
              <a:path w="2700655" h="2701290">
                <a:moveTo>
                  <a:pt x="943149" y="943555"/>
                </a:moveTo>
                <a:lnTo>
                  <a:pt x="905510" y="943555"/>
                </a:lnTo>
                <a:lnTo>
                  <a:pt x="911860" y="949905"/>
                </a:lnTo>
                <a:lnTo>
                  <a:pt x="949496" y="949905"/>
                </a:lnTo>
                <a:lnTo>
                  <a:pt x="943149" y="943555"/>
                </a:lnTo>
                <a:close/>
              </a:path>
              <a:path w="2700655" h="2701290">
                <a:moveTo>
                  <a:pt x="949496" y="949905"/>
                </a:moveTo>
                <a:lnTo>
                  <a:pt x="911860" y="949905"/>
                </a:lnTo>
                <a:lnTo>
                  <a:pt x="918210" y="956255"/>
                </a:lnTo>
                <a:lnTo>
                  <a:pt x="955844" y="956255"/>
                </a:lnTo>
                <a:lnTo>
                  <a:pt x="949496" y="949905"/>
                </a:lnTo>
                <a:close/>
              </a:path>
              <a:path w="2700655" h="2701290">
                <a:moveTo>
                  <a:pt x="955844" y="956255"/>
                </a:moveTo>
                <a:lnTo>
                  <a:pt x="918210" y="956255"/>
                </a:lnTo>
                <a:lnTo>
                  <a:pt x="924560" y="962605"/>
                </a:lnTo>
                <a:lnTo>
                  <a:pt x="962191" y="962605"/>
                </a:lnTo>
                <a:lnTo>
                  <a:pt x="955844" y="956255"/>
                </a:lnTo>
                <a:close/>
              </a:path>
              <a:path w="2700655" h="2701290">
                <a:moveTo>
                  <a:pt x="962191" y="962605"/>
                </a:moveTo>
                <a:lnTo>
                  <a:pt x="924560" y="962605"/>
                </a:lnTo>
                <a:lnTo>
                  <a:pt x="930910" y="968955"/>
                </a:lnTo>
                <a:lnTo>
                  <a:pt x="968538" y="968955"/>
                </a:lnTo>
                <a:lnTo>
                  <a:pt x="962191" y="962605"/>
                </a:lnTo>
                <a:close/>
              </a:path>
              <a:path w="2700655" h="2701290">
                <a:moveTo>
                  <a:pt x="968538" y="968955"/>
                </a:moveTo>
                <a:lnTo>
                  <a:pt x="930910" y="968955"/>
                </a:lnTo>
                <a:lnTo>
                  <a:pt x="937260" y="975305"/>
                </a:lnTo>
                <a:lnTo>
                  <a:pt x="974885" y="975305"/>
                </a:lnTo>
                <a:lnTo>
                  <a:pt x="968538" y="968955"/>
                </a:lnTo>
                <a:close/>
              </a:path>
              <a:path w="2700655" h="2701290">
                <a:moveTo>
                  <a:pt x="974885" y="975305"/>
                </a:moveTo>
                <a:lnTo>
                  <a:pt x="937260" y="975305"/>
                </a:lnTo>
                <a:lnTo>
                  <a:pt x="943610" y="981655"/>
                </a:lnTo>
                <a:lnTo>
                  <a:pt x="981233" y="981655"/>
                </a:lnTo>
                <a:lnTo>
                  <a:pt x="974885" y="975305"/>
                </a:lnTo>
                <a:close/>
              </a:path>
              <a:path w="2700655" h="2701290">
                <a:moveTo>
                  <a:pt x="981233" y="981655"/>
                </a:moveTo>
                <a:lnTo>
                  <a:pt x="943610" y="981655"/>
                </a:lnTo>
                <a:lnTo>
                  <a:pt x="949960" y="988005"/>
                </a:lnTo>
                <a:lnTo>
                  <a:pt x="987580" y="988005"/>
                </a:lnTo>
                <a:lnTo>
                  <a:pt x="981233" y="981655"/>
                </a:lnTo>
                <a:close/>
              </a:path>
              <a:path w="2700655" h="2701290">
                <a:moveTo>
                  <a:pt x="987580" y="988005"/>
                </a:moveTo>
                <a:lnTo>
                  <a:pt x="949960" y="988005"/>
                </a:lnTo>
                <a:lnTo>
                  <a:pt x="962660" y="1000705"/>
                </a:lnTo>
                <a:lnTo>
                  <a:pt x="1000274" y="1000705"/>
                </a:lnTo>
                <a:lnTo>
                  <a:pt x="987580" y="988005"/>
                </a:lnTo>
                <a:close/>
              </a:path>
              <a:path w="2700655" h="2701290">
                <a:moveTo>
                  <a:pt x="1000274" y="1000705"/>
                </a:moveTo>
                <a:lnTo>
                  <a:pt x="962660" y="1000705"/>
                </a:lnTo>
                <a:lnTo>
                  <a:pt x="969010" y="1007055"/>
                </a:lnTo>
                <a:lnTo>
                  <a:pt x="1006622" y="1007055"/>
                </a:lnTo>
                <a:lnTo>
                  <a:pt x="1000274" y="1000705"/>
                </a:lnTo>
                <a:close/>
              </a:path>
              <a:path w="2700655" h="2701290">
                <a:moveTo>
                  <a:pt x="1006622" y="1007055"/>
                </a:moveTo>
                <a:lnTo>
                  <a:pt x="969010" y="1007055"/>
                </a:lnTo>
                <a:lnTo>
                  <a:pt x="975360" y="1013405"/>
                </a:lnTo>
                <a:lnTo>
                  <a:pt x="1012969" y="1013405"/>
                </a:lnTo>
                <a:lnTo>
                  <a:pt x="1006622" y="1007055"/>
                </a:lnTo>
                <a:close/>
              </a:path>
              <a:path w="2700655" h="2701290">
                <a:moveTo>
                  <a:pt x="1012969" y="1013405"/>
                </a:moveTo>
                <a:lnTo>
                  <a:pt x="975360" y="1013405"/>
                </a:lnTo>
                <a:lnTo>
                  <a:pt x="981710" y="1019755"/>
                </a:lnTo>
                <a:lnTo>
                  <a:pt x="1019316" y="1019755"/>
                </a:lnTo>
                <a:lnTo>
                  <a:pt x="1012969" y="1013405"/>
                </a:lnTo>
                <a:close/>
              </a:path>
              <a:path w="2700655" h="2701290">
                <a:moveTo>
                  <a:pt x="1019316" y="1019755"/>
                </a:moveTo>
                <a:lnTo>
                  <a:pt x="981710" y="1019755"/>
                </a:lnTo>
                <a:lnTo>
                  <a:pt x="988060" y="1026105"/>
                </a:lnTo>
                <a:lnTo>
                  <a:pt x="1025663" y="1026105"/>
                </a:lnTo>
                <a:lnTo>
                  <a:pt x="1019316" y="1019755"/>
                </a:lnTo>
                <a:close/>
              </a:path>
              <a:path w="2700655" h="2701290">
                <a:moveTo>
                  <a:pt x="1025663" y="1026105"/>
                </a:moveTo>
                <a:lnTo>
                  <a:pt x="988060" y="1026105"/>
                </a:lnTo>
                <a:lnTo>
                  <a:pt x="994410" y="1032455"/>
                </a:lnTo>
                <a:lnTo>
                  <a:pt x="1032011" y="1032455"/>
                </a:lnTo>
                <a:lnTo>
                  <a:pt x="1025663" y="1026105"/>
                </a:lnTo>
                <a:close/>
              </a:path>
              <a:path w="2700655" h="2701290">
                <a:moveTo>
                  <a:pt x="1032011" y="1032455"/>
                </a:moveTo>
                <a:lnTo>
                  <a:pt x="994410" y="1032455"/>
                </a:lnTo>
                <a:lnTo>
                  <a:pt x="1000760" y="1038805"/>
                </a:lnTo>
                <a:lnTo>
                  <a:pt x="1038358" y="1038805"/>
                </a:lnTo>
                <a:lnTo>
                  <a:pt x="1032011" y="1032455"/>
                </a:lnTo>
                <a:close/>
              </a:path>
              <a:path w="2700655" h="2701290">
                <a:moveTo>
                  <a:pt x="1038358" y="1038805"/>
                </a:moveTo>
                <a:lnTo>
                  <a:pt x="1000760" y="1038805"/>
                </a:lnTo>
                <a:lnTo>
                  <a:pt x="1013460" y="1051505"/>
                </a:lnTo>
                <a:lnTo>
                  <a:pt x="1051052" y="1051505"/>
                </a:lnTo>
                <a:lnTo>
                  <a:pt x="1038358" y="1038805"/>
                </a:lnTo>
                <a:close/>
              </a:path>
              <a:path w="2700655" h="2701290">
                <a:moveTo>
                  <a:pt x="1051052" y="1051505"/>
                </a:moveTo>
                <a:lnTo>
                  <a:pt x="1013460" y="1051505"/>
                </a:lnTo>
                <a:lnTo>
                  <a:pt x="1019810" y="1057855"/>
                </a:lnTo>
                <a:lnTo>
                  <a:pt x="1057400" y="1057855"/>
                </a:lnTo>
                <a:lnTo>
                  <a:pt x="1051052" y="1051505"/>
                </a:lnTo>
                <a:close/>
              </a:path>
              <a:path w="2700655" h="2701290">
                <a:moveTo>
                  <a:pt x="1057400" y="1057855"/>
                </a:moveTo>
                <a:lnTo>
                  <a:pt x="1019810" y="1057855"/>
                </a:lnTo>
                <a:lnTo>
                  <a:pt x="1026160" y="1064205"/>
                </a:lnTo>
                <a:lnTo>
                  <a:pt x="1063747" y="1064205"/>
                </a:lnTo>
                <a:lnTo>
                  <a:pt x="1057400" y="1057855"/>
                </a:lnTo>
                <a:close/>
              </a:path>
              <a:path w="2700655" h="2701290">
                <a:moveTo>
                  <a:pt x="1063747" y="1064205"/>
                </a:moveTo>
                <a:lnTo>
                  <a:pt x="1026160" y="1064205"/>
                </a:lnTo>
                <a:lnTo>
                  <a:pt x="1032510" y="1070555"/>
                </a:lnTo>
                <a:lnTo>
                  <a:pt x="1070094" y="1070555"/>
                </a:lnTo>
                <a:lnTo>
                  <a:pt x="1063747" y="1064205"/>
                </a:lnTo>
                <a:close/>
              </a:path>
              <a:path w="2700655" h="2701290">
                <a:moveTo>
                  <a:pt x="1070094" y="1070555"/>
                </a:moveTo>
                <a:lnTo>
                  <a:pt x="1032510" y="1070555"/>
                </a:lnTo>
                <a:lnTo>
                  <a:pt x="1038860" y="1076905"/>
                </a:lnTo>
                <a:lnTo>
                  <a:pt x="1076442" y="1076905"/>
                </a:lnTo>
                <a:lnTo>
                  <a:pt x="1070094" y="1070555"/>
                </a:lnTo>
                <a:close/>
              </a:path>
              <a:path w="2700655" h="2701290">
                <a:moveTo>
                  <a:pt x="1076442" y="1076905"/>
                </a:moveTo>
                <a:lnTo>
                  <a:pt x="1038860" y="1076905"/>
                </a:lnTo>
                <a:lnTo>
                  <a:pt x="1052830" y="1090875"/>
                </a:lnTo>
                <a:lnTo>
                  <a:pt x="1090406" y="1090875"/>
                </a:lnTo>
                <a:lnTo>
                  <a:pt x="1076442" y="1076905"/>
                </a:lnTo>
                <a:close/>
              </a:path>
              <a:path w="2700655" h="2701290">
                <a:moveTo>
                  <a:pt x="1090406" y="1090875"/>
                </a:moveTo>
                <a:lnTo>
                  <a:pt x="1052830" y="1090875"/>
                </a:lnTo>
                <a:lnTo>
                  <a:pt x="1132840" y="1170885"/>
                </a:lnTo>
                <a:lnTo>
                  <a:pt x="1170381" y="1170885"/>
                </a:lnTo>
                <a:lnTo>
                  <a:pt x="1090406" y="1090875"/>
                </a:lnTo>
                <a:close/>
              </a:path>
              <a:path w="2700655" h="2701290">
                <a:moveTo>
                  <a:pt x="1170381" y="1170885"/>
                </a:moveTo>
                <a:lnTo>
                  <a:pt x="1132840" y="1170885"/>
                </a:lnTo>
                <a:lnTo>
                  <a:pt x="1141730" y="1179775"/>
                </a:lnTo>
                <a:lnTo>
                  <a:pt x="1179267" y="1179775"/>
                </a:lnTo>
                <a:lnTo>
                  <a:pt x="1170381" y="1170885"/>
                </a:lnTo>
                <a:close/>
              </a:path>
              <a:path w="2700655" h="2701290">
                <a:moveTo>
                  <a:pt x="1179267" y="1179775"/>
                </a:moveTo>
                <a:lnTo>
                  <a:pt x="1141730" y="1179775"/>
                </a:lnTo>
                <a:lnTo>
                  <a:pt x="1173480" y="1211525"/>
                </a:lnTo>
                <a:lnTo>
                  <a:pt x="1211004" y="1211525"/>
                </a:lnTo>
                <a:lnTo>
                  <a:pt x="1179267" y="1179775"/>
                </a:lnTo>
                <a:close/>
              </a:path>
              <a:path w="2700655" h="2701290">
                <a:moveTo>
                  <a:pt x="1211004" y="1211525"/>
                </a:moveTo>
                <a:lnTo>
                  <a:pt x="1173480" y="1211525"/>
                </a:lnTo>
                <a:lnTo>
                  <a:pt x="1179830" y="1217875"/>
                </a:lnTo>
                <a:lnTo>
                  <a:pt x="1217351" y="1217875"/>
                </a:lnTo>
                <a:lnTo>
                  <a:pt x="1211004" y="1211525"/>
                </a:lnTo>
                <a:close/>
              </a:path>
              <a:path w="2700655" h="2701290">
                <a:moveTo>
                  <a:pt x="1217351" y="1217875"/>
                </a:moveTo>
                <a:lnTo>
                  <a:pt x="1179830" y="1217875"/>
                </a:lnTo>
                <a:lnTo>
                  <a:pt x="1189990" y="1228035"/>
                </a:lnTo>
                <a:lnTo>
                  <a:pt x="1227506" y="1228035"/>
                </a:lnTo>
                <a:lnTo>
                  <a:pt x="1217351" y="1217875"/>
                </a:lnTo>
                <a:close/>
              </a:path>
              <a:path w="2700655" h="2701290">
                <a:moveTo>
                  <a:pt x="1227506" y="1228035"/>
                </a:moveTo>
                <a:lnTo>
                  <a:pt x="1189990" y="1228035"/>
                </a:lnTo>
                <a:lnTo>
                  <a:pt x="1192530" y="1230575"/>
                </a:lnTo>
                <a:lnTo>
                  <a:pt x="1230045" y="1230575"/>
                </a:lnTo>
                <a:lnTo>
                  <a:pt x="1227506" y="1228035"/>
                </a:lnTo>
                <a:close/>
              </a:path>
              <a:path w="2700655" h="2701290">
                <a:moveTo>
                  <a:pt x="1230045" y="1230575"/>
                </a:moveTo>
                <a:lnTo>
                  <a:pt x="1192530" y="1230575"/>
                </a:lnTo>
                <a:lnTo>
                  <a:pt x="1198880" y="1236925"/>
                </a:lnTo>
                <a:lnTo>
                  <a:pt x="1236393" y="1236925"/>
                </a:lnTo>
                <a:lnTo>
                  <a:pt x="1230045" y="1230575"/>
                </a:lnTo>
                <a:close/>
              </a:path>
              <a:path w="2700655" h="2701290">
                <a:moveTo>
                  <a:pt x="1236393" y="1236925"/>
                </a:moveTo>
                <a:lnTo>
                  <a:pt x="1198880" y="1236925"/>
                </a:lnTo>
                <a:lnTo>
                  <a:pt x="1209040" y="1247085"/>
                </a:lnTo>
                <a:lnTo>
                  <a:pt x="1246548" y="1247085"/>
                </a:lnTo>
                <a:lnTo>
                  <a:pt x="1236393" y="1236925"/>
                </a:lnTo>
                <a:close/>
              </a:path>
              <a:path w="2700655" h="2701290">
                <a:moveTo>
                  <a:pt x="1246548" y="1247085"/>
                </a:moveTo>
                <a:lnTo>
                  <a:pt x="1209040" y="1247085"/>
                </a:lnTo>
                <a:lnTo>
                  <a:pt x="1224280" y="1262325"/>
                </a:lnTo>
                <a:lnTo>
                  <a:pt x="1261782" y="1262325"/>
                </a:lnTo>
                <a:lnTo>
                  <a:pt x="1246548" y="1247085"/>
                </a:lnTo>
                <a:close/>
              </a:path>
              <a:path w="2700655" h="2701290">
                <a:moveTo>
                  <a:pt x="1261782" y="1262325"/>
                </a:moveTo>
                <a:lnTo>
                  <a:pt x="1224280" y="1262325"/>
                </a:lnTo>
                <a:lnTo>
                  <a:pt x="1228090" y="1266135"/>
                </a:lnTo>
                <a:lnTo>
                  <a:pt x="1265590" y="1266135"/>
                </a:lnTo>
                <a:lnTo>
                  <a:pt x="1261782" y="1262325"/>
                </a:lnTo>
                <a:close/>
              </a:path>
              <a:path w="2700655" h="2701290">
                <a:moveTo>
                  <a:pt x="1265590" y="1266135"/>
                </a:moveTo>
                <a:lnTo>
                  <a:pt x="1228090" y="1266135"/>
                </a:lnTo>
                <a:lnTo>
                  <a:pt x="1230630" y="1268675"/>
                </a:lnTo>
                <a:lnTo>
                  <a:pt x="1268129" y="1268675"/>
                </a:lnTo>
                <a:lnTo>
                  <a:pt x="1265590" y="1266135"/>
                </a:lnTo>
                <a:close/>
              </a:path>
              <a:path w="2700655" h="2701290">
                <a:moveTo>
                  <a:pt x="1268129" y="1268675"/>
                </a:moveTo>
                <a:lnTo>
                  <a:pt x="1230630" y="1268675"/>
                </a:lnTo>
                <a:lnTo>
                  <a:pt x="1236980" y="1275025"/>
                </a:lnTo>
                <a:lnTo>
                  <a:pt x="1274476" y="1275025"/>
                </a:lnTo>
                <a:lnTo>
                  <a:pt x="1268129" y="1268675"/>
                </a:lnTo>
                <a:close/>
              </a:path>
              <a:path w="2700655" h="2701290">
                <a:moveTo>
                  <a:pt x="1274476" y="1275025"/>
                </a:moveTo>
                <a:lnTo>
                  <a:pt x="1236980" y="1275025"/>
                </a:lnTo>
                <a:lnTo>
                  <a:pt x="1253490" y="1291535"/>
                </a:lnTo>
                <a:lnTo>
                  <a:pt x="1290979" y="1291535"/>
                </a:lnTo>
                <a:lnTo>
                  <a:pt x="1274476" y="1275025"/>
                </a:lnTo>
                <a:close/>
              </a:path>
              <a:path w="2700655" h="2701290">
                <a:moveTo>
                  <a:pt x="1290979" y="1291535"/>
                </a:moveTo>
                <a:lnTo>
                  <a:pt x="1253490" y="1291535"/>
                </a:lnTo>
                <a:lnTo>
                  <a:pt x="1256030" y="1294075"/>
                </a:lnTo>
                <a:lnTo>
                  <a:pt x="1293518" y="1294075"/>
                </a:lnTo>
                <a:lnTo>
                  <a:pt x="1290979" y="1291535"/>
                </a:lnTo>
                <a:close/>
              </a:path>
              <a:path w="2700655" h="2701290">
                <a:moveTo>
                  <a:pt x="1293518" y="1294075"/>
                </a:moveTo>
                <a:lnTo>
                  <a:pt x="1256030" y="1294075"/>
                </a:lnTo>
                <a:lnTo>
                  <a:pt x="1259840" y="1297885"/>
                </a:lnTo>
                <a:lnTo>
                  <a:pt x="1297326" y="1297885"/>
                </a:lnTo>
                <a:lnTo>
                  <a:pt x="1293518" y="1294075"/>
                </a:lnTo>
                <a:close/>
              </a:path>
              <a:path w="2700655" h="2701290">
                <a:moveTo>
                  <a:pt x="1297326" y="1297885"/>
                </a:moveTo>
                <a:lnTo>
                  <a:pt x="1259840" y="1297885"/>
                </a:lnTo>
                <a:lnTo>
                  <a:pt x="1262380" y="1300425"/>
                </a:lnTo>
                <a:lnTo>
                  <a:pt x="1299865" y="1300425"/>
                </a:lnTo>
                <a:lnTo>
                  <a:pt x="1297326" y="1297885"/>
                </a:lnTo>
                <a:close/>
              </a:path>
              <a:path w="2700655" h="2701290">
                <a:moveTo>
                  <a:pt x="1299865" y="1300425"/>
                </a:moveTo>
                <a:lnTo>
                  <a:pt x="1262380" y="1300425"/>
                </a:lnTo>
                <a:lnTo>
                  <a:pt x="1268730" y="1306775"/>
                </a:lnTo>
                <a:lnTo>
                  <a:pt x="1306213" y="1306775"/>
                </a:lnTo>
                <a:lnTo>
                  <a:pt x="1299865" y="1300425"/>
                </a:lnTo>
                <a:close/>
              </a:path>
              <a:path w="2700655" h="2701290">
                <a:moveTo>
                  <a:pt x="1306213" y="1306775"/>
                </a:moveTo>
                <a:lnTo>
                  <a:pt x="1268730" y="1306775"/>
                </a:lnTo>
                <a:lnTo>
                  <a:pt x="1278890" y="1316935"/>
                </a:lnTo>
                <a:lnTo>
                  <a:pt x="1316368" y="1316935"/>
                </a:lnTo>
                <a:lnTo>
                  <a:pt x="1306213" y="1306775"/>
                </a:lnTo>
                <a:close/>
              </a:path>
              <a:path w="2700655" h="2701290">
                <a:moveTo>
                  <a:pt x="1316368" y="1316935"/>
                </a:moveTo>
                <a:lnTo>
                  <a:pt x="1278890" y="1316935"/>
                </a:lnTo>
                <a:lnTo>
                  <a:pt x="1285240" y="1323285"/>
                </a:lnTo>
                <a:lnTo>
                  <a:pt x="1322715" y="1323285"/>
                </a:lnTo>
                <a:lnTo>
                  <a:pt x="1316368" y="1316935"/>
                </a:lnTo>
                <a:close/>
              </a:path>
              <a:path w="2700655" h="2701290">
                <a:moveTo>
                  <a:pt x="1322715" y="1323285"/>
                </a:moveTo>
                <a:lnTo>
                  <a:pt x="1285240" y="1323285"/>
                </a:lnTo>
                <a:lnTo>
                  <a:pt x="1287780" y="1325825"/>
                </a:lnTo>
                <a:lnTo>
                  <a:pt x="1325254" y="1325825"/>
                </a:lnTo>
                <a:lnTo>
                  <a:pt x="1322715" y="1323285"/>
                </a:lnTo>
                <a:close/>
              </a:path>
              <a:path w="2700655" h="2701290">
                <a:moveTo>
                  <a:pt x="1325254" y="1325825"/>
                </a:moveTo>
                <a:lnTo>
                  <a:pt x="1287780" y="1325825"/>
                </a:lnTo>
                <a:lnTo>
                  <a:pt x="1294130" y="1332175"/>
                </a:lnTo>
                <a:lnTo>
                  <a:pt x="1331602" y="1332175"/>
                </a:lnTo>
                <a:lnTo>
                  <a:pt x="1325254" y="1325825"/>
                </a:lnTo>
                <a:close/>
              </a:path>
              <a:path w="2700655" h="2701290">
                <a:moveTo>
                  <a:pt x="1331602" y="1332175"/>
                </a:moveTo>
                <a:lnTo>
                  <a:pt x="1294130" y="1332175"/>
                </a:lnTo>
                <a:lnTo>
                  <a:pt x="1304290" y="1342335"/>
                </a:lnTo>
                <a:lnTo>
                  <a:pt x="1341757" y="1342335"/>
                </a:lnTo>
                <a:lnTo>
                  <a:pt x="1331602" y="1332175"/>
                </a:lnTo>
                <a:close/>
              </a:path>
              <a:path w="2700655" h="2701290">
                <a:moveTo>
                  <a:pt x="1341757" y="1342335"/>
                </a:moveTo>
                <a:lnTo>
                  <a:pt x="1304290" y="1342335"/>
                </a:lnTo>
                <a:lnTo>
                  <a:pt x="1310640" y="1348685"/>
                </a:lnTo>
                <a:lnTo>
                  <a:pt x="1348105" y="1348685"/>
                </a:lnTo>
                <a:lnTo>
                  <a:pt x="1341757" y="1342335"/>
                </a:lnTo>
                <a:close/>
              </a:path>
              <a:path w="2700655" h="2701290">
                <a:moveTo>
                  <a:pt x="1348105" y="1348685"/>
                </a:moveTo>
                <a:lnTo>
                  <a:pt x="1310640" y="1348685"/>
                </a:lnTo>
                <a:lnTo>
                  <a:pt x="1313180" y="1351225"/>
                </a:lnTo>
                <a:lnTo>
                  <a:pt x="1350643" y="1351225"/>
                </a:lnTo>
                <a:lnTo>
                  <a:pt x="1348105" y="1348685"/>
                </a:lnTo>
                <a:close/>
              </a:path>
              <a:path w="2700655" h="2701290">
                <a:moveTo>
                  <a:pt x="1350643" y="1351225"/>
                </a:moveTo>
                <a:lnTo>
                  <a:pt x="1313180" y="1351225"/>
                </a:lnTo>
                <a:lnTo>
                  <a:pt x="1332230" y="1370275"/>
                </a:lnTo>
                <a:lnTo>
                  <a:pt x="1369685" y="1370275"/>
                </a:lnTo>
                <a:lnTo>
                  <a:pt x="1350643" y="1351225"/>
                </a:lnTo>
                <a:close/>
              </a:path>
              <a:path w="2700655" h="2701290">
                <a:moveTo>
                  <a:pt x="1369685" y="1370275"/>
                </a:moveTo>
                <a:lnTo>
                  <a:pt x="1332230" y="1370275"/>
                </a:lnTo>
                <a:lnTo>
                  <a:pt x="1342390" y="1380435"/>
                </a:lnTo>
                <a:lnTo>
                  <a:pt x="1379841" y="1380435"/>
                </a:lnTo>
                <a:lnTo>
                  <a:pt x="1369685" y="1370275"/>
                </a:lnTo>
                <a:close/>
              </a:path>
              <a:path w="2700655" h="2701290">
                <a:moveTo>
                  <a:pt x="1379841" y="1380435"/>
                </a:moveTo>
                <a:lnTo>
                  <a:pt x="1342390" y="1380435"/>
                </a:lnTo>
                <a:lnTo>
                  <a:pt x="1348740" y="1386785"/>
                </a:lnTo>
                <a:lnTo>
                  <a:pt x="1386188" y="1386785"/>
                </a:lnTo>
                <a:lnTo>
                  <a:pt x="1379841" y="1380435"/>
                </a:lnTo>
                <a:close/>
              </a:path>
              <a:path w="2700655" h="2701290">
                <a:moveTo>
                  <a:pt x="1386188" y="1386785"/>
                </a:moveTo>
                <a:lnTo>
                  <a:pt x="1348740" y="1386785"/>
                </a:lnTo>
                <a:lnTo>
                  <a:pt x="1357630" y="1395675"/>
                </a:lnTo>
                <a:lnTo>
                  <a:pt x="1395074" y="1395675"/>
                </a:lnTo>
                <a:lnTo>
                  <a:pt x="1386188" y="1386785"/>
                </a:lnTo>
                <a:close/>
              </a:path>
              <a:path w="2700655" h="2701290">
                <a:moveTo>
                  <a:pt x="1395074" y="1395675"/>
                </a:moveTo>
                <a:lnTo>
                  <a:pt x="1357630" y="1395675"/>
                </a:lnTo>
                <a:lnTo>
                  <a:pt x="1386840" y="1424885"/>
                </a:lnTo>
                <a:lnTo>
                  <a:pt x="1424272" y="1424885"/>
                </a:lnTo>
                <a:lnTo>
                  <a:pt x="1395074" y="1395675"/>
                </a:lnTo>
                <a:close/>
              </a:path>
              <a:path w="2700655" h="2701290">
                <a:moveTo>
                  <a:pt x="1424272" y="1424885"/>
                </a:moveTo>
                <a:lnTo>
                  <a:pt x="1386840" y="1424885"/>
                </a:lnTo>
                <a:lnTo>
                  <a:pt x="1418590" y="1456635"/>
                </a:lnTo>
                <a:lnTo>
                  <a:pt x="1456008" y="1456635"/>
                </a:lnTo>
                <a:lnTo>
                  <a:pt x="1424272" y="1424885"/>
                </a:lnTo>
                <a:close/>
              </a:path>
              <a:path w="2700655" h="2701290">
                <a:moveTo>
                  <a:pt x="1456008" y="1456635"/>
                </a:moveTo>
                <a:lnTo>
                  <a:pt x="1418590" y="1456635"/>
                </a:lnTo>
                <a:lnTo>
                  <a:pt x="1433830" y="1471875"/>
                </a:lnTo>
                <a:lnTo>
                  <a:pt x="1471241" y="1471875"/>
                </a:lnTo>
                <a:lnTo>
                  <a:pt x="1456008" y="1456635"/>
                </a:lnTo>
                <a:close/>
              </a:path>
              <a:path w="2700655" h="2701290">
                <a:moveTo>
                  <a:pt x="1471241" y="1471875"/>
                </a:moveTo>
                <a:lnTo>
                  <a:pt x="1433830" y="1471875"/>
                </a:lnTo>
                <a:lnTo>
                  <a:pt x="1450340" y="1488385"/>
                </a:lnTo>
                <a:lnTo>
                  <a:pt x="1487744" y="1488385"/>
                </a:lnTo>
                <a:lnTo>
                  <a:pt x="1471241" y="1471875"/>
                </a:lnTo>
                <a:close/>
              </a:path>
              <a:path w="2700655" h="2701290">
                <a:moveTo>
                  <a:pt x="1487744" y="1488385"/>
                </a:moveTo>
                <a:lnTo>
                  <a:pt x="1450340" y="1488385"/>
                </a:lnTo>
                <a:lnTo>
                  <a:pt x="1452880" y="1490925"/>
                </a:lnTo>
                <a:lnTo>
                  <a:pt x="1490283" y="1490925"/>
                </a:lnTo>
                <a:lnTo>
                  <a:pt x="1487744" y="1488385"/>
                </a:lnTo>
                <a:close/>
              </a:path>
              <a:path w="2700655" h="2701290">
                <a:moveTo>
                  <a:pt x="1490283" y="1490925"/>
                </a:moveTo>
                <a:lnTo>
                  <a:pt x="1452880" y="1490925"/>
                </a:lnTo>
                <a:lnTo>
                  <a:pt x="1463040" y="1501085"/>
                </a:lnTo>
                <a:lnTo>
                  <a:pt x="1500439" y="1501085"/>
                </a:lnTo>
                <a:lnTo>
                  <a:pt x="1490283" y="1490925"/>
                </a:lnTo>
                <a:close/>
              </a:path>
              <a:path w="2700655" h="2701290">
                <a:moveTo>
                  <a:pt x="1500439" y="1501085"/>
                </a:moveTo>
                <a:lnTo>
                  <a:pt x="1463040" y="1501085"/>
                </a:lnTo>
                <a:lnTo>
                  <a:pt x="1484630" y="1522675"/>
                </a:lnTo>
                <a:lnTo>
                  <a:pt x="1522020" y="1522675"/>
                </a:lnTo>
                <a:lnTo>
                  <a:pt x="1500439" y="1501085"/>
                </a:lnTo>
                <a:close/>
              </a:path>
              <a:path w="2700655" h="2701290">
                <a:moveTo>
                  <a:pt x="1522020" y="1522675"/>
                </a:moveTo>
                <a:lnTo>
                  <a:pt x="1484630" y="1522675"/>
                </a:lnTo>
                <a:lnTo>
                  <a:pt x="1529080" y="1567125"/>
                </a:lnTo>
                <a:lnTo>
                  <a:pt x="1566450" y="1567125"/>
                </a:lnTo>
                <a:lnTo>
                  <a:pt x="1522020" y="1522675"/>
                </a:lnTo>
                <a:close/>
              </a:path>
              <a:path w="2700655" h="2701290">
                <a:moveTo>
                  <a:pt x="1566450" y="1567125"/>
                </a:moveTo>
                <a:lnTo>
                  <a:pt x="1529080" y="1567125"/>
                </a:lnTo>
                <a:lnTo>
                  <a:pt x="1532890" y="1570935"/>
                </a:lnTo>
                <a:lnTo>
                  <a:pt x="1570259" y="1570935"/>
                </a:lnTo>
                <a:lnTo>
                  <a:pt x="1566450" y="1567125"/>
                </a:lnTo>
                <a:close/>
              </a:path>
              <a:path w="2700655" h="2701290">
                <a:moveTo>
                  <a:pt x="1570259" y="1570935"/>
                </a:moveTo>
                <a:lnTo>
                  <a:pt x="1532890" y="1570935"/>
                </a:lnTo>
                <a:lnTo>
                  <a:pt x="1577340" y="1615385"/>
                </a:lnTo>
                <a:lnTo>
                  <a:pt x="1614690" y="1615385"/>
                </a:lnTo>
                <a:lnTo>
                  <a:pt x="1570259" y="1570935"/>
                </a:lnTo>
                <a:close/>
              </a:path>
              <a:path w="2700655" h="2701290">
                <a:moveTo>
                  <a:pt x="1614690" y="1615385"/>
                </a:moveTo>
                <a:lnTo>
                  <a:pt x="1577340" y="1615385"/>
                </a:lnTo>
                <a:lnTo>
                  <a:pt x="1609090" y="1647135"/>
                </a:lnTo>
                <a:lnTo>
                  <a:pt x="1646426" y="1647135"/>
                </a:lnTo>
                <a:lnTo>
                  <a:pt x="1614690" y="1615385"/>
                </a:lnTo>
                <a:close/>
              </a:path>
              <a:path w="2700655" h="2701290">
                <a:moveTo>
                  <a:pt x="1646426" y="1647135"/>
                </a:moveTo>
                <a:lnTo>
                  <a:pt x="1609090" y="1647135"/>
                </a:lnTo>
                <a:lnTo>
                  <a:pt x="1637030" y="1675075"/>
                </a:lnTo>
                <a:lnTo>
                  <a:pt x="1674354" y="1675075"/>
                </a:lnTo>
                <a:lnTo>
                  <a:pt x="1646426" y="1647135"/>
                </a:lnTo>
                <a:close/>
              </a:path>
              <a:path w="2700655" h="2701290">
                <a:moveTo>
                  <a:pt x="1674354" y="1675075"/>
                </a:moveTo>
                <a:lnTo>
                  <a:pt x="1637030" y="1675075"/>
                </a:lnTo>
                <a:lnTo>
                  <a:pt x="1659890" y="1697935"/>
                </a:lnTo>
                <a:lnTo>
                  <a:pt x="1697204" y="1697935"/>
                </a:lnTo>
                <a:lnTo>
                  <a:pt x="1674354" y="1675075"/>
                </a:lnTo>
                <a:close/>
              </a:path>
              <a:path w="2700655" h="2701290">
                <a:moveTo>
                  <a:pt x="1697204" y="1697935"/>
                </a:moveTo>
                <a:lnTo>
                  <a:pt x="1659890" y="1697935"/>
                </a:lnTo>
                <a:lnTo>
                  <a:pt x="1687830" y="1725875"/>
                </a:lnTo>
                <a:lnTo>
                  <a:pt x="1725132" y="1725875"/>
                </a:lnTo>
                <a:lnTo>
                  <a:pt x="1697204" y="1697935"/>
                </a:lnTo>
                <a:close/>
              </a:path>
              <a:path w="2700655" h="2701290">
                <a:moveTo>
                  <a:pt x="1725132" y="1725875"/>
                </a:moveTo>
                <a:lnTo>
                  <a:pt x="1687830" y="1725875"/>
                </a:lnTo>
                <a:lnTo>
                  <a:pt x="1736090" y="1774135"/>
                </a:lnTo>
                <a:lnTo>
                  <a:pt x="1773371" y="1774135"/>
                </a:lnTo>
                <a:lnTo>
                  <a:pt x="1725132" y="1725875"/>
                </a:lnTo>
                <a:close/>
              </a:path>
              <a:path w="2700655" h="2701290">
                <a:moveTo>
                  <a:pt x="1773371" y="1774135"/>
                </a:moveTo>
                <a:lnTo>
                  <a:pt x="1736090" y="1774135"/>
                </a:lnTo>
                <a:lnTo>
                  <a:pt x="1764030" y="1802075"/>
                </a:lnTo>
                <a:lnTo>
                  <a:pt x="1801299" y="1802075"/>
                </a:lnTo>
                <a:lnTo>
                  <a:pt x="1773371" y="1774135"/>
                </a:lnTo>
                <a:close/>
              </a:path>
              <a:path w="2700655" h="2701290">
                <a:moveTo>
                  <a:pt x="1801299" y="1802075"/>
                </a:moveTo>
                <a:lnTo>
                  <a:pt x="1764030" y="1802075"/>
                </a:lnTo>
                <a:lnTo>
                  <a:pt x="1767840" y="1805885"/>
                </a:lnTo>
                <a:lnTo>
                  <a:pt x="1805108" y="1805885"/>
                </a:lnTo>
                <a:lnTo>
                  <a:pt x="1801299" y="1802075"/>
                </a:lnTo>
                <a:close/>
              </a:path>
              <a:path w="2700655" h="2701290">
                <a:moveTo>
                  <a:pt x="1805108" y="1805885"/>
                </a:moveTo>
                <a:lnTo>
                  <a:pt x="1767840" y="1805885"/>
                </a:lnTo>
                <a:lnTo>
                  <a:pt x="1783080" y="1821125"/>
                </a:lnTo>
                <a:lnTo>
                  <a:pt x="1820341" y="1821125"/>
                </a:lnTo>
                <a:lnTo>
                  <a:pt x="1805108" y="1805885"/>
                </a:lnTo>
                <a:close/>
              </a:path>
              <a:path w="2700655" h="2701290">
                <a:moveTo>
                  <a:pt x="1820341" y="1821125"/>
                </a:moveTo>
                <a:lnTo>
                  <a:pt x="1783080" y="1821125"/>
                </a:lnTo>
                <a:lnTo>
                  <a:pt x="1802130" y="1840175"/>
                </a:lnTo>
                <a:lnTo>
                  <a:pt x="1839383" y="1840175"/>
                </a:lnTo>
                <a:lnTo>
                  <a:pt x="1820341" y="1821125"/>
                </a:lnTo>
                <a:close/>
              </a:path>
              <a:path w="2700655" h="2701290">
                <a:moveTo>
                  <a:pt x="1839383" y="1840175"/>
                </a:moveTo>
                <a:lnTo>
                  <a:pt x="1802130" y="1840175"/>
                </a:lnTo>
                <a:lnTo>
                  <a:pt x="1821180" y="1859225"/>
                </a:lnTo>
                <a:lnTo>
                  <a:pt x="1858425" y="1859225"/>
                </a:lnTo>
                <a:lnTo>
                  <a:pt x="1839383" y="1840175"/>
                </a:lnTo>
                <a:close/>
              </a:path>
              <a:path w="2700655" h="2701290">
                <a:moveTo>
                  <a:pt x="1858425" y="1859225"/>
                </a:moveTo>
                <a:lnTo>
                  <a:pt x="1821180" y="1859225"/>
                </a:lnTo>
                <a:lnTo>
                  <a:pt x="1837690" y="1875735"/>
                </a:lnTo>
                <a:lnTo>
                  <a:pt x="1874928" y="1875735"/>
                </a:lnTo>
                <a:lnTo>
                  <a:pt x="1858425" y="1859225"/>
                </a:lnTo>
                <a:close/>
              </a:path>
              <a:path w="2700655" h="2701290">
                <a:moveTo>
                  <a:pt x="1874928" y="1875735"/>
                </a:moveTo>
                <a:lnTo>
                  <a:pt x="1837690" y="1875735"/>
                </a:lnTo>
                <a:lnTo>
                  <a:pt x="1852930" y="1890975"/>
                </a:lnTo>
                <a:lnTo>
                  <a:pt x="1890161" y="1890975"/>
                </a:lnTo>
                <a:lnTo>
                  <a:pt x="1874928" y="1875735"/>
                </a:lnTo>
                <a:close/>
              </a:path>
              <a:path w="2700655" h="2701290">
                <a:moveTo>
                  <a:pt x="2500768" y="2501845"/>
                </a:moveTo>
                <a:lnTo>
                  <a:pt x="2463800" y="2501845"/>
                </a:lnTo>
                <a:lnTo>
                  <a:pt x="2583180" y="2621225"/>
                </a:lnTo>
                <a:lnTo>
                  <a:pt x="2620096" y="2621225"/>
                </a:lnTo>
                <a:lnTo>
                  <a:pt x="2500768" y="2501845"/>
                </a:lnTo>
                <a:close/>
              </a:path>
              <a:path w="2700655" h="2701290">
                <a:moveTo>
                  <a:pt x="2498229" y="2499305"/>
                </a:moveTo>
                <a:lnTo>
                  <a:pt x="2461260" y="2499305"/>
                </a:lnTo>
                <a:lnTo>
                  <a:pt x="2462530" y="2500575"/>
                </a:lnTo>
                <a:lnTo>
                  <a:pt x="2499498" y="2500575"/>
                </a:lnTo>
                <a:lnTo>
                  <a:pt x="2498229" y="2499305"/>
                </a:lnTo>
                <a:close/>
              </a:path>
              <a:path w="2700655" h="2701290">
                <a:moveTo>
                  <a:pt x="2494421" y="2495495"/>
                </a:moveTo>
                <a:lnTo>
                  <a:pt x="2457450" y="2495495"/>
                </a:lnTo>
                <a:lnTo>
                  <a:pt x="2459990" y="2498035"/>
                </a:lnTo>
                <a:lnTo>
                  <a:pt x="2496960" y="2498035"/>
                </a:lnTo>
                <a:lnTo>
                  <a:pt x="2494421" y="2495495"/>
                </a:lnTo>
                <a:close/>
              </a:path>
              <a:path w="2700655" h="2701290">
                <a:moveTo>
                  <a:pt x="2491882" y="2492955"/>
                </a:moveTo>
                <a:lnTo>
                  <a:pt x="2454910" y="2492955"/>
                </a:lnTo>
                <a:lnTo>
                  <a:pt x="2456180" y="2494225"/>
                </a:lnTo>
                <a:lnTo>
                  <a:pt x="2493151" y="2494225"/>
                </a:lnTo>
                <a:lnTo>
                  <a:pt x="2491882" y="2492955"/>
                </a:lnTo>
                <a:close/>
              </a:path>
              <a:path w="2700655" h="2701290">
                <a:moveTo>
                  <a:pt x="2488073" y="2489145"/>
                </a:moveTo>
                <a:lnTo>
                  <a:pt x="2451100" y="2489145"/>
                </a:lnTo>
                <a:lnTo>
                  <a:pt x="2453640" y="2491685"/>
                </a:lnTo>
                <a:lnTo>
                  <a:pt x="2490612" y="2491685"/>
                </a:lnTo>
                <a:lnTo>
                  <a:pt x="2488073" y="2489145"/>
                </a:lnTo>
                <a:close/>
              </a:path>
              <a:path w="2700655" h="2701290">
                <a:moveTo>
                  <a:pt x="2485534" y="2486605"/>
                </a:moveTo>
                <a:lnTo>
                  <a:pt x="2448560" y="2486605"/>
                </a:lnTo>
                <a:lnTo>
                  <a:pt x="2449830" y="2487875"/>
                </a:lnTo>
                <a:lnTo>
                  <a:pt x="2486804" y="2487875"/>
                </a:lnTo>
                <a:lnTo>
                  <a:pt x="2485534" y="2486605"/>
                </a:lnTo>
                <a:close/>
              </a:path>
              <a:path w="2700655" h="2701290">
                <a:moveTo>
                  <a:pt x="2481726" y="2482795"/>
                </a:moveTo>
                <a:lnTo>
                  <a:pt x="2444750" y="2482795"/>
                </a:lnTo>
                <a:lnTo>
                  <a:pt x="2447290" y="2485335"/>
                </a:lnTo>
                <a:lnTo>
                  <a:pt x="2484265" y="2485335"/>
                </a:lnTo>
                <a:lnTo>
                  <a:pt x="2481726" y="2482795"/>
                </a:lnTo>
                <a:close/>
              </a:path>
              <a:path w="2700655" h="2701290">
                <a:moveTo>
                  <a:pt x="2479187" y="2480255"/>
                </a:moveTo>
                <a:lnTo>
                  <a:pt x="2442210" y="2480255"/>
                </a:lnTo>
                <a:lnTo>
                  <a:pt x="2443480" y="2481525"/>
                </a:lnTo>
                <a:lnTo>
                  <a:pt x="2480457" y="2481525"/>
                </a:lnTo>
                <a:lnTo>
                  <a:pt x="2479187" y="2480255"/>
                </a:lnTo>
                <a:close/>
              </a:path>
              <a:path w="2700655" h="2701290">
                <a:moveTo>
                  <a:pt x="2475379" y="2476445"/>
                </a:moveTo>
                <a:lnTo>
                  <a:pt x="2438400" y="2476445"/>
                </a:lnTo>
                <a:lnTo>
                  <a:pt x="2440940" y="2478985"/>
                </a:lnTo>
                <a:lnTo>
                  <a:pt x="2477918" y="2478985"/>
                </a:lnTo>
                <a:lnTo>
                  <a:pt x="2475379" y="2476445"/>
                </a:lnTo>
                <a:close/>
              </a:path>
              <a:path w="2700655" h="2701290">
                <a:moveTo>
                  <a:pt x="2472840" y="2473905"/>
                </a:moveTo>
                <a:lnTo>
                  <a:pt x="2435860" y="2473905"/>
                </a:lnTo>
                <a:lnTo>
                  <a:pt x="2437130" y="2475175"/>
                </a:lnTo>
                <a:lnTo>
                  <a:pt x="2474109" y="2475175"/>
                </a:lnTo>
                <a:lnTo>
                  <a:pt x="2472840" y="2473905"/>
                </a:lnTo>
                <a:close/>
              </a:path>
              <a:path w="2700655" h="2701290">
                <a:moveTo>
                  <a:pt x="2469032" y="2470095"/>
                </a:moveTo>
                <a:lnTo>
                  <a:pt x="2432050" y="2470095"/>
                </a:lnTo>
                <a:lnTo>
                  <a:pt x="2434590" y="2472635"/>
                </a:lnTo>
                <a:lnTo>
                  <a:pt x="2471570" y="2472635"/>
                </a:lnTo>
                <a:lnTo>
                  <a:pt x="2469032" y="2470095"/>
                </a:lnTo>
                <a:close/>
              </a:path>
              <a:path w="2700655" h="2701290">
                <a:moveTo>
                  <a:pt x="2466493" y="2467555"/>
                </a:moveTo>
                <a:lnTo>
                  <a:pt x="2429510" y="2467555"/>
                </a:lnTo>
                <a:lnTo>
                  <a:pt x="2430780" y="2468825"/>
                </a:lnTo>
                <a:lnTo>
                  <a:pt x="2467762" y="2468825"/>
                </a:lnTo>
                <a:lnTo>
                  <a:pt x="2466493" y="2467555"/>
                </a:lnTo>
                <a:close/>
              </a:path>
              <a:path w="2700655" h="2701290">
                <a:moveTo>
                  <a:pt x="2462684" y="2463745"/>
                </a:moveTo>
                <a:lnTo>
                  <a:pt x="2425700" y="2463745"/>
                </a:lnTo>
                <a:lnTo>
                  <a:pt x="2428240" y="2466285"/>
                </a:lnTo>
                <a:lnTo>
                  <a:pt x="2465223" y="2466285"/>
                </a:lnTo>
                <a:lnTo>
                  <a:pt x="2462684" y="2463745"/>
                </a:lnTo>
                <a:close/>
              </a:path>
              <a:path w="2700655" h="2701290">
                <a:moveTo>
                  <a:pt x="2460145" y="2461205"/>
                </a:moveTo>
                <a:lnTo>
                  <a:pt x="2423160" y="2461205"/>
                </a:lnTo>
                <a:lnTo>
                  <a:pt x="2424430" y="2462475"/>
                </a:lnTo>
                <a:lnTo>
                  <a:pt x="2461415" y="2462475"/>
                </a:lnTo>
                <a:lnTo>
                  <a:pt x="2460145" y="2461205"/>
                </a:lnTo>
                <a:close/>
              </a:path>
              <a:path w="2700655" h="2701290">
                <a:moveTo>
                  <a:pt x="2456337" y="2457395"/>
                </a:moveTo>
                <a:lnTo>
                  <a:pt x="2419350" y="2457395"/>
                </a:lnTo>
                <a:lnTo>
                  <a:pt x="2421890" y="2459935"/>
                </a:lnTo>
                <a:lnTo>
                  <a:pt x="2458876" y="2459935"/>
                </a:lnTo>
                <a:lnTo>
                  <a:pt x="2456337" y="2457395"/>
                </a:lnTo>
                <a:close/>
              </a:path>
              <a:path w="2700655" h="2701290">
                <a:moveTo>
                  <a:pt x="2453798" y="2454855"/>
                </a:moveTo>
                <a:lnTo>
                  <a:pt x="2416810" y="2454855"/>
                </a:lnTo>
                <a:lnTo>
                  <a:pt x="2418080" y="2456125"/>
                </a:lnTo>
                <a:lnTo>
                  <a:pt x="2455068" y="2456125"/>
                </a:lnTo>
                <a:lnTo>
                  <a:pt x="2453798" y="2454855"/>
                </a:lnTo>
                <a:close/>
              </a:path>
              <a:path w="2700655" h="2701290">
                <a:moveTo>
                  <a:pt x="2449990" y="2451045"/>
                </a:moveTo>
                <a:lnTo>
                  <a:pt x="2413000" y="2451045"/>
                </a:lnTo>
                <a:lnTo>
                  <a:pt x="2415540" y="2453585"/>
                </a:lnTo>
                <a:lnTo>
                  <a:pt x="2452529" y="2453585"/>
                </a:lnTo>
                <a:lnTo>
                  <a:pt x="2449990" y="2451045"/>
                </a:lnTo>
                <a:close/>
              </a:path>
              <a:path w="2700655" h="2701290">
                <a:moveTo>
                  <a:pt x="2447451" y="2448505"/>
                </a:moveTo>
                <a:lnTo>
                  <a:pt x="2410460" y="2448505"/>
                </a:lnTo>
                <a:lnTo>
                  <a:pt x="2411730" y="2449775"/>
                </a:lnTo>
                <a:lnTo>
                  <a:pt x="2448720" y="2449775"/>
                </a:lnTo>
                <a:lnTo>
                  <a:pt x="2447451" y="2448505"/>
                </a:lnTo>
                <a:close/>
              </a:path>
              <a:path w="2700655" h="2701290">
                <a:moveTo>
                  <a:pt x="2443642" y="2444695"/>
                </a:moveTo>
                <a:lnTo>
                  <a:pt x="2406650" y="2444695"/>
                </a:lnTo>
                <a:lnTo>
                  <a:pt x="2409190" y="2447235"/>
                </a:lnTo>
                <a:lnTo>
                  <a:pt x="2446181" y="2447235"/>
                </a:lnTo>
                <a:lnTo>
                  <a:pt x="2443642" y="2444695"/>
                </a:lnTo>
                <a:close/>
              </a:path>
              <a:path w="2700655" h="2701290">
                <a:moveTo>
                  <a:pt x="2441104" y="2442155"/>
                </a:moveTo>
                <a:lnTo>
                  <a:pt x="2404110" y="2442155"/>
                </a:lnTo>
                <a:lnTo>
                  <a:pt x="2405380" y="2443425"/>
                </a:lnTo>
                <a:lnTo>
                  <a:pt x="2442373" y="2443425"/>
                </a:lnTo>
                <a:lnTo>
                  <a:pt x="2441104" y="2442155"/>
                </a:lnTo>
                <a:close/>
              </a:path>
              <a:path w="2700655" h="2701290">
                <a:moveTo>
                  <a:pt x="2437295" y="2438345"/>
                </a:moveTo>
                <a:lnTo>
                  <a:pt x="2400300" y="2438345"/>
                </a:lnTo>
                <a:lnTo>
                  <a:pt x="2402840" y="2440885"/>
                </a:lnTo>
                <a:lnTo>
                  <a:pt x="2439834" y="2440885"/>
                </a:lnTo>
                <a:lnTo>
                  <a:pt x="2437295" y="2438345"/>
                </a:lnTo>
                <a:close/>
              </a:path>
              <a:path w="2700655" h="2701290">
                <a:moveTo>
                  <a:pt x="2434756" y="2435805"/>
                </a:moveTo>
                <a:lnTo>
                  <a:pt x="2397760" y="2435805"/>
                </a:lnTo>
                <a:lnTo>
                  <a:pt x="2399030" y="2437075"/>
                </a:lnTo>
                <a:lnTo>
                  <a:pt x="2436026" y="2437075"/>
                </a:lnTo>
                <a:lnTo>
                  <a:pt x="2434756" y="2435805"/>
                </a:lnTo>
                <a:close/>
              </a:path>
              <a:path w="2700655" h="2701290">
                <a:moveTo>
                  <a:pt x="2430948" y="2431995"/>
                </a:moveTo>
                <a:lnTo>
                  <a:pt x="2393950" y="2431995"/>
                </a:lnTo>
                <a:lnTo>
                  <a:pt x="2396490" y="2434535"/>
                </a:lnTo>
                <a:lnTo>
                  <a:pt x="2433487" y="2434535"/>
                </a:lnTo>
                <a:lnTo>
                  <a:pt x="2430948" y="2431995"/>
                </a:lnTo>
                <a:close/>
              </a:path>
              <a:path w="2700655" h="2701290">
                <a:moveTo>
                  <a:pt x="2428409" y="2429455"/>
                </a:moveTo>
                <a:lnTo>
                  <a:pt x="2391410" y="2429455"/>
                </a:lnTo>
                <a:lnTo>
                  <a:pt x="2392680" y="2430725"/>
                </a:lnTo>
                <a:lnTo>
                  <a:pt x="2429679" y="2430725"/>
                </a:lnTo>
                <a:lnTo>
                  <a:pt x="2428409" y="2429455"/>
                </a:lnTo>
                <a:close/>
              </a:path>
              <a:path w="2700655" h="2701290">
                <a:moveTo>
                  <a:pt x="2424601" y="2425645"/>
                </a:moveTo>
                <a:lnTo>
                  <a:pt x="2387600" y="2425645"/>
                </a:lnTo>
                <a:lnTo>
                  <a:pt x="2390140" y="2428185"/>
                </a:lnTo>
                <a:lnTo>
                  <a:pt x="2427140" y="2428185"/>
                </a:lnTo>
                <a:lnTo>
                  <a:pt x="2424601" y="2425645"/>
                </a:lnTo>
                <a:close/>
              </a:path>
              <a:path w="2700655" h="2701290">
                <a:moveTo>
                  <a:pt x="2422062" y="2423105"/>
                </a:moveTo>
                <a:lnTo>
                  <a:pt x="2385060" y="2423105"/>
                </a:lnTo>
                <a:lnTo>
                  <a:pt x="2386330" y="2424375"/>
                </a:lnTo>
                <a:lnTo>
                  <a:pt x="2423331" y="2424375"/>
                </a:lnTo>
                <a:lnTo>
                  <a:pt x="2422062" y="2423105"/>
                </a:lnTo>
                <a:close/>
              </a:path>
              <a:path w="2700655" h="2701290">
                <a:moveTo>
                  <a:pt x="2418253" y="2419295"/>
                </a:moveTo>
                <a:lnTo>
                  <a:pt x="2381250" y="2419295"/>
                </a:lnTo>
                <a:lnTo>
                  <a:pt x="2383790" y="2421835"/>
                </a:lnTo>
                <a:lnTo>
                  <a:pt x="2420792" y="2421835"/>
                </a:lnTo>
                <a:lnTo>
                  <a:pt x="2418253" y="2419295"/>
                </a:lnTo>
                <a:close/>
              </a:path>
              <a:path w="2700655" h="2701290">
                <a:moveTo>
                  <a:pt x="2415715" y="2416755"/>
                </a:moveTo>
                <a:lnTo>
                  <a:pt x="2378710" y="2416755"/>
                </a:lnTo>
                <a:lnTo>
                  <a:pt x="2379980" y="2418025"/>
                </a:lnTo>
                <a:lnTo>
                  <a:pt x="2416984" y="2418025"/>
                </a:lnTo>
                <a:lnTo>
                  <a:pt x="2415715" y="2416755"/>
                </a:lnTo>
                <a:close/>
              </a:path>
              <a:path w="2700655" h="2701290">
                <a:moveTo>
                  <a:pt x="2411906" y="2412945"/>
                </a:moveTo>
                <a:lnTo>
                  <a:pt x="2374900" y="2412945"/>
                </a:lnTo>
                <a:lnTo>
                  <a:pt x="2377440" y="2415485"/>
                </a:lnTo>
                <a:lnTo>
                  <a:pt x="2414445" y="2415485"/>
                </a:lnTo>
                <a:lnTo>
                  <a:pt x="2411906" y="2412945"/>
                </a:lnTo>
                <a:close/>
              </a:path>
              <a:path w="2700655" h="2701290">
                <a:moveTo>
                  <a:pt x="2409367" y="2410405"/>
                </a:moveTo>
                <a:lnTo>
                  <a:pt x="2372360" y="2410405"/>
                </a:lnTo>
                <a:lnTo>
                  <a:pt x="2373630" y="2411675"/>
                </a:lnTo>
                <a:lnTo>
                  <a:pt x="2410637" y="2411675"/>
                </a:lnTo>
                <a:lnTo>
                  <a:pt x="2409367" y="2410405"/>
                </a:lnTo>
                <a:close/>
              </a:path>
              <a:path w="2700655" h="2701290">
                <a:moveTo>
                  <a:pt x="2403020" y="2404055"/>
                </a:moveTo>
                <a:lnTo>
                  <a:pt x="2366010" y="2404055"/>
                </a:lnTo>
                <a:lnTo>
                  <a:pt x="2371090" y="2409135"/>
                </a:lnTo>
                <a:lnTo>
                  <a:pt x="2408098" y="2409135"/>
                </a:lnTo>
                <a:lnTo>
                  <a:pt x="2403020" y="2404055"/>
                </a:lnTo>
                <a:close/>
              </a:path>
              <a:path w="2700655" h="2701290">
                <a:moveTo>
                  <a:pt x="2399212" y="2400245"/>
                </a:moveTo>
                <a:lnTo>
                  <a:pt x="2362200" y="2400245"/>
                </a:lnTo>
                <a:lnTo>
                  <a:pt x="2364740" y="2402785"/>
                </a:lnTo>
                <a:lnTo>
                  <a:pt x="2401751" y="2402785"/>
                </a:lnTo>
                <a:lnTo>
                  <a:pt x="2399212" y="2400245"/>
                </a:lnTo>
                <a:close/>
              </a:path>
              <a:path w="2700655" h="2701290">
                <a:moveTo>
                  <a:pt x="2396673" y="2397705"/>
                </a:moveTo>
                <a:lnTo>
                  <a:pt x="2359660" y="2397705"/>
                </a:lnTo>
                <a:lnTo>
                  <a:pt x="2360930" y="2398975"/>
                </a:lnTo>
                <a:lnTo>
                  <a:pt x="2397942" y="2398975"/>
                </a:lnTo>
                <a:lnTo>
                  <a:pt x="2396673" y="2397705"/>
                </a:lnTo>
                <a:close/>
              </a:path>
              <a:path w="2700655" h="2701290">
                <a:moveTo>
                  <a:pt x="2392864" y="2393895"/>
                </a:moveTo>
                <a:lnTo>
                  <a:pt x="2355850" y="2393895"/>
                </a:lnTo>
                <a:lnTo>
                  <a:pt x="2358390" y="2396435"/>
                </a:lnTo>
                <a:lnTo>
                  <a:pt x="2395403" y="2396435"/>
                </a:lnTo>
                <a:lnTo>
                  <a:pt x="2392864" y="2393895"/>
                </a:lnTo>
                <a:close/>
              </a:path>
              <a:path w="2700655" h="2701290">
                <a:moveTo>
                  <a:pt x="2390325" y="2391355"/>
                </a:moveTo>
                <a:lnTo>
                  <a:pt x="2353310" y="2391355"/>
                </a:lnTo>
                <a:lnTo>
                  <a:pt x="2354580" y="2392625"/>
                </a:lnTo>
                <a:lnTo>
                  <a:pt x="2391595" y="2392625"/>
                </a:lnTo>
                <a:lnTo>
                  <a:pt x="2390325" y="2391355"/>
                </a:lnTo>
                <a:close/>
              </a:path>
              <a:path w="2700655" h="2701290">
                <a:moveTo>
                  <a:pt x="2386517" y="2387545"/>
                </a:moveTo>
                <a:lnTo>
                  <a:pt x="2349500" y="2387545"/>
                </a:lnTo>
                <a:lnTo>
                  <a:pt x="2352040" y="2390085"/>
                </a:lnTo>
                <a:lnTo>
                  <a:pt x="2389056" y="2390085"/>
                </a:lnTo>
                <a:lnTo>
                  <a:pt x="2386517" y="2387545"/>
                </a:lnTo>
                <a:close/>
              </a:path>
              <a:path w="2700655" h="2701290">
                <a:moveTo>
                  <a:pt x="2383978" y="2385005"/>
                </a:moveTo>
                <a:lnTo>
                  <a:pt x="2346960" y="2385005"/>
                </a:lnTo>
                <a:lnTo>
                  <a:pt x="2348230" y="2386275"/>
                </a:lnTo>
                <a:lnTo>
                  <a:pt x="2385248" y="2386275"/>
                </a:lnTo>
                <a:lnTo>
                  <a:pt x="2383978" y="2385005"/>
                </a:lnTo>
                <a:close/>
              </a:path>
              <a:path w="2700655" h="2701290">
                <a:moveTo>
                  <a:pt x="2380170" y="2381195"/>
                </a:moveTo>
                <a:lnTo>
                  <a:pt x="2343150" y="2381195"/>
                </a:lnTo>
                <a:lnTo>
                  <a:pt x="2345690" y="2383735"/>
                </a:lnTo>
                <a:lnTo>
                  <a:pt x="2382709" y="2383735"/>
                </a:lnTo>
                <a:lnTo>
                  <a:pt x="2380170" y="2381195"/>
                </a:lnTo>
                <a:close/>
              </a:path>
              <a:path w="2700655" h="2701290">
                <a:moveTo>
                  <a:pt x="2377631" y="2378655"/>
                </a:moveTo>
                <a:lnTo>
                  <a:pt x="2340610" y="2378655"/>
                </a:lnTo>
                <a:lnTo>
                  <a:pt x="2341880" y="2379925"/>
                </a:lnTo>
                <a:lnTo>
                  <a:pt x="2378900" y="2379925"/>
                </a:lnTo>
                <a:lnTo>
                  <a:pt x="2377631" y="2378655"/>
                </a:lnTo>
                <a:close/>
              </a:path>
              <a:path w="2700655" h="2701290">
                <a:moveTo>
                  <a:pt x="2373823" y="2374845"/>
                </a:moveTo>
                <a:lnTo>
                  <a:pt x="2336800" y="2374845"/>
                </a:lnTo>
                <a:lnTo>
                  <a:pt x="2339340" y="2377385"/>
                </a:lnTo>
                <a:lnTo>
                  <a:pt x="2376361" y="2377385"/>
                </a:lnTo>
                <a:lnTo>
                  <a:pt x="2373823" y="2374845"/>
                </a:lnTo>
                <a:close/>
              </a:path>
              <a:path w="2700655" h="2701290">
                <a:moveTo>
                  <a:pt x="2371284" y="2372305"/>
                </a:moveTo>
                <a:lnTo>
                  <a:pt x="2334260" y="2372305"/>
                </a:lnTo>
                <a:lnTo>
                  <a:pt x="2335530" y="2373575"/>
                </a:lnTo>
                <a:lnTo>
                  <a:pt x="2372553" y="2373575"/>
                </a:lnTo>
                <a:lnTo>
                  <a:pt x="2371284" y="2372305"/>
                </a:lnTo>
                <a:close/>
              </a:path>
              <a:path w="2700655" h="2701290">
                <a:moveTo>
                  <a:pt x="2367475" y="2368495"/>
                </a:moveTo>
                <a:lnTo>
                  <a:pt x="2330450" y="2368495"/>
                </a:lnTo>
                <a:lnTo>
                  <a:pt x="2332990" y="2371035"/>
                </a:lnTo>
                <a:lnTo>
                  <a:pt x="2370014" y="2371035"/>
                </a:lnTo>
                <a:lnTo>
                  <a:pt x="2367475" y="2368495"/>
                </a:lnTo>
                <a:close/>
              </a:path>
              <a:path w="2700655" h="2701290">
                <a:moveTo>
                  <a:pt x="2364936" y="2365955"/>
                </a:moveTo>
                <a:lnTo>
                  <a:pt x="2327910" y="2365955"/>
                </a:lnTo>
                <a:lnTo>
                  <a:pt x="2329180" y="2367225"/>
                </a:lnTo>
                <a:lnTo>
                  <a:pt x="2366206" y="2367225"/>
                </a:lnTo>
                <a:lnTo>
                  <a:pt x="2364936" y="2365955"/>
                </a:lnTo>
                <a:close/>
              </a:path>
              <a:path w="2700655" h="2701290">
                <a:moveTo>
                  <a:pt x="2361128" y="2362145"/>
                </a:moveTo>
                <a:lnTo>
                  <a:pt x="2324100" y="2362145"/>
                </a:lnTo>
                <a:lnTo>
                  <a:pt x="2326640" y="2364685"/>
                </a:lnTo>
                <a:lnTo>
                  <a:pt x="2363667" y="2364685"/>
                </a:lnTo>
                <a:lnTo>
                  <a:pt x="2361128" y="2362145"/>
                </a:lnTo>
                <a:close/>
              </a:path>
              <a:path w="2700655" h="2701290">
                <a:moveTo>
                  <a:pt x="2358589" y="2359605"/>
                </a:moveTo>
                <a:lnTo>
                  <a:pt x="2321560" y="2359605"/>
                </a:lnTo>
                <a:lnTo>
                  <a:pt x="2322830" y="2360875"/>
                </a:lnTo>
                <a:lnTo>
                  <a:pt x="2359859" y="2360875"/>
                </a:lnTo>
                <a:lnTo>
                  <a:pt x="2358589" y="2359605"/>
                </a:lnTo>
                <a:close/>
              </a:path>
              <a:path w="2700655" h="2701290">
                <a:moveTo>
                  <a:pt x="2354781" y="2355795"/>
                </a:moveTo>
                <a:lnTo>
                  <a:pt x="2317750" y="2355795"/>
                </a:lnTo>
                <a:lnTo>
                  <a:pt x="2320290" y="2358335"/>
                </a:lnTo>
                <a:lnTo>
                  <a:pt x="2357320" y="2358335"/>
                </a:lnTo>
                <a:lnTo>
                  <a:pt x="2354781" y="2355795"/>
                </a:lnTo>
                <a:close/>
              </a:path>
              <a:path w="2700655" h="2701290">
                <a:moveTo>
                  <a:pt x="2352242" y="2353255"/>
                </a:moveTo>
                <a:lnTo>
                  <a:pt x="2315210" y="2353255"/>
                </a:lnTo>
                <a:lnTo>
                  <a:pt x="2316480" y="2354525"/>
                </a:lnTo>
                <a:lnTo>
                  <a:pt x="2353511" y="2354525"/>
                </a:lnTo>
                <a:lnTo>
                  <a:pt x="2352242" y="2353255"/>
                </a:lnTo>
                <a:close/>
              </a:path>
              <a:path w="2700655" h="2701290">
                <a:moveTo>
                  <a:pt x="2348434" y="2349445"/>
                </a:moveTo>
                <a:lnTo>
                  <a:pt x="2311400" y="2349445"/>
                </a:lnTo>
                <a:lnTo>
                  <a:pt x="2313940" y="2351985"/>
                </a:lnTo>
                <a:lnTo>
                  <a:pt x="2350972" y="2351985"/>
                </a:lnTo>
                <a:lnTo>
                  <a:pt x="2348434" y="2349445"/>
                </a:lnTo>
                <a:close/>
              </a:path>
              <a:path w="2700655" h="2701290">
                <a:moveTo>
                  <a:pt x="2345895" y="2346905"/>
                </a:moveTo>
                <a:lnTo>
                  <a:pt x="2308860" y="2346905"/>
                </a:lnTo>
                <a:lnTo>
                  <a:pt x="2310130" y="2348175"/>
                </a:lnTo>
                <a:lnTo>
                  <a:pt x="2347164" y="2348175"/>
                </a:lnTo>
                <a:lnTo>
                  <a:pt x="2345895" y="2346905"/>
                </a:lnTo>
                <a:close/>
              </a:path>
              <a:path w="2700655" h="2701290">
                <a:moveTo>
                  <a:pt x="2339547" y="2340555"/>
                </a:moveTo>
                <a:lnTo>
                  <a:pt x="2302510" y="2340555"/>
                </a:lnTo>
                <a:lnTo>
                  <a:pt x="2307590" y="2345635"/>
                </a:lnTo>
                <a:lnTo>
                  <a:pt x="2344625" y="2345635"/>
                </a:lnTo>
                <a:lnTo>
                  <a:pt x="2339547" y="2340555"/>
                </a:lnTo>
                <a:close/>
              </a:path>
              <a:path w="2700655" h="2701290">
                <a:moveTo>
                  <a:pt x="2333200" y="2334205"/>
                </a:moveTo>
                <a:lnTo>
                  <a:pt x="2296160" y="2334205"/>
                </a:lnTo>
                <a:lnTo>
                  <a:pt x="2301240" y="2339285"/>
                </a:lnTo>
                <a:lnTo>
                  <a:pt x="2338278" y="2339285"/>
                </a:lnTo>
                <a:lnTo>
                  <a:pt x="2333200" y="2334205"/>
                </a:lnTo>
                <a:close/>
              </a:path>
              <a:path w="2700655" h="2701290">
                <a:moveTo>
                  <a:pt x="2326853" y="2327855"/>
                </a:moveTo>
                <a:lnTo>
                  <a:pt x="2289810" y="2327855"/>
                </a:lnTo>
                <a:lnTo>
                  <a:pt x="2294890" y="2332935"/>
                </a:lnTo>
                <a:lnTo>
                  <a:pt x="2331931" y="2332935"/>
                </a:lnTo>
                <a:lnTo>
                  <a:pt x="2326853" y="2327855"/>
                </a:lnTo>
                <a:close/>
              </a:path>
              <a:path w="2700655" h="2701290">
                <a:moveTo>
                  <a:pt x="2320506" y="2321505"/>
                </a:moveTo>
                <a:lnTo>
                  <a:pt x="2283460" y="2321505"/>
                </a:lnTo>
                <a:lnTo>
                  <a:pt x="2288540" y="2326585"/>
                </a:lnTo>
                <a:lnTo>
                  <a:pt x="2325583" y="2326585"/>
                </a:lnTo>
                <a:lnTo>
                  <a:pt x="2320506" y="2321505"/>
                </a:lnTo>
                <a:close/>
              </a:path>
              <a:path w="2700655" h="2701290">
                <a:moveTo>
                  <a:pt x="2314158" y="2315155"/>
                </a:moveTo>
                <a:lnTo>
                  <a:pt x="2277110" y="2315155"/>
                </a:lnTo>
                <a:lnTo>
                  <a:pt x="2282190" y="2320235"/>
                </a:lnTo>
                <a:lnTo>
                  <a:pt x="2319236" y="2320235"/>
                </a:lnTo>
                <a:lnTo>
                  <a:pt x="2314158" y="2315155"/>
                </a:lnTo>
                <a:close/>
              </a:path>
              <a:path w="2700655" h="2701290">
                <a:moveTo>
                  <a:pt x="2307811" y="2308805"/>
                </a:moveTo>
                <a:lnTo>
                  <a:pt x="2270760" y="2308805"/>
                </a:lnTo>
                <a:lnTo>
                  <a:pt x="2275840" y="2313885"/>
                </a:lnTo>
                <a:lnTo>
                  <a:pt x="2312889" y="2313885"/>
                </a:lnTo>
                <a:lnTo>
                  <a:pt x="2307811" y="2308805"/>
                </a:lnTo>
                <a:close/>
              </a:path>
              <a:path w="2700655" h="2701290">
                <a:moveTo>
                  <a:pt x="2301464" y="2302455"/>
                </a:moveTo>
                <a:lnTo>
                  <a:pt x="2264410" y="2302455"/>
                </a:lnTo>
                <a:lnTo>
                  <a:pt x="2269490" y="2307535"/>
                </a:lnTo>
                <a:lnTo>
                  <a:pt x="2306542" y="2307535"/>
                </a:lnTo>
                <a:lnTo>
                  <a:pt x="2301464" y="2302455"/>
                </a:lnTo>
                <a:close/>
              </a:path>
              <a:path w="2700655" h="2701290">
                <a:moveTo>
                  <a:pt x="2296386" y="2297375"/>
                </a:moveTo>
                <a:lnTo>
                  <a:pt x="2259330" y="2297375"/>
                </a:lnTo>
                <a:lnTo>
                  <a:pt x="2263140" y="2301185"/>
                </a:lnTo>
                <a:lnTo>
                  <a:pt x="2300194" y="2301185"/>
                </a:lnTo>
                <a:lnTo>
                  <a:pt x="2296386" y="2297375"/>
                </a:lnTo>
                <a:close/>
              </a:path>
              <a:path w="2700655" h="2701290">
                <a:moveTo>
                  <a:pt x="2290039" y="2291025"/>
                </a:moveTo>
                <a:lnTo>
                  <a:pt x="2252980" y="2291025"/>
                </a:lnTo>
                <a:lnTo>
                  <a:pt x="2258060" y="2296105"/>
                </a:lnTo>
                <a:lnTo>
                  <a:pt x="2295116" y="2296105"/>
                </a:lnTo>
                <a:lnTo>
                  <a:pt x="2290039" y="2291025"/>
                </a:lnTo>
                <a:close/>
              </a:path>
              <a:path w="2700655" h="2701290">
                <a:moveTo>
                  <a:pt x="2283691" y="2284675"/>
                </a:moveTo>
                <a:lnTo>
                  <a:pt x="2246630" y="2284675"/>
                </a:lnTo>
                <a:lnTo>
                  <a:pt x="2251710" y="2289755"/>
                </a:lnTo>
                <a:lnTo>
                  <a:pt x="2288769" y="2289755"/>
                </a:lnTo>
                <a:lnTo>
                  <a:pt x="2283691" y="2284675"/>
                </a:lnTo>
                <a:close/>
              </a:path>
              <a:path w="2700655" h="2701290">
                <a:moveTo>
                  <a:pt x="2277344" y="2278325"/>
                </a:moveTo>
                <a:lnTo>
                  <a:pt x="2240280" y="2278325"/>
                </a:lnTo>
                <a:lnTo>
                  <a:pt x="2245360" y="2283405"/>
                </a:lnTo>
                <a:lnTo>
                  <a:pt x="2282422" y="2283405"/>
                </a:lnTo>
                <a:lnTo>
                  <a:pt x="2277344" y="2278325"/>
                </a:lnTo>
                <a:close/>
              </a:path>
              <a:path w="2700655" h="2701290">
                <a:moveTo>
                  <a:pt x="2270997" y="2271975"/>
                </a:moveTo>
                <a:lnTo>
                  <a:pt x="2233930" y="2271975"/>
                </a:lnTo>
                <a:lnTo>
                  <a:pt x="2239010" y="2277055"/>
                </a:lnTo>
                <a:lnTo>
                  <a:pt x="2276075" y="2277055"/>
                </a:lnTo>
                <a:lnTo>
                  <a:pt x="2270997" y="2271975"/>
                </a:lnTo>
                <a:close/>
              </a:path>
              <a:path w="2700655" h="2701290">
                <a:moveTo>
                  <a:pt x="2264650" y="2265625"/>
                </a:moveTo>
                <a:lnTo>
                  <a:pt x="2227580" y="2265625"/>
                </a:lnTo>
                <a:lnTo>
                  <a:pt x="2232660" y="2270705"/>
                </a:lnTo>
                <a:lnTo>
                  <a:pt x="2269727" y="2270705"/>
                </a:lnTo>
                <a:lnTo>
                  <a:pt x="2264650" y="2265625"/>
                </a:lnTo>
                <a:close/>
              </a:path>
              <a:path w="2700655" h="2701290">
                <a:moveTo>
                  <a:pt x="2258302" y="2259275"/>
                </a:moveTo>
                <a:lnTo>
                  <a:pt x="2221230" y="2259275"/>
                </a:lnTo>
                <a:lnTo>
                  <a:pt x="2226310" y="2264355"/>
                </a:lnTo>
                <a:lnTo>
                  <a:pt x="2263380" y="2264355"/>
                </a:lnTo>
                <a:lnTo>
                  <a:pt x="2258302" y="2259275"/>
                </a:lnTo>
                <a:close/>
              </a:path>
              <a:path w="2700655" h="2701290">
                <a:moveTo>
                  <a:pt x="2251955" y="2252925"/>
                </a:moveTo>
                <a:lnTo>
                  <a:pt x="2214880" y="2252925"/>
                </a:lnTo>
                <a:lnTo>
                  <a:pt x="2219960" y="2258005"/>
                </a:lnTo>
                <a:lnTo>
                  <a:pt x="2257033" y="2258005"/>
                </a:lnTo>
                <a:lnTo>
                  <a:pt x="2251955" y="2252925"/>
                </a:lnTo>
                <a:close/>
              </a:path>
              <a:path w="2700655" h="2701290">
                <a:moveTo>
                  <a:pt x="2245608" y="2246575"/>
                </a:moveTo>
                <a:lnTo>
                  <a:pt x="2208530" y="2246575"/>
                </a:lnTo>
                <a:lnTo>
                  <a:pt x="2213610" y="2251655"/>
                </a:lnTo>
                <a:lnTo>
                  <a:pt x="2250686" y="2251655"/>
                </a:lnTo>
                <a:lnTo>
                  <a:pt x="2245608" y="2246575"/>
                </a:lnTo>
                <a:close/>
              </a:path>
              <a:path w="2700655" h="2701290">
                <a:moveTo>
                  <a:pt x="2239261" y="2240225"/>
                </a:moveTo>
                <a:lnTo>
                  <a:pt x="2202180" y="2240225"/>
                </a:lnTo>
                <a:lnTo>
                  <a:pt x="2207260" y="2245305"/>
                </a:lnTo>
                <a:lnTo>
                  <a:pt x="2244338" y="2245305"/>
                </a:lnTo>
                <a:lnTo>
                  <a:pt x="2239261" y="2240225"/>
                </a:lnTo>
                <a:close/>
              </a:path>
              <a:path w="2700655" h="2701290">
                <a:moveTo>
                  <a:pt x="2232913" y="2233875"/>
                </a:moveTo>
                <a:lnTo>
                  <a:pt x="2195830" y="2233875"/>
                </a:lnTo>
                <a:lnTo>
                  <a:pt x="2200910" y="2238955"/>
                </a:lnTo>
                <a:lnTo>
                  <a:pt x="2237991" y="2238955"/>
                </a:lnTo>
                <a:lnTo>
                  <a:pt x="2232913" y="2233875"/>
                </a:lnTo>
                <a:close/>
              </a:path>
              <a:path w="2700655" h="2701290">
                <a:moveTo>
                  <a:pt x="2226566" y="2227525"/>
                </a:moveTo>
                <a:lnTo>
                  <a:pt x="2189480" y="2227525"/>
                </a:lnTo>
                <a:lnTo>
                  <a:pt x="2194560" y="2232605"/>
                </a:lnTo>
                <a:lnTo>
                  <a:pt x="2231644" y="2232605"/>
                </a:lnTo>
                <a:lnTo>
                  <a:pt x="2226566" y="2227525"/>
                </a:lnTo>
                <a:close/>
              </a:path>
              <a:path w="2700655" h="2701290">
                <a:moveTo>
                  <a:pt x="2220219" y="2221175"/>
                </a:moveTo>
                <a:lnTo>
                  <a:pt x="2183130" y="2221175"/>
                </a:lnTo>
                <a:lnTo>
                  <a:pt x="2188210" y="2226255"/>
                </a:lnTo>
                <a:lnTo>
                  <a:pt x="2225297" y="2226255"/>
                </a:lnTo>
                <a:lnTo>
                  <a:pt x="2220219" y="2221175"/>
                </a:lnTo>
                <a:close/>
              </a:path>
              <a:path w="2700655" h="2701290">
                <a:moveTo>
                  <a:pt x="2213871" y="2214825"/>
                </a:moveTo>
                <a:lnTo>
                  <a:pt x="2176780" y="2214825"/>
                </a:lnTo>
                <a:lnTo>
                  <a:pt x="2181860" y="2219905"/>
                </a:lnTo>
                <a:lnTo>
                  <a:pt x="2218949" y="2219905"/>
                </a:lnTo>
                <a:lnTo>
                  <a:pt x="2213871" y="2214825"/>
                </a:lnTo>
                <a:close/>
              </a:path>
              <a:path w="2700655" h="2701290">
                <a:moveTo>
                  <a:pt x="2207524" y="2208475"/>
                </a:moveTo>
                <a:lnTo>
                  <a:pt x="2170430" y="2208475"/>
                </a:lnTo>
                <a:lnTo>
                  <a:pt x="2175510" y="2213555"/>
                </a:lnTo>
                <a:lnTo>
                  <a:pt x="2212602" y="2213555"/>
                </a:lnTo>
                <a:lnTo>
                  <a:pt x="2207524" y="2208475"/>
                </a:lnTo>
                <a:close/>
              </a:path>
              <a:path w="2700655" h="2701290">
                <a:moveTo>
                  <a:pt x="2201177" y="2202125"/>
                </a:moveTo>
                <a:lnTo>
                  <a:pt x="2164080" y="2202125"/>
                </a:lnTo>
                <a:lnTo>
                  <a:pt x="2169160" y="2207205"/>
                </a:lnTo>
                <a:lnTo>
                  <a:pt x="2206255" y="2207205"/>
                </a:lnTo>
                <a:lnTo>
                  <a:pt x="2201177" y="2202125"/>
                </a:lnTo>
                <a:close/>
              </a:path>
              <a:path w="2700655" h="2701290">
                <a:moveTo>
                  <a:pt x="2194830" y="2195775"/>
                </a:moveTo>
                <a:lnTo>
                  <a:pt x="2157730" y="2195775"/>
                </a:lnTo>
                <a:lnTo>
                  <a:pt x="2162810" y="2200855"/>
                </a:lnTo>
                <a:lnTo>
                  <a:pt x="2199908" y="2200855"/>
                </a:lnTo>
                <a:lnTo>
                  <a:pt x="2194830" y="2195775"/>
                </a:lnTo>
                <a:close/>
              </a:path>
              <a:path w="2700655" h="2701290">
                <a:moveTo>
                  <a:pt x="2188482" y="2189425"/>
                </a:moveTo>
                <a:lnTo>
                  <a:pt x="2151380" y="2189425"/>
                </a:lnTo>
                <a:lnTo>
                  <a:pt x="2156460" y="2194505"/>
                </a:lnTo>
                <a:lnTo>
                  <a:pt x="2193560" y="2194505"/>
                </a:lnTo>
                <a:lnTo>
                  <a:pt x="2188482" y="2189425"/>
                </a:lnTo>
                <a:close/>
              </a:path>
              <a:path w="2700655" h="2701290">
                <a:moveTo>
                  <a:pt x="2182135" y="2183075"/>
                </a:moveTo>
                <a:lnTo>
                  <a:pt x="2145030" y="2183075"/>
                </a:lnTo>
                <a:lnTo>
                  <a:pt x="2150110" y="2188155"/>
                </a:lnTo>
                <a:lnTo>
                  <a:pt x="2187213" y="2188155"/>
                </a:lnTo>
                <a:lnTo>
                  <a:pt x="2182135" y="2183075"/>
                </a:lnTo>
                <a:close/>
              </a:path>
              <a:path w="2700655" h="2701290">
                <a:moveTo>
                  <a:pt x="2175788" y="2176725"/>
                </a:moveTo>
                <a:lnTo>
                  <a:pt x="2138680" y="2176725"/>
                </a:lnTo>
                <a:lnTo>
                  <a:pt x="2143760" y="2181805"/>
                </a:lnTo>
                <a:lnTo>
                  <a:pt x="2180866" y="2181805"/>
                </a:lnTo>
                <a:lnTo>
                  <a:pt x="2175788" y="2176725"/>
                </a:lnTo>
                <a:close/>
              </a:path>
              <a:path w="2700655" h="2701290">
                <a:moveTo>
                  <a:pt x="2169441" y="2170375"/>
                </a:moveTo>
                <a:lnTo>
                  <a:pt x="2132330" y="2170375"/>
                </a:lnTo>
                <a:lnTo>
                  <a:pt x="2137410" y="2175455"/>
                </a:lnTo>
                <a:lnTo>
                  <a:pt x="2174518" y="2175455"/>
                </a:lnTo>
                <a:lnTo>
                  <a:pt x="2169441" y="2170375"/>
                </a:lnTo>
                <a:close/>
              </a:path>
              <a:path w="2700655" h="2701290">
                <a:moveTo>
                  <a:pt x="2163093" y="2164025"/>
                </a:moveTo>
                <a:lnTo>
                  <a:pt x="2125980" y="2164025"/>
                </a:lnTo>
                <a:lnTo>
                  <a:pt x="2131060" y="2169105"/>
                </a:lnTo>
                <a:lnTo>
                  <a:pt x="2168171" y="2169105"/>
                </a:lnTo>
                <a:lnTo>
                  <a:pt x="2163093" y="2164025"/>
                </a:lnTo>
                <a:close/>
              </a:path>
              <a:path w="2700655" h="2701290">
                <a:moveTo>
                  <a:pt x="2156746" y="2157675"/>
                </a:moveTo>
                <a:lnTo>
                  <a:pt x="2119630" y="2157675"/>
                </a:lnTo>
                <a:lnTo>
                  <a:pt x="2124710" y="2162755"/>
                </a:lnTo>
                <a:lnTo>
                  <a:pt x="2161824" y="2162755"/>
                </a:lnTo>
                <a:lnTo>
                  <a:pt x="2156746" y="2157675"/>
                </a:lnTo>
                <a:close/>
              </a:path>
              <a:path w="2700655" h="2701290">
                <a:moveTo>
                  <a:pt x="2150399" y="2151325"/>
                </a:moveTo>
                <a:lnTo>
                  <a:pt x="2113280" y="2151325"/>
                </a:lnTo>
                <a:lnTo>
                  <a:pt x="2118360" y="2156405"/>
                </a:lnTo>
                <a:lnTo>
                  <a:pt x="2155477" y="2156405"/>
                </a:lnTo>
                <a:lnTo>
                  <a:pt x="2150399" y="2151325"/>
                </a:lnTo>
                <a:close/>
              </a:path>
              <a:path w="2700655" h="2701290">
                <a:moveTo>
                  <a:pt x="2144052" y="2144975"/>
                </a:moveTo>
                <a:lnTo>
                  <a:pt x="2106930" y="2144975"/>
                </a:lnTo>
                <a:lnTo>
                  <a:pt x="2112010" y="2150055"/>
                </a:lnTo>
                <a:lnTo>
                  <a:pt x="2149129" y="2150055"/>
                </a:lnTo>
                <a:lnTo>
                  <a:pt x="2144052" y="2144975"/>
                </a:lnTo>
                <a:close/>
              </a:path>
              <a:path w="2700655" h="2701290">
                <a:moveTo>
                  <a:pt x="2137704" y="2138625"/>
                </a:moveTo>
                <a:lnTo>
                  <a:pt x="2100580" y="2138625"/>
                </a:lnTo>
                <a:lnTo>
                  <a:pt x="2105660" y="2143705"/>
                </a:lnTo>
                <a:lnTo>
                  <a:pt x="2142782" y="2143705"/>
                </a:lnTo>
                <a:lnTo>
                  <a:pt x="2137704" y="2138625"/>
                </a:lnTo>
                <a:close/>
              </a:path>
              <a:path w="2700655" h="2701290">
                <a:moveTo>
                  <a:pt x="2131357" y="2132275"/>
                </a:moveTo>
                <a:lnTo>
                  <a:pt x="2094230" y="2132275"/>
                </a:lnTo>
                <a:lnTo>
                  <a:pt x="2099310" y="2137355"/>
                </a:lnTo>
                <a:lnTo>
                  <a:pt x="2136435" y="2137355"/>
                </a:lnTo>
                <a:lnTo>
                  <a:pt x="2131357" y="2132275"/>
                </a:lnTo>
                <a:close/>
              </a:path>
              <a:path w="2700655" h="2701290">
                <a:moveTo>
                  <a:pt x="2125010" y="2125925"/>
                </a:moveTo>
                <a:lnTo>
                  <a:pt x="2087880" y="2125925"/>
                </a:lnTo>
                <a:lnTo>
                  <a:pt x="2092960" y="2131005"/>
                </a:lnTo>
                <a:lnTo>
                  <a:pt x="2130088" y="2131005"/>
                </a:lnTo>
                <a:lnTo>
                  <a:pt x="2125010" y="2125925"/>
                </a:lnTo>
                <a:close/>
              </a:path>
              <a:path w="2700655" h="2701290">
                <a:moveTo>
                  <a:pt x="2118663" y="2119575"/>
                </a:moveTo>
                <a:lnTo>
                  <a:pt x="2081530" y="2119575"/>
                </a:lnTo>
                <a:lnTo>
                  <a:pt x="2086610" y="2124655"/>
                </a:lnTo>
                <a:lnTo>
                  <a:pt x="2123740" y="2124655"/>
                </a:lnTo>
                <a:lnTo>
                  <a:pt x="2118663" y="2119575"/>
                </a:lnTo>
                <a:close/>
              </a:path>
              <a:path w="2700655" h="2701290">
                <a:moveTo>
                  <a:pt x="2112315" y="2113225"/>
                </a:moveTo>
                <a:lnTo>
                  <a:pt x="2075180" y="2113225"/>
                </a:lnTo>
                <a:lnTo>
                  <a:pt x="2080260" y="2118305"/>
                </a:lnTo>
                <a:lnTo>
                  <a:pt x="2117393" y="2118305"/>
                </a:lnTo>
                <a:lnTo>
                  <a:pt x="2112315" y="2113225"/>
                </a:lnTo>
                <a:close/>
              </a:path>
              <a:path w="2700655" h="2701290">
                <a:moveTo>
                  <a:pt x="2105968" y="2106875"/>
                </a:moveTo>
                <a:lnTo>
                  <a:pt x="2068830" y="2106875"/>
                </a:lnTo>
                <a:lnTo>
                  <a:pt x="2073910" y="2111955"/>
                </a:lnTo>
                <a:lnTo>
                  <a:pt x="2111046" y="2111955"/>
                </a:lnTo>
                <a:lnTo>
                  <a:pt x="2105968" y="2106875"/>
                </a:lnTo>
                <a:close/>
              </a:path>
              <a:path w="2700655" h="2701290">
                <a:moveTo>
                  <a:pt x="2099621" y="2100525"/>
                </a:moveTo>
                <a:lnTo>
                  <a:pt x="2062480" y="2100525"/>
                </a:lnTo>
                <a:lnTo>
                  <a:pt x="2067560" y="2105605"/>
                </a:lnTo>
                <a:lnTo>
                  <a:pt x="2104699" y="2105605"/>
                </a:lnTo>
                <a:lnTo>
                  <a:pt x="2099621" y="2100525"/>
                </a:lnTo>
                <a:close/>
              </a:path>
              <a:path w="2700655" h="2701290">
                <a:moveTo>
                  <a:pt x="1891430" y="1892245"/>
                </a:moveTo>
                <a:lnTo>
                  <a:pt x="1854200" y="1892245"/>
                </a:lnTo>
                <a:lnTo>
                  <a:pt x="2061210" y="2099255"/>
                </a:lnTo>
                <a:lnTo>
                  <a:pt x="2098351" y="2099255"/>
                </a:lnTo>
                <a:lnTo>
                  <a:pt x="1891430" y="1892245"/>
                </a:lnTo>
                <a:close/>
              </a:path>
              <a:path w="2700655" h="2701290">
                <a:moveTo>
                  <a:pt x="2620096" y="2621225"/>
                </a:moveTo>
                <a:lnTo>
                  <a:pt x="2583180" y="2621225"/>
                </a:lnTo>
                <a:lnTo>
                  <a:pt x="2663190" y="2701235"/>
                </a:lnTo>
                <a:lnTo>
                  <a:pt x="2700072" y="2701235"/>
                </a:lnTo>
                <a:lnTo>
                  <a:pt x="2620096" y="2621225"/>
                </a:lnTo>
                <a:close/>
              </a:path>
            </a:pathLst>
          </a:custGeom>
          <a:solidFill>
            <a:srgbClr val="0038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" name="bg object 24"/>
          <p:cNvSpPr/>
          <p:nvPr/>
        </p:nvSpPr>
        <p:spPr>
          <a:xfrm>
            <a:off x="0" y="4189729"/>
            <a:ext cx="3550920" cy="2663190"/>
          </a:xfrm>
          <a:custGeom>
            <a:avLst/>
            <a:gdLst/>
            <a:ahLst/>
            <a:cxnLst/>
            <a:rect l="l" t="t" r="r" b="b"/>
            <a:pathLst>
              <a:path w="2663190" h="2663190">
                <a:moveTo>
                  <a:pt x="0" y="0"/>
                </a:moveTo>
                <a:lnTo>
                  <a:pt x="0" y="3809"/>
                </a:lnTo>
                <a:lnTo>
                  <a:pt x="3809" y="3809"/>
                </a:lnTo>
                <a:lnTo>
                  <a:pt x="0" y="0"/>
                </a:lnTo>
                <a:close/>
              </a:path>
              <a:path w="2663190" h="2663190">
                <a:moveTo>
                  <a:pt x="3810" y="3810"/>
                </a:moveTo>
                <a:lnTo>
                  <a:pt x="0" y="3810"/>
                </a:lnTo>
                <a:lnTo>
                  <a:pt x="0" y="10159"/>
                </a:lnTo>
                <a:lnTo>
                  <a:pt x="10159" y="10159"/>
                </a:lnTo>
                <a:lnTo>
                  <a:pt x="3810" y="3810"/>
                </a:lnTo>
                <a:close/>
              </a:path>
              <a:path w="2663190" h="2663190">
                <a:moveTo>
                  <a:pt x="1016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16510" y="16510"/>
                </a:lnTo>
                <a:lnTo>
                  <a:pt x="10160" y="10160"/>
                </a:lnTo>
                <a:close/>
              </a:path>
              <a:path w="2663190" h="2663190">
                <a:moveTo>
                  <a:pt x="16510" y="16510"/>
                </a:moveTo>
                <a:lnTo>
                  <a:pt x="0" y="16510"/>
                </a:lnTo>
                <a:lnTo>
                  <a:pt x="0" y="22859"/>
                </a:lnTo>
                <a:lnTo>
                  <a:pt x="22859" y="22859"/>
                </a:lnTo>
                <a:lnTo>
                  <a:pt x="16510" y="16510"/>
                </a:lnTo>
                <a:close/>
              </a:path>
              <a:path w="2663190" h="2663190">
                <a:moveTo>
                  <a:pt x="22860" y="22860"/>
                </a:moveTo>
                <a:lnTo>
                  <a:pt x="0" y="22860"/>
                </a:lnTo>
                <a:lnTo>
                  <a:pt x="0" y="29209"/>
                </a:lnTo>
                <a:lnTo>
                  <a:pt x="29209" y="29209"/>
                </a:lnTo>
                <a:lnTo>
                  <a:pt x="22860" y="22860"/>
                </a:lnTo>
                <a:close/>
              </a:path>
              <a:path w="2663190" h="2663190">
                <a:moveTo>
                  <a:pt x="2921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35560" y="35560"/>
                </a:lnTo>
                <a:lnTo>
                  <a:pt x="29210" y="29210"/>
                </a:lnTo>
                <a:close/>
              </a:path>
              <a:path w="2663190" h="2663190">
                <a:moveTo>
                  <a:pt x="35560" y="35560"/>
                </a:moveTo>
                <a:lnTo>
                  <a:pt x="0" y="35560"/>
                </a:lnTo>
                <a:lnTo>
                  <a:pt x="0" y="38100"/>
                </a:lnTo>
                <a:lnTo>
                  <a:pt x="3809" y="41909"/>
                </a:lnTo>
                <a:lnTo>
                  <a:pt x="41909" y="41909"/>
                </a:lnTo>
                <a:lnTo>
                  <a:pt x="35560" y="35560"/>
                </a:lnTo>
                <a:close/>
              </a:path>
              <a:path w="2663190" h="2663190">
                <a:moveTo>
                  <a:pt x="41910" y="41910"/>
                </a:moveTo>
                <a:lnTo>
                  <a:pt x="3810" y="41910"/>
                </a:lnTo>
                <a:lnTo>
                  <a:pt x="10159" y="48259"/>
                </a:lnTo>
                <a:lnTo>
                  <a:pt x="48259" y="48259"/>
                </a:lnTo>
                <a:lnTo>
                  <a:pt x="41910" y="41910"/>
                </a:lnTo>
                <a:close/>
              </a:path>
              <a:path w="2663190" h="2663190">
                <a:moveTo>
                  <a:pt x="48260" y="48260"/>
                </a:moveTo>
                <a:lnTo>
                  <a:pt x="10160" y="48260"/>
                </a:lnTo>
                <a:lnTo>
                  <a:pt x="16510" y="54610"/>
                </a:lnTo>
                <a:lnTo>
                  <a:pt x="54610" y="54610"/>
                </a:lnTo>
                <a:lnTo>
                  <a:pt x="48260" y="48260"/>
                </a:lnTo>
                <a:close/>
              </a:path>
              <a:path w="2663190" h="2663190">
                <a:moveTo>
                  <a:pt x="54610" y="54610"/>
                </a:moveTo>
                <a:lnTo>
                  <a:pt x="16510" y="54610"/>
                </a:lnTo>
                <a:lnTo>
                  <a:pt x="22859" y="60959"/>
                </a:lnTo>
                <a:lnTo>
                  <a:pt x="60960" y="60959"/>
                </a:lnTo>
                <a:lnTo>
                  <a:pt x="54610" y="54610"/>
                </a:lnTo>
                <a:close/>
              </a:path>
              <a:path w="2663190" h="2663190">
                <a:moveTo>
                  <a:pt x="60960" y="60960"/>
                </a:moveTo>
                <a:lnTo>
                  <a:pt x="22860" y="60960"/>
                </a:lnTo>
                <a:lnTo>
                  <a:pt x="29210" y="67310"/>
                </a:lnTo>
                <a:lnTo>
                  <a:pt x="67310" y="67310"/>
                </a:lnTo>
                <a:lnTo>
                  <a:pt x="60960" y="60960"/>
                </a:lnTo>
                <a:close/>
              </a:path>
              <a:path w="2663190" h="2663190">
                <a:moveTo>
                  <a:pt x="67310" y="67310"/>
                </a:moveTo>
                <a:lnTo>
                  <a:pt x="29210" y="67310"/>
                </a:lnTo>
                <a:lnTo>
                  <a:pt x="35559" y="73659"/>
                </a:lnTo>
                <a:lnTo>
                  <a:pt x="73660" y="73659"/>
                </a:lnTo>
                <a:lnTo>
                  <a:pt x="67310" y="67310"/>
                </a:lnTo>
                <a:close/>
              </a:path>
              <a:path w="2663190" h="2663190">
                <a:moveTo>
                  <a:pt x="73660" y="73660"/>
                </a:moveTo>
                <a:lnTo>
                  <a:pt x="35560" y="73660"/>
                </a:lnTo>
                <a:lnTo>
                  <a:pt x="41909" y="80009"/>
                </a:lnTo>
                <a:lnTo>
                  <a:pt x="80009" y="80009"/>
                </a:lnTo>
                <a:lnTo>
                  <a:pt x="73660" y="73660"/>
                </a:lnTo>
                <a:close/>
              </a:path>
              <a:path w="2663190" h="2663190">
                <a:moveTo>
                  <a:pt x="80010" y="80010"/>
                </a:moveTo>
                <a:lnTo>
                  <a:pt x="41910" y="80010"/>
                </a:lnTo>
                <a:lnTo>
                  <a:pt x="48260" y="86360"/>
                </a:lnTo>
                <a:lnTo>
                  <a:pt x="86360" y="86360"/>
                </a:lnTo>
                <a:lnTo>
                  <a:pt x="80010" y="80010"/>
                </a:lnTo>
                <a:close/>
              </a:path>
              <a:path w="2663190" h="2663190">
                <a:moveTo>
                  <a:pt x="86360" y="86360"/>
                </a:moveTo>
                <a:lnTo>
                  <a:pt x="48260" y="86360"/>
                </a:lnTo>
                <a:lnTo>
                  <a:pt x="54609" y="92709"/>
                </a:lnTo>
                <a:lnTo>
                  <a:pt x="92710" y="92709"/>
                </a:lnTo>
                <a:lnTo>
                  <a:pt x="86360" y="86360"/>
                </a:lnTo>
                <a:close/>
              </a:path>
              <a:path w="2663190" h="2663190">
                <a:moveTo>
                  <a:pt x="92710" y="92710"/>
                </a:moveTo>
                <a:lnTo>
                  <a:pt x="54610" y="92710"/>
                </a:lnTo>
                <a:lnTo>
                  <a:pt x="60960" y="99060"/>
                </a:lnTo>
                <a:lnTo>
                  <a:pt x="99060" y="99060"/>
                </a:lnTo>
                <a:lnTo>
                  <a:pt x="92710" y="92710"/>
                </a:lnTo>
                <a:close/>
              </a:path>
              <a:path w="2663190" h="2663190">
                <a:moveTo>
                  <a:pt x="99060" y="99060"/>
                </a:moveTo>
                <a:lnTo>
                  <a:pt x="60960" y="99060"/>
                </a:lnTo>
                <a:lnTo>
                  <a:pt x="67310" y="105410"/>
                </a:lnTo>
                <a:lnTo>
                  <a:pt x="105410" y="105410"/>
                </a:lnTo>
                <a:lnTo>
                  <a:pt x="99060" y="99060"/>
                </a:lnTo>
                <a:close/>
              </a:path>
              <a:path w="2663190" h="2663190">
                <a:moveTo>
                  <a:pt x="105410" y="105410"/>
                </a:moveTo>
                <a:lnTo>
                  <a:pt x="67310" y="105410"/>
                </a:lnTo>
                <a:lnTo>
                  <a:pt x="73659" y="111759"/>
                </a:lnTo>
                <a:lnTo>
                  <a:pt x="111759" y="111759"/>
                </a:lnTo>
                <a:lnTo>
                  <a:pt x="105410" y="105410"/>
                </a:lnTo>
                <a:close/>
              </a:path>
              <a:path w="2663190" h="2663190">
                <a:moveTo>
                  <a:pt x="111760" y="111760"/>
                </a:moveTo>
                <a:lnTo>
                  <a:pt x="73660" y="111760"/>
                </a:lnTo>
                <a:lnTo>
                  <a:pt x="80010" y="118110"/>
                </a:lnTo>
                <a:lnTo>
                  <a:pt x="118110" y="118110"/>
                </a:lnTo>
                <a:lnTo>
                  <a:pt x="111760" y="111760"/>
                </a:lnTo>
                <a:close/>
              </a:path>
              <a:path w="2663190" h="2663190">
                <a:moveTo>
                  <a:pt x="118110" y="118110"/>
                </a:moveTo>
                <a:lnTo>
                  <a:pt x="80010" y="118110"/>
                </a:lnTo>
                <a:lnTo>
                  <a:pt x="86360" y="124460"/>
                </a:lnTo>
                <a:lnTo>
                  <a:pt x="124460" y="124460"/>
                </a:lnTo>
                <a:lnTo>
                  <a:pt x="118110" y="118110"/>
                </a:lnTo>
                <a:close/>
              </a:path>
              <a:path w="2663190" h="2663190">
                <a:moveTo>
                  <a:pt x="124460" y="124460"/>
                </a:moveTo>
                <a:lnTo>
                  <a:pt x="86360" y="124460"/>
                </a:lnTo>
                <a:lnTo>
                  <a:pt x="92710" y="130810"/>
                </a:lnTo>
                <a:lnTo>
                  <a:pt x="130810" y="130810"/>
                </a:lnTo>
                <a:lnTo>
                  <a:pt x="124460" y="124460"/>
                </a:lnTo>
                <a:close/>
              </a:path>
              <a:path w="2663190" h="2663190">
                <a:moveTo>
                  <a:pt x="130810" y="130810"/>
                </a:moveTo>
                <a:lnTo>
                  <a:pt x="92710" y="130810"/>
                </a:lnTo>
                <a:lnTo>
                  <a:pt x="99060" y="137160"/>
                </a:lnTo>
                <a:lnTo>
                  <a:pt x="137160" y="137160"/>
                </a:lnTo>
                <a:lnTo>
                  <a:pt x="130810" y="130810"/>
                </a:lnTo>
                <a:close/>
              </a:path>
              <a:path w="2663190" h="2663190">
                <a:moveTo>
                  <a:pt x="137160" y="137160"/>
                </a:moveTo>
                <a:lnTo>
                  <a:pt x="99060" y="137160"/>
                </a:lnTo>
                <a:lnTo>
                  <a:pt x="105409" y="143509"/>
                </a:lnTo>
                <a:lnTo>
                  <a:pt x="143509" y="143509"/>
                </a:lnTo>
                <a:lnTo>
                  <a:pt x="137160" y="137160"/>
                </a:lnTo>
                <a:close/>
              </a:path>
              <a:path w="2663190" h="2663190">
                <a:moveTo>
                  <a:pt x="143510" y="143510"/>
                </a:moveTo>
                <a:lnTo>
                  <a:pt x="105410" y="143510"/>
                </a:lnTo>
                <a:lnTo>
                  <a:pt x="111760" y="149860"/>
                </a:lnTo>
                <a:lnTo>
                  <a:pt x="149860" y="149860"/>
                </a:lnTo>
                <a:lnTo>
                  <a:pt x="143510" y="143510"/>
                </a:lnTo>
                <a:close/>
              </a:path>
              <a:path w="2663190" h="2663190">
                <a:moveTo>
                  <a:pt x="149860" y="149860"/>
                </a:moveTo>
                <a:lnTo>
                  <a:pt x="111760" y="149860"/>
                </a:lnTo>
                <a:lnTo>
                  <a:pt x="118110" y="156210"/>
                </a:lnTo>
                <a:lnTo>
                  <a:pt x="156210" y="156210"/>
                </a:lnTo>
                <a:lnTo>
                  <a:pt x="149860" y="149860"/>
                </a:lnTo>
                <a:close/>
              </a:path>
              <a:path w="2663190" h="2663190">
                <a:moveTo>
                  <a:pt x="156210" y="156210"/>
                </a:moveTo>
                <a:lnTo>
                  <a:pt x="118110" y="156210"/>
                </a:lnTo>
                <a:lnTo>
                  <a:pt x="124460" y="162560"/>
                </a:lnTo>
                <a:lnTo>
                  <a:pt x="162560" y="162560"/>
                </a:lnTo>
                <a:lnTo>
                  <a:pt x="156210" y="156210"/>
                </a:lnTo>
                <a:close/>
              </a:path>
              <a:path w="2663190" h="2663190">
                <a:moveTo>
                  <a:pt x="162560" y="162560"/>
                </a:moveTo>
                <a:lnTo>
                  <a:pt x="124460" y="162560"/>
                </a:lnTo>
                <a:lnTo>
                  <a:pt x="137160" y="175260"/>
                </a:lnTo>
                <a:lnTo>
                  <a:pt x="175260" y="175260"/>
                </a:lnTo>
                <a:lnTo>
                  <a:pt x="162560" y="162560"/>
                </a:lnTo>
                <a:close/>
              </a:path>
              <a:path w="2663190" h="2663190">
                <a:moveTo>
                  <a:pt x="175260" y="175260"/>
                </a:moveTo>
                <a:lnTo>
                  <a:pt x="137160" y="175260"/>
                </a:lnTo>
                <a:lnTo>
                  <a:pt x="143510" y="181610"/>
                </a:lnTo>
                <a:lnTo>
                  <a:pt x="181610" y="181610"/>
                </a:lnTo>
                <a:lnTo>
                  <a:pt x="175260" y="175260"/>
                </a:lnTo>
                <a:close/>
              </a:path>
              <a:path w="2663190" h="2663190">
                <a:moveTo>
                  <a:pt x="181610" y="181610"/>
                </a:moveTo>
                <a:lnTo>
                  <a:pt x="143510" y="181610"/>
                </a:lnTo>
                <a:lnTo>
                  <a:pt x="149860" y="187960"/>
                </a:lnTo>
                <a:lnTo>
                  <a:pt x="187960" y="187960"/>
                </a:lnTo>
                <a:lnTo>
                  <a:pt x="181610" y="181610"/>
                </a:lnTo>
                <a:close/>
              </a:path>
              <a:path w="2663190" h="2663190">
                <a:moveTo>
                  <a:pt x="187960" y="187960"/>
                </a:moveTo>
                <a:lnTo>
                  <a:pt x="149860" y="187960"/>
                </a:lnTo>
                <a:lnTo>
                  <a:pt x="156210" y="194310"/>
                </a:lnTo>
                <a:lnTo>
                  <a:pt x="194310" y="194310"/>
                </a:lnTo>
                <a:lnTo>
                  <a:pt x="187960" y="187960"/>
                </a:lnTo>
                <a:close/>
              </a:path>
              <a:path w="2663190" h="2663190">
                <a:moveTo>
                  <a:pt x="194310" y="194310"/>
                </a:moveTo>
                <a:lnTo>
                  <a:pt x="156210" y="194310"/>
                </a:lnTo>
                <a:lnTo>
                  <a:pt x="162560" y="200660"/>
                </a:lnTo>
                <a:lnTo>
                  <a:pt x="200660" y="200660"/>
                </a:lnTo>
                <a:lnTo>
                  <a:pt x="194310" y="194310"/>
                </a:lnTo>
                <a:close/>
              </a:path>
              <a:path w="2663190" h="2663190">
                <a:moveTo>
                  <a:pt x="200660" y="200660"/>
                </a:moveTo>
                <a:lnTo>
                  <a:pt x="162560" y="200660"/>
                </a:lnTo>
                <a:lnTo>
                  <a:pt x="168910" y="207010"/>
                </a:lnTo>
                <a:lnTo>
                  <a:pt x="207010" y="207010"/>
                </a:lnTo>
                <a:lnTo>
                  <a:pt x="200660" y="200660"/>
                </a:lnTo>
                <a:close/>
              </a:path>
              <a:path w="2663190" h="2663190">
                <a:moveTo>
                  <a:pt x="207010" y="207010"/>
                </a:moveTo>
                <a:lnTo>
                  <a:pt x="168910" y="207010"/>
                </a:lnTo>
                <a:lnTo>
                  <a:pt x="175259" y="213359"/>
                </a:lnTo>
                <a:lnTo>
                  <a:pt x="213359" y="213359"/>
                </a:lnTo>
                <a:lnTo>
                  <a:pt x="207010" y="207010"/>
                </a:lnTo>
                <a:close/>
              </a:path>
              <a:path w="2663190" h="2663190">
                <a:moveTo>
                  <a:pt x="213360" y="213360"/>
                </a:moveTo>
                <a:lnTo>
                  <a:pt x="175260" y="213360"/>
                </a:lnTo>
                <a:lnTo>
                  <a:pt x="181610" y="219710"/>
                </a:lnTo>
                <a:lnTo>
                  <a:pt x="219710" y="219710"/>
                </a:lnTo>
                <a:lnTo>
                  <a:pt x="213360" y="213360"/>
                </a:lnTo>
                <a:close/>
              </a:path>
              <a:path w="2663190" h="2663190">
                <a:moveTo>
                  <a:pt x="219710" y="219710"/>
                </a:moveTo>
                <a:lnTo>
                  <a:pt x="181610" y="219710"/>
                </a:lnTo>
                <a:lnTo>
                  <a:pt x="194310" y="232410"/>
                </a:lnTo>
                <a:lnTo>
                  <a:pt x="232410" y="232410"/>
                </a:lnTo>
                <a:lnTo>
                  <a:pt x="219710" y="219710"/>
                </a:lnTo>
                <a:close/>
              </a:path>
              <a:path w="2663190" h="2663190">
                <a:moveTo>
                  <a:pt x="232410" y="232410"/>
                </a:moveTo>
                <a:lnTo>
                  <a:pt x="194310" y="232410"/>
                </a:lnTo>
                <a:lnTo>
                  <a:pt x="200660" y="238760"/>
                </a:lnTo>
                <a:lnTo>
                  <a:pt x="238760" y="238760"/>
                </a:lnTo>
                <a:lnTo>
                  <a:pt x="232410" y="232410"/>
                </a:lnTo>
                <a:close/>
              </a:path>
              <a:path w="2663190" h="2663190">
                <a:moveTo>
                  <a:pt x="238760" y="238760"/>
                </a:moveTo>
                <a:lnTo>
                  <a:pt x="200660" y="238760"/>
                </a:lnTo>
                <a:lnTo>
                  <a:pt x="207010" y="245110"/>
                </a:lnTo>
                <a:lnTo>
                  <a:pt x="245110" y="245110"/>
                </a:lnTo>
                <a:lnTo>
                  <a:pt x="238760" y="238760"/>
                </a:lnTo>
                <a:close/>
              </a:path>
              <a:path w="2663190" h="2663190">
                <a:moveTo>
                  <a:pt x="245110" y="245110"/>
                </a:moveTo>
                <a:lnTo>
                  <a:pt x="207010" y="245110"/>
                </a:lnTo>
                <a:lnTo>
                  <a:pt x="213360" y="251459"/>
                </a:lnTo>
                <a:lnTo>
                  <a:pt x="251459" y="251459"/>
                </a:lnTo>
                <a:lnTo>
                  <a:pt x="245110" y="245110"/>
                </a:lnTo>
                <a:close/>
              </a:path>
              <a:path w="2663190" h="2663190">
                <a:moveTo>
                  <a:pt x="251460" y="251460"/>
                </a:moveTo>
                <a:lnTo>
                  <a:pt x="213360" y="251460"/>
                </a:lnTo>
                <a:lnTo>
                  <a:pt x="219709" y="257809"/>
                </a:lnTo>
                <a:lnTo>
                  <a:pt x="257809" y="257809"/>
                </a:lnTo>
                <a:lnTo>
                  <a:pt x="251460" y="251460"/>
                </a:lnTo>
                <a:close/>
              </a:path>
              <a:path w="2663190" h="2663190">
                <a:moveTo>
                  <a:pt x="257810" y="257810"/>
                </a:moveTo>
                <a:lnTo>
                  <a:pt x="219710" y="257810"/>
                </a:lnTo>
                <a:lnTo>
                  <a:pt x="226060" y="264160"/>
                </a:lnTo>
                <a:lnTo>
                  <a:pt x="264160" y="264160"/>
                </a:lnTo>
                <a:lnTo>
                  <a:pt x="257810" y="257810"/>
                </a:lnTo>
                <a:close/>
              </a:path>
              <a:path w="2663190" h="2663190">
                <a:moveTo>
                  <a:pt x="264160" y="264160"/>
                </a:moveTo>
                <a:lnTo>
                  <a:pt x="226060" y="264160"/>
                </a:lnTo>
                <a:lnTo>
                  <a:pt x="232410" y="270510"/>
                </a:lnTo>
                <a:lnTo>
                  <a:pt x="270510" y="270510"/>
                </a:lnTo>
                <a:lnTo>
                  <a:pt x="264160" y="264160"/>
                </a:lnTo>
                <a:close/>
              </a:path>
              <a:path w="2663190" h="2663190">
                <a:moveTo>
                  <a:pt x="270510" y="270510"/>
                </a:moveTo>
                <a:lnTo>
                  <a:pt x="232410" y="270510"/>
                </a:lnTo>
                <a:lnTo>
                  <a:pt x="238760" y="276860"/>
                </a:lnTo>
                <a:lnTo>
                  <a:pt x="276860" y="276860"/>
                </a:lnTo>
                <a:lnTo>
                  <a:pt x="270510" y="270510"/>
                </a:lnTo>
                <a:close/>
              </a:path>
              <a:path w="2663190" h="2663190">
                <a:moveTo>
                  <a:pt x="276860" y="276860"/>
                </a:moveTo>
                <a:lnTo>
                  <a:pt x="238760" y="276860"/>
                </a:lnTo>
                <a:lnTo>
                  <a:pt x="245109" y="283209"/>
                </a:lnTo>
                <a:lnTo>
                  <a:pt x="283209" y="283209"/>
                </a:lnTo>
                <a:lnTo>
                  <a:pt x="276860" y="276860"/>
                </a:lnTo>
                <a:close/>
              </a:path>
              <a:path w="2663190" h="2663190">
                <a:moveTo>
                  <a:pt x="283210" y="283210"/>
                </a:moveTo>
                <a:lnTo>
                  <a:pt x="245110" y="283210"/>
                </a:lnTo>
                <a:lnTo>
                  <a:pt x="251459" y="289559"/>
                </a:lnTo>
                <a:lnTo>
                  <a:pt x="289559" y="289559"/>
                </a:lnTo>
                <a:lnTo>
                  <a:pt x="283210" y="283210"/>
                </a:lnTo>
                <a:close/>
              </a:path>
              <a:path w="2663190" h="2663190">
                <a:moveTo>
                  <a:pt x="289560" y="289560"/>
                </a:moveTo>
                <a:lnTo>
                  <a:pt x="251460" y="289560"/>
                </a:lnTo>
                <a:lnTo>
                  <a:pt x="257810" y="295910"/>
                </a:lnTo>
                <a:lnTo>
                  <a:pt x="295910" y="295910"/>
                </a:lnTo>
                <a:lnTo>
                  <a:pt x="289560" y="289560"/>
                </a:lnTo>
                <a:close/>
              </a:path>
              <a:path w="2663190" h="2663190">
                <a:moveTo>
                  <a:pt x="295910" y="295910"/>
                </a:moveTo>
                <a:lnTo>
                  <a:pt x="257810" y="295910"/>
                </a:lnTo>
                <a:lnTo>
                  <a:pt x="264160" y="302260"/>
                </a:lnTo>
                <a:lnTo>
                  <a:pt x="302260" y="302260"/>
                </a:lnTo>
                <a:lnTo>
                  <a:pt x="295910" y="295910"/>
                </a:lnTo>
                <a:close/>
              </a:path>
              <a:path w="2663190" h="2663190">
                <a:moveTo>
                  <a:pt x="302260" y="302260"/>
                </a:moveTo>
                <a:lnTo>
                  <a:pt x="264160" y="302260"/>
                </a:lnTo>
                <a:lnTo>
                  <a:pt x="270510" y="308610"/>
                </a:lnTo>
                <a:lnTo>
                  <a:pt x="308610" y="308610"/>
                </a:lnTo>
                <a:lnTo>
                  <a:pt x="302260" y="302260"/>
                </a:lnTo>
                <a:close/>
              </a:path>
              <a:path w="2663190" h="2663190">
                <a:moveTo>
                  <a:pt x="308610" y="308610"/>
                </a:moveTo>
                <a:lnTo>
                  <a:pt x="270510" y="308610"/>
                </a:lnTo>
                <a:lnTo>
                  <a:pt x="276860" y="314960"/>
                </a:lnTo>
                <a:lnTo>
                  <a:pt x="314960" y="314960"/>
                </a:lnTo>
                <a:lnTo>
                  <a:pt x="308610" y="308610"/>
                </a:lnTo>
                <a:close/>
              </a:path>
              <a:path w="2663190" h="2663190">
                <a:moveTo>
                  <a:pt x="314960" y="314960"/>
                </a:moveTo>
                <a:lnTo>
                  <a:pt x="276860" y="314960"/>
                </a:lnTo>
                <a:lnTo>
                  <a:pt x="283209" y="321309"/>
                </a:lnTo>
                <a:lnTo>
                  <a:pt x="321309" y="321309"/>
                </a:lnTo>
                <a:lnTo>
                  <a:pt x="314960" y="314960"/>
                </a:lnTo>
                <a:close/>
              </a:path>
              <a:path w="2663190" h="2663190">
                <a:moveTo>
                  <a:pt x="321310" y="321310"/>
                </a:moveTo>
                <a:lnTo>
                  <a:pt x="283210" y="321310"/>
                </a:lnTo>
                <a:lnTo>
                  <a:pt x="295910" y="334010"/>
                </a:lnTo>
                <a:lnTo>
                  <a:pt x="334010" y="334010"/>
                </a:lnTo>
                <a:lnTo>
                  <a:pt x="321310" y="321310"/>
                </a:lnTo>
                <a:close/>
              </a:path>
              <a:path w="2663190" h="2663190">
                <a:moveTo>
                  <a:pt x="334010" y="334010"/>
                </a:moveTo>
                <a:lnTo>
                  <a:pt x="295910" y="334010"/>
                </a:lnTo>
                <a:lnTo>
                  <a:pt x="308610" y="346710"/>
                </a:lnTo>
                <a:lnTo>
                  <a:pt x="346710" y="346710"/>
                </a:lnTo>
                <a:lnTo>
                  <a:pt x="334010" y="334010"/>
                </a:lnTo>
                <a:close/>
              </a:path>
              <a:path w="2663190" h="2663190">
                <a:moveTo>
                  <a:pt x="346710" y="346710"/>
                </a:moveTo>
                <a:lnTo>
                  <a:pt x="308610" y="346710"/>
                </a:lnTo>
                <a:lnTo>
                  <a:pt x="314959" y="353059"/>
                </a:lnTo>
                <a:lnTo>
                  <a:pt x="353059" y="353059"/>
                </a:lnTo>
                <a:lnTo>
                  <a:pt x="346710" y="346710"/>
                </a:lnTo>
                <a:close/>
              </a:path>
              <a:path w="2663190" h="2663190">
                <a:moveTo>
                  <a:pt x="353060" y="353060"/>
                </a:moveTo>
                <a:lnTo>
                  <a:pt x="314960" y="353060"/>
                </a:lnTo>
                <a:lnTo>
                  <a:pt x="327660" y="365760"/>
                </a:lnTo>
                <a:lnTo>
                  <a:pt x="365760" y="365760"/>
                </a:lnTo>
                <a:lnTo>
                  <a:pt x="353060" y="353060"/>
                </a:lnTo>
                <a:close/>
              </a:path>
              <a:path w="2663190" h="2663190">
                <a:moveTo>
                  <a:pt x="365760" y="365760"/>
                </a:moveTo>
                <a:lnTo>
                  <a:pt x="327660" y="365760"/>
                </a:lnTo>
                <a:lnTo>
                  <a:pt x="334010" y="372110"/>
                </a:lnTo>
                <a:lnTo>
                  <a:pt x="372110" y="372110"/>
                </a:lnTo>
                <a:lnTo>
                  <a:pt x="365760" y="365760"/>
                </a:lnTo>
                <a:close/>
              </a:path>
              <a:path w="2663190" h="2663190">
                <a:moveTo>
                  <a:pt x="372110" y="372110"/>
                </a:moveTo>
                <a:lnTo>
                  <a:pt x="334010" y="372110"/>
                </a:lnTo>
                <a:lnTo>
                  <a:pt x="340360" y="378460"/>
                </a:lnTo>
                <a:lnTo>
                  <a:pt x="378460" y="378460"/>
                </a:lnTo>
                <a:lnTo>
                  <a:pt x="372110" y="372110"/>
                </a:lnTo>
                <a:close/>
              </a:path>
              <a:path w="2663190" h="2663190">
                <a:moveTo>
                  <a:pt x="378460" y="378460"/>
                </a:moveTo>
                <a:lnTo>
                  <a:pt x="340360" y="378460"/>
                </a:lnTo>
                <a:lnTo>
                  <a:pt x="353060" y="391160"/>
                </a:lnTo>
                <a:lnTo>
                  <a:pt x="391160" y="391160"/>
                </a:lnTo>
                <a:lnTo>
                  <a:pt x="378460" y="378460"/>
                </a:lnTo>
                <a:close/>
              </a:path>
              <a:path w="2663190" h="2663190">
                <a:moveTo>
                  <a:pt x="391160" y="391160"/>
                </a:moveTo>
                <a:lnTo>
                  <a:pt x="353060" y="391160"/>
                </a:lnTo>
                <a:lnTo>
                  <a:pt x="372110" y="410210"/>
                </a:lnTo>
                <a:lnTo>
                  <a:pt x="410210" y="410210"/>
                </a:lnTo>
                <a:lnTo>
                  <a:pt x="391160" y="391160"/>
                </a:lnTo>
                <a:close/>
              </a:path>
              <a:path w="2663190" h="2663190">
                <a:moveTo>
                  <a:pt x="410210" y="410210"/>
                </a:moveTo>
                <a:lnTo>
                  <a:pt x="372110" y="410210"/>
                </a:lnTo>
                <a:lnTo>
                  <a:pt x="378460" y="416560"/>
                </a:lnTo>
                <a:lnTo>
                  <a:pt x="416560" y="416560"/>
                </a:lnTo>
                <a:lnTo>
                  <a:pt x="410210" y="410210"/>
                </a:lnTo>
                <a:close/>
              </a:path>
              <a:path w="2663190" h="2663190">
                <a:moveTo>
                  <a:pt x="416560" y="416560"/>
                </a:moveTo>
                <a:lnTo>
                  <a:pt x="378460" y="416560"/>
                </a:lnTo>
                <a:lnTo>
                  <a:pt x="384810" y="422910"/>
                </a:lnTo>
                <a:lnTo>
                  <a:pt x="422910" y="422910"/>
                </a:lnTo>
                <a:lnTo>
                  <a:pt x="416560" y="416560"/>
                </a:lnTo>
                <a:close/>
              </a:path>
              <a:path w="2663190" h="2663190">
                <a:moveTo>
                  <a:pt x="422910" y="422910"/>
                </a:moveTo>
                <a:lnTo>
                  <a:pt x="384810" y="422910"/>
                </a:lnTo>
                <a:lnTo>
                  <a:pt x="391160" y="429260"/>
                </a:lnTo>
                <a:lnTo>
                  <a:pt x="429260" y="429260"/>
                </a:lnTo>
                <a:lnTo>
                  <a:pt x="422910" y="422910"/>
                </a:lnTo>
                <a:close/>
              </a:path>
              <a:path w="2663190" h="2663190">
                <a:moveTo>
                  <a:pt x="429260" y="429260"/>
                </a:moveTo>
                <a:lnTo>
                  <a:pt x="391160" y="429260"/>
                </a:lnTo>
                <a:lnTo>
                  <a:pt x="397510" y="435610"/>
                </a:lnTo>
                <a:lnTo>
                  <a:pt x="435610" y="435610"/>
                </a:lnTo>
                <a:lnTo>
                  <a:pt x="429260" y="429260"/>
                </a:lnTo>
                <a:close/>
              </a:path>
              <a:path w="2663190" h="2663190">
                <a:moveTo>
                  <a:pt x="435610" y="435610"/>
                </a:moveTo>
                <a:lnTo>
                  <a:pt x="397510" y="435610"/>
                </a:lnTo>
                <a:lnTo>
                  <a:pt x="403859" y="441959"/>
                </a:lnTo>
                <a:lnTo>
                  <a:pt x="441960" y="441959"/>
                </a:lnTo>
                <a:lnTo>
                  <a:pt x="435610" y="435610"/>
                </a:lnTo>
                <a:close/>
              </a:path>
              <a:path w="2663190" h="2663190">
                <a:moveTo>
                  <a:pt x="441960" y="441960"/>
                </a:moveTo>
                <a:lnTo>
                  <a:pt x="403860" y="441960"/>
                </a:lnTo>
                <a:lnTo>
                  <a:pt x="410210" y="448310"/>
                </a:lnTo>
                <a:lnTo>
                  <a:pt x="448310" y="448310"/>
                </a:lnTo>
                <a:lnTo>
                  <a:pt x="441960" y="441960"/>
                </a:lnTo>
                <a:close/>
              </a:path>
              <a:path w="2663190" h="2663190">
                <a:moveTo>
                  <a:pt x="448310" y="448310"/>
                </a:moveTo>
                <a:lnTo>
                  <a:pt x="410210" y="448310"/>
                </a:lnTo>
                <a:lnTo>
                  <a:pt x="416560" y="454660"/>
                </a:lnTo>
                <a:lnTo>
                  <a:pt x="454660" y="454660"/>
                </a:lnTo>
                <a:lnTo>
                  <a:pt x="448310" y="448310"/>
                </a:lnTo>
                <a:close/>
              </a:path>
              <a:path w="2663190" h="2663190">
                <a:moveTo>
                  <a:pt x="454660" y="454660"/>
                </a:moveTo>
                <a:lnTo>
                  <a:pt x="416560" y="454660"/>
                </a:lnTo>
                <a:lnTo>
                  <a:pt x="422910" y="461010"/>
                </a:lnTo>
                <a:lnTo>
                  <a:pt x="461010" y="461010"/>
                </a:lnTo>
                <a:lnTo>
                  <a:pt x="454660" y="454660"/>
                </a:lnTo>
                <a:close/>
              </a:path>
              <a:path w="2663190" h="2663190">
                <a:moveTo>
                  <a:pt x="461010" y="461010"/>
                </a:moveTo>
                <a:lnTo>
                  <a:pt x="422910" y="461010"/>
                </a:lnTo>
                <a:lnTo>
                  <a:pt x="429260" y="467360"/>
                </a:lnTo>
                <a:lnTo>
                  <a:pt x="467360" y="467360"/>
                </a:lnTo>
                <a:lnTo>
                  <a:pt x="461010" y="461010"/>
                </a:lnTo>
                <a:close/>
              </a:path>
              <a:path w="2663190" h="2663190">
                <a:moveTo>
                  <a:pt x="467360" y="467360"/>
                </a:moveTo>
                <a:lnTo>
                  <a:pt x="429260" y="467360"/>
                </a:lnTo>
                <a:lnTo>
                  <a:pt x="435610" y="473710"/>
                </a:lnTo>
                <a:lnTo>
                  <a:pt x="473710" y="473710"/>
                </a:lnTo>
                <a:lnTo>
                  <a:pt x="467360" y="467360"/>
                </a:lnTo>
                <a:close/>
              </a:path>
              <a:path w="2663190" h="2663190">
                <a:moveTo>
                  <a:pt x="473710" y="473710"/>
                </a:moveTo>
                <a:lnTo>
                  <a:pt x="435610" y="473710"/>
                </a:lnTo>
                <a:lnTo>
                  <a:pt x="441960" y="480060"/>
                </a:lnTo>
                <a:lnTo>
                  <a:pt x="480060" y="480060"/>
                </a:lnTo>
                <a:lnTo>
                  <a:pt x="473710" y="473710"/>
                </a:lnTo>
                <a:close/>
              </a:path>
              <a:path w="2663190" h="2663190">
                <a:moveTo>
                  <a:pt x="480060" y="480060"/>
                </a:moveTo>
                <a:lnTo>
                  <a:pt x="441960" y="480060"/>
                </a:lnTo>
                <a:lnTo>
                  <a:pt x="448310" y="486410"/>
                </a:lnTo>
                <a:lnTo>
                  <a:pt x="486410" y="486410"/>
                </a:lnTo>
                <a:lnTo>
                  <a:pt x="480060" y="480060"/>
                </a:lnTo>
                <a:close/>
              </a:path>
              <a:path w="2663190" h="2663190">
                <a:moveTo>
                  <a:pt x="486410" y="486410"/>
                </a:moveTo>
                <a:lnTo>
                  <a:pt x="448310" y="486410"/>
                </a:lnTo>
                <a:lnTo>
                  <a:pt x="467360" y="505460"/>
                </a:lnTo>
                <a:lnTo>
                  <a:pt x="505460" y="505460"/>
                </a:lnTo>
                <a:lnTo>
                  <a:pt x="486410" y="486410"/>
                </a:lnTo>
                <a:close/>
              </a:path>
              <a:path w="2663190" h="2663190">
                <a:moveTo>
                  <a:pt x="505460" y="505460"/>
                </a:moveTo>
                <a:lnTo>
                  <a:pt x="467360" y="505460"/>
                </a:lnTo>
                <a:lnTo>
                  <a:pt x="480059" y="518159"/>
                </a:lnTo>
                <a:lnTo>
                  <a:pt x="518160" y="518159"/>
                </a:lnTo>
                <a:lnTo>
                  <a:pt x="505460" y="505460"/>
                </a:lnTo>
                <a:close/>
              </a:path>
              <a:path w="2663190" h="2663190">
                <a:moveTo>
                  <a:pt x="518160" y="518160"/>
                </a:moveTo>
                <a:lnTo>
                  <a:pt x="480060" y="518160"/>
                </a:lnTo>
                <a:lnTo>
                  <a:pt x="505460" y="543560"/>
                </a:lnTo>
                <a:lnTo>
                  <a:pt x="543560" y="543560"/>
                </a:lnTo>
                <a:lnTo>
                  <a:pt x="518160" y="518160"/>
                </a:lnTo>
                <a:close/>
              </a:path>
              <a:path w="2663190" h="2663190">
                <a:moveTo>
                  <a:pt x="543560" y="543560"/>
                </a:moveTo>
                <a:lnTo>
                  <a:pt x="505460" y="543560"/>
                </a:lnTo>
                <a:lnTo>
                  <a:pt x="511810" y="549910"/>
                </a:lnTo>
                <a:lnTo>
                  <a:pt x="549910" y="549910"/>
                </a:lnTo>
                <a:lnTo>
                  <a:pt x="543560" y="543560"/>
                </a:lnTo>
                <a:close/>
              </a:path>
              <a:path w="2663190" h="2663190">
                <a:moveTo>
                  <a:pt x="549910" y="549910"/>
                </a:moveTo>
                <a:lnTo>
                  <a:pt x="511810" y="549910"/>
                </a:lnTo>
                <a:lnTo>
                  <a:pt x="518160" y="556260"/>
                </a:lnTo>
                <a:lnTo>
                  <a:pt x="556260" y="556260"/>
                </a:lnTo>
                <a:lnTo>
                  <a:pt x="549910" y="549910"/>
                </a:lnTo>
                <a:close/>
              </a:path>
              <a:path w="2663190" h="2663190">
                <a:moveTo>
                  <a:pt x="556260" y="556260"/>
                </a:moveTo>
                <a:lnTo>
                  <a:pt x="518160" y="556260"/>
                </a:lnTo>
                <a:lnTo>
                  <a:pt x="530860" y="568960"/>
                </a:lnTo>
                <a:lnTo>
                  <a:pt x="568960" y="568960"/>
                </a:lnTo>
                <a:lnTo>
                  <a:pt x="556260" y="556260"/>
                </a:lnTo>
                <a:close/>
              </a:path>
              <a:path w="2663190" h="2663190">
                <a:moveTo>
                  <a:pt x="568960" y="568960"/>
                </a:moveTo>
                <a:lnTo>
                  <a:pt x="530860" y="568960"/>
                </a:lnTo>
                <a:lnTo>
                  <a:pt x="543560" y="581660"/>
                </a:lnTo>
                <a:lnTo>
                  <a:pt x="581660" y="581660"/>
                </a:lnTo>
                <a:lnTo>
                  <a:pt x="568960" y="568960"/>
                </a:lnTo>
                <a:close/>
              </a:path>
              <a:path w="2663190" h="2663190">
                <a:moveTo>
                  <a:pt x="581660" y="581660"/>
                </a:moveTo>
                <a:lnTo>
                  <a:pt x="543560" y="581660"/>
                </a:lnTo>
                <a:lnTo>
                  <a:pt x="549910" y="588010"/>
                </a:lnTo>
                <a:lnTo>
                  <a:pt x="588010" y="588010"/>
                </a:lnTo>
                <a:lnTo>
                  <a:pt x="581660" y="581660"/>
                </a:lnTo>
                <a:close/>
              </a:path>
              <a:path w="2663190" h="2663190">
                <a:moveTo>
                  <a:pt x="588010" y="588010"/>
                </a:moveTo>
                <a:lnTo>
                  <a:pt x="549910" y="588010"/>
                </a:lnTo>
                <a:lnTo>
                  <a:pt x="556260" y="594360"/>
                </a:lnTo>
                <a:lnTo>
                  <a:pt x="594360" y="594360"/>
                </a:lnTo>
                <a:lnTo>
                  <a:pt x="588010" y="588010"/>
                </a:lnTo>
                <a:close/>
              </a:path>
              <a:path w="2663190" h="2663190">
                <a:moveTo>
                  <a:pt x="594360" y="594360"/>
                </a:moveTo>
                <a:lnTo>
                  <a:pt x="556260" y="594360"/>
                </a:lnTo>
                <a:lnTo>
                  <a:pt x="562609" y="600709"/>
                </a:lnTo>
                <a:lnTo>
                  <a:pt x="600710" y="600709"/>
                </a:lnTo>
                <a:lnTo>
                  <a:pt x="594360" y="594360"/>
                </a:lnTo>
                <a:close/>
              </a:path>
              <a:path w="2663190" h="2663190">
                <a:moveTo>
                  <a:pt x="600710" y="600710"/>
                </a:moveTo>
                <a:lnTo>
                  <a:pt x="562610" y="600710"/>
                </a:lnTo>
                <a:lnTo>
                  <a:pt x="568960" y="607060"/>
                </a:lnTo>
                <a:lnTo>
                  <a:pt x="607060" y="607060"/>
                </a:lnTo>
                <a:lnTo>
                  <a:pt x="600710" y="600710"/>
                </a:lnTo>
                <a:close/>
              </a:path>
              <a:path w="2663190" h="2663190">
                <a:moveTo>
                  <a:pt x="607060" y="607060"/>
                </a:moveTo>
                <a:lnTo>
                  <a:pt x="568960" y="607060"/>
                </a:lnTo>
                <a:lnTo>
                  <a:pt x="575310" y="613410"/>
                </a:lnTo>
                <a:lnTo>
                  <a:pt x="613410" y="613410"/>
                </a:lnTo>
                <a:lnTo>
                  <a:pt x="607060" y="607060"/>
                </a:lnTo>
                <a:close/>
              </a:path>
              <a:path w="2663190" h="2663190">
                <a:moveTo>
                  <a:pt x="613410" y="613410"/>
                </a:moveTo>
                <a:lnTo>
                  <a:pt x="575310" y="613410"/>
                </a:lnTo>
                <a:lnTo>
                  <a:pt x="581660" y="619760"/>
                </a:lnTo>
                <a:lnTo>
                  <a:pt x="619760" y="619760"/>
                </a:lnTo>
                <a:lnTo>
                  <a:pt x="613410" y="613410"/>
                </a:lnTo>
                <a:close/>
              </a:path>
              <a:path w="2663190" h="2663190">
                <a:moveTo>
                  <a:pt x="619760" y="619760"/>
                </a:moveTo>
                <a:lnTo>
                  <a:pt x="581660" y="619760"/>
                </a:lnTo>
                <a:lnTo>
                  <a:pt x="588010" y="626110"/>
                </a:lnTo>
                <a:lnTo>
                  <a:pt x="626110" y="626110"/>
                </a:lnTo>
                <a:lnTo>
                  <a:pt x="619760" y="619760"/>
                </a:lnTo>
                <a:close/>
              </a:path>
              <a:path w="2663190" h="2663190">
                <a:moveTo>
                  <a:pt x="626110" y="626110"/>
                </a:moveTo>
                <a:lnTo>
                  <a:pt x="588010" y="626110"/>
                </a:lnTo>
                <a:lnTo>
                  <a:pt x="594360" y="632460"/>
                </a:lnTo>
                <a:lnTo>
                  <a:pt x="632460" y="632460"/>
                </a:lnTo>
                <a:lnTo>
                  <a:pt x="626110" y="626110"/>
                </a:lnTo>
                <a:close/>
              </a:path>
              <a:path w="2663190" h="2663190">
                <a:moveTo>
                  <a:pt x="632460" y="632460"/>
                </a:moveTo>
                <a:lnTo>
                  <a:pt x="594360" y="632460"/>
                </a:lnTo>
                <a:lnTo>
                  <a:pt x="600709" y="638809"/>
                </a:lnTo>
                <a:lnTo>
                  <a:pt x="638810" y="638809"/>
                </a:lnTo>
                <a:lnTo>
                  <a:pt x="632460" y="632460"/>
                </a:lnTo>
                <a:close/>
              </a:path>
              <a:path w="2663190" h="2663190">
                <a:moveTo>
                  <a:pt x="638810" y="638810"/>
                </a:moveTo>
                <a:lnTo>
                  <a:pt x="600710" y="638810"/>
                </a:lnTo>
                <a:lnTo>
                  <a:pt x="613410" y="651510"/>
                </a:lnTo>
                <a:lnTo>
                  <a:pt x="651510" y="651510"/>
                </a:lnTo>
                <a:lnTo>
                  <a:pt x="638810" y="638810"/>
                </a:lnTo>
                <a:close/>
              </a:path>
              <a:path w="2663190" h="2663190">
                <a:moveTo>
                  <a:pt x="651510" y="651510"/>
                </a:moveTo>
                <a:lnTo>
                  <a:pt x="613410" y="651510"/>
                </a:lnTo>
                <a:lnTo>
                  <a:pt x="619760" y="657860"/>
                </a:lnTo>
                <a:lnTo>
                  <a:pt x="657860" y="657860"/>
                </a:lnTo>
                <a:lnTo>
                  <a:pt x="651510" y="651510"/>
                </a:lnTo>
                <a:close/>
              </a:path>
              <a:path w="2663190" h="2663190">
                <a:moveTo>
                  <a:pt x="657860" y="657860"/>
                </a:moveTo>
                <a:lnTo>
                  <a:pt x="619760" y="657860"/>
                </a:lnTo>
                <a:lnTo>
                  <a:pt x="626110" y="664210"/>
                </a:lnTo>
                <a:lnTo>
                  <a:pt x="664210" y="664210"/>
                </a:lnTo>
                <a:lnTo>
                  <a:pt x="657860" y="657860"/>
                </a:lnTo>
                <a:close/>
              </a:path>
              <a:path w="2663190" h="2663190">
                <a:moveTo>
                  <a:pt x="664210" y="664210"/>
                </a:moveTo>
                <a:lnTo>
                  <a:pt x="626110" y="664210"/>
                </a:lnTo>
                <a:lnTo>
                  <a:pt x="632460" y="670559"/>
                </a:lnTo>
                <a:lnTo>
                  <a:pt x="670560" y="670559"/>
                </a:lnTo>
                <a:lnTo>
                  <a:pt x="664210" y="664210"/>
                </a:lnTo>
                <a:close/>
              </a:path>
              <a:path w="2663190" h="2663190">
                <a:moveTo>
                  <a:pt x="670560" y="670560"/>
                </a:moveTo>
                <a:lnTo>
                  <a:pt x="632460" y="670560"/>
                </a:lnTo>
                <a:lnTo>
                  <a:pt x="638810" y="676910"/>
                </a:lnTo>
                <a:lnTo>
                  <a:pt x="676910" y="676910"/>
                </a:lnTo>
                <a:lnTo>
                  <a:pt x="670560" y="670560"/>
                </a:lnTo>
                <a:close/>
              </a:path>
              <a:path w="2663190" h="2663190">
                <a:moveTo>
                  <a:pt x="676910" y="676910"/>
                </a:moveTo>
                <a:lnTo>
                  <a:pt x="638810" y="676910"/>
                </a:lnTo>
                <a:lnTo>
                  <a:pt x="645160" y="683260"/>
                </a:lnTo>
                <a:lnTo>
                  <a:pt x="683260" y="683260"/>
                </a:lnTo>
                <a:lnTo>
                  <a:pt x="676910" y="676910"/>
                </a:lnTo>
                <a:close/>
              </a:path>
              <a:path w="2663190" h="2663190">
                <a:moveTo>
                  <a:pt x="683260" y="683260"/>
                </a:moveTo>
                <a:lnTo>
                  <a:pt x="645160" y="683260"/>
                </a:lnTo>
                <a:lnTo>
                  <a:pt x="651510" y="689610"/>
                </a:lnTo>
                <a:lnTo>
                  <a:pt x="689610" y="689610"/>
                </a:lnTo>
                <a:lnTo>
                  <a:pt x="683260" y="683260"/>
                </a:lnTo>
                <a:close/>
              </a:path>
              <a:path w="2663190" h="2663190">
                <a:moveTo>
                  <a:pt x="689610" y="689610"/>
                </a:moveTo>
                <a:lnTo>
                  <a:pt x="651510" y="689610"/>
                </a:lnTo>
                <a:lnTo>
                  <a:pt x="657860" y="695960"/>
                </a:lnTo>
                <a:lnTo>
                  <a:pt x="695960" y="695960"/>
                </a:lnTo>
                <a:lnTo>
                  <a:pt x="689610" y="689610"/>
                </a:lnTo>
                <a:close/>
              </a:path>
              <a:path w="2663190" h="2663190">
                <a:moveTo>
                  <a:pt x="695960" y="695960"/>
                </a:moveTo>
                <a:lnTo>
                  <a:pt x="657860" y="695960"/>
                </a:lnTo>
                <a:lnTo>
                  <a:pt x="664210" y="702310"/>
                </a:lnTo>
                <a:lnTo>
                  <a:pt x="702310" y="702310"/>
                </a:lnTo>
                <a:lnTo>
                  <a:pt x="695960" y="695960"/>
                </a:lnTo>
                <a:close/>
              </a:path>
              <a:path w="2663190" h="2663190">
                <a:moveTo>
                  <a:pt x="702310" y="702310"/>
                </a:moveTo>
                <a:lnTo>
                  <a:pt x="664210" y="702310"/>
                </a:lnTo>
                <a:lnTo>
                  <a:pt x="670560" y="708660"/>
                </a:lnTo>
                <a:lnTo>
                  <a:pt x="708660" y="708660"/>
                </a:lnTo>
                <a:lnTo>
                  <a:pt x="702310" y="702310"/>
                </a:lnTo>
                <a:close/>
              </a:path>
              <a:path w="2663190" h="2663190">
                <a:moveTo>
                  <a:pt x="708660" y="708660"/>
                </a:moveTo>
                <a:lnTo>
                  <a:pt x="670560" y="708660"/>
                </a:lnTo>
                <a:lnTo>
                  <a:pt x="676910" y="715010"/>
                </a:lnTo>
                <a:lnTo>
                  <a:pt x="715010" y="715010"/>
                </a:lnTo>
                <a:lnTo>
                  <a:pt x="708660" y="708660"/>
                </a:lnTo>
                <a:close/>
              </a:path>
              <a:path w="2663190" h="2663190">
                <a:moveTo>
                  <a:pt x="715010" y="715010"/>
                </a:moveTo>
                <a:lnTo>
                  <a:pt x="676910" y="715010"/>
                </a:lnTo>
                <a:lnTo>
                  <a:pt x="683260" y="721360"/>
                </a:lnTo>
                <a:lnTo>
                  <a:pt x="721360" y="721360"/>
                </a:lnTo>
                <a:lnTo>
                  <a:pt x="715010" y="715010"/>
                </a:lnTo>
                <a:close/>
              </a:path>
              <a:path w="2663190" h="2663190">
                <a:moveTo>
                  <a:pt x="721360" y="721360"/>
                </a:moveTo>
                <a:lnTo>
                  <a:pt x="683260" y="721360"/>
                </a:lnTo>
                <a:lnTo>
                  <a:pt x="689610" y="727710"/>
                </a:lnTo>
                <a:lnTo>
                  <a:pt x="727710" y="727710"/>
                </a:lnTo>
                <a:lnTo>
                  <a:pt x="721360" y="721360"/>
                </a:lnTo>
                <a:close/>
              </a:path>
              <a:path w="2663190" h="2663190">
                <a:moveTo>
                  <a:pt x="727710" y="727710"/>
                </a:moveTo>
                <a:lnTo>
                  <a:pt x="689610" y="727710"/>
                </a:lnTo>
                <a:lnTo>
                  <a:pt x="695960" y="734060"/>
                </a:lnTo>
                <a:lnTo>
                  <a:pt x="734060" y="734060"/>
                </a:lnTo>
                <a:lnTo>
                  <a:pt x="727710" y="727710"/>
                </a:lnTo>
                <a:close/>
              </a:path>
              <a:path w="2663190" h="2663190">
                <a:moveTo>
                  <a:pt x="734060" y="734060"/>
                </a:moveTo>
                <a:lnTo>
                  <a:pt x="695960" y="734060"/>
                </a:lnTo>
                <a:lnTo>
                  <a:pt x="702310" y="740410"/>
                </a:lnTo>
                <a:lnTo>
                  <a:pt x="740410" y="740410"/>
                </a:lnTo>
                <a:lnTo>
                  <a:pt x="734060" y="734060"/>
                </a:lnTo>
                <a:close/>
              </a:path>
              <a:path w="2663190" h="2663190">
                <a:moveTo>
                  <a:pt x="740410" y="740410"/>
                </a:moveTo>
                <a:lnTo>
                  <a:pt x="702310" y="740410"/>
                </a:lnTo>
                <a:lnTo>
                  <a:pt x="708660" y="746760"/>
                </a:lnTo>
                <a:lnTo>
                  <a:pt x="746760" y="746760"/>
                </a:lnTo>
                <a:lnTo>
                  <a:pt x="740410" y="740410"/>
                </a:lnTo>
                <a:close/>
              </a:path>
              <a:path w="2663190" h="2663190">
                <a:moveTo>
                  <a:pt x="746760" y="746760"/>
                </a:moveTo>
                <a:lnTo>
                  <a:pt x="708660" y="746760"/>
                </a:lnTo>
                <a:lnTo>
                  <a:pt x="715010" y="753110"/>
                </a:lnTo>
                <a:lnTo>
                  <a:pt x="753110" y="753110"/>
                </a:lnTo>
                <a:lnTo>
                  <a:pt x="746760" y="746760"/>
                </a:lnTo>
                <a:close/>
              </a:path>
              <a:path w="2663190" h="2663190">
                <a:moveTo>
                  <a:pt x="753110" y="753110"/>
                </a:moveTo>
                <a:lnTo>
                  <a:pt x="715010" y="753110"/>
                </a:lnTo>
                <a:lnTo>
                  <a:pt x="721360" y="759460"/>
                </a:lnTo>
                <a:lnTo>
                  <a:pt x="759460" y="759460"/>
                </a:lnTo>
                <a:lnTo>
                  <a:pt x="753110" y="753110"/>
                </a:lnTo>
                <a:close/>
              </a:path>
              <a:path w="2663190" h="2663190">
                <a:moveTo>
                  <a:pt x="759460" y="759460"/>
                </a:moveTo>
                <a:lnTo>
                  <a:pt x="721360" y="759460"/>
                </a:lnTo>
                <a:lnTo>
                  <a:pt x="727710" y="765810"/>
                </a:lnTo>
                <a:lnTo>
                  <a:pt x="765810" y="765810"/>
                </a:lnTo>
                <a:lnTo>
                  <a:pt x="759460" y="759460"/>
                </a:lnTo>
                <a:close/>
              </a:path>
              <a:path w="2663190" h="2663190">
                <a:moveTo>
                  <a:pt x="765810" y="765810"/>
                </a:moveTo>
                <a:lnTo>
                  <a:pt x="727710" y="765810"/>
                </a:lnTo>
                <a:lnTo>
                  <a:pt x="734060" y="772160"/>
                </a:lnTo>
                <a:lnTo>
                  <a:pt x="772160" y="772160"/>
                </a:lnTo>
                <a:lnTo>
                  <a:pt x="765810" y="765810"/>
                </a:lnTo>
                <a:close/>
              </a:path>
              <a:path w="2663190" h="2663190">
                <a:moveTo>
                  <a:pt x="772160" y="772160"/>
                </a:moveTo>
                <a:lnTo>
                  <a:pt x="734060" y="772160"/>
                </a:lnTo>
                <a:lnTo>
                  <a:pt x="746760" y="784860"/>
                </a:lnTo>
                <a:lnTo>
                  <a:pt x="784860" y="784860"/>
                </a:lnTo>
                <a:lnTo>
                  <a:pt x="772160" y="772160"/>
                </a:lnTo>
                <a:close/>
              </a:path>
              <a:path w="2663190" h="2663190">
                <a:moveTo>
                  <a:pt x="784860" y="784860"/>
                </a:moveTo>
                <a:lnTo>
                  <a:pt x="746760" y="784860"/>
                </a:lnTo>
                <a:lnTo>
                  <a:pt x="753110" y="791210"/>
                </a:lnTo>
                <a:lnTo>
                  <a:pt x="791210" y="791210"/>
                </a:lnTo>
                <a:lnTo>
                  <a:pt x="784860" y="784860"/>
                </a:lnTo>
                <a:close/>
              </a:path>
              <a:path w="2663190" h="2663190">
                <a:moveTo>
                  <a:pt x="791210" y="791210"/>
                </a:moveTo>
                <a:lnTo>
                  <a:pt x="753110" y="791210"/>
                </a:lnTo>
                <a:lnTo>
                  <a:pt x="759460" y="797560"/>
                </a:lnTo>
                <a:lnTo>
                  <a:pt x="797560" y="797560"/>
                </a:lnTo>
                <a:lnTo>
                  <a:pt x="791210" y="791210"/>
                </a:lnTo>
                <a:close/>
              </a:path>
              <a:path w="2663190" h="2663190">
                <a:moveTo>
                  <a:pt x="797560" y="797560"/>
                </a:moveTo>
                <a:lnTo>
                  <a:pt x="759460" y="797560"/>
                </a:lnTo>
                <a:lnTo>
                  <a:pt x="765810" y="803910"/>
                </a:lnTo>
                <a:lnTo>
                  <a:pt x="803910" y="803910"/>
                </a:lnTo>
                <a:lnTo>
                  <a:pt x="797560" y="797560"/>
                </a:lnTo>
                <a:close/>
              </a:path>
              <a:path w="2663190" h="2663190">
                <a:moveTo>
                  <a:pt x="803910" y="803910"/>
                </a:moveTo>
                <a:lnTo>
                  <a:pt x="765810" y="803910"/>
                </a:lnTo>
                <a:lnTo>
                  <a:pt x="772160" y="810260"/>
                </a:lnTo>
                <a:lnTo>
                  <a:pt x="810260" y="810260"/>
                </a:lnTo>
                <a:lnTo>
                  <a:pt x="803910" y="803910"/>
                </a:lnTo>
                <a:close/>
              </a:path>
              <a:path w="2663190" h="2663190">
                <a:moveTo>
                  <a:pt x="810260" y="810260"/>
                </a:moveTo>
                <a:lnTo>
                  <a:pt x="772160" y="810260"/>
                </a:lnTo>
                <a:lnTo>
                  <a:pt x="778510" y="816610"/>
                </a:lnTo>
                <a:lnTo>
                  <a:pt x="816610" y="816610"/>
                </a:lnTo>
                <a:lnTo>
                  <a:pt x="810260" y="810260"/>
                </a:lnTo>
                <a:close/>
              </a:path>
              <a:path w="2663190" h="2663190">
                <a:moveTo>
                  <a:pt x="816610" y="816610"/>
                </a:moveTo>
                <a:lnTo>
                  <a:pt x="778510" y="816610"/>
                </a:lnTo>
                <a:lnTo>
                  <a:pt x="784860" y="822960"/>
                </a:lnTo>
                <a:lnTo>
                  <a:pt x="822960" y="822960"/>
                </a:lnTo>
                <a:lnTo>
                  <a:pt x="816610" y="816610"/>
                </a:lnTo>
                <a:close/>
              </a:path>
              <a:path w="2663190" h="2663190">
                <a:moveTo>
                  <a:pt x="822960" y="822960"/>
                </a:moveTo>
                <a:lnTo>
                  <a:pt x="784860" y="822960"/>
                </a:lnTo>
                <a:lnTo>
                  <a:pt x="791210" y="829309"/>
                </a:lnTo>
                <a:lnTo>
                  <a:pt x="829310" y="829309"/>
                </a:lnTo>
                <a:lnTo>
                  <a:pt x="822960" y="822960"/>
                </a:lnTo>
                <a:close/>
              </a:path>
              <a:path w="2663190" h="2663190">
                <a:moveTo>
                  <a:pt x="829310" y="829310"/>
                </a:moveTo>
                <a:lnTo>
                  <a:pt x="791210" y="829310"/>
                </a:lnTo>
                <a:lnTo>
                  <a:pt x="797560" y="835660"/>
                </a:lnTo>
                <a:lnTo>
                  <a:pt x="835660" y="835660"/>
                </a:lnTo>
                <a:lnTo>
                  <a:pt x="829310" y="829310"/>
                </a:lnTo>
                <a:close/>
              </a:path>
              <a:path w="2663190" h="2663190">
                <a:moveTo>
                  <a:pt x="835660" y="835660"/>
                </a:moveTo>
                <a:lnTo>
                  <a:pt x="797560" y="835660"/>
                </a:lnTo>
                <a:lnTo>
                  <a:pt x="803910" y="842010"/>
                </a:lnTo>
                <a:lnTo>
                  <a:pt x="842010" y="842010"/>
                </a:lnTo>
                <a:lnTo>
                  <a:pt x="835660" y="835660"/>
                </a:lnTo>
                <a:close/>
              </a:path>
              <a:path w="2663190" h="2663190">
                <a:moveTo>
                  <a:pt x="842010" y="842010"/>
                </a:moveTo>
                <a:lnTo>
                  <a:pt x="803910" y="842010"/>
                </a:lnTo>
                <a:lnTo>
                  <a:pt x="810260" y="848360"/>
                </a:lnTo>
                <a:lnTo>
                  <a:pt x="848360" y="848360"/>
                </a:lnTo>
                <a:lnTo>
                  <a:pt x="842010" y="842010"/>
                </a:lnTo>
                <a:close/>
              </a:path>
              <a:path w="2663190" h="2663190">
                <a:moveTo>
                  <a:pt x="848360" y="848360"/>
                </a:moveTo>
                <a:lnTo>
                  <a:pt x="810260" y="848360"/>
                </a:lnTo>
                <a:lnTo>
                  <a:pt x="816610" y="854710"/>
                </a:lnTo>
                <a:lnTo>
                  <a:pt x="854710" y="854710"/>
                </a:lnTo>
                <a:lnTo>
                  <a:pt x="848360" y="848360"/>
                </a:lnTo>
                <a:close/>
              </a:path>
              <a:path w="2663190" h="2663190">
                <a:moveTo>
                  <a:pt x="854710" y="854710"/>
                </a:moveTo>
                <a:lnTo>
                  <a:pt x="816610" y="854710"/>
                </a:lnTo>
                <a:lnTo>
                  <a:pt x="822960" y="861060"/>
                </a:lnTo>
                <a:lnTo>
                  <a:pt x="861060" y="861060"/>
                </a:lnTo>
                <a:lnTo>
                  <a:pt x="854710" y="854710"/>
                </a:lnTo>
                <a:close/>
              </a:path>
              <a:path w="2663190" h="2663190">
                <a:moveTo>
                  <a:pt x="861060" y="861060"/>
                </a:moveTo>
                <a:lnTo>
                  <a:pt x="822960" y="861060"/>
                </a:lnTo>
                <a:lnTo>
                  <a:pt x="829310" y="867410"/>
                </a:lnTo>
                <a:lnTo>
                  <a:pt x="867410" y="867410"/>
                </a:lnTo>
                <a:lnTo>
                  <a:pt x="861060" y="861060"/>
                </a:lnTo>
                <a:close/>
              </a:path>
              <a:path w="2663190" h="2663190">
                <a:moveTo>
                  <a:pt x="867410" y="867410"/>
                </a:moveTo>
                <a:lnTo>
                  <a:pt x="829310" y="867410"/>
                </a:lnTo>
                <a:lnTo>
                  <a:pt x="835660" y="873760"/>
                </a:lnTo>
                <a:lnTo>
                  <a:pt x="873760" y="873760"/>
                </a:lnTo>
                <a:lnTo>
                  <a:pt x="867410" y="867410"/>
                </a:lnTo>
                <a:close/>
              </a:path>
              <a:path w="2663190" h="2663190">
                <a:moveTo>
                  <a:pt x="873760" y="873760"/>
                </a:moveTo>
                <a:lnTo>
                  <a:pt x="835660" y="873760"/>
                </a:lnTo>
                <a:lnTo>
                  <a:pt x="842010" y="880110"/>
                </a:lnTo>
                <a:lnTo>
                  <a:pt x="880110" y="880110"/>
                </a:lnTo>
                <a:lnTo>
                  <a:pt x="873760" y="873760"/>
                </a:lnTo>
                <a:close/>
              </a:path>
              <a:path w="2663190" h="2663190">
                <a:moveTo>
                  <a:pt x="880110" y="880110"/>
                </a:moveTo>
                <a:lnTo>
                  <a:pt x="842010" y="880110"/>
                </a:lnTo>
                <a:lnTo>
                  <a:pt x="848360" y="886460"/>
                </a:lnTo>
                <a:lnTo>
                  <a:pt x="886460" y="886460"/>
                </a:lnTo>
                <a:lnTo>
                  <a:pt x="880110" y="880110"/>
                </a:lnTo>
                <a:close/>
              </a:path>
              <a:path w="2663190" h="2663190">
                <a:moveTo>
                  <a:pt x="886460" y="886460"/>
                </a:moveTo>
                <a:lnTo>
                  <a:pt x="848360" y="886460"/>
                </a:lnTo>
                <a:lnTo>
                  <a:pt x="861060" y="899160"/>
                </a:lnTo>
                <a:lnTo>
                  <a:pt x="899160" y="899160"/>
                </a:lnTo>
                <a:lnTo>
                  <a:pt x="886460" y="886460"/>
                </a:lnTo>
                <a:close/>
              </a:path>
              <a:path w="2663190" h="2663190">
                <a:moveTo>
                  <a:pt x="899160" y="899160"/>
                </a:moveTo>
                <a:lnTo>
                  <a:pt x="861060" y="899160"/>
                </a:lnTo>
                <a:lnTo>
                  <a:pt x="867410" y="905510"/>
                </a:lnTo>
                <a:lnTo>
                  <a:pt x="905510" y="905510"/>
                </a:lnTo>
                <a:lnTo>
                  <a:pt x="899160" y="899160"/>
                </a:lnTo>
                <a:close/>
              </a:path>
              <a:path w="2663190" h="2663190">
                <a:moveTo>
                  <a:pt x="905510" y="905510"/>
                </a:moveTo>
                <a:lnTo>
                  <a:pt x="867410" y="905510"/>
                </a:lnTo>
                <a:lnTo>
                  <a:pt x="873760" y="911860"/>
                </a:lnTo>
                <a:lnTo>
                  <a:pt x="911860" y="911860"/>
                </a:lnTo>
                <a:lnTo>
                  <a:pt x="905510" y="905510"/>
                </a:lnTo>
                <a:close/>
              </a:path>
              <a:path w="2663190" h="2663190">
                <a:moveTo>
                  <a:pt x="911860" y="911860"/>
                </a:moveTo>
                <a:lnTo>
                  <a:pt x="873760" y="911860"/>
                </a:lnTo>
                <a:lnTo>
                  <a:pt x="880110" y="918210"/>
                </a:lnTo>
                <a:lnTo>
                  <a:pt x="918210" y="918210"/>
                </a:lnTo>
                <a:lnTo>
                  <a:pt x="911860" y="911860"/>
                </a:lnTo>
                <a:close/>
              </a:path>
              <a:path w="2663190" h="2663190">
                <a:moveTo>
                  <a:pt x="918210" y="918210"/>
                </a:moveTo>
                <a:lnTo>
                  <a:pt x="880110" y="918210"/>
                </a:lnTo>
                <a:lnTo>
                  <a:pt x="886460" y="924560"/>
                </a:lnTo>
                <a:lnTo>
                  <a:pt x="924560" y="924560"/>
                </a:lnTo>
                <a:lnTo>
                  <a:pt x="918210" y="918210"/>
                </a:lnTo>
                <a:close/>
              </a:path>
              <a:path w="2663190" h="2663190">
                <a:moveTo>
                  <a:pt x="924560" y="924560"/>
                </a:moveTo>
                <a:lnTo>
                  <a:pt x="886460" y="924560"/>
                </a:lnTo>
                <a:lnTo>
                  <a:pt x="892810" y="930910"/>
                </a:lnTo>
                <a:lnTo>
                  <a:pt x="930910" y="930910"/>
                </a:lnTo>
                <a:lnTo>
                  <a:pt x="924560" y="924560"/>
                </a:lnTo>
                <a:close/>
              </a:path>
              <a:path w="2663190" h="2663190">
                <a:moveTo>
                  <a:pt x="930910" y="930910"/>
                </a:moveTo>
                <a:lnTo>
                  <a:pt x="892810" y="930910"/>
                </a:lnTo>
                <a:lnTo>
                  <a:pt x="899160" y="937260"/>
                </a:lnTo>
                <a:lnTo>
                  <a:pt x="937260" y="937260"/>
                </a:lnTo>
                <a:lnTo>
                  <a:pt x="930910" y="930910"/>
                </a:lnTo>
                <a:close/>
              </a:path>
              <a:path w="2663190" h="2663190">
                <a:moveTo>
                  <a:pt x="937260" y="937260"/>
                </a:moveTo>
                <a:lnTo>
                  <a:pt x="899160" y="937260"/>
                </a:lnTo>
                <a:lnTo>
                  <a:pt x="905510" y="943610"/>
                </a:lnTo>
                <a:lnTo>
                  <a:pt x="943610" y="943610"/>
                </a:lnTo>
                <a:lnTo>
                  <a:pt x="937260" y="937260"/>
                </a:lnTo>
                <a:close/>
              </a:path>
              <a:path w="2663190" h="2663190">
                <a:moveTo>
                  <a:pt x="943610" y="943610"/>
                </a:moveTo>
                <a:lnTo>
                  <a:pt x="905510" y="943610"/>
                </a:lnTo>
                <a:lnTo>
                  <a:pt x="911860" y="949960"/>
                </a:lnTo>
                <a:lnTo>
                  <a:pt x="949960" y="949960"/>
                </a:lnTo>
                <a:lnTo>
                  <a:pt x="943610" y="943610"/>
                </a:lnTo>
                <a:close/>
              </a:path>
              <a:path w="2663190" h="2663190">
                <a:moveTo>
                  <a:pt x="949960" y="949960"/>
                </a:moveTo>
                <a:lnTo>
                  <a:pt x="911860" y="949960"/>
                </a:lnTo>
                <a:lnTo>
                  <a:pt x="918210" y="956310"/>
                </a:lnTo>
                <a:lnTo>
                  <a:pt x="956310" y="956310"/>
                </a:lnTo>
                <a:lnTo>
                  <a:pt x="949960" y="949960"/>
                </a:lnTo>
                <a:close/>
              </a:path>
              <a:path w="2663190" h="2663190">
                <a:moveTo>
                  <a:pt x="956310" y="956310"/>
                </a:moveTo>
                <a:lnTo>
                  <a:pt x="918210" y="956310"/>
                </a:lnTo>
                <a:lnTo>
                  <a:pt x="930910" y="969010"/>
                </a:lnTo>
                <a:lnTo>
                  <a:pt x="969010" y="969010"/>
                </a:lnTo>
                <a:lnTo>
                  <a:pt x="956310" y="956310"/>
                </a:lnTo>
                <a:close/>
              </a:path>
              <a:path w="2663190" h="2663190">
                <a:moveTo>
                  <a:pt x="969010" y="969010"/>
                </a:moveTo>
                <a:lnTo>
                  <a:pt x="930910" y="969010"/>
                </a:lnTo>
                <a:lnTo>
                  <a:pt x="949960" y="988060"/>
                </a:lnTo>
                <a:lnTo>
                  <a:pt x="988060" y="988060"/>
                </a:lnTo>
                <a:lnTo>
                  <a:pt x="969010" y="969010"/>
                </a:lnTo>
                <a:close/>
              </a:path>
              <a:path w="2663190" h="2663190">
                <a:moveTo>
                  <a:pt x="988060" y="988060"/>
                </a:moveTo>
                <a:lnTo>
                  <a:pt x="949960" y="988060"/>
                </a:lnTo>
                <a:lnTo>
                  <a:pt x="956310" y="994410"/>
                </a:lnTo>
                <a:lnTo>
                  <a:pt x="994410" y="994410"/>
                </a:lnTo>
                <a:lnTo>
                  <a:pt x="988060" y="988060"/>
                </a:lnTo>
                <a:close/>
              </a:path>
              <a:path w="2663190" h="2663190">
                <a:moveTo>
                  <a:pt x="994410" y="994410"/>
                </a:moveTo>
                <a:lnTo>
                  <a:pt x="956310" y="994410"/>
                </a:lnTo>
                <a:lnTo>
                  <a:pt x="962660" y="1000760"/>
                </a:lnTo>
                <a:lnTo>
                  <a:pt x="1000760" y="1000760"/>
                </a:lnTo>
                <a:lnTo>
                  <a:pt x="994410" y="994410"/>
                </a:lnTo>
                <a:close/>
              </a:path>
              <a:path w="2663190" h="2663190">
                <a:moveTo>
                  <a:pt x="1000760" y="1000760"/>
                </a:moveTo>
                <a:lnTo>
                  <a:pt x="962660" y="1000760"/>
                </a:lnTo>
                <a:lnTo>
                  <a:pt x="969010" y="1007110"/>
                </a:lnTo>
                <a:lnTo>
                  <a:pt x="1007110" y="1007110"/>
                </a:lnTo>
                <a:lnTo>
                  <a:pt x="1000760" y="1000760"/>
                </a:lnTo>
                <a:close/>
              </a:path>
              <a:path w="2663190" h="2663190">
                <a:moveTo>
                  <a:pt x="1007110" y="1007110"/>
                </a:moveTo>
                <a:lnTo>
                  <a:pt x="969010" y="1007110"/>
                </a:lnTo>
                <a:lnTo>
                  <a:pt x="975360" y="1013460"/>
                </a:lnTo>
                <a:lnTo>
                  <a:pt x="1013460" y="1013460"/>
                </a:lnTo>
                <a:lnTo>
                  <a:pt x="1007110" y="1007110"/>
                </a:lnTo>
                <a:close/>
              </a:path>
              <a:path w="2663190" h="2663190">
                <a:moveTo>
                  <a:pt x="1013460" y="1013460"/>
                </a:moveTo>
                <a:lnTo>
                  <a:pt x="975360" y="1013460"/>
                </a:lnTo>
                <a:lnTo>
                  <a:pt x="981710" y="1019810"/>
                </a:lnTo>
                <a:lnTo>
                  <a:pt x="1019810" y="1019810"/>
                </a:lnTo>
                <a:lnTo>
                  <a:pt x="1013460" y="1013460"/>
                </a:lnTo>
                <a:close/>
              </a:path>
              <a:path w="2663190" h="2663190">
                <a:moveTo>
                  <a:pt x="1019810" y="1019810"/>
                </a:moveTo>
                <a:lnTo>
                  <a:pt x="981710" y="1019810"/>
                </a:lnTo>
                <a:lnTo>
                  <a:pt x="988060" y="1026160"/>
                </a:lnTo>
                <a:lnTo>
                  <a:pt x="1026160" y="1026160"/>
                </a:lnTo>
                <a:lnTo>
                  <a:pt x="1019810" y="1019810"/>
                </a:lnTo>
                <a:close/>
              </a:path>
              <a:path w="2663190" h="2663190">
                <a:moveTo>
                  <a:pt x="1026160" y="1026160"/>
                </a:moveTo>
                <a:lnTo>
                  <a:pt x="988060" y="1026160"/>
                </a:lnTo>
                <a:lnTo>
                  <a:pt x="994410" y="1032510"/>
                </a:lnTo>
                <a:lnTo>
                  <a:pt x="1032510" y="1032510"/>
                </a:lnTo>
                <a:lnTo>
                  <a:pt x="1026160" y="1026160"/>
                </a:lnTo>
                <a:close/>
              </a:path>
              <a:path w="2663190" h="2663190">
                <a:moveTo>
                  <a:pt x="1032510" y="1032510"/>
                </a:moveTo>
                <a:lnTo>
                  <a:pt x="994410" y="1032510"/>
                </a:lnTo>
                <a:lnTo>
                  <a:pt x="1000760" y="1038860"/>
                </a:lnTo>
                <a:lnTo>
                  <a:pt x="1038860" y="1038860"/>
                </a:lnTo>
                <a:lnTo>
                  <a:pt x="1032510" y="1032510"/>
                </a:lnTo>
                <a:close/>
              </a:path>
              <a:path w="2663190" h="2663190">
                <a:moveTo>
                  <a:pt x="1038860" y="1038860"/>
                </a:moveTo>
                <a:lnTo>
                  <a:pt x="1000760" y="1038860"/>
                </a:lnTo>
                <a:lnTo>
                  <a:pt x="1040130" y="1078230"/>
                </a:lnTo>
                <a:lnTo>
                  <a:pt x="1078230" y="1078230"/>
                </a:lnTo>
                <a:lnTo>
                  <a:pt x="1038860" y="1038860"/>
                </a:lnTo>
                <a:close/>
              </a:path>
              <a:path w="2663190" h="2663190">
                <a:moveTo>
                  <a:pt x="1078230" y="1078230"/>
                </a:moveTo>
                <a:lnTo>
                  <a:pt x="1040130" y="1078230"/>
                </a:lnTo>
                <a:lnTo>
                  <a:pt x="1046480" y="1084580"/>
                </a:lnTo>
                <a:lnTo>
                  <a:pt x="1084580" y="1084580"/>
                </a:lnTo>
                <a:lnTo>
                  <a:pt x="1078230" y="1078230"/>
                </a:lnTo>
                <a:close/>
              </a:path>
              <a:path w="2663190" h="2663190">
                <a:moveTo>
                  <a:pt x="1084580" y="1084580"/>
                </a:moveTo>
                <a:lnTo>
                  <a:pt x="1046480" y="1084580"/>
                </a:lnTo>
                <a:lnTo>
                  <a:pt x="1109980" y="1148080"/>
                </a:lnTo>
                <a:lnTo>
                  <a:pt x="1148080" y="1148080"/>
                </a:lnTo>
                <a:lnTo>
                  <a:pt x="1084580" y="1084580"/>
                </a:lnTo>
                <a:close/>
              </a:path>
              <a:path w="2663190" h="2663190">
                <a:moveTo>
                  <a:pt x="1148080" y="1148080"/>
                </a:moveTo>
                <a:lnTo>
                  <a:pt x="1109980" y="1148080"/>
                </a:lnTo>
                <a:lnTo>
                  <a:pt x="1151889" y="1189990"/>
                </a:lnTo>
                <a:lnTo>
                  <a:pt x="1189990" y="1189990"/>
                </a:lnTo>
                <a:lnTo>
                  <a:pt x="1148080" y="1148080"/>
                </a:lnTo>
                <a:close/>
              </a:path>
              <a:path w="2663190" h="2663190">
                <a:moveTo>
                  <a:pt x="1189990" y="1189990"/>
                </a:moveTo>
                <a:lnTo>
                  <a:pt x="1151890" y="1189990"/>
                </a:lnTo>
                <a:lnTo>
                  <a:pt x="1160780" y="1198880"/>
                </a:lnTo>
                <a:lnTo>
                  <a:pt x="1198880" y="1198880"/>
                </a:lnTo>
                <a:lnTo>
                  <a:pt x="1189990" y="1189990"/>
                </a:lnTo>
                <a:close/>
              </a:path>
              <a:path w="2663190" h="2663190">
                <a:moveTo>
                  <a:pt x="1198880" y="1198880"/>
                </a:moveTo>
                <a:lnTo>
                  <a:pt x="1160780" y="1198880"/>
                </a:lnTo>
                <a:lnTo>
                  <a:pt x="1179830" y="1217930"/>
                </a:lnTo>
                <a:lnTo>
                  <a:pt x="1217930" y="1217930"/>
                </a:lnTo>
                <a:lnTo>
                  <a:pt x="1198880" y="1198880"/>
                </a:lnTo>
                <a:close/>
              </a:path>
              <a:path w="2663190" h="2663190">
                <a:moveTo>
                  <a:pt x="1217930" y="1217930"/>
                </a:moveTo>
                <a:lnTo>
                  <a:pt x="1179830" y="1217930"/>
                </a:lnTo>
                <a:lnTo>
                  <a:pt x="1183640" y="1221740"/>
                </a:lnTo>
                <a:lnTo>
                  <a:pt x="1221740" y="1221740"/>
                </a:lnTo>
                <a:lnTo>
                  <a:pt x="1217930" y="1217930"/>
                </a:lnTo>
                <a:close/>
              </a:path>
              <a:path w="2663190" h="2663190">
                <a:moveTo>
                  <a:pt x="1221740" y="1221740"/>
                </a:moveTo>
                <a:lnTo>
                  <a:pt x="1183640" y="1221740"/>
                </a:lnTo>
                <a:lnTo>
                  <a:pt x="1192530" y="1230630"/>
                </a:lnTo>
                <a:lnTo>
                  <a:pt x="1230630" y="1230630"/>
                </a:lnTo>
                <a:lnTo>
                  <a:pt x="1221740" y="1221740"/>
                </a:lnTo>
                <a:close/>
              </a:path>
              <a:path w="2663190" h="2663190">
                <a:moveTo>
                  <a:pt x="1230630" y="1230630"/>
                </a:moveTo>
                <a:lnTo>
                  <a:pt x="1192530" y="1230630"/>
                </a:lnTo>
                <a:lnTo>
                  <a:pt x="1198880" y="1236980"/>
                </a:lnTo>
                <a:lnTo>
                  <a:pt x="1236980" y="1236980"/>
                </a:lnTo>
                <a:lnTo>
                  <a:pt x="1230630" y="1230630"/>
                </a:lnTo>
                <a:close/>
              </a:path>
              <a:path w="2663190" h="2663190">
                <a:moveTo>
                  <a:pt x="1236980" y="1236980"/>
                </a:moveTo>
                <a:lnTo>
                  <a:pt x="1198880" y="1236980"/>
                </a:lnTo>
                <a:lnTo>
                  <a:pt x="1209040" y="1247140"/>
                </a:lnTo>
                <a:lnTo>
                  <a:pt x="1247140" y="1247140"/>
                </a:lnTo>
                <a:lnTo>
                  <a:pt x="1236980" y="1236980"/>
                </a:lnTo>
                <a:close/>
              </a:path>
              <a:path w="2663190" h="2663190">
                <a:moveTo>
                  <a:pt x="1247140" y="1247140"/>
                </a:moveTo>
                <a:lnTo>
                  <a:pt x="1209040" y="1247140"/>
                </a:lnTo>
                <a:lnTo>
                  <a:pt x="1215390" y="1253490"/>
                </a:lnTo>
                <a:lnTo>
                  <a:pt x="1253490" y="1253490"/>
                </a:lnTo>
                <a:lnTo>
                  <a:pt x="1247140" y="1247140"/>
                </a:lnTo>
                <a:close/>
              </a:path>
              <a:path w="2663190" h="2663190">
                <a:moveTo>
                  <a:pt x="1253490" y="1253490"/>
                </a:moveTo>
                <a:lnTo>
                  <a:pt x="1215390" y="1253490"/>
                </a:lnTo>
                <a:lnTo>
                  <a:pt x="1230630" y="1268730"/>
                </a:lnTo>
                <a:lnTo>
                  <a:pt x="1268730" y="1268730"/>
                </a:lnTo>
                <a:lnTo>
                  <a:pt x="1253490" y="1253490"/>
                </a:lnTo>
                <a:close/>
              </a:path>
              <a:path w="2663190" h="2663190">
                <a:moveTo>
                  <a:pt x="1268730" y="1268730"/>
                </a:moveTo>
                <a:lnTo>
                  <a:pt x="1230630" y="1268730"/>
                </a:lnTo>
                <a:lnTo>
                  <a:pt x="1234440" y="1272540"/>
                </a:lnTo>
                <a:lnTo>
                  <a:pt x="1272540" y="1272540"/>
                </a:lnTo>
                <a:lnTo>
                  <a:pt x="1268730" y="1268730"/>
                </a:lnTo>
                <a:close/>
              </a:path>
              <a:path w="2663190" h="2663190">
                <a:moveTo>
                  <a:pt x="1272540" y="1272540"/>
                </a:moveTo>
                <a:lnTo>
                  <a:pt x="1234440" y="1272540"/>
                </a:lnTo>
                <a:lnTo>
                  <a:pt x="1249680" y="1287780"/>
                </a:lnTo>
                <a:lnTo>
                  <a:pt x="1287780" y="1287780"/>
                </a:lnTo>
                <a:lnTo>
                  <a:pt x="1272540" y="1272540"/>
                </a:lnTo>
                <a:close/>
              </a:path>
              <a:path w="2663190" h="2663190">
                <a:moveTo>
                  <a:pt x="1287780" y="1287780"/>
                </a:moveTo>
                <a:lnTo>
                  <a:pt x="1249680" y="1287780"/>
                </a:lnTo>
                <a:lnTo>
                  <a:pt x="1256030" y="1294130"/>
                </a:lnTo>
                <a:lnTo>
                  <a:pt x="1294130" y="1294130"/>
                </a:lnTo>
                <a:lnTo>
                  <a:pt x="1287780" y="1287780"/>
                </a:lnTo>
                <a:close/>
              </a:path>
              <a:path w="2663190" h="2663190">
                <a:moveTo>
                  <a:pt x="1294130" y="1294130"/>
                </a:moveTo>
                <a:lnTo>
                  <a:pt x="1256030" y="1294130"/>
                </a:lnTo>
                <a:lnTo>
                  <a:pt x="1266190" y="1304290"/>
                </a:lnTo>
                <a:lnTo>
                  <a:pt x="1304290" y="1304290"/>
                </a:lnTo>
                <a:lnTo>
                  <a:pt x="1294130" y="1294130"/>
                </a:lnTo>
                <a:close/>
              </a:path>
              <a:path w="2663190" h="2663190">
                <a:moveTo>
                  <a:pt x="1304290" y="1304290"/>
                </a:moveTo>
                <a:lnTo>
                  <a:pt x="1266190" y="1304290"/>
                </a:lnTo>
                <a:lnTo>
                  <a:pt x="1310640" y="1348740"/>
                </a:lnTo>
                <a:lnTo>
                  <a:pt x="1348740" y="1348740"/>
                </a:lnTo>
                <a:lnTo>
                  <a:pt x="1304290" y="1304290"/>
                </a:lnTo>
                <a:close/>
              </a:path>
              <a:path w="2663190" h="2663190">
                <a:moveTo>
                  <a:pt x="1348740" y="1348740"/>
                </a:moveTo>
                <a:lnTo>
                  <a:pt x="1310640" y="1348740"/>
                </a:lnTo>
                <a:lnTo>
                  <a:pt x="1325880" y="1363980"/>
                </a:lnTo>
                <a:lnTo>
                  <a:pt x="1363980" y="1363980"/>
                </a:lnTo>
                <a:lnTo>
                  <a:pt x="1348740" y="1348740"/>
                </a:lnTo>
                <a:close/>
              </a:path>
              <a:path w="2663190" h="2663190">
                <a:moveTo>
                  <a:pt x="1363980" y="1363980"/>
                </a:moveTo>
                <a:lnTo>
                  <a:pt x="1325880" y="1363980"/>
                </a:lnTo>
                <a:lnTo>
                  <a:pt x="1332230" y="1370330"/>
                </a:lnTo>
                <a:lnTo>
                  <a:pt x="1370330" y="1370330"/>
                </a:lnTo>
                <a:lnTo>
                  <a:pt x="1363980" y="1363980"/>
                </a:lnTo>
                <a:close/>
              </a:path>
              <a:path w="2663190" h="2663190">
                <a:moveTo>
                  <a:pt x="1370330" y="1370330"/>
                </a:moveTo>
                <a:lnTo>
                  <a:pt x="1332230" y="1370330"/>
                </a:lnTo>
                <a:lnTo>
                  <a:pt x="1399540" y="1437640"/>
                </a:lnTo>
                <a:lnTo>
                  <a:pt x="1437640" y="1437640"/>
                </a:lnTo>
                <a:lnTo>
                  <a:pt x="1370330" y="1370330"/>
                </a:lnTo>
                <a:close/>
              </a:path>
              <a:path w="2663190" h="2663190">
                <a:moveTo>
                  <a:pt x="1437640" y="1437640"/>
                </a:moveTo>
                <a:lnTo>
                  <a:pt x="1399540" y="1437640"/>
                </a:lnTo>
                <a:lnTo>
                  <a:pt x="1433830" y="1471930"/>
                </a:lnTo>
                <a:lnTo>
                  <a:pt x="1471930" y="1471930"/>
                </a:lnTo>
                <a:lnTo>
                  <a:pt x="1437640" y="1437640"/>
                </a:lnTo>
                <a:close/>
              </a:path>
              <a:path w="2663190" h="2663190">
                <a:moveTo>
                  <a:pt x="1471930" y="1471930"/>
                </a:moveTo>
                <a:lnTo>
                  <a:pt x="1433830" y="1471930"/>
                </a:lnTo>
                <a:lnTo>
                  <a:pt x="1450340" y="1488440"/>
                </a:lnTo>
                <a:lnTo>
                  <a:pt x="1488440" y="1488440"/>
                </a:lnTo>
                <a:lnTo>
                  <a:pt x="1471930" y="1471930"/>
                </a:lnTo>
                <a:close/>
              </a:path>
              <a:path w="2663190" h="2663190">
                <a:moveTo>
                  <a:pt x="1488440" y="1488440"/>
                </a:moveTo>
                <a:lnTo>
                  <a:pt x="1450340" y="1488440"/>
                </a:lnTo>
                <a:lnTo>
                  <a:pt x="1501140" y="1539240"/>
                </a:lnTo>
                <a:lnTo>
                  <a:pt x="1539240" y="1539240"/>
                </a:lnTo>
                <a:lnTo>
                  <a:pt x="1488440" y="1488440"/>
                </a:lnTo>
                <a:close/>
              </a:path>
              <a:path w="2663190" h="2663190">
                <a:moveTo>
                  <a:pt x="1539240" y="1539240"/>
                </a:moveTo>
                <a:lnTo>
                  <a:pt x="1501140" y="1539240"/>
                </a:lnTo>
                <a:lnTo>
                  <a:pt x="1567180" y="1605280"/>
                </a:lnTo>
                <a:lnTo>
                  <a:pt x="1605280" y="1605280"/>
                </a:lnTo>
                <a:lnTo>
                  <a:pt x="1539240" y="1539240"/>
                </a:lnTo>
                <a:close/>
              </a:path>
              <a:path w="2663190" h="2663190">
                <a:moveTo>
                  <a:pt x="1605280" y="1605280"/>
                </a:moveTo>
                <a:lnTo>
                  <a:pt x="1567180" y="1605280"/>
                </a:lnTo>
                <a:lnTo>
                  <a:pt x="1617980" y="1656080"/>
                </a:lnTo>
                <a:lnTo>
                  <a:pt x="1656080" y="1656080"/>
                </a:lnTo>
                <a:lnTo>
                  <a:pt x="1605280" y="1605280"/>
                </a:lnTo>
                <a:close/>
              </a:path>
              <a:path w="2663190" h="2663190">
                <a:moveTo>
                  <a:pt x="1656080" y="1656080"/>
                </a:moveTo>
                <a:lnTo>
                  <a:pt x="1617980" y="1656080"/>
                </a:lnTo>
                <a:lnTo>
                  <a:pt x="1628140" y="1666240"/>
                </a:lnTo>
                <a:lnTo>
                  <a:pt x="1666240" y="1666240"/>
                </a:lnTo>
                <a:lnTo>
                  <a:pt x="1656080" y="1656080"/>
                </a:lnTo>
                <a:close/>
              </a:path>
              <a:path w="2663190" h="2663190">
                <a:moveTo>
                  <a:pt x="1666240" y="1666240"/>
                </a:moveTo>
                <a:lnTo>
                  <a:pt x="1628140" y="1666240"/>
                </a:lnTo>
                <a:lnTo>
                  <a:pt x="1640840" y="1678940"/>
                </a:lnTo>
                <a:lnTo>
                  <a:pt x="1678940" y="1678940"/>
                </a:lnTo>
                <a:lnTo>
                  <a:pt x="1666240" y="1666240"/>
                </a:lnTo>
                <a:close/>
              </a:path>
              <a:path w="2663190" h="2663190">
                <a:moveTo>
                  <a:pt x="1678940" y="1678940"/>
                </a:moveTo>
                <a:lnTo>
                  <a:pt x="1640840" y="1678940"/>
                </a:lnTo>
                <a:lnTo>
                  <a:pt x="1649730" y="1687830"/>
                </a:lnTo>
                <a:lnTo>
                  <a:pt x="1687830" y="1687830"/>
                </a:lnTo>
                <a:lnTo>
                  <a:pt x="1678940" y="1678940"/>
                </a:lnTo>
                <a:close/>
              </a:path>
              <a:path w="2663190" h="2663190">
                <a:moveTo>
                  <a:pt x="1687830" y="1687830"/>
                </a:moveTo>
                <a:lnTo>
                  <a:pt x="1649730" y="1687830"/>
                </a:lnTo>
                <a:lnTo>
                  <a:pt x="1678940" y="1717040"/>
                </a:lnTo>
                <a:lnTo>
                  <a:pt x="1717040" y="1717040"/>
                </a:lnTo>
                <a:lnTo>
                  <a:pt x="1687830" y="1687830"/>
                </a:lnTo>
                <a:close/>
              </a:path>
              <a:path w="2663190" h="2663190">
                <a:moveTo>
                  <a:pt x="1717040" y="1717040"/>
                </a:moveTo>
                <a:lnTo>
                  <a:pt x="1678940" y="1717040"/>
                </a:lnTo>
                <a:lnTo>
                  <a:pt x="1697990" y="1736090"/>
                </a:lnTo>
                <a:lnTo>
                  <a:pt x="1736090" y="1736090"/>
                </a:lnTo>
                <a:lnTo>
                  <a:pt x="1717040" y="1717040"/>
                </a:lnTo>
                <a:close/>
              </a:path>
              <a:path w="2663190" h="2663190">
                <a:moveTo>
                  <a:pt x="1736090" y="1736090"/>
                </a:moveTo>
                <a:lnTo>
                  <a:pt x="1697990" y="1736090"/>
                </a:lnTo>
                <a:lnTo>
                  <a:pt x="1710690" y="1748790"/>
                </a:lnTo>
                <a:lnTo>
                  <a:pt x="1748790" y="1748790"/>
                </a:lnTo>
                <a:lnTo>
                  <a:pt x="1736090" y="1736090"/>
                </a:lnTo>
                <a:close/>
              </a:path>
              <a:path w="2663190" h="2663190">
                <a:moveTo>
                  <a:pt x="1748790" y="1748790"/>
                </a:moveTo>
                <a:lnTo>
                  <a:pt x="1710690" y="1748790"/>
                </a:lnTo>
                <a:lnTo>
                  <a:pt x="1713230" y="1751330"/>
                </a:lnTo>
                <a:lnTo>
                  <a:pt x="1751330" y="1751330"/>
                </a:lnTo>
                <a:lnTo>
                  <a:pt x="1748790" y="1748790"/>
                </a:lnTo>
                <a:close/>
              </a:path>
              <a:path w="2663190" h="2663190">
                <a:moveTo>
                  <a:pt x="1751330" y="1751330"/>
                </a:moveTo>
                <a:lnTo>
                  <a:pt x="1713230" y="1751330"/>
                </a:lnTo>
                <a:lnTo>
                  <a:pt x="1729740" y="1767840"/>
                </a:lnTo>
                <a:lnTo>
                  <a:pt x="1767840" y="1767840"/>
                </a:lnTo>
                <a:lnTo>
                  <a:pt x="1751330" y="1751330"/>
                </a:lnTo>
                <a:close/>
              </a:path>
              <a:path w="2663190" h="2663190">
                <a:moveTo>
                  <a:pt x="1767840" y="1767840"/>
                </a:moveTo>
                <a:lnTo>
                  <a:pt x="1729740" y="1767840"/>
                </a:lnTo>
                <a:lnTo>
                  <a:pt x="1744980" y="1783080"/>
                </a:lnTo>
                <a:lnTo>
                  <a:pt x="1783080" y="1783080"/>
                </a:lnTo>
                <a:lnTo>
                  <a:pt x="1767840" y="1767840"/>
                </a:lnTo>
                <a:close/>
              </a:path>
              <a:path w="2663190" h="2663190">
                <a:moveTo>
                  <a:pt x="1783080" y="1783080"/>
                </a:moveTo>
                <a:lnTo>
                  <a:pt x="1744980" y="1783080"/>
                </a:lnTo>
                <a:lnTo>
                  <a:pt x="1748790" y="1786890"/>
                </a:lnTo>
                <a:lnTo>
                  <a:pt x="1786890" y="1786890"/>
                </a:lnTo>
                <a:lnTo>
                  <a:pt x="1783080" y="1783080"/>
                </a:lnTo>
                <a:close/>
              </a:path>
              <a:path w="2663190" h="2663190">
                <a:moveTo>
                  <a:pt x="1786890" y="1786890"/>
                </a:moveTo>
                <a:lnTo>
                  <a:pt x="1748790" y="1786890"/>
                </a:lnTo>
                <a:lnTo>
                  <a:pt x="1755140" y="1793240"/>
                </a:lnTo>
                <a:lnTo>
                  <a:pt x="1793240" y="1793240"/>
                </a:lnTo>
                <a:lnTo>
                  <a:pt x="1786890" y="1786890"/>
                </a:lnTo>
                <a:close/>
              </a:path>
              <a:path w="2663190" h="2663190">
                <a:moveTo>
                  <a:pt x="1793240" y="1793240"/>
                </a:moveTo>
                <a:lnTo>
                  <a:pt x="1755140" y="1793240"/>
                </a:lnTo>
                <a:lnTo>
                  <a:pt x="1764030" y="1802130"/>
                </a:lnTo>
                <a:lnTo>
                  <a:pt x="1802130" y="1802130"/>
                </a:lnTo>
                <a:lnTo>
                  <a:pt x="1793240" y="1793240"/>
                </a:lnTo>
                <a:close/>
              </a:path>
              <a:path w="2663190" h="2663190">
                <a:moveTo>
                  <a:pt x="1802130" y="1802130"/>
                </a:moveTo>
                <a:lnTo>
                  <a:pt x="1764030" y="1802130"/>
                </a:lnTo>
                <a:lnTo>
                  <a:pt x="1767840" y="1805940"/>
                </a:lnTo>
                <a:lnTo>
                  <a:pt x="1805940" y="1805940"/>
                </a:lnTo>
                <a:lnTo>
                  <a:pt x="1802130" y="1802130"/>
                </a:lnTo>
                <a:close/>
              </a:path>
              <a:path w="2663190" h="2663190">
                <a:moveTo>
                  <a:pt x="1805940" y="1805940"/>
                </a:moveTo>
                <a:lnTo>
                  <a:pt x="1767840" y="1805940"/>
                </a:lnTo>
                <a:lnTo>
                  <a:pt x="1770380" y="1808480"/>
                </a:lnTo>
                <a:lnTo>
                  <a:pt x="1808480" y="1808480"/>
                </a:lnTo>
                <a:lnTo>
                  <a:pt x="1805940" y="1805940"/>
                </a:lnTo>
                <a:close/>
              </a:path>
              <a:path w="2663190" h="2663190">
                <a:moveTo>
                  <a:pt x="1808480" y="1808480"/>
                </a:moveTo>
                <a:lnTo>
                  <a:pt x="1770380" y="1808480"/>
                </a:lnTo>
                <a:lnTo>
                  <a:pt x="1783080" y="1821180"/>
                </a:lnTo>
                <a:lnTo>
                  <a:pt x="1821180" y="1821180"/>
                </a:lnTo>
                <a:lnTo>
                  <a:pt x="1808480" y="1808480"/>
                </a:lnTo>
                <a:close/>
              </a:path>
              <a:path w="2663190" h="2663190">
                <a:moveTo>
                  <a:pt x="1821180" y="1821180"/>
                </a:moveTo>
                <a:lnTo>
                  <a:pt x="1783080" y="1821180"/>
                </a:lnTo>
                <a:lnTo>
                  <a:pt x="1786890" y="1824990"/>
                </a:lnTo>
                <a:lnTo>
                  <a:pt x="1824990" y="1824990"/>
                </a:lnTo>
                <a:lnTo>
                  <a:pt x="1821180" y="1821180"/>
                </a:lnTo>
                <a:close/>
              </a:path>
              <a:path w="2663190" h="2663190">
                <a:moveTo>
                  <a:pt x="1824990" y="1824990"/>
                </a:moveTo>
                <a:lnTo>
                  <a:pt x="1786890" y="1824990"/>
                </a:lnTo>
                <a:lnTo>
                  <a:pt x="1795780" y="1833880"/>
                </a:lnTo>
                <a:lnTo>
                  <a:pt x="1833880" y="1833880"/>
                </a:lnTo>
                <a:lnTo>
                  <a:pt x="1824990" y="1824990"/>
                </a:lnTo>
                <a:close/>
              </a:path>
              <a:path w="2663190" h="2663190">
                <a:moveTo>
                  <a:pt x="1833880" y="1833880"/>
                </a:moveTo>
                <a:lnTo>
                  <a:pt x="1795780" y="1833880"/>
                </a:lnTo>
                <a:lnTo>
                  <a:pt x="1802130" y="1840230"/>
                </a:lnTo>
                <a:lnTo>
                  <a:pt x="1840230" y="1840230"/>
                </a:lnTo>
                <a:lnTo>
                  <a:pt x="1833880" y="1833880"/>
                </a:lnTo>
                <a:close/>
              </a:path>
              <a:path w="2663190" h="2663190">
                <a:moveTo>
                  <a:pt x="1840230" y="1840230"/>
                </a:moveTo>
                <a:lnTo>
                  <a:pt x="1802130" y="1840230"/>
                </a:lnTo>
                <a:lnTo>
                  <a:pt x="1814830" y="1852930"/>
                </a:lnTo>
                <a:lnTo>
                  <a:pt x="1852930" y="1852930"/>
                </a:lnTo>
                <a:lnTo>
                  <a:pt x="1840230" y="1840230"/>
                </a:lnTo>
                <a:close/>
              </a:path>
              <a:path w="2663190" h="2663190">
                <a:moveTo>
                  <a:pt x="2463800" y="2463800"/>
                </a:moveTo>
                <a:lnTo>
                  <a:pt x="2425700" y="2463800"/>
                </a:lnTo>
                <a:lnTo>
                  <a:pt x="2551430" y="2589530"/>
                </a:lnTo>
                <a:lnTo>
                  <a:pt x="2589530" y="2589530"/>
                </a:lnTo>
                <a:lnTo>
                  <a:pt x="2463800" y="2463800"/>
                </a:lnTo>
                <a:close/>
              </a:path>
              <a:path w="2663190" h="2663190">
                <a:moveTo>
                  <a:pt x="2461260" y="2461260"/>
                </a:moveTo>
                <a:lnTo>
                  <a:pt x="2423160" y="2461260"/>
                </a:lnTo>
                <a:lnTo>
                  <a:pt x="2424430" y="2462530"/>
                </a:lnTo>
                <a:lnTo>
                  <a:pt x="2462530" y="2462530"/>
                </a:lnTo>
                <a:lnTo>
                  <a:pt x="2461260" y="2461260"/>
                </a:lnTo>
                <a:close/>
              </a:path>
              <a:path w="2663190" h="2663190">
                <a:moveTo>
                  <a:pt x="2457450" y="2457450"/>
                </a:moveTo>
                <a:lnTo>
                  <a:pt x="2419350" y="2457450"/>
                </a:lnTo>
                <a:lnTo>
                  <a:pt x="2421890" y="2459990"/>
                </a:lnTo>
                <a:lnTo>
                  <a:pt x="2459990" y="2459990"/>
                </a:lnTo>
                <a:lnTo>
                  <a:pt x="2457450" y="2457450"/>
                </a:lnTo>
                <a:close/>
              </a:path>
              <a:path w="2663190" h="2663190">
                <a:moveTo>
                  <a:pt x="2454910" y="2454910"/>
                </a:moveTo>
                <a:lnTo>
                  <a:pt x="2416810" y="2454910"/>
                </a:lnTo>
                <a:lnTo>
                  <a:pt x="2418080" y="2456180"/>
                </a:lnTo>
                <a:lnTo>
                  <a:pt x="2456180" y="2456180"/>
                </a:lnTo>
                <a:lnTo>
                  <a:pt x="2454910" y="2454910"/>
                </a:lnTo>
                <a:close/>
              </a:path>
              <a:path w="2663190" h="2663190">
                <a:moveTo>
                  <a:pt x="2451100" y="2451100"/>
                </a:moveTo>
                <a:lnTo>
                  <a:pt x="2413000" y="2451100"/>
                </a:lnTo>
                <a:lnTo>
                  <a:pt x="2415540" y="2453640"/>
                </a:lnTo>
                <a:lnTo>
                  <a:pt x="2453640" y="2453640"/>
                </a:lnTo>
                <a:lnTo>
                  <a:pt x="2451100" y="2451100"/>
                </a:lnTo>
                <a:close/>
              </a:path>
              <a:path w="2663190" h="2663190">
                <a:moveTo>
                  <a:pt x="2448560" y="2448560"/>
                </a:moveTo>
                <a:lnTo>
                  <a:pt x="2410460" y="2448560"/>
                </a:lnTo>
                <a:lnTo>
                  <a:pt x="2411730" y="2449830"/>
                </a:lnTo>
                <a:lnTo>
                  <a:pt x="2449830" y="2449830"/>
                </a:lnTo>
                <a:lnTo>
                  <a:pt x="2448560" y="2448560"/>
                </a:lnTo>
                <a:close/>
              </a:path>
              <a:path w="2663190" h="2663190">
                <a:moveTo>
                  <a:pt x="2444750" y="2444750"/>
                </a:moveTo>
                <a:lnTo>
                  <a:pt x="2406650" y="2444750"/>
                </a:lnTo>
                <a:lnTo>
                  <a:pt x="2409190" y="2447290"/>
                </a:lnTo>
                <a:lnTo>
                  <a:pt x="2447290" y="2447290"/>
                </a:lnTo>
                <a:lnTo>
                  <a:pt x="2444750" y="2444750"/>
                </a:lnTo>
                <a:close/>
              </a:path>
              <a:path w="2663190" h="2663190">
                <a:moveTo>
                  <a:pt x="2442210" y="2442210"/>
                </a:moveTo>
                <a:lnTo>
                  <a:pt x="2404110" y="2442210"/>
                </a:lnTo>
                <a:lnTo>
                  <a:pt x="2405380" y="2443480"/>
                </a:lnTo>
                <a:lnTo>
                  <a:pt x="2443480" y="2443480"/>
                </a:lnTo>
                <a:lnTo>
                  <a:pt x="2442210" y="2442210"/>
                </a:lnTo>
                <a:close/>
              </a:path>
              <a:path w="2663190" h="2663190">
                <a:moveTo>
                  <a:pt x="2438400" y="2438400"/>
                </a:moveTo>
                <a:lnTo>
                  <a:pt x="2400300" y="2438400"/>
                </a:lnTo>
                <a:lnTo>
                  <a:pt x="2402840" y="2440940"/>
                </a:lnTo>
                <a:lnTo>
                  <a:pt x="2440940" y="2440940"/>
                </a:lnTo>
                <a:lnTo>
                  <a:pt x="2438400" y="2438400"/>
                </a:lnTo>
                <a:close/>
              </a:path>
              <a:path w="2663190" h="2663190">
                <a:moveTo>
                  <a:pt x="2435860" y="2435860"/>
                </a:moveTo>
                <a:lnTo>
                  <a:pt x="2397760" y="2435860"/>
                </a:lnTo>
                <a:lnTo>
                  <a:pt x="2399030" y="2437130"/>
                </a:lnTo>
                <a:lnTo>
                  <a:pt x="2437130" y="2437130"/>
                </a:lnTo>
                <a:lnTo>
                  <a:pt x="2435860" y="2435860"/>
                </a:lnTo>
                <a:close/>
              </a:path>
              <a:path w="2663190" h="2663190">
                <a:moveTo>
                  <a:pt x="2432050" y="2432050"/>
                </a:moveTo>
                <a:lnTo>
                  <a:pt x="2393950" y="2432050"/>
                </a:lnTo>
                <a:lnTo>
                  <a:pt x="2396490" y="2434590"/>
                </a:lnTo>
                <a:lnTo>
                  <a:pt x="2434590" y="2434590"/>
                </a:lnTo>
                <a:lnTo>
                  <a:pt x="2432050" y="2432050"/>
                </a:lnTo>
                <a:close/>
              </a:path>
              <a:path w="2663190" h="2663190">
                <a:moveTo>
                  <a:pt x="2429510" y="2429510"/>
                </a:moveTo>
                <a:lnTo>
                  <a:pt x="2391410" y="2429510"/>
                </a:lnTo>
                <a:lnTo>
                  <a:pt x="2392680" y="2430780"/>
                </a:lnTo>
                <a:lnTo>
                  <a:pt x="2430780" y="2430780"/>
                </a:lnTo>
                <a:lnTo>
                  <a:pt x="2429510" y="2429510"/>
                </a:lnTo>
                <a:close/>
              </a:path>
              <a:path w="2663190" h="2663190">
                <a:moveTo>
                  <a:pt x="2425700" y="2425700"/>
                </a:moveTo>
                <a:lnTo>
                  <a:pt x="2387600" y="2425700"/>
                </a:lnTo>
                <a:lnTo>
                  <a:pt x="2390140" y="2428240"/>
                </a:lnTo>
                <a:lnTo>
                  <a:pt x="2428240" y="2428240"/>
                </a:lnTo>
                <a:lnTo>
                  <a:pt x="2425700" y="2425700"/>
                </a:lnTo>
                <a:close/>
              </a:path>
              <a:path w="2663190" h="2663190">
                <a:moveTo>
                  <a:pt x="2423160" y="2423160"/>
                </a:moveTo>
                <a:lnTo>
                  <a:pt x="2385060" y="2423160"/>
                </a:lnTo>
                <a:lnTo>
                  <a:pt x="2386330" y="2424430"/>
                </a:lnTo>
                <a:lnTo>
                  <a:pt x="2424430" y="2424430"/>
                </a:lnTo>
                <a:lnTo>
                  <a:pt x="2423160" y="2423160"/>
                </a:lnTo>
                <a:close/>
              </a:path>
              <a:path w="2663190" h="2663190">
                <a:moveTo>
                  <a:pt x="2419350" y="2419350"/>
                </a:moveTo>
                <a:lnTo>
                  <a:pt x="2381250" y="2419350"/>
                </a:lnTo>
                <a:lnTo>
                  <a:pt x="2383790" y="2421890"/>
                </a:lnTo>
                <a:lnTo>
                  <a:pt x="2421890" y="2421890"/>
                </a:lnTo>
                <a:lnTo>
                  <a:pt x="2419350" y="2419350"/>
                </a:lnTo>
                <a:close/>
              </a:path>
              <a:path w="2663190" h="2663190">
                <a:moveTo>
                  <a:pt x="2416810" y="2416810"/>
                </a:moveTo>
                <a:lnTo>
                  <a:pt x="2378710" y="2416810"/>
                </a:lnTo>
                <a:lnTo>
                  <a:pt x="2379980" y="2418080"/>
                </a:lnTo>
                <a:lnTo>
                  <a:pt x="2418080" y="2418080"/>
                </a:lnTo>
                <a:lnTo>
                  <a:pt x="2416810" y="2416810"/>
                </a:lnTo>
                <a:close/>
              </a:path>
              <a:path w="2663190" h="2663190">
                <a:moveTo>
                  <a:pt x="2413000" y="2413000"/>
                </a:moveTo>
                <a:lnTo>
                  <a:pt x="2374900" y="2413000"/>
                </a:lnTo>
                <a:lnTo>
                  <a:pt x="2377440" y="2415540"/>
                </a:lnTo>
                <a:lnTo>
                  <a:pt x="2415540" y="2415540"/>
                </a:lnTo>
                <a:lnTo>
                  <a:pt x="2413000" y="2413000"/>
                </a:lnTo>
                <a:close/>
              </a:path>
              <a:path w="2663190" h="2663190">
                <a:moveTo>
                  <a:pt x="2410460" y="2410460"/>
                </a:moveTo>
                <a:lnTo>
                  <a:pt x="2372360" y="2410460"/>
                </a:lnTo>
                <a:lnTo>
                  <a:pt x="2373630" y="2411730"/>
                </a:lnTo>
                <a:lnTo>
                  <a:pt x="2411730" y="2411730"/>
                </a:lnTo>
                <a:lnTo>
                  <a:pt x="2410460" y="2410460"/>
                </a:lnTo>
                <a:close/>
              </a:path>
              <a:path w="2663190" h="2663190">
                <a:moveTo>
                  <a:pt x="2406650" y="2406650"/>
                </a:moveTo>
                <a:lnTo>
                  <a:pt x="2368550" y="2406650"/>
                </a:lnTo>
                <a:lnTo>
                  <a:pt x="2371090" y="2409190"/>
                </a:lnTo>
                <a:lnTo>
                  <a:pt x="2409190" y="2409190"/>
                </a:lnTo>
                <a:lnTo>
                  <a:pt x="2406650" y="2406650"/>
                </a:lnTo>
                <a:close/>
              </a:path>
              <a:path w="2663190" h="2663190">
                <a:moveTo>
                  <a:pt x="2404110" y="2404110"/>
                </a:moveTo>
                <a:lnTo>
                  <a:pt x="2366010" y="2404110"/>
                </a:lnTo>
                <a:lnTo>
                  <a:pt x="2367280" y="2405380"/>
                </a:lnTo>
                <a:lnTo>
                  <a:pt x="2405380" y="2405380"/>
                </a:lnTo>
                <a:lnTo>
                  <a:pt x="2404110" y="2404110"/>
                </a:lnTo>
                <a:close/>
              </a:path>
              <a:path w="2663190" h="2663190">
                <a:moveTo>
                  <a:pt x="2400300" y="2400300"/>
                </a:moveTo>
                <a:lnTo>
                  <a:pt x="2362200" y="2400300"/>
                </a:lnTo>
                <a:lnTo>
                  <a:pt x="2364740" y="2402840"/>
                </a:lnTo>
                <a:lnTo>
                  <a:pt x="2402840" y="2402840"/>
                </a:lnTo>
                <a:lnTo>
                  <a:pt x="2400300" y="2400300"/>
                </a:lnTo>
                <a:close/>
              </a:path>
              <a:path w="2663190" h="2663190">
                <a:moveTo>
                  <a:pt x="2397760" y="2397760"/>
                </a:moveTo>
                <a:lnTo>
                  <a:pt x="2359660" y="2397760"/>
                </a:lnTo>
                <a:lnTo>
                  <a:pt x="2360930" y="2399030"/>
                </a:lnTo>
                <a:lnTo>
                  <a:pt x="2399030" y="2399030"/>
                </a:lnTo>
                <a:lnTo>
                  <a:pt x="2397760" y="2397760"/>
                </a:lnTo>
                <a:close/>
              </a:path>
              <a:path w="2663190" h="2663190">
                <a:moveTo>
                  <a:pt x="2393950" y="2393950"/>
                </a:moveTo>
                <a:lnTo>
                  <a:pt x="2355850" y="2393950"/>
                </a:lnTo>
                <a:lnTo>
                  <a:pt x="2358390" y="2396490"/>
                </a:lnTo>
                <a:lnTo>
                  <a:pt x="2396490" y="2396490"/>
                </a:lnTo>
                <a:lnTo>
                  <a:pt x="2393950" y="2393950"/>
                </a:lnTo>
                <a:close/>
              </a:path>
              <a:path w="2663190" h="2663190">
                <a:moveTo>
                  <a:pt x="2391410" y="2391410"/>
                </a:moveTo>
                <a:lnTo>
                  <a:pt x="2353310" y="2391410"/>
                </a:lnTo>
                <a:lnTo>
                  <a:pt x="2354580" y="2392680"/>
                </a:lnTo>
                <a:lnTo>
                  <a:pt x="2392680" y="2392680"/>
                </a:lnTo>
                <a:lnTo>
                  <a:pt x="2391410" y="2391410"/>
                </a:lnTo>
                <a:close/>
              </a:path>
              <a:path w="2663190" h="2663190">
                <a:moveTo>
                  <a:pt x="2387600" y="2387600"/>
                </a:moveTo>
                <a:lnTo>
                  <a:pt x="2349500" y="2387600"/>
                </a:lnTo>
                <a:lnTo>
                  <a:pt x="2352040" y="2390140"/>
                </a:lnTo>
                <a:lnTo>
                  <a:pt x="2390140" y="2390140"/>
                </a:lnTo>
                <a:lnTo>
                  <a:pt x="2387600" y="2387600"/>
                </a:lnTo>
                <a:close/>
              </a:path>
              <a:path w="2663190" h="2663190">
                <a:moveTo>
                  <a:pt x="2385060" y="2385060"/>
                </a:moveTo>
                <a:lnTo>
                  <a:pt x="2346960" y="2385060"/>
                </a:lnTo>
                <a:lnTo>
                  <a:pt x="2348230" y="2386330"/>
                </a:lnTo>
                <a:lnTo>
                  <a:pt x="2386330" y="2386330"/>
                </a:lnTo>
                <a:lnTo>
                  <a:pt x="2385060" y="2385060"/>
                </a:lnTo>
                <a:close/>
              </a:path>
              <a:path w="2663190" h="2663190">
                <a:moveTo>
                  <a:pt x="2381250" y="2381250"/>
                </a:moveTo>
                <a:lnTo>
                  <a:pt x="2343150" y="2381250"/>
                </a:lnTo>
                <a:lnTo>
                  <a:pt x="2345690" y="2383790"/>
                </a:lnTo>
                <a:lnTo>
                  <a:pt x="2383790" y="2383790"/>
                </a:lnTo>
                <a:lnTo>
                  <a:pt x="2381250" y="2381250"/>
                </a:lnTo>
                <a:close/>
              </a:path>
              <a:path w="2663190" h="2663190">
                <a:moveTo>
                  <a:pt x="2378710" y="2378710"/>
                </a:moveTo>
                <a:lnTo>
                  <a:pt x="2340610" y="2378710"/>
                </a:lnTo>
                <a:lnTo>
                  <a:pt x="2341880" y="2379980"/>
                </a:lnTo>
                <a:lnTo>
                  <a:pt x="2379980" y="2379980"/>
                </a:lnTo>
                <a:lnTo>
                  <a:pt x="2378710" y="2378710"/>
                </a:lnTo>
                <a:close/>
              </a:path>
              <a:path w="2663190" h="2663190">
                <a:moveTo>
                  <a:pt x="2374900" y="2374900"/>
                </a:moveTo>
                <a:lnTo>
                  <a:pt x="2336800" y="2374900"/>
                </a:lnTo>
                <a:lnTo>
                  <a:pt x="2339340" y="2377440"/>
                </a:lnTo>
                <a:lnTo>
                  <a:pt x="2377440" y="2377440"/>
                </a:lnTo>
                <a:lnTo>
                  <a:pt x="2374900" y="2374900"/>
                </a:lnTo>
                <a:close/>
              </a:path>
              <a:path w="2663190" h="2663190">
                <a:moveTo>
                  <a:pt x="2372360" y="2372360"/>
                </a:moveTo>
                <a:lnTo>
                  <a:pt x="2334260" y="2372360"/>
                </a:lnTo>
                <a:lnTo>
                  <a:pt x="2335530" y="2373630"/>
                </a:lnTo>
                <a:lnTo>
                  <a:pt x="2373630" y="2373630"/>
                </a:lnTo>
                <a:lnTo>
                  <a:pt x="2372360" y="2372360"/>
                </a:lnTo>
                <a:close/>
              </a:path>
              <a:path w="2663190" h="2663190">
                <a:moveTo>
                  <a:pt x="2366010" y="2366010"/>
                </a:moveTo>
                <a:lnTo>
                  <a:pt x="2327910" y="2366010"/>
                </a:lnTo>
                <a:lnTo>
                  <a:pt x="2332990" y="2371090"/>
                </a:lnTo>
                <a:lnTo>
                  <a:pt x="2371090" y="2371090"/>
                </a:lnTo>
                <a:lnTo>
                  <a:pt x="2366010" y="2366010"/>
                </a:lnTo>
                <a:close/>
              </a:path>
              <a:path w="2663190" h="2663190">
                <a:moveTo>
                  <a:pt x="2362200" y="2362200"/>
                </a:moveTo>
                <a:lnTo>
                  <a:pt x="2324100" y="2362200"/>
                </a:lnTo>
                <a:lnTo>
                  <a:pt x="2326640" y="2364740"/>
                </a:lnTo>
                <a:lnTo>
                  <a:pt x="2364740" y="2364740"/>
                </a:lnTo>
                <a:lnTo>
                  <a:pt x="2362200" y="2362200"/>
                </a:lnTo>
                <a:close/>
              </a:path>
              <a:path w="2663190" h="2663190">
                <a:moveTo>
                  <a:pt x="2359660" y="2359660"/>
                </a:moveTo>
                <a:lnTo>
                  <a:pt x="2321560" y="2359660"/>
                </a:lnTo>
                <a:lnTo>
                  <a:pt x="2322830" y="2360930"/>
                </a:lnTo>
                <a:lnTo>
                  <a:pt x="2360930" y="2360930"/>
                </a:lnTo>
                <a:lnTo>
                  <a:pt x="2359660" y="2359660"/>
                </a:lnTo>
                <a:close/>
              </a:path>
              <a:path w="2663190" h="2663190">
                <a:moveTo>
                  <a:pt x="2355850" y="2355850"/>
                </a:moveTo>
                <a:lnTo>
                  <a:pt x="2317750" y="2355850"/>
                </a:lnTo>
                <a:lnTo>
                  <a:pt x="2320290" y="2358390"/>
                </a:lnTo>
                <a:lnTo>
                  <a:pt x="2358390" y="2358390"/>
                </a:lnTo>
                <a:lnTo>
                  <a:pt x="2355850" y="2355850"/>
                </a:lnTo>
                <a:close/>
              </a:path>
              <a:path w="2663190" h="2663190">
                <a:moveTo>
                  <a:pt x="2353310" y="2353310"/>
                </a:moveTo>
                <a:lnTo>
                  <a:pt x="2315210" y="2353310"/>
                </a:lnTo>
                <a:lnTo>
                  <a:pt x="2316480" y="2354580"/>
                </a:lnTo>
                <a:lnTo>
                  <a:pt x="2354580" y="2354580"/>
                </a:lnTo>
                <a:lnTo>
                  <a:pt x="2353310" y="2353310"/>
                </a:lnTo>
                <a:close/>
              </a:path>
              <a:path w="2663190" h="2663190">
                <a:moveTo>
                  <a:pt x="2349500" y="2349500"/>
                </a:moveTo>
                <a:lnTo>
                  <a:pt x="2311400" y="2349500"/>
                </a:lnTo>
                <a:lnTo>
                  <a:pt x="2313940" y="2352040"/>
                </a:lnTo>
                <a:lnTo>
                  <a:pt x="2352040" y="2352040"/>
                </a:lnTo>
                <a:lnTo>
                  <a:pt x="2349500" y="2349500"/>
                </a:lnTo>
                <a:close/>
              </a:path>
              <a:path w="2663190" h="2663190">
                <a:moveTo>
                  <a:pt x="2346960" y="2346960"/>
                </a:moveTo>
                <a:lnTo>
                  <a:pt x="2308860" y="2346960"/>
                </a:lnTo>
                <a:lnTo>
                  <a:pt x="2310130" y="2348230"/>
                </a:lnTo>
                <a:lnTo>
                  <a:pt x="2348230" y="2348230"/>
                </a:lnTo>
                <a:lnTo>
                  <a:pt x="2346960" y="2346960"/>
                </a:lnTo>
                <a:close/>
              </a:path>
              <a:path w="2663190" h="2663190">
                <a:moveTo>
                  <a:pt x="2343150" y="2343150"/>
                </a:moveTo>
                <a:lnTo>
                  <a:pt x="2305050" y="2343150"/>
                </a:lnTo>
                <a:lnTo>
                  <a:pt x="2307590" y="2345690"/>
                </a:lnTo>
                <a:lnTo>
                  <a:pt x="2345690" y="2345690"/>
                </a:lnTo>
                <a:lnTo>
                  <a:pt x="2343150" y="2343150"/>
                </a:lnTo>
                <a:close/>
              </a:path>
              <a:path w="2663190" h="2663190">
                <a:moveTo>
                  <a:pt x="2340610" y="2340610"/>
                </a:moveTo>
                <a:lnTo>
                  <a:pt x="2302510" y="2340610"/>
                </a:lnTo>
                <a:lnTo>
                  <a:pt x="2303780" y="2341880"/>
                </a:lnTo>
                <a:lnTo>
                  <a:pt x="2341880" y="2341880"/>
                </a:lnTo>
                <a:lnTo>
                  <a:pt x="2340610" y="2340610"/>
                </a:lnTo>
                <a:close/>
              </a:path>
              <a:path w="2663190" h="2663190">
                <a:moveTo>
                  <a:pt x="2336800" y="2336800"/>
                </a:moveTo>
                <a:lnTo>
                  <a:pt x="2298700" y="2336800"/>
                </a:lnTo>
                <a:lnTo>
                  <a:pt x="2301240" y="2339340"/>
                </a:lnTo>
                <a:lnTo>
                  <a:pt x="2339340" y="2339340"/>
                </a:lnTo>
                <a:lnTo>
                  <a:pt x="2336800" y="2336800"/>
                </a:lnTo>
                <a:close/>
              </a:path>
              <a:path w="2663190" h="2663190">
                <a:moveTo>
                  <a:pt x="2334260" y="2334260"/>
                </a:moveTo>
                <a:lnTo>
                  <a:pt x="2296160" y="2334260"/>
                </a:lnTo>
                <a:lnTo>
                  <a:pt x="2297430" y="2335530"/>
                </a:lnTo>
                <a:lnTo>
                  <a:pt x="2335530" y="2335530"/>
                </a:lnTo>
                <a:lnTo>
                  <a:pt x="2334260" y="2334260"/>
                </a:lnTo>
                <a:close/>
              </a:path>
              <a:path w="2663190" h="2663190">
                <a:moveTo>
                  <a:pt x="2330450" y="2330450"/>
                </a:moveTo>
                <a:lnTo>
                  <a:pt x="2292350" y="2330450"/>
                </a:lnTo>
                <a:lnTo>
                  <a:pt x="2294890" y="2332990"/>
                </a:lnTo>
                <a:lnTo>
                  <a:pt x="2332990" y="2332990"/>
                </a:lnTo>
                <a:lnTo>
                  <a:pt x="2330450" y="2330450"/>
                </a:lnTo>
                <a:close/>
              </a:path>
              <a:path w="2663190" h="2663190">
                <a:moveTo>
                  <a:pt x="2327910" y="2327910"/>
                </a:moveTo>
                <a:lnTo>
                  <a:pt x="2289810" y="2327910"/>
                </a:lnTo>
                <a:lnTo>
                  <a:pt x="2291080" y="2329180"/>
                </a:lnTo>
                <a:lnTo>
                  <a:pt x="2329180" y="2329180"/>
                </a:lnTo>
                <a:lnTo>
                  <a:pt x="2327910" y="2327910"/>
                </a:lnTo>
                <a:close/>
              </a:path>
              <a:path w="2663190" h="2663190">
                <a:moveTo>
                  <a:pt x="2324100" y="2324100"/>
                </a:moveTo>
                <a:lnTo>
                  <a:pt x="2286000" y="2324100"/>
                </a:lnTo>
                <a:lnTo>
                  <a:pt x="2288540" y="2326640"/>
                </a:lnTo>
                <a:lnTo>
                  <a:pt x="2326640" y="2326640"/>
                </a:lnTo>
                <a:lnTo>
                  <a:pt x="2324100" y="2324100"/>
                </a:lnTo>
                <a:close/>
              </a:path>
              <a:path w="2663190" h="2663190">
                <a:moveTo>
                  <a:pt x="2321560" y="2321560"/>
                </a:moveTo>
                <a:lnTo>
                  <a:pt x="2283460" y="2321560"/>
                </a:lnTo>
                <a:lnTo>
                  <a:pt x="2284730" y="2322830"/>
                </a:lnTo>
                <a:lnTo>
                  <a:pt x="2322830" y="2322830"/>
                </a:lnTo>
                <a:lnTo>
                  <a:pt x="2321560" y="2321560"/>
                </a:lnTo>
                <a:close/>
              </a:path>
              <a:path w="2663190" h="2663190">
                <a:moveTo>
                  <a:pt x="2317750" y="2317750"/>
                </a:moveTo>
                <a:lnTo>
                  <a:pt x="2279650" y="2317750"/>
                </a:lnTo>
                <a:lnTo>
                  <a:pt x="2282190" y="2320290"/>
                </a:lnTo>
                <a:lnTo>
                  <a:pt x="2320290" y="2320290"/>
                </a:lnTo>
                <a:lnTo>
                  <a:pt x="2317750" y="2317750"/>
                </a:lnTo>
                <a:close/>
              </a:path>
              <a:path w="2663190" h="2663190">
                <a:moveTo>
                  <a:pt x="2315210" y="2315210"/>
                </a:moveTo>
                <a:lnTo>
                  <a:pt x="2277110" y="2315210"/>
                </a:lnTo>
                <a:lnTo>
                  <a:pt x="2278380" y="2316480"/>
                </a:lnTo>
                <a:lnTo>
                  <a:pt x="2316480" y="2316480"/>
                </a:lnTo>
                <a:lnTo>
                  <a:pt x="2315210" y="2315210"/>
                </a:lnTo>
                <a:close/>
              </a:path>
              <a:path w="2663190" h="2663190">
                <a:moveTo>
                  <a:pt x="2311400" y="2311400"/>
                </a:moveTo>
                <a:lnTo>
                  <a:pt x="2273300" y="2311400"/>
                </a:lnTo>
                <a:lnTo>
                  <a:pt x="2275840" y="2313940"/>
                </a:lnTo>
                <a:lnTo>
                  <a:pt x="2313940" y="2313940"/>
                </a:lnTo>
                <a:lnTo>
                  <a:pt x="2311400" y="2311400"/>
                </a:lnTo>
                <a:close/>
              </a:path>
              <a:path w="2663190" h="2663190">
                <a:moveTo>
                  <a:pt x="2308860" y="2308860"/>
                </a:moveTo>
                <a:lnTo>
                  <a:pt x="2270760" y="2308860"/>
                </a:lnTo>
                <a:lnTo>
                  <a:pt x="2272030" y="2310130"/>
                </a:lnTo>
                <a:lnTo>
                  <a:pt x="2310130" y="2310130"/>
                </a:lnTo>
                <a:lnTo>
                  <a:pt x="2308860" y="2308860"/>
                </a:lnTo>
                <a:close/>
              </a:path>
              <a:path w="2663190" h="2663190">
                <a:moveTo>
                  <a:pt x="2302510" y="2302510"/>
                </a:moveTo>
                <a:lnTo>
                  <a:pt x="2264410" y="2302510"/>
                </a:lnTo>
                <a:lnTo>
                  <a:pt x="2269490" y="2307590"/>
                </a:lnTo>
                <a:lnTo>
                  <a:pt x="2307590" y="2307590"/>
                </a:lnTo>
                <a:lnTo>
                  <a:pt x="2302510" y="2302510"/>
                </a:lnTo>
                <a:close/>
              </a:path>
              <a:path w="2663190" h="2663190">
                <a:moveTo>
                  <a:pt x="2296160" y="2296160"/>
                </a:moveTo>
                <a:lnTo>
                  <a:pt x="2258060" y="2296160"/>
                </a:lnTo>
                <a:lnTo>
                  <a:pt x="2263140" y="2301240"/>
                </a:lnTo>
                <a:lnTo>
                  <a:pt x="2301240" y="2301240"/>
                </a:lnTo>
                <a:lnTo>
                  <a:pt x="2296160" y="2296160"/>
                </a:lnTo>
                <a:close/>
              </a:path>
              <a:path w="2663190" h="2663190">
                <a:moveTo>
                  <a:pt x="2289810" y="2289810"/>
                </a:moveTo>
                <a:lnTo>
                  <a:pt x="2251710" y="2289810"/>
                </a:lnTo>
                <a:lnTo>
                  <a:pt x="2256790" y="2294890"/>
                </a:lnTo>
                <a:lnTo>
                  <a:pt x="2294890" y="2294890"/>
                </a:lnTo>
                <a:lnTo>
                  <a:pt x="2289810" y="2289810"/>
                </a:lnTo>
                <a:close/>
              </a:path>
              <a:path w="2663190" h="2663190">
                <a:moveTo>
                  <a:pt x="2283460" y="2283460"/>
                </a:moveTo>
                <a:lnTo>
                  <a:pt x="2245360" y="2283460"/>
                </a:lnTo>
                <a:lnTo>
                  <a:pt x="2250440" y="2288540"/>
                </a:lnTo>
                <a:lnTo>
                  <a:pt x="2288540" y="2288540"/>
                </a:lnTo>
                <a:lnTo>
                  <a:pt x="2283460" y="2283460"/>
                </a:lnTo>
                <a:close/>
              </a:path>
              <a:path w="2663190" h="2663190">
                <a:moveTo>
                  <a:pt x="2277110" y="2277110"/>
                </a:moveTo>
                <a:lnTo>
                  <a:pt x="2239010" y="2277110"/>
                </a:lnTo>
                <a:lnTo>
                  <a:pt x="2244090" y="2282190"/>
                </a:lnTo>
                <a:lnTo>
                  <a:pt x="2282190" y="2282190"/>
                </a:lnTo>
                <a:lnTo>
                  <a:pt x="2277110" y="2277110"/>
                </a:lnTo>
                <a:close/>
              </a:path>
              <a:path w="2663190" h="2663190">
                <a:moveTo>
                  <a:pt x="2270760" y="2270760"/>
                </a:moveTo>
                <a:lnTo>
                  <a:pt x="2232660" y="2270760"/>
                </a:lnTo>
                <a:lnTo>
                  <a:pt x="2237740" y="2275840"/>
                </a:lnTo>
                <a:lnTo>
                  <a:pt x="2275840" y="2275840"/>
                </a:lnTo>
                <a:lnTo>
                  <a:pt x="2270760" y="2270760"/>
                </a:lnTo>
                <a:close/>
              </a:path>
              <a:path w="2663190" h="2663190">
                <a:moveTo>
                  <a:pt x="2264410" y="2264410"/>
                </a:moveTo>
                <a:lnTo>
                  <a:pt x="2226310" y="2264410"/>
                </a:lnTo>
                <a:lnTo>
                  <a:pt x="2231390" y="2269490"/>
                </a:lnTo>
                <a:lnTo>
                  <a:pt x="2269490" y="2269490"/>
                </a:lnTo>
                <a:lnTo>
                  <a:pt x="2264410" y="2264410"/>
                </a:lnTo>
                <a:close/>
              </a:path>
              <a:path w="2663190" h="2663190">
                <a:moveTo>
                  <a:pt x="2259330" y="2259330"/>
                </a:moveTo>
                <a:lnTo>
                  <a:pt x="2221230" y="2259330"/>
                </a:lnTo>
                <a:lnTo>
                  <a:pt x="2225040" y="2263140"/>
                </a:lnTo>
                <a:lnTo>
                  <a:pt x="2263140" y="2263140"/>
                </a:lnTo>
                <a:lnTo>
                  <a:pt x="2259330" y="2259330"/>
                </a:lnTo>
                <a:close/>
              </a:path>
              <a:path w="2663190" h="2663190">
                <a:moveTo>
                  <a:pt x="2252980" y="2252980"/>
                </a:moveTo>
                <a:lnTo>
                  <a:pt x="2214880" y="2252980"/>
                </a:lnTo>
                <a:lnTo>
                  <a:pt x="2219960" y="2258060"/>
                </a:lnTo>
                <a:lnTo>
                  <a:pt x="2258060" y="2258060"/>
                </a:lnTo>
                <a:lnTo>
                  <a:pt x="2252980" y="2252980"/>
                </a:lnTo>
                <a:close/>
              </a:path>
              <a:path w="2663190" h="2663190">
                <a:moveTo>
                  <a:pt x="2246630" y="2246630"/>
                </a:moveTo>
                <a:lnTo>
                  <a:pt x="2208530" y="2246630"/>
                </a:lnTo>
                <a:lnTo>
                  <a:pt x="2213610" y="2251710"/>
                </a:lnTo>
                <a:lnTo>
                  <a:pt x="2251710" y="2251710"/>
                </a:lnTo>
                <a:lnTo>
                  <a:pt x="2246630" y="2246630"/>
                </a:lnTo>
                <a:close/>
              </a:path>
              <a:path w="2663190" h="2663190">
                <a:moveTo>
                  <a:pt x="2240280" y="2240280"/>
                </a:moveTo>
                <a:lnTo>
                  <a:pt x="2202180" y="2240280"/>
                </a:lnTo>
                <a:lnTo>
                  <a:pt x="2207260" y="2245360"/>
                </a:lnTo>
                <a:lnTo>
                  <a:pt x="2245360" y="2245360"/>
                </a:lnTo>
                <a:lnTo>
                  <a:pt x="2240280" y="2240280"/>
                </a:lnTo>
                <a:close/>
              </a:path>
              <a:path w="2663190" h="2663190">
                <a:moveTo>
                  <a:pt x="2233930" y="2233930"/>
                </a:moveTo>
                <a:lnTo>
                  <a:pt x="2195830" y="2233930"/>
                </a:lnTo>
                <a:lnTo>
                  <a:pt x="2200910" y="2239010"/>
                </a:lnTo>
                <a:lnTo>
                  <a:pt x="2239010" y="2239010"/>
                </a:lnTo>
                <a:lnTo>
                  <a:pt x="2233930" y="2233930"/>
                </a:lnTo>
                <a:close/>
              </a:path>
              <a:path w="2663190" h="2663190">
                <a:moveTo>
                  <a:pt x="2227580" y="2227580"/>
                </a:moveTo>
                <a:lnTo>
                  <a:pt x="2189480" y="2227580"/>
                </a:lnTo>
                <a:lnTo>
                  <a:pt x="2194560" y="2232660"/>
                </a:lnTo>
                <a:lnTo>
                  <a:pt x="2232660" y="2232660"/>
                </a:lnTo>
                <a:lnTo>
                  <a:pt x="2227580" y="2227580"/>
                </a:lnTo>
                <a:close/>
              </a:path>
              <a:path w="2663190" h="2663190">
                <a:moveTo>
                  <a:pt x="2221230" y="2221230"/>
                </a:moveTo>
                <a:lnTo>
                  <a:pt x="2183130" y="2221230"/>
                </a:lnTo>
                <a:lnTo>
                  <a:pt x="2188210" y="2226310"/>
                </a:lnTo>
                <a:lnTo>
                  <a:pt x="2226310" y="2226310"/>
                </a:lnTo>
                <a:lnTo>
                  <a:pt x="2221230" y="2221230"/>
                </a:lnTo>
                <a:close/>
              </a:path>
              <a:path w="2663190" h="2663190">
                <a:moveTo>
                  <a:pt x="2214880" y="2214880"/>
                </a:moveTo>
                <a:lnTo>
                  <a:pt x="2176780" y="2214880"/>
                </a:lnTo>
                <a:lnTo>
                  <a:pt x="2181860" y="2219960"/>
                </a:lnTo>
                <a:lnTo>
                  <a:pt x="2219960" y="2219960"/>
                </a:lnTo>
                <a:lnTo>
                  <a:pt x="2214880" y="2214880"/>
                </a:lnTo>
                <a:close/>
              </a:path>
              <a:path w="2663190" h="2663190">
                <a:moveTo>
                  <a:pt x="2208530" y="2208530"/>
                </a:moveTo>
                <a:lnTo>
                  <a:pt x="2170430" y="2208530"/>
                </a:lnTo>
                <a:lnTo>
                  <a:pt x="2175510" y="2213610"/>
                </a:lnTo>
                <a:lnTo>
                  <a:pt x="2213610" y="2213610"/>
                </a:lnTo>
                <a:lnTo>
                  <a:pt x="2208530" y="2208530"/>
                </a:lnTo>
                <a:close/>
              </a:path>
              <a:path w="2663190" h="2663190">
                <a:moveTo>
                  <a:pt x="2202180" y="2202180"/>
                </a:moveTo>
                <a:lnTo>
                  <a:pt x="2164080" y="2202180"/>
                </a:lnTo>
                <a:lnTo>
                  <a:pt x="2169160" y="2207260"/>
                </a:lnTo>
                <a:lnTo>
                  <a:pt x="2207260" y="2207260"/>
                </a:lnTo>
                <a:lnTo>
                  <a:pt x="2202180" y="2202180"/>
                </a:lnTo>
                <a:close/>
              </a:path>
              <a:path w="2663190" h="2663190">
                <a:moveTo>
                  <a:pt x="2195830" y="2195830"/>
                </a:moveTo>
                <a:lnTo>
                  <a:pt x="2157730" y="2195830"/>
                </a:lnTo>
                <a:lnTo>
                  <a:pt x="2162810" y="2200910"/>
                </a:lnTo>
                <a:lnTo>
                  <a:pt x="2200910" y="2200910"/>
                </a:lnTo>
                <a:lnTo>
                  <a:pt x="2195830" y="2195830"/>
                </a:lnTo>
                <a:close/>
              </a:path>
              <a:path w="2663190" h="2663190">
                <a:moveTo>
                  <a:pt x="2189480" y="2189480"/>
                </a:moveTo>
                <a:lnTo>
                  <a:pt x="2151380" y="2189480"/>
                </a:lnTo>
                <a:lnTo>
                  <a:pt x="2156460" y="2194560"/>
                </a:lnTo>
                <a:lnTo>
                  <a:pt x="2194560" y="2194560"/>
                </a:lnTo>
                <a:lnTo>
                  <a:pt x="2189480" y="2189480"/>
                </a:lnTo>
                <a:close/>
              </a:path>
              <a:path w="2663190" h="2663190">
                <a:moveTo>
                  <a:pt x="2183130" y="2183130"/>
                </a:moveTo>
                <a:lnTo>
                  <a:pt x="2145030" y="2183130"/>
                </a:lnTo>
                <a:lnTo>
                  <a:pt x="2150110" y="2188210"/>
                </a:lnTo>
                <a:lnTo>
                  <a:pt x="2188210" y="2188210"/>
                </a:lnTo>
                <a:lnTo>
                  <a:pt x="2183130" y="2183130"/>
                </a:lnTo>
                <a:close/>
              </a:path>
              <a:path w="2663190" h="2663190">
                <a:moveTo>
                  <a:pt x="2176780" y="2176780"/>
                </a:moveTo>
                <a:lnTo>
                  <a:pt x="2138680" y="2176780"/>
                </a:lnTo>
                <a:lnTo>
                  <a:pt x="2143760" y="2181860"/>
                </a:lnTo>
                <a:lnTo>
                  <a:pt x="2181860" y="2181860"/>
                </a:lnTo>
                <a:lnTo>
                  <a:pt x="2176780" y="2176780"/>
                </a:lnTo>
                <a:close/>
              </a:path>
              <a:path w="2663190" h="2663190">
                <a:moveTo>
                  <a:pt x="2170430" y="2170430"/>
                </a:moveTo>
                <a:lnTo>
                  <a:pt x="2132330" y="2170430"/>
                </a:lnTo>
                <a:lnTo>
                  <a:pt x="2137410" y="2175510"/>
                </a:lnTo>
                <a:lnTo>
                  <a:pt x="2175510" y="2175510"/>
                </a:lnTo>
                <a:lnTo>
                  <a:pt x="2170430" y="2170430"/>
                </a:lnTo>
                <a:close/>
              </a:path>
              <a:path w="2663190" h="2663190">
                <a:moveTo>
                  <a:pt x="2164080" y="2164080"/>
                </a:moveTo>
                <a:lnTo>
                  <a:pt x="2125980" y="2164080"/>
                </a:lnTo>
                <a:lnTo>
                  <a:pt x="2131060" y="2169160"/>
                </a:lnTo>
                <a:lnTo>
                  <a:pt x="2169160" y="2169160"/>
                </a:lnTo>
                <a:lnTo>
                  <a:pt x="2164080" y="2164080"/>
                </a:lnTo>
                <a:close/>
              </a:path>
              <a:path w="2663190" h="2663190">
                <a:moveTo>
                  <a:pt x="2157730" y="2157730"/>
                </a:moveTo>
                <a:lnTo>
                  <a:pt x="2119630" y="2157730"/>
                </a:lnTo>
                <a:lnTo>
                  <a:pt x="2124710" y="2162810"/>
                </a:lnTo>
                <a:lnTo>
                  <a:pt x="2162810" y="2162810"/>
                </a:lnTo>
                <a:lnTo>
                  <a:pt x="2157730" y="2157730"/>
                </a:lnTo>
                <a:close/>
              </a:path>
              <a:path w="2663190" h="2663190">
                <a:moveTo>
                  <a:pt x="2151380" y="2151380"/>
                </a:moveTo>
                <a:lnTo>
                  <a:pt x="2113280" y="2151380"/>
                </a:lnTo>
                <a:lnTo>
                  <a:pt x="2118360" y="2156460"/>
                </a:lnTo>
                <a:lnTo>
                  <a:pt x="2156460" y="2156460"/>
                </a:lnTo>
                <a:lnTo>
                  <a:pt x="2151380" y="2151380"/>
                </a:lnTo>
                <a:close/>
              </a:path>
              <a:path w="2663190" h="2663190">
                <a:moveTo>
                  <a:pt x="2145030" y="2145030"/>
                </a:moveTo>
                <a:lnTo>
                  <a:pt x="2106930" y="2145030"/>
                </a:lnTo>
                <a:lnTo>
                  <a:pt x="2112010" y="2150110"/>
                </a:lnTo>
                <a:lnTo>
                  <a:pt x="2150110" y="2150110"/>
                </a:lnTo>
                <a:lnTo>
                  <a:pt x="2145030" y="2145030"/>
                </a:lnTo>
                <a:close/>
              </a:path>
              <a:path w="2663190" h="2663190">
                <a:moveTo>
                  <a:pt x="2138680" y="2138680"/>
                </a:moveTo>
                <a:lnTo>
                  <a:pt x="2100580" y="2138680"/>
                </a:lnTo>
                <a:lnTo>
                  <a:pt x="2105660" y="2143760"/>
                </a:lnTo>
                <a:lnTo>
                  <a:pt x="2143760" y="2143760"/>
                </a:lnTo>
                <a:lnTo>
                  <a:pt x="2138680" y="2138680"/>
                </a:lnTo>
                <a:close/>
              </a:path>
              <a:path w="2663190" h="2663190">
                <a:moveTo>
                  <a:pt x="2132330" y="2132330"/>
                </a:moveTo>
                <a:lnTo>
                  <a:pt x="2094230" y="2132330"/>
                </a:lnTo>
                <a:lnTo>
                  <a:pt x="2099310" y="2137410"/>
                </a:lnTo>
                <a:lnTo>
                  <a:pt x="2137410" y="2137410"/>
                </a:lnTo>
                <a:lnTo>
                  <a:pt x="2132330" y="2132330"/>
                </a:lnTo>
                <a:close/>
              </a:path>
              <a:path w="2663190" h="2663190">
                <a:moveTo>
                  <a:pt x="2125980" y="2125980"/>
                </a:moveTo>
                <a:lnTo>
                  <a:pt x="2087880" y="2125980"/>
                </a:lnTo>
                <a:lnTo>
                  <a:pt x="2092960" y="2131060"/>
                </a:lnTo>
                <a:lnTo>
                  <a:pt x="2131060" y="2131060"/>
                </a:lnTo>
                <a:lnTo>
                  <a:pt x="2125980" y="2125980"/>
                </a:lnTo>
                <a:close/>
              </a:path>
              <a:path w="2663190" h="2663190">
                <a:moveTo>
                  <a:pt x="2119630" y="2119630"/>
                </a:moveTo>
                <a:lnTo>
                  <a:pt x="2081530" y="2119630"/>
                </a:lnTo>
                <a:lnTo>
                  <a:pt x="2086610" y="2124710"/>
                </a:lnTo>
                <a:lnTo>
                  <a:pt x="2124710" y="2124710"/>
                </a:lnTo>
                <a:lnTo>
                  <a:pt x="2119630" y="2119630"/>
                </a:lnTo>
                <a:close/>
              </a:path>
              <a:path w="2663190" h="2663190">
                <a:moveTo>
                  <a:pt x="2113280" y="2113280"/>
                </a:moveTo>
                <a:lnTo>
                  <a:pt x="2075180" y="2113280"/>
                </a:lnTo>
                <a:lnTo>
                  <a:pt x="2080260" y="2118360"/>
                </a:lnTo>
                <a:lnTo>
                  <a:pt x="2118360" y="2118360"/>
                </a:lnTo>
                <a:lnTo>
                  <a:pt x="2113280" y="2113280"/>
                </a:lnTo>
                <a:close/>
              </a:path>
              <a:path w="2663190" h="2663190">
                <a:moveTo>
                  <a:pt x="2106930" y="2106930"/>
                </a:moveTo>
                <a:lnTo>
                  <a:pt x="2068830" y="2106930"/>
                </a:lnTo>
                <a:lnTo>
                  <a:pt x="2073910" y="2112010"/>
                </a:lnTo>
                <a:lnTo>
                  <a:pt x="2112010" y="2112010"/>
                </a:lnTo>
                <a:lnTo>
                  <a:pt x="2106930" y="2106930"/>
                </a:lnTo>
                <a:close/>
              </a:path>
              <a:path w="2663190" h="2663190">
                <a:moveTo>
                  <a:pt x="2100580" y="2100580"/>
                </a:moveTo>
                <a:lnTo>
                  <a:pt x="2062480" y="2100580"/>
                </a:lnTo>
                <a:lnTo>
                  <a:pt x="2067560" y="2105660"/>
                </a:lnTo>
                <a:lnTo>
                  <a:pt x="2105660" y="2105660"/>
                </a:lnTo>
                <a:lnTo>
                  <a:pt x="2100580" y="2100580"/>
                </a:lnTo>
                <a:close/>
              </a:path>
              <a:path w="2663190" h="2663190">
                <a:moveTo>
                  <a:pt x="2094230" y="2094230"/>
                </a:moveTo>
                <a:lnTo>
                  <a:pt x="2056130" y="2094230"/>
                </a:lnTo>
                <a:lnTo>
                  <a:pt x="2061210" y="2099310"/>
                </a:lnTo>
                <a:lnTo>
                  <a:pt x="2099310" y="2099310"/>
                </a:lnTo>
                <a:lnTo>
                  <a:pt x="2094230" y="2094230"/>
                </a:lnTo>
                <a:close/>
              </a:path>
              <a:path w="2663190" h="2663190">
                <a:moveTo>
                  <a:pt x="2087880" y="2087880"/>
                </a:moveTo>
                <a:lnTo>
                  <a:pt x="2049780" y="2087880"/>
                </a:lnTo>
                <a:lnTo>
                  <a:pt x="2054860" y="2092960"/>
                </a:lnTo>
                <a:lnTo>
                  <a:pt x="2092960" y="2092960"/>
                </a:lnTo>
                <a:lnTo>
                  <a:pt x="2087880" y="2087880"/>
                </a:lnTo>
                <a:close/>
              </a:path>
              <a:path w="2663190" h="2663190">
                <a:moveTo>
                  <a:pt x="2081530" y="2081530"/>
                </a:moveTo>
                <a:lnTo>
                  <a:pt x="2043430" y="2081530"/>
                </a:lnTo>
                <a:lnTo>
                  <a:pt x="2048510" y="2086610"/>
                </a:lnTo>
                <a:lnTo>
                  <a:pt x="2086610" y="2086610"/>
                </a:lnTo>
                <a:lnTo>
                  <a:pt x="2081530" y="2081530"/>
                </a:lnTo>
                <a:close/>
              </a:path>
              <a:path w="2663190" h="2663190">
                <a:moveTo>
                  <a:pt x="2075180" y="2075180"/>
                </a:moveTo>
                <a:lnTo>
                  <a:pt x="2037080" y="2075180"/>
                </a:lnTo>
                <a:lnTo>
                  <a:pt x="2042160" y="2080260"/>
                </a:lnTo>
                <a:lnTo>
                  <a:pt x="2080260" y="2080260"/>
                </a:lnTo>
                <a:lnTo>
                  <a:pt x="2075180" y="2075180"/>
                </a:lnTo>
                <a:close/>
              </a:path>
              <a:path w="2663190" h="2663190">
                <a:moveTo>
                  <a:pt x="2068830" y="2068830"/>
                </a:moveTo>
                <a:lnTo>
                  <a:pt x="2030730" y="2068830"/>
                </a:lnTo>
                <a:lnTo>
                  <a:pt x="2035810" y="2073910"/>
                </a:lnTo>
                <a:lnTo>
                  <a:pt x="2073910" y="2073910"/>
                </a:lnTo>
                <a:lnTo>
                  <a:pt x="2068830" y="2068830"/>
                </a:lnTo>
                <a:close/>
              </a:path>
              <a:path w="2663190" h="2663190">
                <a:moveTo>
                  <a:pt x="2062480" y="2062480"/>
                </a:moveTo>
                <a:lnTo>
                  <a:pt x="2024380" y="2062480"/>
                </a:lnTo>
                <a:lnTo>
                  <a:pt x="2029460" y="2067560"/>
                </a:lnTo>
                <a:lnTo>
                  <a:pt x="2067560" y="2067560"/>
                </a:lnTo>
                <a:lnTo>
                  <a:pt x="2062480" y="2062480"/>
                </a:lnTo>
                <a:close/>
              </a:path>
              <a:path w="2663190" h="2663190">
                <a:moveTo>
                  <a:pt x="1854200" y="1854200"/>
                </a:moveTo>
                <a:lnTo>
                  <a:pt x="1816100" y="1854200"/>
                </a:lnTo>
                <a:lnTo>
                  <a:pt x="2023110" y="2061210"/>
                </a:lnTo>
                <a:lnTo>
                  <a:pt x="2061210" y="2061210"/>
                </a:lnTo>
                <a:lnTo>
                  <a:pt x="1854200" y="1854200"/>
                </a:lnTo>
                <a:close/>
              </a:path>
              <a:path w="2663190" h="2663190">
                <a:moveTo>
                  <a:pt x="2589530" y="2589530"/>
                </a:moveTo>
                <a:lnTo>
                  <a:pt x="2551430" y="2589530"/>
                </a:lnTo>
                <a:lnTo>
                  <a:pt x="2625090" y="2663190"/>
                </a:lnTo>
                <a:lnTo>
                  <a:pt x="2663190" y="2663190"/>
                </a:lnTo>
                <a:lnTo>
                  <a:pt x="2589530" y="2589530"/>
                </a:lnTo>
                <a:close/>
              </a:path>
            </a:pathLst>
          </a:custGeom>
          <a:solidFill>
            <a:srgbClr val="0039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" name="bg object 25"/>
          <p:cNvSpPr/>
          <p:nvPr/>
        </p:nvSpPr>
        <p:spPr>
          <a:xfrm>
            <a:off x="0" y="4227829"/>
            <a:ext cx="3500120" cy="2625090"/>
          </a:xfrm>
          <a:custGeom>
            <a:avLst/>
            <a:gdLst/>
            <a:ahLst/>
            <a:cxnLst/>
            <a:rect l="l" t="t" r="r" b="b"/>
            <a:pathLst>
              <a:path w="2625090" h="2625090">
                <a:moveTo>
                  <a:pt x="0" y="0"/>
                </a:moveTo>
                <a:lnTo>
                  <a:pt x="0" y="3809"/>
                </a:lnTo>
                <a:lnTo>
                  <a:pt x="3809" y="3809"/>
                </a:lnTo>
                <a:lnTo>
                  <a:pt x="0" y="0"/>
                </a:lnTo>
                <a:close/>
              </a:path>
              <a:path w="2625090" h="2625090">
                <a:moveTo>
                  <a:pt x="3810" y="3810"/>
                </a:moveTo>
                <a:lnTo>
                  <a:pt x="0" y="3810"/>
                </a:lnTo>
                <a:lnTo>
                  <a:pt x="0" y="10159"/>
                </a:lnTo>
                <a:lnTo>
                  <a:pt x="10159" y="10159"/>
                </a:lnTo>
                <a:lnTo>
                  <a:pt x="3810" y="3810"/>
                </a:lnTo>
                <a:close/>
              </a:path>
              <a:path w="2625090" h="2625090">
                <a:moveTo>
                  <a:pt x="1016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16510" y="16510"/>
                </a:lnTo>
                <a:lnTo>
                  <a:pt x="10160" y="10160"/>
                </a:lnTo>
                <a:close/>
              </a:path>
              <a:path w="2625090" h="2625090">
                <a:moveTo>
                  <a:pt x="16510" y="16510"/>
                </a:moveTo>
                <a:lnTo>
                  <a:pt x="0" y="16510"/>
                </a:lnTo>
                <a:lnTo>
                  <a:pt x="0" y="22859"/>
                </a:lnTo>
                <a:lnTo>
                  <a:pt x="22859" y="22859"/>
                </a:lnTo>
                <a:lnTo>
                  <a:pt x="16510" y="16510"/>
                </a:lnTo>
                <a:close/>
              </a:path>
              <a:path w="2625090" h="2625090">
                <a:moveTo>
                  <a:pt x="2286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29210" y="29210"/>
                </a:lnTo>
                <a:lnTo>
                  <a:pt x="22860" y="22860"/>
                </a:lnTo>
                <a:close/>
              </a:path>
              <a:path w="2625090" h="2625090">
                <a:moveTo>
                  <a:pt x="29210" y="29210"/>
                </a:moveTo>
                <a:lnTo>
                  <a:pt x="0" y="29210"/>
                </a:lnTo>
                <a:lnTo>
                  <a:pt x="0" y="35559"/>
                </a:lnTo>
                <a:lnTo>
                  <a:pt x="35559" y="35559"/>
                </a:lnTo>
                <a:lnTo>
                  <a:pt x="29210" y="29210"/>
                </a:lnTo>
                <a:close/>
              </a:path>
              <a:path w="2625090" h="2625090">
                <a:moveTo>
                  <a:pt x="35560" y="35560"/>
                </a:moveTo>
                <a:lnTo>
                  <a:pt x="0" y="35560"/>
                </a:lnTo>
                <a:lnTo>
                  <a:pt x="0" y="38100"/>
                </a:lnTo>
                <a:lnTo>
                  <a:pt x="3809" y="41909"/>
                </a:lnTo>
                <a:lnTo>
                  <a:pt x="41909" y="41909"/>
                </a:lnTo>
                <a:lnTo>
                  <a:pt x="35560" y="35560"/>
                </a:lnTo>
                <a:close/>
              </a:path>
              <a:path w="2625090" h="2625090">
                <a:moveTo>
                  <a:pt x="41910" y="41910"/>
                </a:moveTo>
                <a:lnTo>
                  <a:pt x="3810" y="41910"/>
                </a:lnTo>
                <a:lnTo>
                  <a:pt x="10160" y="48260"/>
                </a:lnTo>
                <a:lnTo>
                  <a:pt x="48260" y="48260"/>
                </a:lnTo>
                <a:lnTo>
                  <a:pt x="41910" y="41910"/>
                </a:lnTo>
                <a:close/>
              </a:path>
              <a:path w="2625090" h="2625090">
                <a:moveTo>
                  <a:pt x="48260" y="48260"/>
                </a:moveTo>
                <a:lnTo>
                  <a:pt x="10160" y="48260"/>
                </a:lnTo>
                <a:lnTo>
                  <a:pt x="16509" y="54609"/>
                </a:lnTo>
                <a:lnTo>
                  <a:pt x="54609" y="54609"/>
                </a:lnTo>
                <a:lnTo>
                  <a:pt x="48260" y="48260"/>
                </a:lnTo>
                <a:close/>
              </a:path>
              <a:path w="2625090" h="2625090">
                <a:moveTo>
                  <a:pt x="54610" y="54610"/>
                </a:moveTo>
                <a:lnTo>
                  <a:pt x="16510" y="54610"/>
                </a:lnTo>
                <a:lnTo>
                  <a:pt x="22860" y="60960"/>
                </a:lnTo>
                <a:lnTo>
                  <a:pt x="60960" y="60960"/>
                </a:lnTo>
                <a:lnTo>
                  <a:pt x="54610" y="54610"/>
                </a:lnTo>
                <a:close/>
              </a:path>
              <a:path w="2625090" h="2625090">
                <a:moveTo>
                  <a:pt x="60960" y="60960"/>
                </a:moveTo>
                <a:lnTo>
                  <a:pt x="22860" y="60960"/>
                </a:lnTo>
                <a:lnTo>
                  <a:pt x="29210" y="67310"/>
                </a:lnTo>
                <a:lnTo>
                  <a:pt x="67310" y="67310"/>
                </a:lnTo>
                <a:lnTo>
                  <a:pt x="60960" y="60960"/>
                </a:lnTo>
                <a:close/>
              </a:path>
              <a:path w="2625090" h="2625090">
                <a:moveTo>
                  <a:pt x="67310" y="67310"/>
                </a:moveTo>
                <a:lnTo>
                  <a:pt x="29210" y="67310"/>
                </a:lnTo>
                <a:lnTo>
                  <a:pt x="35559" y="73659"/>
                </a:lnTo>
                <a:lnTo>
                  <a:pt x="73659" y="73659"/>
                </a:lnTo>
                <a:lnTo>
                  <a:pt x="67310" y="67310"/>
                </a:lnTo>
                <a:close/>
              </a:path>
              <a:path w="2625090" h="2625090">
                <a:moveTo>
                  <a:pt x="73660" y="73660"/>
                </a:moveTo>
                <a:lnTo>
                  <a:pt x="35560" y="73660"/>
                </a:lnTo>
                <a:lnTo>
                  <a:pt x="41910" y="80010"/>
                </a:lnTo>
                <a:lnTo>
                  <a:pt x="80010" y="80010"/>
                </a:lnTo>
                <a:lnTo>
                  <a:pt x="73660" y="73660"/>
                </a:lnTo>
                <a:close/>
              </a:path>
              <a:path w="2625090" h="2625090">
                <a:moveTo>
                  <a:pt x="80010" y="80010"/>
                </a:moveTo>
                <a:lnTo>
                  <a:pt x="41910" y="80010"/>
                </a:lnTo>
                <a:lnTo>
                  <a:pt x="48260" y="86360"/>
                </a:lnTo>
                <a:lnTo>
                  <a:pt x="86360" y="86360"/>
                </a:lnTo>
                <a:lnTo>
                  <a:pt x="80010" y="80010"/>
                </a:lnTo>
                <a:close/>
              </a:path>
              <a:path w="2625090" h="2625090">
                <a:moveTo>
                  <a:pt x="86360" y="86360"/>
                </a:moveTo>
                <a:lnTo>
                  <a:pt x="48260" y="86360"/>
                </a:lnTo>
                <a:lnTo>
                  <a:pt x="54610" y="92710"/>
                </a:lnTo>
                <a:lnTo>
                  <a:pt x="92710" y="92710"/>
                </a:lnTo>
                <a:lnTo>
                  <a:pt x="86360" y="86360"/>
                </a:lnTo>
                <a:close/>
              </a:path>
              <a:path w="2625090" h="2625090">
                <a:moveTo>
                  <a:pt x="92710" y="92710"/>
                </a:moveTo>
                <a:lnTo>
                  <a:pt x="54610" y="92710"/>
                </a:lnTo>
                <a:lnTo>
                  <a:pt x="60960" y="99060"/>
                </a:lnTo>
                <a:lnTo>
                  <a:pt x="99060" y="99060"/>
                </a:lnTo>
                <a:lnTo>
                  <a:pt x="92710" y="92710"/>
                </a:lnTo>
                <a:close/>
              </a:path>
              <a:path w="2625090" h="2625090">
                <a:moveTo>
                  <a:pt x="99060" y="99060"/>
                </a:moveTo>
                <a:lnTo>
                  <a:pt x="60960" y="99060"/>
                </a:lnTo>
                <a:lnTo>
                  <a:pt x="67309" y="105409"/>
                </a:lnTo>
                <a:lnTo>
                  <a:pt x="105409" y="105409"/>
                </a:lnTo>
                <a:lnTo>
                  <a:pt x="99060" y="99060"/>
                </a:lnTo>
                <a:close/>
              </a:path>
              <a:path w="2625090" h="2625090">
                <a:moveTo>
                  <a:pt x="105410" y="105410"/>
                </a:moveTo>
                <a:lnTo>
                  <a:pt x="67310" y="105410"/>
                </a:lnTo>
                <a:lnTo>
                  <a:pt x="73660" y="111760"/>
                </a:lnTo>
                <a:lnTo>
                  <a:pt x="111760" y="111760"/>
                </a:lnTo>
                <a:lnTo>
                  <a:pt x="105410" y="105410"/>
                </a:lnTo>
                <a:close/>
              </a:path>
              <a:path w="2625090" h="2625090">
                <a:moveTo>
                  <a:pt x="111760" y="111760"/>
                </a:moveTo>
                <a:lnTo>
                  <a:pt x="73660" y="111760"/>
                </a:lnTo>
                <a:lnTo>
                  <a:pt x="80010" y="118110"/>
                </a:lnTo>
                <a:lnTo>
                  <a:pt x="118110" y="118110"/>
                </a:lnTo>
                <a:lnTo>
                  <a:pt x="111760" y="111760"/>
                </a:lnTo>
                <a:close/>
              </a:path>
              <a:path w="2625090" h="2625090">
                <a:moveTo>
                  <a:pt x="118110" y="118110"/>
                </a:moveTo>
                <a:lnTo>
                  <a:pt x="80010" y="118110"/>
                </a:lnTo>
                <a:lnTo>
                  <a:pt x="86360" y="124460"/>
                </a:lnTo>
                <a:lnTo>
                  <a:pt x="124460" y="124460"/>
                </a:lnTo>
                <a:lnTo>
                  <a:pt x="118110" y="118110"/>
                </a:lnTo>
                <a:close/>
              </a:path>
              <a:path w="2625090" h="2625090">
                <a:moveTo>
                  <a:pt x="124460" y="124460"/>
                </a:moveTo>
                <a:lnTo>
                  <a:pt x="86360" y="124460"/>
                </a:lnTo>
                <a:lnTo>
                  <a:pt x="105410" y="143510"/>
                </a:lnTo>
                <a:lnTo>
                  <a:pt x="143510" y="143510"/>
                </a:lnTo>
                <a:lnTo>
                  <a:pt x="124460" y="124460"/>
                </a:lnTo>
                <a:close/>
              </a:path>
              <a:path w="2625090" h="2625090">
                <a:moveTo>
                  <a:pt x="143510" y="143510"/>
                </a:moveTo>
                <a:lnTo>
                  <a:pt x="105410" y="143510"/>
                </a:lnTo>
                <a:lnTo>
                  <a:pt x="111760" y="149860"/>
                </a:lnTo>
                <a:lnTo>
                  <a:pt x="149860" y="149860"/>
                </a:lnTo>
                <a:lnTo>
                  <a:pt x="143510" y="143510"/>
                </a:lnTo>
                <a:close/>
              </a:path>
              <a:path w="2625090" h="2625090">
                <a:moveTo>
                  <a:pt x="149860" y="149860"/>
                </a:moveTo>
                <a:lnTo>
                  <a:pt x="111760" y="149860"/>
                </a:lnTo>
                <a:lnTo>
                  <a:pt x="118110" y="156210"/>
                </a:lnTo>
                <a:lnTo>
                  <a:pt x="156210" y="156210"/>
                </a:lnTo>
                <a:lnTo>
                  <a:pt x="149860" y="149860"/>
                </a:lnTo>
                <a:close/>
              </a:path>
              <a:path w="2625090" h="2625090">
                <a:moveTo>
                  <a:pt x="156210" y="156210"/>
                </a:moveTo>
                <a:lnTo>
                  <a:pt x="118110" y="156210"/>
                </a:lnTo>
                <a:lnTo>
                  <a:pt x="124460" y="162560"/>
                </a:lnTo>
                <a:lnTo>
                  <a:pt x="162560" y="162560"/>
                </a:lnTo>
                <a:lnTo>
                  <a:pt x="156210" y="156210"/>
                </a:lnTo>
                <a:close/>
              </a:path>
              <a:path w="2625090" h="2625090">
                <a:moveTo>
                  <a:pt x="162560" y="162560"/>
                </a:moveTo>
                <a:lnTo>
                  <a:pt x="124460" y="162560"/>
                </a:lnTo>
                <a:lnTo>
                  <a:pt x="130810" y="168910"/>
                </a:lnTo>
                <a:lnTo>
                  <a:pt x="168910" y="168910"/>
                </a:lnTo>
                <a:lnTo>
                  <a:pt x="162560" y="162560"/>
                </a:lnTo>
                <a:close/>
              </a:path>
              <a:path w="2625090" h="2625090">
                <a:moveTo>
                  <a:pt x="168910" y="168910"/>
                </a:moveTo>
                <a:lnTo>
                  <a:pt x="130810" y="168910"/>
                </a:lnTo>
                <a:lnTo>
                  <a:pt x="137159" y="175259"/>
                </a:lnTo>
                <a:lnTo>
                  <a:pt x="175259" y="175259"/>
                </a:lnTo>
                <a:lnTo>
                  <a:pt x="168910" y="168910"/>
                </a:lnTo>
                <a:close/>
              </a:path>
              <a:path w="2625090" h="2625090">
                <a:moveTo>
                  <a:pt x="175260" y="175260"/>
                </a:moveTo>
                <a:lnTo>
                  <a:pt x="137160" y="175260"/>
                </a:lnTo>
                <a:lnTo>
                  <a:pt x="143510" y="181610"/>
                </a:lnTo>
                <a:lnTo>
                  <a:pt x="181610" y="181610"/>
                </a:lnTo>
                <a:lnTo>
                  <a:pt x="175260" y="175260"/>
                </a:lnTo>
                <a:close/>
              </a:path>
              <a:path w="2625090" h="2625090">
                <a:moveTo>
                  <a:pt x="181610" y="181610"/>
                </a:moveTo>
                <a:lnTo>
                  <a:pt x="143510" y="181610"/>
                </a:lnTo>
                <a:lnTo>
                  <a:pt x="149860" y="187960"/>
                </a:lnTo>
                <a:lnTo>
                  <a:pt x="187960" y="187960"/>
                </a:lnTo>
                <a:lnTo>
                  <a:pt x="181610" y="181610"/>
                </a:lnTo>
                <a:close/>
              </a:path>
              <a:path w="2625090" h="2625090">
                <a:moveTo>
                  <a:pt x="187960" y="187960"/>
                </a:moveTo>
                <a:lnTo>
                  <a:pt x="149860" y="187960"/>
                </a:lnTo>
                <a:lnTo>
                  <a:pt x="156209" y="194309"/>
                </a:lnTo>
                <a:lnTo>
                  <a:pt x="194309" y="194309"/>
                </a:lnTo>
                <a:lnTo>
                  <a:pt x="187960" y="187960"/>
                </a:lnTo>
                <a:close/>
              </a:path>
              <a:path w="2625090" h="2625090">
                <a:moveTo>
                  <a:pt x="194310" y="194310"/>
                </a:moveTo>
                <a:lnTo>
                  <a:pt x="156210" y="194310"/>
                </a:lnTo>
                <a:lnTo>
                  <a:pt x="162560" y="200660"/>
                </a:lnTo>
                <a:lnTo>
                  <a:pt x="200660" y="200660"/>
                </a:lnTo>
                <a:lnTo>
                  <a:pt x="194310" y="194310"/>
                </a:lnTo>
                <a:close/>
              </a:path>
              <a:path w="2625090" h="2625090">
                <a:moveTo>
                  <a:pt x="200660" y="200660"/>
                </a:moveTo>
                <a:lnTo>
                  <a:pt x="162560" y="200660"/>
                </a:lnTo>
                <a:lnTo>
                  <a:pt x="168910" y="207010"/>
                </a:lnTo>
                <a:lnTo>
                  <a:pt x="207010" y="207010"/>
                </a:lnTo>
                <a:lnTo>
                  <a:pt x="200660" y="200660"/>
                </a:lnTo>
                <a:close/>
              </a:path>
              <a:path w="2625090" h="2625090">
                <a:moveTo>
                  <a:pt x="207010" y="207010"/>
                </a:moveTo>
                <a:lnTo>
                  <a:pt x="168910" y="207010"/>
                </a:lnTo>
                <a:lnTo>
                  <a:pt x="175259" y="213359"/>
                </a:lnTo>
                <a:lnTo>
                  <a:pt x="213359" y="213359"/>
                </a:lnTo>
                <a:lnTo>
                  <a:pt x="207010" y="207010"/>
                </a:lnTo>
                <a:close/>
              </a:path>
              <a:path w="2625090" h="2625090">
                <a:moveTo>
                  <a:pt x="213360" y="213360"/>
                </a:moveTo>
                <a:lnTo>
                  <a:pt x="175260" y="213360"/>
                </a:lnTo>
                <a:lnTo>
                  <a:pt x="181610" y="219710"/>
                </a:lnTo>
                <a:lnTo>
                  <a:pt x="219710" y="219710"/>
                </a:lnTo>
                <a:lnTo>
                  <a:pt x="213360" y="213360"/>
                </a:lnTo>
                <a:close/>
              </a:path>
              <a:path w="2625090" h="2625090">
                <a:moveTo>
                  <a:pt x="219710" y="219710"/>
                </a:moveTo>
                <a:lnTo>
                  <a:pt x="181610" y="219710"/>
                </a:lnTo>
                <a:lnTo>
                  <a:pt x="187960" y="226060"/>
                </a:lnTo>
                <a:lnTo>
                  <a:pt x="226060" y="226060"/>
                </a:lnTo>
                <a:lnTo>
                  <a:pt x="219710" y="219710"/>
                </a:lnTo>
                <a:close/>
              </a:path>
              <a:path w="2625090" h="2625090">
                <a:moveTo>
                  <a:pt x="226060" y="226060"/>
                </a:moveTo>
                <a:lnTo>
                  <a:pt x="187960" y="226060"/>
                </a:lnTo>
                <a:lnTo>
                  <a:pt x="194310" y="232410"/>
                </a:lnTo>
                <a:lnTo>
                  <a:pt x="232410" y="232410"/>
                </a:lnTo>
                <a:lnTo>
                  <a:pt x="226060" y="226060"/>
                </a:lnTo>
                <a:close/>
              </a:path>
              <a:path w="2625090" h="2625090">
                <a:moveTo>
                  <a:pt x="232410" y="232410"/>
                </a:moveTo>
                <a:lnTo>
                  <a:pt x="194310" y="232410"/>
                </a:lnTo>
                <a:lnTo>
                  <a:pt x="200660" y="238760"/>
                </a:lnTo>
                <a:lnTo>
                  <a:pt x="238760" y="238760"/>
                </a:lnTo>
                <a:lnTo>
                  <a:pt x="232410" y="232410"/>
                </a:lnTo>
                <a:close/>
              </a:path>
              <a:path w="2625090" h="2625090">
                <a:moveTo>
                  <a:pt x="238760" y="238760"/>
                </a:moveTo>
                <a:lnTo>
                  <a:pt x="200660" y="238760"/>
                </a:lnTo>
                <a:lnTo>
                  <a:pt x="207009" y="245109"/>
                </a:lnTo>
                <a:lnTo>
                  <a:pt x="245109" y="245109"/>
                </a:lnTo>
                <a:lnTo>
                  <a:pt x="238760" y="238760"/>
                </a:lnTo>
                <a:close/>
              </a:path>
              <a:path w="2625090" h="2625090">
                <a:moveTo>
                  <a:pt x="245110" y="245110"/>
                </a:moveTo>
                <a:lnTo>
                  <a:pt x="207010" y="245110"/>
                </a:lnTo>
                <a:lnTo>
                  <a:pt x="213360" y="251460"/>
                </a:lnTo>
                <a:lnTo>
                  <a:pt x="251460" y="251460"/>
                </a:lnTo>
                <a:lnTo>
                  <a:pt x="245110" y="245110"/>
                </a:lnTo>
                <a:close/>
              </a:path>
              <a:path w="2625090" h="2625090">
                <a:moveTo>
                  <a:pt x="251460" y="251460"/>
                </a:moveTo>
                <a:lnTo>
                  <a:pt x="213360" y="251460"/>
                </a:lnTo>
                <a:lnTo>
                  <a:pt x="219710" y="257810"/>
                </a:lnTo>
                <a:lnTo>
                  <a:pt x="257810" y="257810"/>
                </a:lnTo>
                <a:lnTo>
                  <a:pt x="251460" y="251460"/>
                </a:lnTo>
                <a:close/>
              </a:path>
              <a:path w="2625090" h="2625090">
                <a:moveTo>
                  <a:pt x="257810" y="257810"/>
                </a:moveTo>
                <a:lnTo>
                  <a:pt x="219710" y="257810"/>
                </a:lnTo>
                <a:lnTo>
                  <a:pt x="226060" y="264160"/>
                </a:lnTo>
                <a:lnTo>
                  <a:pt x="264160" y="264160"/>
                </a:lnTo>
                <a:lnTo>
                  <a:pt x="257810" y="257810"/>
                </a:lnTo>
                <a:close/>
              </a:path>
              <a:path w="2625090" h="2625090">
                <a:moveTo>
                  <a:pt x="264160" y="264160"/>
                </a:moveTo>
                <a:lnTo>
                  <a:pt x="226060" y="264160"/>
                </a:lnTo>
                <a:lnTo>
                  <a:pt x="232410" y="270510"/>
                </a:lnTo>
                <a:lnTo>
                  <a:pt x="270510" y="270510"/>
                </a:lnTo>
                <a:lnTo>
                  <a:pt x="264160" y="264160"/>
                </a:lnTo>
                <a:close/>
              </a:path>
              <a:path w="2625090" h="2625090">
                <a:moveTo>
                  <a:pt x="270510" y="270510"/>
                </a:moveTo>
                <a:lnTo>
                  <a:pt x="232410" y="270510"/>
                </a:lnTo>
                <a:lnTo>
                  <a:pt x="238760" y="276860"/>
                </a:lnTo>
                <a:lnTo>
                  <a:pt x="276860" y="276860"/>
                </a:lnTo>
                <a:lnTo>
                  <a:pt x="270510" y="270510"/>
                </a:lnTo>
                <a:close/>
              </a:path>
              <a:path w="2625090" h="2625090">
                <a:moveTo>
                  <a:pt x="276860" y="276860"/>
                </a:moveTo>
                <a:lnTo>
                  <a:pt x="238760" y="276860"/>
                </a:lnTo>
                <a:lnTo>
                  <a:pt x="245109" y="283209"/>
                </a:lnTo>
                <a:lnTo>
                  <a:pt x="283209" y="283209"/>
                </a:lnTo>
                <a:lnTo>
                  <a:pt x="276860" y="276860"/>
                </a:lnTo>
                <a:close/>
              </a:path>
              <a:path w="2625090" h="2625090">
                <a:moveTo>
                  <a:pt x="283210" y="283210"/>
                </a:moveTo>
                <a:lnTo>
                  <a:pt x="245110" y="283210"/>
                </a:lnTo>
                <a:lnTo>
                  <a:pt x="257810" y="295910"/>
                </a:lnTo>
                <a:lnTo>
                  <a:pt x="295910" y="295910"/>
                </a:lnTo>
                <a:lnTo>
                  <a:pt x="283210" y="283210"/>
                </a:lnTo>
                <a:close/>
              </a:path>
              <a:path w="2625090" h="2625090">
                <a:moveTo>
                  <a:pt x="295910" y="295910"/>
                </a:moveTo>
                <a:lnTo>
                  <a:pt x="257810" y="295910"/>
                </a:lnTo>
                <a:lnTo>
                  <a:pt x="270510" y="308610"/>
                </a:lnTo>
                <a:lnTo>
                  <a:pt x="308610" y="308610"/>
                </a:lnTo>
                <a:lnTo>
                  <a:pt x="295910" y="295910"/>
                </a:lnTo>
                <a:close/>
              </a:path>
              <a:path w="2625090" h="2625090">
                <a:moveTo>
                  <a:pt x="308610" y="308610"/>
                </a:moveTo>
                <a:lnTo>
                  <a:pt x="270510" y="308610"/>
                </a:lnTo>
                <a:lnTo>
                  <a:pt x="276859" y="314959"/>
                </a:lnTo>
                <a:lnTo>
                  <a:pt x="314959" y="314959"/>
                </a:lnTo>
                <a:lnTo>
                  <a:pt x="308610" y="308610"/>
                </a:lnTo>
                <a:close/>
              </a:path>
              <a:path w="2625090" h="2625090">
                <a:moveTo>
                  <a:pt x="314960" y="314960"/>
                </a:moveTo>
                <a:lnTo>
                  <a:pt x="276860" y="314960"/>
                </a:lnTo>
                <a:lnTo>
                  <a:pt x="283210" y="321309"/>
                </a:lnTo>
                <a:lnTo>
                  <a:pt x="321309" y="321309"/>
                </a:lnTo>
                <a:lnTo>
                  <a:pt x="314960" y="314960"/>
                </a:lnTo>
                <a:close/>
              </a:path>
              <a:path w="2625090" h="2625090">
                <a:moveTo>
                  <a:pt x="321310" y="321310"/>
                </a:moveTo>
                <a:lnTo>
                  <a:pt x="283210" y="321310"/>
                </a:lnTo>
                <a:lnTo>
                  <a:pt x="289560" y="327660"/>
                </a:lnTo>
                <a:lnTo>
                  <a:pt x="327660" y="327660"/>
                </a:lnTo>
                <a:lnTo>
                  <a:pt x="321310" y="321310"/>
                </a:lnTo>
                <a:close/>
              </a:path>
              <a:path w="2625090" h="2625090">
                <a:moveTo>
                  <a:pt x="327660" y="327660"/>
                </a:moveTo>
                <a:lnTo>
                  <a:pt x="289560" y="327660"/>
                </a:lnTo>
                <a:lnTo>
                  <a:pt x="295910" y="334010"/>
                </a:lnTo>
                <a:lnTo>
                  <a:pt x="334010" y="334010"/>
                </a:lnTo>
                <a:lnTo>
                  <a:pt x="327660" y="327660"/>
                </a:lnTo>
                <a:close/>
              </a:path>
              <a:path w="2625090" h="2625090">
                <a:moveTo>
                  <a:pt x="334010" y="334010"/>
                </a:moveTo>
                <a:lnTo>
                  <a:pt x="295910" y="334010"/>
                </a:lnTo>
                <a:lnTo>
                  <a:pt x="302260" y="340360"/>
                </a:lnTo>
                <a:lnTo>
                  <a:pt x="340360" y="340360"/>
                </a:lnTo>
                <a:lnTo>
                  <a:pt x="334010" y="334010"/>
                </a:lnTo>
                <a:close/>
              </a:path>
              <a:path w="2625090" h="2625090">
                <a:moveTo>
                  <a:pt x="340360" y="340360"/>
                </a:moveTo>
                <a:lnTo>
                  <a:pt x="302260" y="340360"/>
                </a:lnTo>
                <a:lnTo>
                  <a:pt x="308610" y="346710"/>
                </a:lnTo>
                <a:lnTo>
                  <a:pt x="346710" y="346710"/>
                </a:lnTo>
                <a:lnTo>
                  <a:pt x="340360" y="340360"/>
                </a:lnTo>
                <a:close/>
              </a:path>
              <a:path w="2625090" h="2625090">
                <a:moveTo>
                  <a:pt x="346710" y="346710"/>
                </a:moveTo>
                <a:lnTo>
                  <a:pt x="308610" y="346710"/>
                </a:lnTo>
                <a:lnTo>
                  <a:pt x="314960" y="353060"/>
                </a:lnTo>
                <a:lnTo>
                  <a:pt x="353060" y="353060"/>
                </a:lnTo>
                <a:lnTo>
                  <a:pt x="346710" y="346710"/>
                </a:lnTo>
                <a:close/>
              </a:path>
              <a:path w="2625090" h="2625090">
                <a:moveTo>
                  <a:pt x="353060" y="353060"/>
                </a:moveTo>
                <a:lnTo>
                  <a:pt x="314960" y="353060"/>
                </a:lnTo>
                <a:lnTo>
                  <a:pt x="321310" y="359410"/>
                </a:lnTo>
                <a:lnTo>
                  <a:pt x="359410" y="359410"/>
                </a:lnTo>
                <a:lnTo>
                  <a:pt x="353060" y="353060"/>
                </a:lnTo>
                <a:close/>
              </a:path>
              <a:path w="2625090" h="2625090">
                <a:moveTo>
                  <a:pt x="359410" y="359410"/>
                </a:moveTo>
                <a:lnTo>
                  <a:pt x="321310" y="359410"/>
                </a:lnTo>
                <a:lnTo>
                  <a:pt x="327660" y="365760"/>
                </a:lnTo>
                <a:lnTo>
                  <a:pt x="365760" y="365760"/>
                </a:lnTo>
                <a:lnTo>
                  <a:pt x="359410" y="359410"/>
                </a:lnTo>
                <a:close/>
              </a:path>
              <a:path w="2625090" h="2625090">
                <a:moveTo>
                  <a:pt x="365760" y="365760"/>
                </a:moveTo>
                <a:lnTo>
                  <a:pt x="327660" y="365760"/>
                </a:lnTo>
                <a:lnTo>
                  <a:pt x="334010" y="372110"/>
                </a:lnTo>
                <a:lnTo>
                  <a:pt x="372110" y="372110"/>
                </a:lnTo>
                <a:lnTo>
                  <a:pt x="365760" y="365760"/>
                </a:lnTo>
                <a:close/>
              </a:path>
              <a:path w="2625090" h="2625090">
                <a:moveTo>
                  <a:pt x="372110" y="372110"/>
                </a:moveTo>
                <a:lnTo>
                  <a:pt x="334010" y="372110"/>
                </a:lnTo>
                <a:lnTo>
                  <a:pt x="346710" y="384810"/>
                </a:lnTo>
                <a:lnTo>
                  <a:pt x="384810" y="384810"/>
                </a:lnTo>
                <a:lnTo>
                  <a:pt x="372110" y="372110"/>
                </a:lnTo>
                <a:close/>
              </a:path>
              <a:path w="2625090" h="2625090">
                <a:moveTo>
                  <a:pt x="384810" y="384810"/>
                </a:moveTo>
                <a:lnTo>
                  <a:pt x="346710" y="384810"/>
                </a:lnTo>
                <a:lnTo>
                  <a:pt x="353060" y="391160"/>
                </a:lnTo>
                <a:lnTo>
                  <a:pt x="391160" y="391160"/>
                </a:lnTo>
                <a:lnTo>
                  <a:pt x="384810" y="384810"/>
                </a:lnTo>
                <a:close/>
              </a:path>
              <a:path w="2625090" h="2625090">
                <a:moveTo>
                  <a:pt x="391160" y="391160"/>
                </a:moveTo>
                <a:lnTo>
                  <a:pt x="353060" y="391160"/>
                </a:lnTo>
                <a:lnTo>
                  <a:pt x="359410" y="397510"/>
                </a:lnTo>
                <a:lnTo>
                  <a:pt x="397510" y="397510"/>
                </a:lnTo>
                <a:lnTo>
                  <a:pt x="391160" y="391160"/>
                </a:lnTo>
                <a:close/>
              </a:path>
              <a:path w="2625090" h="2625090">
                <a:moveTo>
                  <a:pt x="397510" y="397510"/>
                </a:moveTo>
                <a:lnTo>
                  <a:pt x="359410" y="397510"/>
                </a:lnTo>
                <a:lnTo>
                  <a:pt x="365760" y="403860"/>
                </a:lnTo>
                <a:lnTo>
                  <a:pt x="403860" y="403860"/>
                </a:lnTo>
                <a:lnTo>
                  <a:pt x="397510" y="397510"/>
                </a:lnTo>
                <a:close/>
              </a:path>
              <a:path w="2625090" h="2625090">
                <a:moveTo>
                  <a:pt x="403860" y="403860"/>
                </a:moveTo>
                <a:lnTo>
                  <a:pt x="365760" y="403860"/>
                </a:lnTo>
                <a:lnTo>
                  <a:pt x="372110" y="410210"/>
                </a:lnTo>
                <a:lnTo>
                  <a:pt x="410210" y="410210"/>
                </a:lnTo>
                <a:lnTo>
                  <a:pt x="403860" y="403860"/>
                </a:lnTo>
                <a:close/>
              </a:path>
              <a:path w="2625090" h="2625090">
                <a:moveTo>
                  <a:pt x="410210" y="410210"/>
                </a:moveTo>
                <a:lnTo>
                  <a:pt x="372110" y="410210"/>
                </a:lnTo>
                <a:lnTo>
                  <a:pt x="378460" y="416560"/>
                </a:lnTo>
                <a:lnTo>
                  <a:pt x="416560" y="416560"/>
                </a:lnTo>
                <a:lnTo>
                  <a:pt x="410210" y="410210"/>
                </a:lnTo>
                <a:close/>
              </a:path>
              <a:path w="2625090" h="2625090">
                <a:moveTo>
                  <a:pt x="416560" y="416560"/>
                </a:moveTo>
                <a:lnTo>
                  <a:pt x="378460" y="416560"/>
                </a:lnTo>
                <a:lnTo>
                  <a:pt x="384810" y="422910"/>
                </a:lnTo>
                <a:lnTo>
                  <a:pt x="422910" y="422910"/>
                </a:lnTo>
                <a:lnTo>
                  <a:pt x="416560" y="416560"/>
                </a:lnTo>
                <a:close/>
              </a:path>
              <a:path w="2625090" h="2625090">
                <a:moveTo>
                  <a:pt x="422910" y="422910"/>
                </a:moveTo>
                <a:lnTo>
                  <a:pt x="384810" y="422910"/>
                </a:lnTo>
                <a:lnTo>
                  <a:pt x="391160" y="429260"/>
                </a:lnTo>
                <a:lnTo>
                  <a:pt x="429260" y="429260"/>
                </a:lnTo>
                <a:lnTo>
                  <a:pt x="422910" y="422910"/>
                </a:lnTo>
                <a:close/>
              </a:path>
              <a:path w="2625090" h="2625090">
                <a:moveTo>
                  <a:pt x="429260" y="429260"/>
                </a:moveTo>
                <a:lnTo>
                  <a:pt x="391160" y="429260"/>
                </a:lnTo>
                <a:lnTo>
                  <a:pt x="397510" y="435610"/>
                </a:lnTo>
                <a:lnTo>
                  <a:pt x="435610" y="435610"/>
                </a:lnTo>
                <a:lnTo>
                  <a:pt x="429260" y="429260"/>
                </a:lnTo>
                <a:close/>
              </a:path>
              <a:path w="2625090" h="2625090">
                <a:moveTo>
                  <a:pt x="435610" y="435610"/>
                </a:moveTo>
                <a:lnTo>
                  <a:pt x="397510" y="435610"/>
                </a:lnTo>
                <a:lnTo>
                  <a:pt x="403860" y="441960"/>
                </a:lnTo>
                <a:lnTo>
                  <a:pt x="441960" y="441960"/>
                </a:lnTo>
                <a:lnTo>
                  <a:pt x="435610" y="435610"/>
                </a:lnTo>
                <a:close/>
              </a:path>
              <a:path w="2625090" h="2625090">
                <a:moveTo>
                  <a:pt x="441960" y="441960"/>
                </a:moveTo>
                <a:lnTo>
                  <a:pt x="403860" y="441960"/>
                </a:lnTo>
                <a:lnTo>
                  <a:pt x="410210" y="448310"/>
                </a:lnTo>
                <a:lnTo>
                  <a:pt x="448310" y="448310"/>
                </a:lnTo>
                <a:lnTo>
                  <a:pt x="441960" y="441960"/>
                </a:lnTo>
                <a:close/>
              </a:path>
              <a:path w="2625090" h="2625090">
                <a:moveTo>
                  <a:pt x="448310" y="448310"/>
                </a:moveTo>
                <a:lnTo>
                  <a:pt x="410210" y="448310"/>
                </a:lnTo>
                <a:lnTo>
                  <a:pt x="429260" y="467360"/>
                </a:lnTo>
                <a:lnTo>
                  <a:pt x="467360" y="467360"/>
                </a:lnTo>
                <a:lnTo>
                  <a:pt x="448310" y="448310"/>
                </a:lnTo>
                <a:close/>
              </a:path>
              <a:path w="2625090" h="2625090">
                <a:moveTo>
                  <a:pt x="467360" y="467360"/>
                </a:moveTo>
                <a:lnTo>
                  <a:pt x="429260" y="467360"/>
                </a:lnTo>
                <a:lnTo>
                  <a:pt x="441960" y="480060"/>
                </a:lnTo>
                <a:lnTo>
                  <a:pt x="480060" y="480060"/>
                </a:lnTo>
                <a:lnTo>
                  <a:pt x="467360" y="467360"/>
                </a:lnTo>
                <a:close/>
              </a:path>
              <a:path w="2625090" h="2625090">
                <a:moveTo>
                  <a:pt x="480060" y="480060"/>
                </a:moveTo>
                <a:lnTo>
                  <a:pt x="441960" y="480060"/>
                </a:lnTo>
                <a:lnTo>
                  <a:pt x="448310" y="486410"/>
                </a:lnTo>
                <a:lnTo>
                  <a:pt x="486410" y="486410"/>
                </a:lnTo>
                <a:lnTo>
                  <a:pt x="480060" y="480060"/>
                </a:lnTo>
                <a:close/>
              </a:path>
              <a:path w="2625090" h="2625090">
                <a:moveTo>
                  <a:pt x="486410" y="486410"/>
                </a:moveTo>
                <a:lnTo>
                  <a:pt x="448310" y="486410"/>
                </a:lnTo>
                <a:lnTo>
                  <a:pt x="467360" y="505460"/>
                </a:lnTo>
                <a:lnTo>
                  <a:pt x="505460" y="505460"/>
                </a:lnTo>
                <a:lnTo>
                  <a:pt x="486410" y="486410"/>
                </a:lnTo>
                <a:close/>
              </a:path>
              <a:path w="2625090" h="2625090">
                <a:moveTo>
                  <a:pt x="505460" y="505460"/>
                </a:moveTo>
                <a:lnTo>
                  <a:pt x="467360" y="505460"/>
                </a:lnTo>
                <a:lnTo>
                  <a:pt x="473710" y="511810"/>
                </a:lnTo>
                <a:lnTo>
                  <a:pt x="511810" y="511810"/>
                </a:lnTo>
                <a:lnTo>
                  <a:pt x="505460" y="505460"/>
                </a:lnTo>
                <a:close/>
              </a:path>
              <a:path w="2625090" h="2625090">
                <a:moveTo>
                  <a:pt x="511810" y="511810"/>
                </a:moveTo>
                <a:lnTo>
                  <a:pt x="473710" y="511810"/>
                </a:lnTo>
                <a:lnTo>
                  <a:pt x="480060" y="518160"/>
                </a:lnTo>
                <a:lnTo>
                  <a:pt x="518160" y="518160"/>
                </a:lnTo>
                <a:lnTo>
                  <a:pt x="511810" y="511810"/>
                </a:lnTo>
                <a:close/>
              </a:path>
              <a:path w="2625090" h="2625090">
                <a:moveTo>
                  <a:pt x="518160" y="518160"/>
                </a:moveTo>
                <a:lnTo>
                  <a:pt x="480060" y="518160"/>
                </a:lnTo>
                <a:lnTo>
                  <a:pt x="492760" y="530860"/>
                </a:lnTo>
                <a:lnTo>
                  <a:pt x="530860" y="530860"/>
                </a:lnTo>
                <a:lnTo>
                  <a:pt x="518160" y="518160"/>
                </a:lnTo>
                <a:close/>
              </a:path>
              <a:path w="2625090" h="2625090">
                <a:moveTo>
                  <a:pt x="530860" y="530860"/>
                </a:moveTo>
                <a:lnTo>
                  <a:pt x="492760" y="530860"/>
                </a:lnTo>
                <a:lnTo>
                  <a:pt x="505460" y="543560"/>
                </a:lnTo>
                <a:lnTo>
                  <a:pt x="543560" y="543560"/>
                </a:lnTo>
                <a:lnTo>
                  <a:pt x="530860" y="530860"/>
                </a:lnTo>
                <a:close/>
              </a:path>
              <a:path w="2625090" h="2625090">
                <a:moveTo>
                  <a:pt x="543560" y="543560"/>
                </a:moveTo>
                <a:lnTo>
                  <a:pt x="505460" y="543560"/>
                </a:lnTo>
                <a:lnTo>
                  <a:pt x="511810" y="549910"/>
                </a:lnTo>
                <a:lnTo>
                  <a:pt x="549910" y="549910"/>
                </a:lnTo>
                <a:lnTo>
                  <a:pt x="543560" y="543560"/>
                </a:lnTo>
                <a:close/>
              </a:path>
              <a:path w="2625090" h="2625090">
                <a:moveTo>
                  <a:pt x="549910" y="549910"/>
                </a:moveTo>
                <a:lnTo>
                  <a:pt x="511810" y="549910"/>
                </a:lnTo>
                <a:lnTo>
                  <a:pt x="518160" y="556260"/>
                </a:lnTo>
                <a:lnTo>
                  <a:pt x="556260" y="556260"/>
                </a:lnTo>
                <a:lnTo>
                  <a:pt x="549910" y="549910"/>
                </a:lnTo>
                <a:close/>
              </a:path>
              <a:path w="2625090" h="2625090">
                <a:moveTo>
                  <a:pt x="556260" y="556260"/>
                </a:moveTo>
                <a:lnTo>
                  <a:pt x="518160" y="556260"/>
                </a:lnTo>
                <a:lnTo>
                  <a:pt x="524509" y="562609"/>
                </a:lnTo>
                <a:lnTo>
                  <a:pt x="562610" y="562609"/>
                </a:lnTo>
                <a:lnTo>
                  <a:pt x="556260" y="556260"/>
                </a:lnTo>
                <a:close/>
              </a:path>
              <a:path w="2625090" h="2625090">
                <a:moveTo>
                  <a:pt x="562610" y="562610"/>
                </a:moveTo>
                <a:lnTo>
                  <a:pt x="524510" y="562610"/>
                </a:lnTo>
                <a:lnTo>
                  <a:pt x="530860" y="568960"/>
                </a:lnTo>
                <a:lnTo>
                  <a:pt x="568960" y="568960"/>
                </a:lnTo>
                <a:lnTo>
                  <a:pt x="562610" y="562610"/>
                </a:lnTo>
                <a:close/>
              </a:path>
              <a:path w="2625090" h="2625090">
                <a:moveTo>
                  <a:pt x="568960" y="568960"/>
                </a:moveTo>
                <a:lnTo>
                  <a:pt x="530860" y="568960"/>
                </a:lnTo>
                <a:lnTo>
                  <a:pt x="537210" y="575310"/>
                </a:lnTo>
                <a:lnTo>
                  <a:pt x="575310" y="575310"/>
                </a:lnTo>
                <a:lnTo>
                  <a:pt x="568960" y="568960"/>
                </a:lnTo>
                <a:close/>
              </a:path>
              <a:path w="2625090" h="2625090">
                <a:moveTo>
                  <a:pt x="575310" y="575310"/>
                </a:moveTo>
                <a:lnTo>
                  <a:pt x="537210" y="575310"/>
                </a:lnTo>
                <a:lnTo>
                  <a:pt x="543560" y="581660"/>
                </a:lnTo>
                <a:lnTo>
                  <a:pt x="581660" y="581660"/>
                </a:lnTo>
                <a:lnTo>
                  <a:pt x="575310" y="575310"/>
                </a:lnTo>
                <a:close/>
              </a:path>
              <a:path w="2625090" h="2625090">
                <a:moveTo>
                  <a:pt x="581660" y="581660"/>
                </a:moveTo>
                <a:lnTo>
                  <a:pt x="543560" y="581660"/>
                </a:lnTo>
                <a:lnTo>
                  <a:pt x="549910" y="588010"/>
                </a:lnTo>
                <a:lnTo>
                  <a:pt x="588010" y="588010"/>
                </a:lnTo>
                <a:lnTo>
                  <a:pt x="581660" y="581660"/>
                </a:lnTo>
                <a:close/>
              </a:path>
              <a:path w="2625090" h="2625090">
                <a:moveTo>
                  <a:pt x="588010" y="588010"/>
                </a:moveTo>
                <a:lnTo>
                  <a:pt x="549910" y="588010"/>
                </a:lnTo>
                <a:lnTo>
                  <a:pt x="556260" y="594360"/>
                </a:lnTo>
                <a:lnTo>
                  <a:pt x="594360" y="594360"/>
                </a:lnTo>
                <a:lnTo>
                  <a:pt x="588010" y="588010"/>
                </a:lnTo>
                <a:close/>
              </a:path>
              <a:path w="2625090" h="2625090">
                <a:moveTo>
                  <a:pt x="594360" y="594360"/>
                </a:moveTo>
                <a:lnTo>
                  <a:pt x="556260" y="594360"/>
                </a:lnTo>
                <a:lnTo>
                  <a:pt x="562610" y="600710"/>
                </a:lnTo>
                <a:lnTo>
                  <a:pt x="600710" y="600710"/>
                </a:lnTo>
                <a:lnTo>
                  <a:pt x="594360" y="594360"/>
                </a:lnTo>
                <a:close/>
              </a:path>
              <a:path w="2625090" h="2625090">
                <a:moveTo>
                  <a:pt x="600710" y="600710"/>
                </a:moveTo>
                <a:lnTo>
                  <a:pt x="562610" y="600710"/>
                </a:lnTo>
                <a:lnTo>
                  <a:pt x="568960" y="607060"/>
                </a:lnTo>
                <a:lnTo>
                  <a:pt x="607060" y="607060"/>
                </a:lnTo>
                <a:lnTo>
                  <a:pt x="600710" y="600710"/>
                </a:lnTo>
                <a:close/>
              </a:path>
              <a:path w="2625090" h="2625090">
                <a:moveTo>
                  <a:pt x="607060" y="607060"/>
                </a:moveTo>
                <a:lnTo>
                  <a:pt x="568960" y="607060"/>
                </a:lnTo>
                <a:lnTo>
                  <a:pt x="575310" y="613410"/>
                </a:lnTo>
                <a:lnTo>
                  <a:pt x="613410" y="613410"/>
                </a:lnTo>
                <a:lnTo>
                  <a:pt x="607060" y="607060"/>
                </a:lnTo>
                <a:close/>
              </a:path>
              <a:path w="2625090" h="2625090">
                <a:moveTo>
                  <a:pt x="613410" y="613410"/>
                </a:moveTo>
                <a:lnTo>
                  <a:pt x="575310" y="613410"/>
                </a:lnTo>
                <a:lnTo>
                  <a:pt x="581660" y="619760"/>
                </a:lnTo>
                <a:lnTo>
                  <a:pt x="619760" y="619760"/>
                </a:lnTo>
                <a:lnTo>
                  <a:pt x="613410" y="613410"/>
                </a:lnTo>
                <a:close/>
              </a:path>
              <a:path w="2625090" h="2625090">
                <a:moveTo>
                  <a:pt x="619760" y="619760"/>
                </a:moveTo>
                <a:lnTo>
                  <a:pt x="581660" y="619760"/>
                </a:lnTo>
                <a:lnTo>
                  <a:pt x="588010" y="626110"/>
                </a:lnTo>
                <a:lnTo>
                  <a:pt x="626110" y="626110"/>
                </a:lnTo>
                <a:lnTo>
                  <a:pt x="619760" y="619760"/>
                </a:lnTo>
                <a:close/>
              </a:path>
              <a:path w="2625090" h="2625090">
                <a:moveTo>
                  <a:pt x="626110" y="626110"/>
                </a:moveTo>
                <a:lnTo>
                  <a:pt x="588010" y="626110"/>
                </a:lnTo>
                <a:lnTo>
                  <a:pt x="594360" y="632460"/>
                </a:lnTo>
                <a:lnTo>
                  <a:pt x="632460" y="632460"/>
                </a:lnTo>
                <a:lnTo>
                  <a:pt x="626110" y="626110"/>
                </a:lnTo>
                <a:close/>
              </a:path>
              <a:path w="2625090" h="2625090">
                <a:moveTo>
                  <a:pt x="632460" y="632460"/>
                </a:moveTo>
                <a:lnTo>
                  <a:pt x="594360" y="632460"/>
                </a:lnTo>
                <a:lnTo>
                  <a:pt x="600710" y="638810"/>
                </a:lnTo>
                <a:lnTo>
                  <a:pt x="638810" y="638810"/>
                </a:lnTo>
                <a:lnTo>
                  <a:pt x="632460" y="632460"/>
                </a:lnTo>
                <a:close/>
              </a:path>
              <a:path w="2625090" h="2625090">
                <a:moveTo>
                  <a:pt x="638810" y="638810"/>
                </a:moveTo>
                <a:lnTo>
                  <a:pt x="600710" y="638810"/>
                </a:lnTo>
                <a:lnTo>
                  <a:pt x="607060" y="645160"/>
                </a:lnTo>
                <a:lnTo>
                  <a:pt x="645160" y="645160"/>
                </a:lnTo>
                <a:lnTo>
                  <a:pt x="638810" y="638810"/>
                </a:lnTo>
                <a:close/>
              </a:path>
              <a:path w="2625090" h="2625090">
                <a:moveTo>
                  <a:pt x="645160" y="645160"/>
                </a:moveTo>
                <a:lnTo>
                  <a:pt x="607060" y="645160"/>
                </a:lnTo>
                <a:lnTo>
                  <a:pt x="613410" y="651510"/>
                </a:lnTo>
                <a:lnTo>
                  <a:pt x="651510" y="651510"/>
                </a:lnTo>
                <a:lnTo>
                  <a:pt x="645160" y="645160"/>
                </a:lnTo>
                <a:close/>
              </a:path>
              <a:path w="2625090" h="2625090">
                <a:moveTo>
                  <a:pt x="651510" y="651510"/>
                </a:moveTo>
                <a:lnTo>
                  <a:pt x="613410" y="651510"/>
                </a:lnTo>
                <a:lnTo>
                  <a:pt x="619760" y="657860"/>
                </a:lnTo>
                <a:lnTo>
                  <a:pt x="657860" y="657860"/>
                </a:lnTo>
                <a:lnTo>
                  <a:pt x="651510" y="651510"/>
                </a:lnTo>
                <a:close/>
              </a:path>
              <a:path w="2625090" h="2625090">
                <a:moveTo>
                  <a:pt x="657860" y="657860"/>
                </a:moveTo>
                <a:lnTo>
                  <a:pt x="619760" y="657860"/>
                </a:lnTo>
                <a:lnTo>
                  <a:pt x="626110" y="664210"/>
                </a:lnTo>
                <a:lnTo>
                  <a:pt x="664210" y="664210"/>
                </a:lnTo>
                <a:lnTo>
                  <a:pt x="657860" y="657860"/>
                </a:lnTo>
                <a:close/>
              </a:path>
              <a:path w="2625090" h="2625090">
                <a:moveTo>
                  <a:pt x="664210" y="664210"/>
                </a:moveTo>
                <a:lnTo>
                  <a:pt x="626110" y="664210"/>
                </a:lnTo>
                <a:lnTo>
                  <a:pt x="632460" y="670560"/>
                </a:lnTo>
                <a:lnTo>
                  <a:pt x="670560" y="670560"/>
                </a:lnTo>
                <a:lnTo>
                  <a:pt x="664210" y="664210"/>
                </a:lnTo>
                <a:close/>
              </a:path>
              <a:path w="2625090" h="2625090">
                <a:moveTo>
                  <a:pt x="670560" y="670560"/>
                </a:moveTo>
                <a:lnTo>
                  <a:pt x="632460" y="670560"/>
                </a:lnTo>
                <a:lnTo>
                  <a:pt x="638810" y="676910"/>
                </a:lnTo>
                <a:lnTo>
                  <a:pt x="676910" y="676910"/>
                </a:lnTo>
                <a:lnTo>
                  <a:pt x="670560" y="670560"/>
                </a:lnTo>
                <a:close/>
              </a:path>
              <a:path w="2625090" h="2625090">
                <a:moveTo>
                  <a:pt x="676910" y="676910"/>
                </a:moveTo>
                <a:lnTo>
                  <a:pt x="638810" y="676910"/>
                </a:lnTo>
                <a:lnTo>
                  <a:pt x="645160" y="683260"/>
                </a:lnTo>
                <a:lnTo>
                  <a:pt x="683260" y="683260"/>
                </a:lnTo>
                <a:lnTo>
                  <a:pt x="676910" y="676910"/>
                </a:lnTo>
                <a:close/>
              </a:path>
              <a:path w="2625090" h="2625090">
                <a:moveTo>
                  <a:pt x="683260" y="683260"/>
                </a:moveTo>
                <a:lnTo>
                  <a:pt x="645160" y="683260"/>
                </a:lnTo>
                <a:lnTo>
                  <a:pt x="651510" y="689610"/>
                </a:lnTo>
                <a:lnTo>
                  <a:pt x="689610" y="689610"/>
                </a:lnTo>
                <a:lnTo>
                  <a:pt x="683260" y="683260"/>
                </a:lnTo>
                <a:close/>
              </a:path>
              <a:path w="2625090" h="2625090">
                <a:moveTo>
                  <a:pt x="689610" y="689610"/>
                </a:moveTo>
                <a:lnTo>
                  <a:pt x="651510" y="689610"/>
                </a:lnTo>
                <a:lnTo>
                  <a:pt x="657860" y="695960"/>
                </a:lnTo>
                <a:lnTo>
                  <a:pt x="695960" y="695960"/>
                </a:lnTo>
                <a:lnTo>
                  <a:pt x="689610" y="689610"/>
                </a:lnTo>
                <a:close/>
              </a:path>
              <a:path w="2625090" h="2625090">
                <a:moveTo>
                  <a:pt x="695960" y="695960"/>
                </a:moveTo>
                <a:lnTo>
                  <a:pt x="657860" y="695960"/>
                </a:lnTo>
                <a:lnTo>
                  <a:pt x="664210" y="702310"/>
                </a:lnTo>
                <a:lnTo>
                  <a:pt x="702310" y="702310"/>
                </a:lnTo>
                <a:lnTo>
                  <a:pt x="695960" y="695960"/>
                </a:lnTo>
                <a:close/>
              </a:path>
              <a:path w="2625090" h="2625090">
                <a:moveTo>
                  <a:pt x="702310" y="702310"/>
                </a:moveTo>
                <a:lnTo>
                  <a:pt x="664210" y="702310"/>
                </a:lnTo>
                <a:lnTo>
                  <a:pt x="670560" y="708660"/>
                </a:lnTo>
                <a:lnTo>
                  <a:pt x="708660" y="708660"/>
                </a:lnTo>
                <a:lnTo>
                  <a:pt x="702310" y="702310"/>
                </a:lnTo>
                <a:close/>
              </a:path>
              <a:path w="2625090" h="2625090">
                <a:moveTo>
                  <a:pt x="708660" y="708660"/>
                </a:moveTo>
                <a:lnTo>
                  <a:pt x="670560" y="708660"/>
                </a:lnTo>
                <a:lnTo>
                  <a:pt x="676910" y="715010"/>
                </a:lnTo>
                <a:lnTo>
                  <a:pt x="715010" y="715010"/>
                </a:lnTo>
                <a:lnTo>
                  <a:pt x="708660" y="708660"/>
                </a:lnTo>
                <a:close/>
              </a:path>
              <a:path w="2625090" h="2625090">
                <a:moveTo>
                  <a:pt x="715010" y="715010"/>
                </a:moveTo>
                <a:lnTo>
                  <a:pt x="676910" y="715010"/>
                </a:lnTo>
                <a:lnTo>
                  <a:pt x="683260" y="721360"/>
                </a:lnTo>
                <a:lnTo>
                  <a:pt x="721360" y="721360"/>
                </a:lnTo>
                <a:lnTo>
                  <a:pt x="715010" y="715010"/>
                </a:lnTo>
                <a:close/>
              </a:path>
              <a:path w="2625090" h="2625090">
                <a:moveTo>
                  <a:pt x="721360" y="721360"/>
                </a:moveTo>
                <a:lnTo>
                  <a:pt x="683260" y="721360"/>
                </a:lnTo>
                <a:lnTo>
                  <a:pt x="689610" y="727710"/>
                </a:lnTo>
                <a:lnTo>
                  <a:pt x="727710" y="727710"/>
                </a:lnTo>
                <a:lnTo>
                  <a:pt x="721360" y="721360"/>
                </a:lnTo>
                <a:close/>
              </a:path>
              <a:path w="2625090" h="2625090">
                <a:moveTo>
                  <a:pt x="727710" y="727710"/>
                </a:moveTo>
                <a:lnTo>
                  <a:pt x="689610" y="727710"/>
                </a:lnTo>
                <a:lnTo>
                  <a:pt x="695960" y="734060"/>
                </a:lnTo>
                <a:lnTo>
                  <a:pt x="734060" y="734060"/>
                </a:lnTo>
                <a:lnTo>
                  <a:pt x="727710" y="727710"/>
                </a:lnTo>
                <a:close/>
              </a:path>
              <a:path w="2625090" h="2625090">
                <a:moveTo>
                  <a:pt x="734060" y="734060"/>
                </a:moveTo>
                <a:lnTo>
                  <a:pt x="695960" y="734060"/>
                </a:lnTo>
                <a:lnTo>
                  <a:pt x="702310" y="740410"/>
                </a:lnTo>
                <a:lnTo>
                  <a:pt x="740410" y="740410"/>
                </a:lnTo>
                <a:lnTo>
                  <a:pt x="734060" y="734060"/>
                </a:lnTo>
                <a:close/>
              </a:path>
              <a:path w="2625090" h="2625090">
                <a:moveTo>
                  <a:pt x="740410" y="740410"/>
                </a:moveTo>
                <a:lnTo>
                  <a:pt x="702310" y="740410"/>
                </a:lnTo>
                <a:lnTo>
                  <a:pt x="708660" y="746760"/>
                </a:lnTo>
                <a:lnTo>
                  <a:pt x="746760" y="746760"/>
                </a:lnTo>
                <a:lnTo>
                  <a:pt x="740410" y="740410"/>
                </a:lnTo>
                <a:close/>
              </a:path>
              <a:path w="2625090" h="2625090">
                <a:moveTo>
                  <a:pt x="746760" y="746760"/>
                </a:moveTo>
                <a:lnTo>
                  <a:pt x="708660" y="746760"/>
                </a:lnTo>
                <a:lnTo>
                  <a:pt x="715010" y="753110"/>
                </a:lnTo>
                <a:lnTo>
                  <a:pt x="753110" y="753110"/>
                </a:lnTo>
                <a:lnTo>
                  <a:pt x="746760" y="746760"/>
                </a:lnTo>
                <a:close/>
              </a:path>
              <a:path w="2625090" h="2625090">
                <a:moveTo>
                  <a:pt x="753110" y="753110"/>
                </a:moveTo>
                <a:lnTo>
                  <a:pt x="715010" y="753110"/>
                </a:lnTo>
                <a:lnTo>
                  <a:pt x="721360" y="759460"/>
                </a:lnTo>
                <a:lnTo>
                  <a:pt x="759460" y="759460"/>
                </a:lnTo>
                <a:lnTo>
                  <a:pt x="753110" y="753110"/>
                </a:lnTo>
                <a:close/>
              </a:path>
              <a:path w="2625090" h="2625090">
                <a:moveTo>
                  <a:pt x="759460" y="759460"/>
                </a:moveTo>
                <a:lnTo>
                  <a:pt x="721360" y="759460"/>
                </a:lnTo>
                <a:lnTo>
                  <a:pt x="727710" y="765810"/>
                </a:lnTo>
                <a:lnTo>
                  <a:pt x="765810" y="765810"/>
                </a:lnTo>
                <a:lnTo>
                  <a:pt x="759460" y="759460"/>
                </a:lnTo>
                <a:close/>
              </a:path>
              <a:path w="2625090" h="2625090">
                <a:moveTo>
                  <a:pt x="765810" y="765810"/>
                </a:moveTo>
                <a:lnTo>
                  <a:pt x="727710" y="765810"/>
                </a:lnTo>
                <a:lnTo>
                  <a:pt x="734060" y="772160"/>
                </a:lnTo>
                <a:lnTo>
                  <a:pt x="772160" y="772160"/>
                </a:lnTo>
                <a:lnTo>
                  <a:pt x="765810" y="765810"/>
                </a:lnTo>
                <a:close/>
              </a:path>
              <a:path w="2625090" h="2625090">
                <a:moveTo>
                  <a:pt x="772160" y="772160"/>
                </a:moveTo>
                <a:lnTo>
                  <a:pt x="734060" y="772160"/>
                </a:lnTo>
                <a:lnTo>
                  <a:pt x="740410" y="778510"/>
                </a:lnTo>
                <a:lnTo>
                  <a:pt x="778510" y="778510"/>
                </a:lnTo>
                <a:lnTo>
                  <a:pt x="772160" y="772160"/>
                </a:lnTo>
                <a:close/>
              </a:path>
              <a:path w="2625090" h="2625090">
                <a:moveTo>
                  <a:pt x="778510" y="778510"/>
                </a:moveTo>
                <a:lnTo>
                  <a:pt x="740410" y="778510"/>
                </a:lnTo>
                <a:lnTo>
                  <a:pt x="746760" y="784860"/>
                </a:lnTo>
                <a:lnTo>
                  <a:pt x="784860" y="784860"/>
                </a:lnTo>
                <a:lnTo>
                  <a:pt x="778510" y="778510"/>
                </a:lnTo>
                <a:close/>
              </a:path>
              <a:path w="2625090" h="2625090">
                <a:moveTo>
                  <a:pt x="784860" y="784860"/>
                </a:moveTo>
                <a:lnTo>
                  <a:pt x="746760" y="784860"/>
                </a:lnTo>
                <a:lnTo>
                  <a:pt x="753110" y="791210"/>
                </a:lnTo>
                <a:lnTo>
                  <a:pt x="791210" y="791210"/>
                </a:lnTo>
                <a:lnTo>
                  <a:pt x="784860" y="784860"/>
                </a:lnTo>
                <a:close/>
              </a:path>
              <a:path w="2625090" h="2625090">
                <a:moveTo>
                  <a:pt x="791210" y="791210"/>
                </a:moveTo>
                <a:lnTo>
                  <a:pt x="753110" y="791210"/>
                </a:lnTo>
                <a:lnTo>
                  <a:pt x="759460" y="797560"/>
                </a:lnTo>
                <a:lnTo>
                  <a:pt x="797560" y="797560"/>
                </a:lnTo>
                <a:lnTo>
                  <a:pt x="791210" y="791210"/>
                </a:lnTo>
                <a:close/>
              </a:path>
              <a:path w="2625090" h="2625090">
                <a:moveTo>
                  <a:pt x="797560" y="797560"/>
                </a:moveTo>
                <a:lnTo>
                  <a:pt x="759460" y="797560"/>
                </a:lnTo>
                <a:lnTo>
                  <a:pt x="765810" y="803910"/>
                </a:lnTo>
                <a:lnTo>
                  <a:pt x="803910" y="803910"/>
                </a:lnTo>
                <a:lnTo>
                  <a:pt x="797560" y="797560"/>
                </a:lnTo>
                <a:close/>
              </a:path>
              <a:path w="2625090" h="2625090">
                <a:moveTo>
                  <a:pt x="803910" y="803910"/>
                </a:moveTo>
                <a:lnTo>
                  <a:pt x="765810" y="803910"/>
                </a:lnTo>
                <a:lnTo>
                  <a:pt x="772160" y="810260"/>
                </a:lnTo>
                <a:lnTo>
                  <a:pt x="810260" y="810260"/>
                </a:lnTo>
                <a:lnTo>
                  <a:pt x="803910" y="803910"/>
                </a:lnTo>
                <a:close/>
              </a:path>
              <a:path w="2625090" h="2625090">
                <a:moveTo>
                  <a:pt x="810260" y="810260"/>
                </a:moveTo>
                <a:lnTo>
                  <a:pt x="772160" y="810260"/>
                </a:lnTo>
                <a:lnTo>
                  <a:pt x="778510" y="816610"/>
                </a:lnTo>
                <a:lnTo>
                  <a:pt x="816610" y="816610"/>
                </a:lnTo>
                <a:lnTo>
                  <a:pt x="810260" y="810260"/>
                </a:lnTo>
                <a:close/>
              </a:path>
              <a:path w="2625090" h="2625090">
                <a:moveTo>
                  <a:pt x="816610" y="816610"/>
                </a:moveTo>
                <a:lnTo>
                  <a:pt x="778510" y="816610"/>
                </a:lnTo>
                <a:lnTo>
                  <a:pt x="784860" y="822960"/>
                </a:lnTo>
                <a:lnTo>
                  <a:pt x="822960" y="822960"/>
                </a:lnTo>
                <a:lnTo>
                  <a:pt x="816610" y="816610"/>
                </a:lnTo>
                <a:close/>
              </a:path>
              <a:path w="2625090" h="2625090">
                <a:moveTo>
                  <a:pt x="822960" y="822960"/>
                </a:moveTo>
                <a:lnTo>
                  <a:pt x="784860" y="822960"/>
                </a:lnTo>
                <a:lnTo>
                  <a:pt x="791210" y="829310"/>
                </a:lnTo>
                <a:lnTo>
                  <a:pt x="829310" y="829310"/>
                </a:lnTo>
                <a:lnTo>
                  <a:pt x="822960" y="822960"/>
                </a:lnTo>
                <a:close/>
              </a:path>
              <a:path w="2625090" h="2625090">
                <a:moveTo>
                  <a:pt x="829310" y="829310"/>
                </a:moveTo>
                <a:lnTo>
                  <a:pt x="791210" y="829310"/>
                </a:lnTo>
                <a:lnTo>
                  <a:pt x="797560" y="835660"/>
                </a:lnTo>
                <a:lnTo>
                  <a:pt x="835660" y="835660"/>
                </a:lnTo>
                <a:lnTo>
                  <a:pt x="829310" y="829310"/>
                </a:lnTo>
                <a:close/>
              </a:path>
              <a:path w="2625090" h="2625090">
                <a:moveTo>
                  <a:pt x="835660" y="835660"/>
                </a:moveTo>
                <a:lnTo>
                  <a:pt x="797560" y="835660"/>
                </a:lnTo>
                <a:lnTo>
                  <a:pt x="803910" y="842010"/>
                </a:lnTo>
                <a:lnTo>
                  <a:pt x="842010" y="842010"/>
                </a:lnTo>
                <a:lnTo>
                  <a:pt x="835660" y="835660"/>
                </a:lnTo>
                <a:close/>
              </a:path>
              <a:path w="2625090" h="2625090">
                <a:moveTo>
                  <a:pt x="842010" y="842010"/>
                </a:moveTo>
                <a:lnTo>
                  <a:pt x="803910" y="842010"/>
                </a:lnTo>
                <a:lnTo>
                  <a:pt x="810260" y="848360"/>
                </a:lnTo>
                <a:lnTo>
                  <a:pt x="848360" y="848360"/>
                </a:lnTo>
                <a:lnTo>
                  <a:pt x="842010" y="842010"/>
                </a:lnTo>
                <a:close/>
              </a:path>
              <a:path w="2625090" h="2625090">
                <a:moveTo>
                  <a:pt x="848360" y="848360"/>
                </a:moveTo>
                <a:lnTo>
                  <a:pt x="810260" y="848360"/>
                </a:lnTo>
                <a:lnTo>
                  <a:pt x="816610" y="854710"/>
                </a:lnTo>
                <a:lnTo>
                  <a:pt x="854710" y="854710"/>
                </a:lnTo>
                <a:lnTo>
                  <a:pt x="848360" y="848360"/>
                </a:lnTo>
                <a:close/>
              </a:path>
              <a:path w="2625090" h="2625090">
                <a:moveTo>
                  <a:pt x="854710" y="854710"/>
                </a:moveTo>
                <a:lnTo>
                  <a:pt x="816610" y="854710"/>
                </a:lnTo>
                <a:lnTo>
                  <a:pt x="822960" y="861060"/>
                </a:lnTo>
                <a:lnTo>
                  <a:pt x="861060" y="861060"/>
                </a:lnTo>
                <a:lnTo>
                  <a:pt x="854710" y="854710"/>
                </a:lnTo>
                <a:close/>
              </a:path>
              <a:path w="2625090" h="2625090">
                <a:moveTo>
                  <a:pt x="861060" y="861060"/>
                </a:moveTo>
                <a:lnTo>
                  <a:pt x="822960" y="861060"/>
                </a:lnTo>
                <a:lnTo>
                  <a:pt x="829310" y="867410"/>
                </a:lnTo>
                <a:lnTo>
                  <a:pt x="867410" y="867410"/>
                </a:lnTo>
                <a:lnTo>
                  <a:pt x="861060" y="861060"/>
                </a:lnTo>
                <a:close/>
              </a:path>
              <a:path w="2625090" h="2625090">
                <a:moveTo>
                  <a:pt x="867410" y="867410"/>
                </a:moveTo>
                <a:lnTo>
                  <a:pt x="829310" y="867410"/>
                </a:lnTo>
                <a:lnTo>
                  <a:pt x="835660" y="873760"/>
                </a:lnTo>
                <a:lnTo>
                  <a:pt x="873760" y="873760"/>
                </a:lnTo>
                <a:lnTo>
                  <a:pt x="867410" y="867410"/>
                </a:lnTo>
                <a:close/>
              </a:path>
              <a:path w="2625090" h="2625090">
                <a:moveTo>
                  <a:pt x="873760" y="873760"/>
                </a:moveTo>
                <a:lnTo>
                  <a:pt x="835660" y="873760"/>
                </a:lnTo>
                <a:lnTo>
                  <a:pt x="842010" y="880110"/>
                </a:lnTo>
                <a:lnTo>
                  <a:pt x="880110" y="880110"/>
                </a:lnTo>
                <a:lnTo>
                  <a:pt x="873760" y="873760"/>
                </a:lnTo>
                <a:close/>
              </a:path>
              <a:path w="2625090" h="2625090">
                <a:moveTo>
                  <a:pt x="880110" y="880110"/>
                </a:moveTo>
                <a:lnTo>
                  <a:pt x="842010" y="880110"/>
                </a:lnTo>
                <a:lnTo>
                  <a:pt x="848360" y="886460"/>
                </a:lnTo>
                <a:lnTo>
                  <a:pt x="886460" y="886460"/>
                </a:lnTo>
                <a:lnTo>
                  <a:pt x="880110" y="880110"/>
                </a:lnTo>
                <a:close/>
              </a:path>
              <a:path w="2625090" h="2625090">
                <a:moveTo>
                  <a:pt x="886460" y="886460"/>
                </a:moveTo>
                <a:lnTo>
                  <a:pt x="848360" y="886460"/>
                </a:lnTo>
                <a:lnTo>
                  <a:pt x="854710" y="892810"/>
                </a:lnTo>
                <a:lnTo>
                  <a:pt x="892810" y="892810"/>
                </a:lnTo>
                <a:lnTo>
                  <a:pt x="886460" y="886460"/>
                </a:lnTo>
                <a:close/>
              </a:path>
              <a:path w="2625090" h="2625090">
                <a:moveTo>
                  <a:pt x="892810" y="892810"/>
                </a:moveTo>
                <a:lnTo>
                  <a:pt x="854710" y="892810"/>
                </a:lnTo>
                <a:lnTo>
                  <a:pt x="861060" y="899160"/>
                </a:lnTo>
                <a:lnTo>
                  <a:pt x="899160" y="899160"/>
                </a:lnTo>
                <a:lnTo>
                  <a:pt x="892810" y="892810"/>
                </a:lnTo>
                <a:close/>
              </a:path>
              <a:path w="2625090" h="2625090">
                <a:moveTo>
                  <a:pt x="899160" y="899160"/>
                </a:moveTo>
                <a:lnTo>
                  <a:pt x="861060" y="899160"/>
                </a:lnTo>
                <a:lnTo>
                  <a:pt x="867410" y="905510"/>
                </a:lnTo>
                <a:lnTo>
                  <a:pt x="905510" y="905510"/>
                </a:lnTo>
                <a:lnTo>
                  <a:pt x="899160" y="899160"/>
                </a:lnTo>
                <a:close/>
              </a:path>
              <a:path w="2625090" h="2625090">
                <a:moveTo>
                  <a:pt x="905510" y="905510"/>
                </a:moveTo>
                <a:lnTo>
                  <a:pt x="867410" y="905510"/>
                </a:lnTo>
                <a:lnTo>
                  <a:pt x="873760" y="911860"/>
                </a:lnTo>
                <a:lnTo>
                  <a:pt x="911860" y="911860"/>
                </a:lnTo>
                <a:lnTo>
                  <a:pt x="905510" y="905510"/>
                </a:lnTo>
                <a:close/>
              </a:path>
              <a:path w="2625090" h="2625090">
                <a:moveTo>
                  <a:pt x="911860" y="911860"/>
                </a:moveTo>
                <a:lnTo>
                  <a:pt x="873760" y="911860"/>
                </a:lnTo>
                <a:lnTo>
                  <a:pt x="880110" y="918210"/>
                </a:lnTo>
                <a:lnTo>
                  <a:pt x="918210" y="918210"/>
                </a:lnTo>
                <a:lnTo>
                  <a:pt x="911860" y="911860"/>
                </a:lnTo>
                <a:close/>
              </a:path>
              <a:path w="2625090" h="2625090">
                <a:moveTo>
                  <a:pt x="918210" y="918210"/>
                </a:moveTo>
                <a:lnTo>
                  <a:pt x="880110" y="918210"/>
                </a:lnTo>
                <a:lnTo>
                  <a:pt x="886460" y="924560"/>
                </a:lnTo>
                <a:lnTo>
                  <a:pt x="924560" y="924560"/>
                </a:lnTo>
                <a:lnTo>
                  <a:pt x="918210" y="918210"/>
                </a:lnTo>
                <a:close/>
              </a:path>
              <a:path w="2625090" h="2625090">
                <a:moveTo>
                  <a:pt x="924560" y="924560"/>
                </a:moveTo>
                <a:lnTo>
                  <a:pt x="886460" y="924560"/>
                </a:lnTo>
                <a:lnTo>
                  <a:pt x="892810" y="930910"/>
                </a:lnTo>
                <a:lnTo>
                  <a:pt x="930910" y="930910"/>
                </a:lnTo>
                <a:lnTo>
                  <a:pt x="924560" y="924560"/>
                </a:lnTo>
                <a:close/>
              </a:path>
              <a:path w="2625090" h="2625090">
                <a:moveTo>
                  <a:pt x="930910" y="930910"/>
                </a:moveTo>
                <a:lnTo>
                  <a:pt x="892810" y="930910"/>
                </a:lnTo>
                <a:lnTo>
                  <a:pt x="899160" y="937260"/>
                </a:lnTo>
                <a:lnTo>
                  <a:pt x="937260" y="937260"/>
                </a:lnTo>
                <a:lnTo>
                  <a:pt x="930910" y="930910"/>
                </a:lnTo>
                <a:close/>
              </a:path>
              <a:path w="2625090" h="2625090">
                <a:moveTo>
                  <a:pt x="937260" y="937260"/>
                </a:moveTo>
                <a:lnTo>
                  <a:pt x="899160" y="937260"/>
                </a:lnTo>
                <a:lnTo>
                  <a:pt x="905510" y="943610"/>
                </a:lnTo>
                <a:lnTo>
                  <a:pt x="943610" y="943610"/>
                </a:lnTo>
                <a:lnTo>
                  <a:pt x="937260" y="937260"/>
                </a:lnTo>
                <a:close/>
              </a:path>
              <a:path w="2625090" h="2625090">
                <a:moveTo>
                  <a:pt x="943610" y="943610"/>
                </a:moveTo>
                <a:lnTo>
                  <a:pt x="905510" y="943610"/>
                </a:lnTo>
                <a:lnTo>
                  <a:pt x="918210" y="956310"/>
                </a:lnTo>
                <a:lnTo>
                  <a:pt x="956310" y="956310"/>
                </a:lnTo>
                <a:lnTo>
                  <a:pt x="943610" y="943610"/>
                </a:lnTo>
                <a:close/>
              </a:path>
              <a:path w="2625090" h="2625090">
                <a:moveTo>
                  <a:pt x="956310" y="956310"/>
                </a:moveTo>
                <a:lnTo>
                  <a:pt x="918210" y="956310"/>
                </a:lnTo>
                <a:lnTo>
                  <a:pt x="924560" y="962660"/>
                </a:lnTo>
                <a:lnTo>
                  <a:pt x="962660" y="962660"/>
                </a:lnTo>
                <a:lnTo>
                  <a:pt x="956310" y="956310"/>
                </a:lnTo>
                <a:close/>
              </a:path>
              <a:path w="2625090" h="2625090">
                <a:moveTo>
                  <a:pt x="962660" y="962660"/>
                </a:moveTo>
                <a:lnTo>
                  <a:pt x="924560" y="962660"/>
                </a:lnTo>
                <a:lnTo>
                  <a:pt x="930910" y="969010"/>
                </a:lnTo>
                <a:lnTo>
                  <a:pt x="969010" y="969010"/>
                </a:lnTo>
                <a:lnTo>
                  <a:pt x="962660" y="962660"/>
                </a:lnTo>
                <a:close/>
              </a:path>
              <a:path w="2625090" h="2625090">
                <a:moveTo>
                  <a:pt x="969010" y="969010"/>
                </a:moveTo>
                <a:lnTo>
                  <a:pt x="930910" y="969010"/>
                </a:lnTo>
                <a:lnTo>
                  <a:pt x="937260" y="975360"/>
                </a:lnTo>
                <a:lnTo>
                  <a:pt x="975360" y="975360"/>
                </a:lnTo>
                <a:lnTo>
                  <a:pt x="969010" y="969010"/>
                </a:lnTo>
                <a:close/>
              </a:path>
              <a:path w="2625090" h="2625090">
                <a:moveTo>
                  <a:pt x="975360" y="975360"/>
                </a:moveTo>
                <a:lnTo>
                  <a:pt x="937260" y="975360"/>
                </a:lnTo>
                <a:lnTo>
                  <a:pt x="943610" y="981710"/>
                </a:lnTo>
                <a:lnTo>
                  <a:pt x="981710" y="981710"/>
                </a:lnTo>
                <a:lnTo>
                  <a:pt x="975360" y="975360"/>
                </a:lnTo>
                <a:close/>
              </a:path>
              <a:path w="2625090" h="2625090">
                <a:moveTo>
                  <a:pt x="981710" y="981710"/>
                </a:moveTo>
                <a:lnTo>
                  <a:pt x="943610" y="981710"/>
                </a:lnTo>
                <a:lnTo>
                  <a:pt x="949960" y="988060"/>
                </a:lnTo>
                <a:lnTo>
                  <a:pt x="988060" y="988060"/>
                </a:lnTo>
                <a:lnTo>
                  <a:pt x="981710" y="981710"/>
                </a:lnTo>
                <a:close/>
              </a:path>
              <a:path w="2625090" h="2625090">
                <a:moveTo>
                  <a:pt x="988060" y="988060"/>
                </a:moveTo>
                <a:lnTo>
                  <a:pt x="949960" y="988060"/>
                </a:lnTo>
                <a:lnTo>
                  <a:pt x="956310" y="994410"/>
                </a:lnTo>
                <a:lnTo>
                  <a:pt x="994410" y="994410"/>
                </a:lnTo>
                <a:lnTo>
                  <a:pt x="988060" y="988060"/>
                </a:lnTo>
                <a:close/>
              </a:path>
              <a:path w="2625090" h="2625090">
                <a:moveTo>
                  <a:pt x="994410" y="994410"/>
                </a:moveTo>
                <a:lnTo>
                  <a:pt x="956310" y="994410"/>
                </a:lnTo>
                <a:lnTo>
                  <a:pt x="962660" y="1000760"/>
                </a:lnTo>
                <a:lnTo>
                  <a:pt x="1000760" y="1000760"/>
                </a:lnTo>
                <a:lnTo>
                  <a:pt x="994410" y="994410"/>
                </a:lnTo>
                <a:close/>
              </a:path>
              <a:path w="2625090" h="2625090">
                <a:moveTo>
                  <a:pt x="1000760" y="1000760"/>
                </a:moveTo>
                <a:lnTo>
                  <a:pt x="962660" y="1000760"/>
                </a:lnTo>
                <a:lnTo>
                  <a:pt x="1008380" y="1046480"/>
                </a:lnTo>
                <a:lnTo>
                  <a:pt x="1046480" y="1046480"/>
                </a:lnTo>
                <a:lnTo>
                  <a:pt x="1000760" y="1000760"/>
                </a:lnTo>
                <a:close/>
              </a:path>
              <a:path w="2625090" h="2625090">
                <a:moveTo>
                  <a:pt x="1046480" y="1046480"/>
                </a:moveTo>
                <a:lnTo>
                  <a:pt x="1008380" y="1046480"/>
                </a:lnTo>
                <a:lnTo>
                  <a:pt x="1046480" y="1084580"/>
                </a:lnTo>
                <a:lnTo>
                  <a:pt x="1084580" y="1084580"/>
                </a:lnTo>
                <a:lnTo>
                  <a:pt x="1046480" y="1046480"/>
                </a:lnTo>
                <a:close/>
              </a:path>
              <a:path w="2625090" h="2625090">
                <a:moveTo>
                  <a:pt x="1084580" y="1084580"/>
                </a:moveTo>
                <a:lnTo>
                  <a:pt x="1046480" y="1084580"/>
                </a:lnTo>
                <a:lnTo>
                  <a:pt x="1056640" y="1094740"/>
                </a:lnTo>
                <a:lnTo>
                  <a:pt x="1094740" y="1094740"/>
                </a:lnTo>
                <a:lnTo>
                  <a:pt x="1084580" y="1084580"/>
                </a:lnTo>
                <a:close/>
              </a:path>
              <a:path w="2625090" h="2625090">
                <a:moveTo>
                  <a:pt x="1094740" y="1094740"/>
                </a:moveTo>
                <a:lnTo>
                  <a:pt x="1056640" y="1094740"/>
                </a:lnTo>
                <a:lnTo>
                  <a:pt x="1097280" y="1135380"/>
                </a:lnTo>
                <a:lnTo>
                  <a:pt x="1135380" y="1135380"/>
                </a:lnTo>
                <a:lnTo>
                  <a:pt x="1094740" y="1094740"/>
                </a:lnTo>
                <a:close/>
              </a:path>
              <a:path w="2625090" h="2625090">
                <a:moveTo>
                  <a:pt x="1135380" y="1135380"/>
                </a:moveTo>
                <a:lnTo>
                  <a:pt x="1097280" y="1135380"/>
                </a:lnTo>
                <a:lnTo>
                  <a:pt x="1103630" y="1141730"/>
                </a:lnTo>
                <a:lnTo>
                  <a:pt x="1141730" y="1141730"/>
                </a:lnTo>
                <a:lnTo>
                  <a:pt x="1135380" y="1135380"/>
                </a:lnTo>
                <a:close/>
              </a:path>
              <a:path w="2625090" h="2625090">
                <a:moveTo>
                  <a:pt x="1141730" y="1141730"/>
                </a:moveTo>
                <a:lnTo>
                  <a:pt x="1103630" y="1141730"/>
                </a:lnTo>
                <a:lnTo>
                  <a:pt x="1113790" y="1151890"/>
                </a:lnTo>
                <a:lnTo>
                  <a:pt x="1151890" y="1151890"/>
                </a:lnTo>
                <a:lnTo>
                  <a:pt x="1141730" y="1141730"/>
                </a:lnTo>
                <a:close/>
              </a:path>
              <a:path w="2625090" h="2625090">
                <a:moveTo>
                  <a:pt x="1151890" y="1151890"/>
                </a:moveTo>
                <a:lnTo>
                  <a:pt x="1113790" y="1151890"/>
                </a:lnTo>
                <a:lnTo>
                  <a:pt x="1116330" y="1154430"/>
                </a:lnTo>
                <a:lnTo>
                  <a:pt x="1154430" y="1154430"/>
                </a:lnTo>
                <a:lnTo>
                  <a:pt x="1151890" y="1151890"/>
                </a:lnTo>
                <a:close/>
              </a:path>
              <a:path w="2625090" h="2625090">
                <a:moveTo>
                  <a:pt x="1154430" y="1154430"/>
                </a:moveTo>
                <a:lnTo>
                  <a:pt x="1116330" y="1154430"/>
                </a:lnTo>
                <a:lnTo>
                  <a:pt x="1129030" y="1167130"/>
                </a:lnTo>
                <a:lnTo>
                  <a:pt x="1167130" y="1167130"/>
                </a:lnTo>
                <a:lnTo>
                  <a:pt x="1154430" y="1154430"/>
                </a:lnTo>
                <a:close/>
              </a:path>
              <a:path w="2625090" h="2625090">
                <a:moveTo>
                  <a:pt x="1167130" y="1167130"/>
                </a:moveTo>
                <a:lnTo>
                  <a:pt x="1129030" y="1167130"/>
                </a:lnTo>
                <a:lnTo>
                  <a:pt x="1135380" y="1173480"/>
                </a:lnTo>
                <a:lnTo>
                  <a:pt x="1173480" y="1173480"/>
                </a:lnTo>
                <a:lnTo>
                  <a:pt x="1167130" y="1167130"/>
                </a:lnTo>
                <a:close/>
              </a:path>
              <a:path w="2625090" h="2625090">
                <a:moveTo>
                  <a:pt x="1173480" y="1173480"/>
                </a:moveTo>
                <a:lnTo>
                  <a:pt x="1135380" y="1173480"/>
                </a:lnTo>
                <a:lnTo>
                  <a:pt x="1145540" y="1183640"/>
                </a:lnTo>
                <a:lnTo>
                  <a:pt x="1183640" y="1183640"/>
                </a:lnTo>
                <a:lnTo>
                  <a:pt x="1173480" y="1173480"/>
                </a:lnTo>
                <a:close/>
              </a:path>
              <a:path w="2625090" h="2625090">
                <a:moveTo>
                  <a:pt x="1183640" y="1183640"/>
                </a:moveTo>
                <a:lnTo>
                  <a:pt x="1145540" y="1183640"/>
                </a:lnTo>
                <a:lnTo>
                  <a:pt x="1160780" y="1198880"/>
                </a:lnTo>
                <a:lnTo>
                  <a:pt x="1198880" y="1198880"/>
                </a:lnTo>
                <a:lnTo>
                  <a:pt x="1183640" y="1183640"/>
                </a:lnTo>
                <a:close/>
              </a:path>
              <a:path w="2625090" h="2625090">
                <a:moveTo>
                  <a:pt x="1198880" y="1198880"/>
                </a:moveTo>
                <a:lnTo>
                  <a:pt x="1160780" y="1198880"/>
                </a:lnTo>
                <a:lnTo>
                  <a:pt x="1170940" y="1209040"/>
                </a:lnTo>
                <a:lnTo>
                  <a:pt x="1209040" y="1209040"/>
                </a:lnTo>
                <a:lnTo>
                  <a:pt x="1198880" y="1198880"/>
                </a:lnTo>
                <a:close/>
              </a:path>
              <a:path w="2625090" h="2625090">
                <a:moveTo>
                  <a:pt x="1209040" y="1209040"/>
                </a:moveTo>
                <a:lnTo>
                  <a:pt x="1170940" y="1209040"/>
                </a:lnTo>
                <a:lnTo>
                  <a:pt x="1177290" y="1215390"/>
                </a:lnTo>
                <a:lnTo>
                  <a:pt x="1215390" y="1215390"/>
                </a:lnTo>
                <a:lnTo>
                  <a:pt x="1209040" y="1209040"/>
                </a:lnTo>
                <a:close/>
              </a:path>
              <a:path w="2625090" h="2625090">
                <a:moveTo>
                  <a:pt x="1215390" y="1215390"/>
                </a:moveTo>
                <a:lnTo>
                  <a:pt x="1177290" y="1215390"/>
                </a:lnTo>
                <a:lnTo>
                  <a:pt x="1186180" y="1224280"/>
                </a:lnTo>
                <a:lnTo>
                  <a:pt x="1224280" y="1224280"/>
                </a:lnTo>
                <a:lnTo>
                  <a:pt x="1215390" y="1215390"/>
                </a:lnTo>
                <a:close/>
              </a:path>
              <a:path w="2625090" h="2625090">
                <a:moveTo>
                  <a:pt x="1224280" y="1224280"/>
                </a:moveTo>
                <a:lnTo>
                  <a:pt x="1186180" y="1224280"/>
                </a:lnTo>
                <a:lnTo>
                  <a:pt x="1192530" y="1230630"/>
                </a:lnTo>
                <a:lnTo>
                  <a:pt x="1230630" y="1230630"/>
                </a:lnTo>
                <a:lnTo>
                  <a:pt x="1224280" y="1224280"/>
                </a:lnTo>
                <a:close/>
              </a:path>
              <a:path w="2625090" h="2625090">
                <a:moveTo>
                  <a:pt x="1230630" y="1230630"/>
                </a:moveTo>
                <a:lnTo>
                  <a:pt x="1192530" y="1230630"/>
                </a:lnTo>
                <a:lnTo>
                  <a:pt x="1196340" y="1234440"/>
                </a:lnTo>
                <a:lnTo>
                  <a:pt x="1234440" y="1234440"/>
                </a:lnTo>
                <a:lnTo>
                  <a:pt x="1230630" y="1230630"/>
                </a:lnTo>
                <a:close/>
              </a:path>
              <a:path w="2625090" h="2625090">
                <a:moveTo>
                  <a:pt x="1234440" y="1234440"/>
                </a:moveTo>
                <a:lnTo>
                  <a:pt x="1196340" y="1234440"/>
                </a:lnTo>
                <a:lnTo>
                  <a:pt x="1205230" y="1243330"/>
                </a:lnTo>
                <a:lnTo>
                  <a:pt x="1243330" y="1243330"/>
                </a:lnTo>
                <a:lnTo>
                  <a:pt x="1234440" y="1234440"/>
                </a:lnTo>
                <a:close/>
              </a:path>
              <a:path w="2625090" h="2625090">
                <a:moveTo>
                  <a:pt x="1243330" y="1243330"/>
                </a:moveTo>
                <a:lnTo>
                  <a:pt x="1205230" y="1243330"/>
                </a:lnTo>
                <a:lnTo>
                  <a:pt x="1211580" y="1249680"/>
                </a:lnTo>
                <a:lnTo>
                  <a:pt x="1249680" y="1249680"/>
                </a:lnTo>
                <a:lnTo>
                  <a:pt x="1243330" y="1243330"/>
                </a:lnTo>
                <a:close/>
              </a:path>
              <a:path w="2625090" h="2625090">
                <a:moveTo>
                  <a:pt x="1249680" y="1249680"/>
                </a:moveTo>
                <a:lnTo>
                  <a:pt x="1211580" y="1249680"/>
                </a:lnTo>
                <a:lnTo>
                  <a:pt x="1217930" y="1256030"/>
                </a:lnTo>
                <a:lnTo>
                  <a:pt x="1256030" y="1256030"/>
                </a:lnTo>
                <a:lnTo>
                  <a:pt x="1249680" y="1249680"/>
                </a:lnTo>
                <a:close/>
              </a:path>
              <a:path w="2625090" h="2625090">
                <a:moveTo>
                  <a:pt x="1256030" y="1256030"/>
                </a:moveTo>
                <a:lnTo>
                  <a:pt x="1217930" y="1256030"/>
                </a:lnTo>
                <a:lnTo>
                  <a:pt x="1224280" y="1262380"/>
                </a:lnTo>
                <a:lnTo>
                  <a:pt x="1262380" y="1262380"/>
                </a:lnTo>
                <a:lnTo>
                  <a:pt x="1256030" y="1256030"/>
                </a:lnTo>
                <a:close/>
              </a:path>
              <a:path w="2625090" h="2625090">
                <a:moveTo>
                  <a:pt x="1262380" y="1262380"/>
                </a:moveTo>
                <a:lnTo>
                  <a:pt x="1224280" y="1262380"/>
                </a:lnTo>
                <a:lnTo>
                  <a:pt x="1228090" y="1266190"/>
                </a:lnTo>
                <a:lnTo>
                  <a:pt x="1266190" y="1266190"/>
                </a:lnTo>
                <a:lnTo>
                  <a:pt x="1262380" y="1262380"/>
                </a:lnTo>
                <a:close/>
              </a:path>
              <a:path w="2625090" h="2625090">
                <a:moveTo>
                  <a:pt x="1266190" y="1266190"/>
                </a:moveTo>
                <a:lnTo>
                  <a:pt x="1228090" y="1266190"/>
                </a:lnTo>
                <a:lnTo>
                  <a:pt x="1236980" y="1275080"/>
                </a:lnTo>
                <a:lnTo>
                  <a:pt x="1275080" y="1275080"/>
                </a:lnTo>
                <a:lnTo>
                  <a:pt x="1266190" y="1266190"/>
                </a:lnTo>
                <a:close/>
              </a:path>
              <a:path w="2625090" h="2625090">
                <a:moveTo>
                  <a:pt x="1275080" y="1275080"/>
                </a:moveTo>
                <a:lnTo>
                  <a:pt x="1236980" y="1275080"/>
                </a:lnTo>
                <a:lnTo>
                  <a:pt x="1243330" y="1281430"/>
                </a:lnTo>
                <a:lnTo>
                  <a:pt x="1281430" y="1281430"/>
                </a:lnTo>
                <a:lnTo>
                  <a:pt x="1275080" y="1275080"/>
                </a:lnTo>
                <a:close/>
              </a:path>
              <a:path w="2625090" h="2625090">
                <a:moveTo>
                  <a:pt x="1281430" y="1281430"/>
                </a:moveTo>
                <a:lnTo>
                  <a:pt x="1243330" y="1281430"/>
                </a:lnTo>
                <a:lnTo>
                  <a:pt x="1256030" y="1294130"/>
                </a:lnTo>
                <a:lnTo>
                  <a:pt x="1294130" y="1294130"/>
                </a:lnTo>
                <a:lnTo>
                  <a:pt x="1281430" y="1281430"/>
                </a:lnTo>
                <a:close/>
              </a:path>
              <a:path w="2625090" h="2625090">
                <a:moveTo>
                  <a:pt x="1294130" y="1294130"/>
                </a:moveTo>
                <a:lnTo>
                  <a:pt x="1256030" y="1294130"/>
                </a:lnTo>
                <a:lnTo>
                  <a:pt x="1272540" y="1310640"/>
                </a:lnTo>
                <a:lnTo>
                  <a:pt x="1310640" y="1310640"/>
                </a:lnTo>
                <a:lnTo>
                  <a:pt x="1294130" y="1294130"/>
                </a:lnTo>
                <a:close/>
              </a:path>
              <a:path w="2625090" h="2625090">
                <a:moveTo>
                  <a:pt x="1310640" y="1310640"/>
                </a:moveTo>
                <a:lnTo>
                  <a:pt x="1272540" y="1310640"/>
                </a:lnTo>
                <a:lnTo>
                  <a:pt x="1304290" y="1342390"/>
                </a:lnTo>
                <a:lnTo>
                  <a:pt x="1342390" y="1342390"/>
                </a:lnTo>
                <a:lnTo>
                  <a:pt x="1310640" y="1310640"/>
                </a:lnTo>
                <a:close/>
              </a:path>
              <a:path w="2625090" h="2625090">
                <a:moveTo>
                  <a:pt x="1342390" y="1342390"/>
                </a:moveTo>
                <a:lnTo>
                  <a:pt x="1304290" y="1342390"/>
                </a:lnTo>
                <a:lnTo>
                  <a:pt x="1310640" y="1348740"/>
                </a:lnTo>
                <a:lnTo>
                  <a:pt x="1348740" y="1348740"/>
                </a:lnTo>
                <a:lnTo>
                  <a:pt x="1342390" y="1342390"/>
                </a:lnTo>
                <a:close/>
              </a:path>
              <a:path w="2625090" h="2625090">
                <a:moveTo>
                  <a:pt x="1348740" y="1348740"/>
                </a:moveTo>
                <a:lnTo>
                  <a:pt x="1310640" y="1348740"/>
                </a:lnTo>
                <a:lnTo>
                  <a:pt x="1313180" y="1351280"/>
                </a:lnTo>
                <a:lnTo>
                  <a:pt x="1351280" y="1351280"/>
                </a:lnTo>
                <a:lnTo>
                  <a:pt x="1348740" y="1348740"/>
                </a:lnTo>
                <a:close/>
              </a:path>
              <a:path w="2625090" h="2625090">
                <a:moveTo>
                  <a:pt x="1351280" y="1351280"/>
                </a:moveTo>
                <a:lnTo>
                  <a:pt x="1313180" y="1351280"/>
                </a:lnTo>
                <a:lnTo>
                  <a:pt x="1319530" y="1357630"/>
                </a:lnTo>
                <a:lnTo>
                  <a:pt x="1357630" y="1357630"/>
                </a:lnTo>
                <a:lnTo>
                  <a:pt x="1351280" y="1351280"/>
                </a:lnTo>
                <a:close/>
              </a:path>
              <a:path w="2625090" h="2625090">
                <a:moveTo>
                  <a:pt x="1357630" y="1357630"/>
                </a:moveTo>
                <a:lnTo>
                  <a:pt x="1319530" y="1357630"/>
                </a:lnTo>
                <a:lnTo>
                  <a:pt x="1370330" y="1408430"/>
                </a:lnTo>
                <a:lnTo>
                  <a:pt x="1408430" y="1408430"/>
                </a:lnTo>
                <a:lnTo>
                  <a:pt x="1357630" y="1357630"/>
                </a:lnTo>
                <a:close/>
              </a:path>
              <a:path w="2625090" h="2625090">
                <a:moveTo>
                  <a:pt x="1408430" y="1408430"/>
                </a:moveTo>
                <a:lnTo>
                  <a:pt x="1370330" y="1408430"/>
                </a:lnTo>
                <a:lnTo>
                  <a:pt x="1374140" y="1412240"/>
                </a:lnTo>
                <a:lnTo>
                  <a:pt x="1412240" y="1412240"/>
                </a:lnTo>
                <a:lnTo>
                  <a:pt x="1408430" y="1408430"/>
                </a:lnTo>
                <a:close/>
              </a:path>
              <a:path w="2625090" h="2625090">
                <a:moveTo>
                  <a:pt x="1412240" y="1412240"/>
                </a:moveTo>
                <a:lnTo>
                  <a:pt x="1374140" y="1412240"/>
                </a:lnTo>
                <a:lnTo>
                  <a:pt x="1386840" y="1424940"/>
                </a:lnTo>
                <a:lnTo>
                  <a:pt x="1424940" y="1424940"/>
                </a:lnTo>
                <a:lnTo>
                  <a:pt x="1412240" y="1412240"/>
                </a:lnTo>
                <a:close/>
              </a:path>
              <a:path w="2625090" h="2625090">
                <a:moveTo>
                  <a:pt x="1424940" y="1424940"/>
                </a:moveTo>
                <a:lnTo>
                  <a:pt x="1386840" y="1424940"/>
                </a:lnTo>
                <a:lnTo>
                  <a:pt x="1402080" y="1440180"/>
                </a:lnTo>
                <a:lnTo>
                  <a:pt x="1440180" y="1440180"/>
                </a:lnTo>
                <a:lnTo>
                  <a:pt x="1424940" y="1424940"/>
                </a:lnTo>
                <a:close/>
              </a:path>
              <a:path w="2625090" h="2625090">
                <a:moveTo>
                  <a:pt x="1440180" y="1440180"/>
                </a:moveTo>
                <a:lnTo>
                  <a:pt x="1402080" y="1440180"/>
                </a:lnTo>
                <a:lnTo>
                  <a:pt x="1408430" y="1446530"/>
                </a:lnTo>
                <a:lnTo>
                  <a:pt x="1446530" y="1446530"/>
                </a:lnTo>
                <a:lnTo>
                  <a:pt x="1440180" y="1440180"/>
                </a:lnTo>
                <a:close/>
              </a:path>
              <a:path w="2625090" h="2625090">
                <a:moveTo>
                  <a:pt x="1446530" y="1446530"/>
                </a:moveTo>
                <a:lnTo>
                  <a:pt x="1408430" y="1446530"/>
                </a:lnTo>
                <a:lnTo>
                  <a:pt x="1456690" y="1494790"/>
                </a:lnTo>
                <a:lnTo>
                  <a:pt x="1494790" y="1494790"/>
                </a:lnTo>
                <a:lnTo>
                  <a:pt x="1446530" y="1446530"/>
                </a:lnTo>
                <a:close/>
              </a:path>
              <a:path w="2625090" h="2625090">
                <a:moveTo>
                  <a:pt x="1494790" y="1494790"/>
                </a:moveTo>
                <a:lnTo>
                  <a:pt x="1456690" y="1494790"/>
                </a:lnTo>
                <a:lnTo>
                  <a:pt x="1463040" y="1501140"/>
                </a:lnTo>
                <a:lnTo>
                  <a:pt x="1501140" y="1501140"/>
                </a:lnTo>
                <a:lnTo>
                  <a:pt x="1494790" y="1494790"/>
                </a:lnTo>
                <a:close/>
              </a:path>
              <a:path w="2625090" h="2625090">
                <a:moveTo>
                  <a:pt x="1501140" y="1501140"/>
                </a:moveTo>
                <a:lnTo>
                  <a:pt x="1463040" y="1501140"/>
                </a:lnTo>
                <a:lnTo>
                  <a:pt x="1501140" y="1539240"/>
                </a:lnTo>
                <a:lnTo>
                  <a:pt x="1539240" y="1539240"/>
                </a:lnTo>
                <a:lnTo>
                  <a:pt x="1501140" y="1501140"/>
                </a:lnTo>
                <a:close/>
              </a:path>
              <a:path w="2625090" h="2625090">
                <a:moveTo>
                  <a:pt x="1539240" y="1539240"/>
                </a:moveTo>
                <a:lnTo>
                  <a:pt x="1501140" y="1539240"/>
                </a:lnTo>
                <a:lnTo>
                  <a:pt x="1516380" y="1554480"/>
                </a:lnTo>
                <a:lnTo>
                  <a:pt x="1554480" y="1554480"/>
                </a:lnTo>
                <a:lnTo>
                  <a:pt x="1539240" y="1539240"/>
                </a:lnTo>
                <a:close/>
              </a:path>
              <a:path w="2625090" h="2625090">
                <a:moveTo>
                  <a:pt x="1554480" y="1554480"/>
                </a:moveTo>
                <a:lnTo>
                  <a:pt x="1516380" y="1554480"/>
                </a:lnTo>
                <a:lnTo>
                  <a:pt x="1532890" y="1570990"/>
                </a:lnTo>
                <a:lnTo>
                  <a:pt x="1570990" y="1570990"/>
                </a:lnTo>
                <a:lnTo>
                  <a:pt x="1554480" y="1554480"/>
                </a:lnTo>
                <a:close/>
              </a:path>
              <a:path w="2625090" h="2625090">
                <a:moveTo>
                  <a:pt x="1570990" y="1570990"/>
                </a:moveTo>
                <a:lnTo>
                  <a:pt x="1532890" y="1570990"/>
                </a:lnTo>
                <a:lnTo>
                  <a:pt x="1560830" y="1598930"/>
                </a:lnTo>
                <a:lnTo>
                  <a:pt x="1598930" y="1598930"/>
                </a:lnTo>
                <a:lnTo>
                  <a:pt x="1570990" y="1570990"/>
                </a:lnTo>
                <a:close/>
              </a:path>
              <a:path w="2625090" h="2625090">
                <a:moveTo>
                  <a:pt x="1598930" y="1598930"/>
                </a:moveTo>
                <a:lnTo>
                  <a:pt x="1560830" y="1598930"/>
                </a:lnTo>
                <a:lnTo>
                  <a:pt x="1579880" y="1617980"/>
                </a:lnTo>
                <a:lnTo>
                  <a:pt x="1617980" y="1617980"/>
                </a:lnTo>
                <a:lnTo>
                  <a:pt x="1598930" y="1598930"/>
                </a:lnTo>
                <a:close/>
              </a:path>
              <a:path w="2625090" h="2625090">
                <a:moveTo>
                  <a:pt x="1617980" y="1617980"/>
                </a:moveTo>
                <a:lnTo>
                  <a:pt x="1579880" y="1617980"/>
                </a:lnTo>
                <a:lnTo>
                  <a:pt x="1611630" y="1649730"/>
                </a:lnTo>
                <a:lnTo>
                  <a:pt x="1649730" y="1649730"/>
                </a:lnTo>
                <a:lnTo>
                  <a:pt x="1617980" y="1617980"/>
                </a:lnTo>
                <a:close/>
              </a:path>
              <a:path w="2625090" h="2625090">
                <a:moveTo>
                  <a:pt x="1649730" y="1649730"/>
                </a:moveTo>
                <a:lnTo>
                  <a:pt x="1611630" y="1649730"/>
                </a:lnTo>
                <a:lnTo>
                  <a:pt x="1628140" y="1666240"/>
                </a:lnTo>
                <a:lnTo>
                  <a:pt x="1666240" y="1666240"/>
                </a:lnTo>
                <a:lnTo>
                  <a:pt x="1649730" y="1649730"/>
                </a:lnTo>
                <a:close/>
              </a:path>
              <a:path w="2625090" h="2625090">
                <a:moveTo>
                  <a:pt x="1666240" y="1666240"/>
                </a:moveTo>
                <a:lnTo>
                  <a:pt x="1628140" y="1666240"/>
                </a:lnTo>
                <a:lnTo>
                  <a:pt x="1640840" y="1678940"/>
                </a:lnTo>
                <a:lnTo>
                  <a:pt x="1678940" y="1678940"/>
                </a:lnTo>
                <a:lnTo>
                  <a:pt x="1666240" y="1666240"/>
                </a:lnTo>
                <a:close/>
              </a:path>
              <a:path w="2625090" h="2625090">
                <a:moveTo>
                  <a:pt x="1678940" y="1678940"/>
                </a:moveTo>
                <a:lnTo>
                  <a:pt x="1640840" y="1678940"/>
                </a:lnTo>
                <a:lnTo>
                  <a:pt x="1643380" y="1681480"/>
                </a:lnTo>
                <a:lnTo>
                  <a:pt x="1681480" y="1681480"/>
                </a:lnTo>
                <a:lnTo>
                  <a:pt x="1678940" y="1678940"/>
                </a:lnTo>
                <a:close/>
              </a:path>
              <a:path w="2625090" h="2625090">
                <a:moveTo>
                  <a:pt x="1681480" y="1681480"/>
                </a:moveTo>
                <a:lnTo>
                  <a:pt x="1643380" y="1681480"/>
                </a:lnTo>
                <a:lnTo>
                  <a:pt x="1659890" y="1697990"/>
                </a:lnTo>
                <a:lnTo>
                  <a:pt x="1697990" y="1697990"/>
                </a:lnTo>
                <a:lnTo>
                  <a:pt x="1681480" y="1681480"/>
                </a:lnTo>
                <a:close/>
              </a:path>
              <a:path w="2625090" h="2625090">
                <a:moveTo>
                  <a:pt x="1697990" y="1697990"/>
                </a:moveTo>
                <a:lnTo>
                  <a:pt x="1659890" y="1697990"/>
                </a:lnTo>
                <a:lnTo>
                  <a:pt x="1666240" y="1704340"/>
                </a:lnTo>
                <a:lnTo>
                  <a:pt x="1704340" y="1704340"/>
                </a:lnTo>
                <a:lnTo>
                  <a:pt x="1697990" y="1697990"/>
                </a:lnTo>
                <a:close/>
              </a:path>
              <a:path w="2625090" h="2625090">
                <a:moveTo>
                  <a:pt x="1704340" y="1704340"/>
                </a:moveTo>
                <a:lnTo>
                  <a:pt x="1666240" y="1704340"/>
                </a:lnTo>
                <a:lnTo>
                  <a:pt x="1668780" y="1706880"/>
                </a:lnTo>
                <a:lnTo>
                  <a:pt x="1706880" y="1706880"/>
                </a:lnTo>
                <a:lnTo>
                  <a:pt x="1704340" y="1704340"/>
                </a:lnTo>
                <a:close/>
              </a:path>
              <a:path w="2625090" h="2625090">
                <a:moveTo>
                  <a:pt x="1706880" y="1706880"/>
                </a:moveTo>
                <a:lnTo>
                  <a:pt x="1668780" y="1706880"/>
                </a:lnTo>
                <a:lnTo>
                  <a:pt x="1675130" y="1713230"/>
                </a:lnTo>
                <a:lnTo>
                  <a:pt x="1713230" y="1713230"/>
                </a:lnTo>
                <a:lnTo>
                  <a:pt x="1706880" y="1706880"/>
                </a:lnTo>
                <a:close/>
              </a:path>
              <a:path w="2625090" h="2625090">
                <a:moveTo>
                  <a:pt x="1713230" y="1713230"/>
                </a:moveTo>
                <a:lnTo>
                  <a:pt x="1675130" y="1713230"/>
                </a:lnTo>
                <a:lnTo>
                  <a:pt x="1691640" y="1729740"/>
                </a:lnTo>
                <a:lnTo>
                  <a:pt x="1729740" y="1729740"/>
                </a:lnTo>
                <a:lnTo>
                  <a:pt x="1713230" y="1713230"/>
                </a:lnTo>
                <a:close/>
              </a:path>
              <a:path w="2625090" h="2625090">
                <a:moveTo>
                  <a:pt x="1729740" y="1729740"/>
                </a:moveTo>
                <a:lnTo>
                  <a:pt x="1691640" y="1729740"/>
                </a:lnTo>
                <a:lnTo>
                  <a:pt x="1706880" y="1744980"/>
                </a:lnTo>
                <a:lnTo>
                  <a:pt x="1744980" y="1744980"/>
                </a:lnTo>
                <a:lnTo>
                  <a:pt x="1729740" y="1729740"/>
                </a:lnTo>
                <a:close/>
              </a:path>
              <a:path w="2625090" h="2625090">
                <a:moveTo>
                  <a:pt x="1744980" y="1744980"/>
                </a:moveTo>
                <a:lnTo>
                  <a:pt x="1706880" y="1744980"/>
                </a:lnTo>
                <a:lnTo>
                  <a:pt x="1710690" y="1748790"/>
                </a:lnTo>
                <a:lnTo>
                  <a:pt x="1748790" y="1748790"/>
                </a:lnTo>
                <a:lnTo>
                  <a:pt x="1744980" y="1744980"/>
                </a:lnTo>
                <a:close/>
              </a:path>
              <a:path w="2625090" h="2625090">
                <a:moveTo>
                  <a:pt x="1748790" y="1748790"/>
                </a:moveTo>
                <a:lnTo>
                  <a:pt x="1710690" y="1748790"/>
                </a:lnTo>
                <a:lnTo>
                  <a:pt x="1729740" y="1767839"/>
                </a:lnTo>
                <a:lnTo>
                  <a:pt x="1767840" y="1767839"/>
                </a:lnTo>
                <a:lnTo>
                  <a:pt x="1748790" y="1748790"/>
                </a:lnTo>
                <a:close/>
              </a:path>
              <a:path w="2625090" h="2625090">
                <a:moveTo>
                  <a:pt x="1767840" y="1767840"/>
                </a:moveTo>
                <a:lnTo>
                  <a:pt x="1729740" y="1767840"/>
                </a:lnTo>
                <a:lnTo>
                  <a:pt x="1744980" y="1783080"/>
                </a:lnTo>
                <a:lnTo>
                  <a:pt x="1783080" y="1783080"/>
                </a:lnTo>
                <a:lnTo>
                  <a:pt x="1767840" y="1767840"/>
                </a:lnTo>
                <a:close/>
              </a:path>
              <a:path w="2625090" h="2625090">
                <a:moveTo>
                  <a:pt x="1783080" y="1783080"/>
                </a:moveTo>
                <a:lnTo>
                  <a:pt x="1744980" y="1783080"/>
                </a:lnTo>
                <a:lnTo>
                  <a:pt x="1757680" y="1795780"/>
                </a:lnTo>
                <a:lnTo>
                  <a:pt x="1795780" y="1795780"/>
                </a:lnTo>
                <a:lnTo>
                  <a:pt x="1783080" y="1783080"/>
                </a:lnTo>
                <a:close/>
              </a:path>
              <a:path w="2625090" h="2625090">
                <a:moveTo>
                  <a:pt x="1795780" y="1795780"/>
                </a:moveTo>
                <a:lnTo>
                  <a:pt x="1757680" y="1795780"/>
                </a:lnTo>
                <a:lnTo>
                  <a:pt x="1761490" y="1799590"/>
                </a:lnTo>
                <a:lnTo>
                  <a:pt x="1799590" y="1799590"/>
                </a:lnTo>
                <a:lnTo>
                  <a:pt x="1795780" y="1795780"/>
                </a:lnTo>
                <a:close/>
              </a:path>
              <a:path w="2625090" h="2625090">
                <a:moveTo>
                  <a:pt x="1799590" y="1799590"/>
                </a:moveTo>
                <a:lnTo>
                  <a:pt x="1761490" y="1799590"/>
                </a:lnTo>
                <a:lnTo>
                  <a:pt x="1774190" y="1812290"/>
                </a:lnTo>
                <a:lnTo>
                  <a:pt x="1812290" y="1812290"/>
                </a:lnTo>
                <a:lnTo>
                  <a:pt x="1799590" y="1799590"/>
                </a:lnTo>
                <a:close/>
              </a:path>
              <a:path w="2625090" h="2625090">
                <a:moveTo>
                  <a:pt x="1812290" y="1812290"/>
                </a:moveTo>
                <a:lnTo>
                  <a:pt x="1774190" y="1812290"/>
                </a:lnTo>
                <a:lnTo>
                  <a:pt x="1776730" y="1814830"/>
                </a:lnTo>
                <a:lnTo>
                  <a:pt x="1814830" y="1814830"/>
                </a:lnTo>
                <a:lnTo>
                  <a:pt x="1812290" y="1812290"/>
                </a:lnTo>
                <a:close/>
              </a:path>
              <a:path w="2625090" h="2625090">
                <a:moveTo>
                  <a:pt x="2425700" y="2425700"/>
                </a:moveTo>
                <a:lnTo>
                  <a:pt x="2387600" y="2425700"/>
                </a:lnTo>
                <a:lnTo>
                  <a:pt x="2586990" y="2625090"/>
                </a:lnTo>
                <a:lnTo>
                  <a:pt x="2625090" y="2625090"/>
                </a:lnTo>
                <a:lnTo>
                  <a:pt x="2425700" y="2425700"/>
                </a:lnTo>
                <a:close/>
              </a:path>
              <a:path w="2625090" h="2625090">
                <a:moveTo>
                  <a:pt x="2423160" y="2423160"/>
                </a:moveTo>
                <a:lnTo>
                  <a:pt x="2385060" y="2423160"/>
                </a:lnTo>
                <a:lnTo>
                  <a:pt x="2386330" y="2424430"/>
                </a:lnTo>
                <a:lnTo>
                  <a:pt x="2424430" y="2424430"/>
                </a:lnTo>
                <a:lnTo>
                  <a:pt x="2423160" y="2423160"/>
                </a:lnTo>
                <a:close/>
              </a:path>
              <a:path w="2625090" h="2625090">
                <a:moveTo>
                  <a:pt x="2419350" y="2419350"/>
                </a:moveTo>
                <a:lnTo>
                  <a:pt x="2381250" y="2419350"/>
                </a:lnTo>
                <a:lnTo>
                  <a:pt x="2383790" y="2421890"/>
                </a:lnTo>
                <a:lnTo>
                  <a:pt x="2421890" y="2421890"/>
                </a:lnTo>
                <a:lnTo>
                  <a:pt x="2419350" y="2419350"/>
                </a:lnTo>
                <a:close/>
              </a:path>
              <a:path w="2625090" h="2625090">
                <a:moveTo>
                  <a:pt x="2416810" y="2416810"/>
                </a:moveTo>
                <a:lnTo>
                  <a:pt x="2378710" y="2416810"/>
                </a:lnTo>
                <a:lnTo>
                  <a:pt x="2379980" y="2418080"/>
                </a:lnTo>
                <a:lnTo>
                  <a:pt x="2418080" y="2418080"/>
                </a:lnTo>
                <a:lnTo>
                  <a:pt x="2416810" y="2416810"/>
                </a:lnTo>
                <a:close/>
              </a:path>
              <a:path w="2625090" h="2625090">
                <a:moveTo>
                  <a:pt x="2413000" y="2413000"/>
                </a:moveTo>
                <a:lnTo>
                  <a:pt x="2374900" y="2413000"/>
                </a:lnTo>
                <a:lnTo>
                  <a:pt x="2377440" y="2415540"/>
                </a:lnTo>
                <a:lnTo>
                  <a:pt x="2415540" y="2415540"/>
                </a:lnTo>
                <a:lnTo>
                  <a:pt x="2413000" y="2413000"/>
                </a:lnTo>
                <a:close/>
              </a:path>
              <a:path w="2625090" h="2625090">
                <a:moveTo>
                  <a:pt x="2410460" y="2410460"/>
                </a:moveTo>
                <a:lnTo>
                  <a:pt x="2372360" y="2410460"/>
                </a:lnTo>
                <a:lnTo>
                  <a:pt x="2373630" y="2411730"/>
                </a:lnTo>
                <a:lnTo>
                  <a:pt x="2411730" y="2411730"/>
                </a:lnTo>
                <a:lnTo>
                  <a:pt x="2410460" y="2410460"/>
                </a:lnTo>
                <a:close/>
              </a:path>
              <a:path w="2625090" h="2625090">
                <a:moveTo>
                  <a:pt x="2406650" y="2406650"/>
                </a:moveTo>
                <a:lnTo>
                  <a:pt x="2368550" y="2406650"/>
                </a:lnTo>
                <a:lnTo>
                  <a:pt x="2371090" y="2409190"/>
                </a:lnTo>
                <a:lnTo>
                  <a:pt x="2409190" y="2409190"/>
                </a:lnTo>
                <a:lnTo>
                  <a:pt x="2406650" y="2406650"/>
                </a:lnTo>
                <a:close/>
              </a:path>
              <a:path w="2625090" h="2625090">
                <a:moveTo>
                  <a:pt x="2404110" y="2404110"/>
                </a:moveTo>
                <a:lnTo>
                  <a:pt x="2366010" y="2404110"/>
                </a:lnTo>
                <a:lnTo>
                  <a:pt x="2367280" y="2405380"/>
                </a:lnTo>
                <a:lnTo>
                  <a:pt x="2405380" y="2405380"/>
                </a:lnTo>
                <a:lnTo>
                  <a:pt x="2404110" y="2404110"/>
                </a:lnTo>
                <a:close/>
              </a:path>
              <a:path w="2625090" h="2625090">
                <a:moveTo>
                  <a:pt x="2400300" y="2400300"/>
                </a:moveTo>
                <a:lnTo>
                  <a:pt x="2362200" y="2400300"/>
                </a:lnTo>
                <a:lnTo>
                  <a:pt x="2364740" y="2402840"/>
                </a:lnTo>
                <a:lnTo>
                  <a:pt x="2402840" y="2402840"/>
                </a:lnTo>
                <a:lnTo>
                  <a:pt x="2400300" y="2400300"/>
                </a:lnTo>
                <a:close/>
              </a:path>
              <a:path w="2625090" h="2625090">
                <a:moveTo>
                  <a:pt x="2397760" y="2397760"/>
                </a:moveTo>
                <a:lnTo>
                  <a:pt x="2359660" y="2397760"/>
                </a:lnTo>
                <a:lnTo>
                  <a:pt x="2360930" y="2399030"/>
                </a:lnTo>
                <a:lnTo>
                  <a:pt x="2399030" y="2399030"/>
                </a:lnTo>
                <a:lnTo>
                  <a:pt x="2397760" y="2397760"/>
                </a:lnTo>
                <a:close/>
              </a:path>
              <a:path w="2625090" h="2625090">
                <a:moveTo>
                  <a:pt x="2393950" y="2393950"/>
                </a:moveTo>
                <a:lnTo>
                  <a:pt x="2355850" y="2393950"/>
                </a:lnTo>
                <a:lnTo>
                  <a:pt x="2358390" y="2396490"/>
                </a:lnTo>
                <a:lnTo>
                  <a:pt x="2396490" y="2396490"/>
                </a:lnTo>
                <a:lnTo>
                  <a:pt x="2393950" y="2393950"/>
                </a:lnTo>
                <a:close/>
              </a:path>
              <a:path w="2625090" h="2625090">
                <a:moveTo>
                  <a:pt x="2391410" y="2391410"/>
                </a:moveTo>
                <a:lnTo>
                  <a:pt x="2353310" y="2391410"/>
                </a:lnTo>
                <a:lnTo>
                  <a:pt x="2354580" y="2392680"/>
                </a:lnTo>
                <a:lnTo>
                  <a:pt x="2392680" y="2392680"/>
                </a:lnTo>
                <a:lnTo>
                  <a:pt x="2391410" y="2391410"/>
                </a:lnTo>
                <a:close/>
              </a:path>
              <a:path w="2625090" h="2625090">
                <a:moveTo>
                  <a:pt x="2387600" y="2387600"/>
                </a:moveTo>
                <a:lnTo>
                  <a:pt x="2349500" y="2387600"/>
                </a:lnTo>
                <a:lnTo>
                  <a:pt x="2352040" y="2390140"/>
                </a:lnTo>
                <a:lnTo>
                  <a:pt x="2390140" y="2390140"/>
                </a:lnTo>
                <a:lnTo>
                  <a:pt x="2387600" y="2387600"/>
                </a:lnTo>
                <a:close/>
              </a:path>
              <a:path w="2625090" h="2625090">
                <a:moveTo>
                  <a:pt x="2385060" y="2385060"/>
                </a:moveTo>
                <a:lnTo>
                  <a:pt x="2346960" y="2385060"/>
                </a:lnTo>
                <a:lnTo>
                  <a:pt x="2348230" y="2386330"/>
                </a:lnTo>
                <a:lnTo>
                  <a:pt x="2386330" y="2386330"/>
                </a:lnTo>
                <a:lnTo>
                  <a:pt x="2385060" y="2385060"/>
                </a:lnTo>
                <a:close/>
              </a:path>
              <a:path w="2625090" h="2625090">
                <a:moveTo>
                  <a:pt x="2381250" y="2381250"/>
                </a:moveTo>
                <a:lnTo>
                  <a:pt x="2343150" y="2381250"/>
                </a:lnTo>
                <a:lnTo>
                  <a:pt x="2345690" y="2383790"/>
                </a:lnTo>
                <a:lnTo>
                  <a:pt x="2383790" y="2383790"/>
                </a:lnTo>
                <a:lnTo>
                  <a:pt x="2381250" y="2381250"/>
                </a:lnTo>
                <a:close/>
              </a:path>
              <a:path w="2625090" h="2625090">
                <a:moveTo>
                  <a:pt x="2378710" y="2378710"/>
                </a:moveTo>
                <a:lnTo>
                  <a:pt x="2340610" y="2378710"/>
                </a:lnTo>
                <a:lnTo>
                  <a:pt x="2341880" y="2379980"/>
                </a:lnTo>
                <a:lnTo>
                  <a:pt x="2379980" y="2379980"/>
                </a:lnTo>
                <a:lnTo>
                  <a:pt x="2378710" y="2378710"/>
                </a:lnTo>
                <a:close/>
              </a:path>
              <a:path w="2625090" h="2625090">
                <a:moveTo>
                  <a:pt x="2374900" y="2374900"/>
                </a:moveTo>
                <a:lnTo>
                  <a:pt x="2336800" y="2374900"/>
                </a:lnTo>
                <a:lnTo>
                  <a:pt x="2339340" y="2377440"/>
                </a:lnTo>
                <a:lnTo>
                  <a:pt x="2377440" y="2377440"/>
                </a:lnTo>
                <a:lnTo>
                  <a:pt x="2374900" y="2374900"/>
                </a:lnTo>
                <a:close/>
              </a:path>
              <a:path w="2625090" h="2625090">
                <a:moveTo>
                  <a:pt x="2372360" y="2372360"/>
                </a:moveTo>
                <a:lnTo>
                  <a:pt x="2334260" y="2372360"/>
                </a:lnTo>
                <a:lnTo>
                  <a:pt x="2335530" y="2373630"/>
                </a:lnTo>
                <a:lnTo>
                  <a:pt x="2373630" y="2373630"/>
                </a:lnTo>
                <a:lnTo>
                  <a:pt x="2372360" y="2372360"/>
                </a:lnTo>
                <a:close/>
              </a:path>
              <a:path w="2625090" h="2625090">
                <a:moveTo>
                  <a:pt x="2368550" y="2368550"/>
                </a:moveTo>
                <a:lnTo>
                  <a:pt x="2330450" y="2368550"/>
                </a:lnTo>
                <a:lnTo>
                  <a:pt x="2332990" y="2371090"/>
                </a:lnTo>
                <a:lnTo>
                  <a:pt x="2371090" y="2371090"/>
                </a:lnTo>
                <a:lnTo>
                  <a:pt x="2368550" y="2368550"/>
                </a:lnTo>
                <a:close/>
              </a:path>
              <a:path w="2625090" h="2625090">
                <a:moveTo>
                  <a:pt x="2366010" y="2366010"/>
                </a:moveTo>
                <a:lnTo>
                  <a:pt x="2327910" y="2366010"/>
                </a:lnTo>
                <a:lnTo>
                  <a:pt x="2329180" y="2367280"/>
                </a:lnTo>
                <a:lnTo>
                  <a:pt x="2367280" y="2367280"/>
                </a:lnTo>
                <a:lnTo>
                  <a:pt x="2366010" y="2366010"/>
                </a:lnTo>
                <a:close/>
              </a:path>
              <a:path w="2625090" h="2625090">
                <a:moveTo>
                  <a:pt x="2362200" y="2362200"/>
                </a:moveTo>
                <a:lnTo>
                  <a:pt x="2324100" y="2362200"/>
                </a:lnTo>
                <a:lnTo>
                  <a:pt x="2326640" y="2364740"/>
                </a:lnTo>
                <a:lnTo>
                  <a:pt x="2364740" y="2364740"/>
                </a:lnTo>
                <a:lnTo>
                  <a:pt x="2362200" y="2362200"/>
                </a:lnTo>
                <a:close/>
              </a:path>
              <a:path w="2625090" h="2625090">
                <a:moveTo>
                  <a:pt x="2359660" y="2359660"/>
                </a:moveTo>
                <a:lnTo>
                  <a:pt x="2321560" y="2359660"/>
                </a:lnTo>
                <a:lnTo>
                  <a:pt x="2322830" y="2360930"/>
                </a:lnTo>
                <a:lnTo>
                  <a:pt x="2360930" y="2360930"/>
                </a:lnTo>
                <a:lnTo>
                  <a:pt x="2359660" y="2359660"/>
                </a:lnTo>
                <a:close/>
              </a:path>
              <a:path w="2625090" h="2625090">
                <a:moveTo>
                  <a:pt x="2355850" y="2355850"/>
                </a:moveTo>
                <a:lnTo>
                  <a:pt x="2317750" y="2355850"/>
                </a:lnTo>
                <a:lnTo>
                  <a:pt x="2320290" y="2358390"/>
                </a:lnTo>
                <a:lnTo>
                  <a:pt x="2358390" y="2358390"/>
                </a:lnTo>
                <a:lnTo>
                  <a:pt x="2355850" y="2355850"/>
                </a:lnTo>
                <a:close/>
              </a:path>
              <a:path w="2625090" h="2625090">
                <a:moveTo>
                  <a:pt x="2353310" y="2353310"/>
                </a:moveTo>
                <a:lnTo>
                  <a:pt x="2315210" y="2353310"/>
                </a:lnTo>
                <a:lnTo>
                  <a:pt x="2316480" y="2354580"/>
                </a:lnTo>
                <a:lnTo>
                  <a:pt x="2354580" y="2354580"/>
                </a:lnTo>
                <a:lnTo>
                  <a:pt x="2353310" y="2353310"/>
                </a:lnTo>
                <a:close/>
              </a:path>
              <a:path w="2625090" h="2625090">
                <a:moveTo>
                  <a:pt x="2349500" y="2349500"/>
                </a:moveTo>
                <a:lnTo>
                  <a:pt x="2311400" y="2349500"/>
                </a:lnTo>
                <a:lnTo>
                  <a:pt x="2313940" y="2352040"/>
                </a:lnTo>
                <a:lnTo>
                  <a:pt x="2352040" y="2352040"/>
                </a:lnTo>
                <a:lnTo>
                  <a:pt x="2349500" y="2349500"/>
                </a:lnTo>
                <a:close/>
              </a:path>
              <a:path w="2625090" h="2625090">
                <a:moveTo>
                  <a:pt x="2346960" y="2346960"/>
                </a:moveTo>
                <a:lnTo>
                  <a:pt x="2308860" y="2346960"/>
                </a:lnTo>
                <a:lnTo>
                  <a:pt x="2310130" y="2348230"/>
                </a:lnTo>
                <a:lnTo>
                  <a:pt x="2348230" y="2348230"/>
                </a:lnTo>
                <a:lnTo>
                  <a:pt x="2346960" y="2346960"/>
                </a:lnTo>
                <a:close/>
              </a:path>
              <a:path w="2625090" h="2625090">
                <a:moveTo>
                  <a:pt x="2343150" y="2343150"/>
                </a:moveTo>
                <a:lnTo>
                  <a:pt x="2305050" y="2343150"/>
                </a:lnTo>
                <a:lnTo>
                  <a:pt x="2307590" y="2345690"/>
                </a:lnTo>
                <a:lnTo>
                  <a:pt x="2345690" y="2345690"/>
                </a:lnTo>
                <a:lnTo>
                  <a:pt x="2343150" y="2343150"/>
                </a:lnTo>
                <a:close/>
              </a:path>
              <a:path w="2625090" h="2625090">
                <a:moveTo>
                  <a:pt x="2340610" y="2340610"/>
                </a:moveTo>
                <a:lnTo>
                  <a:pt x="2302510" y="2340610"/>
                </a:lnTo>
                <a:lnTo>
                  <a:pt x="2303780" y="2341880"/>
                </a:lnTo>
                <a:lnTo>
                  <a:pt x="2341880" y="2341880"/>
                </a:lnTo>
                <a:lnTo>
                  <a:pt x="2340610" y="2340610"/>
                </a:lnTo>
                <a:close/>
              </a:path>
              <a:path w="2625090" h="2625090">
                <a:moveTo>
                  <a:pt x="2336800" y="2336800"/>
                </a:moveTo>
                <a:lnTo>
                  <a:pt x="2298700" y="2336800"/>
                </a:lnTo>
                <a:lnTo>
                  <a:pt x="2301240" y="2339340"/>
                </a:lnTo>
                <a:lnTo>
                  <a:pt x="2339340" y="2339340"/>
                </a:lnTo>
                <a:lnTo>
                  <a:pt x="2336800" y="2336800"/>
                </a:lnTo>
                <a:close/>
              </a:path>
              <a:path w="2625090" h="2625090">
                <a:moveTo>
                  <a:pt x="2334260" y="2334260"/>
                </a:moveTo>
                <a:lnTo>
                  <a:pt x="2296160" y="2334260"/>
                </a:lnTo>
                <a:lnTo>
                  <a:pt x="2297430" y="2335530"/>
                </a:lnTo>
                <a:lnTo>
                  <a:pt x="2335530" y="2335530"/>
                </a:lnTo>
                <a:lnTo>
                  <a:pt x="2334260" y="2334260"/>
                </a:lnTo>
                <a:close/>
              </a:path>
              <a:path w="2625090" h="2625090">
                <a:moveTo>
                  <a:pt x="2327910" y="2327910"/>
                </a:moveTo>
                <a:lnTo>
                  <a:pt x="2289810" y="2327910"/>
                </a:lnTo>
                <a:lnTo>
                  <a:pt x="2294890" y="2332990"/>
                </a:lnTo>
                <a:lnTo>
                  <a:pt x="2332990" y="2332990"/>
                </a:lnTo>
                <a:lnTo>
                  <a:pt x="2327910" y="2327910"/>
                </a:lnTo>
                <a:close/>
              </a:path>
              <a:path w="2625090" h="2625090">
                <a:moveTo>
                  <a:pt x="2324100" y="2324100"/>
                </a:moveTo>
                <a:lnTo>
                  <a:pt x="2286000" y="2324100"/>
                </a:lnTo>
                <a:lnTo>
                  <a:pt x="2288540" y="2326640"/>
                </a:lnTo>
                <a:lnTo>
                  <a:pt x="2326640" y="2326640"/>
                </a:lnTo>
                <a:lnTo>
                  <a:pt x="2324100" y="2324100"/>
                </a:lnTo>
                <a:close/>
              </a:path>
              <a:path w="2625090" h="2625090">
                <a:moveTo>
                  <a:pt x="2321560" y="2321560"/>
                </a:moveTo>
                <a:lnTo>
                  <a:pt x="2283460" y="2321560"/>
                </a:lnTo>
                <a:lnTo>
                  <a:pt x="2284730" y="2322830"/>
                </a:lnTo>
                <a:lnTo>
                  <a:pt x="2322830" y="2322830"/>
                </a:lnTo>
                <a:lnTo>
                  <a:pt x="2321560" y="2321560"/>
                </a:lnTo>
                <a:close/>
              </a:path>
              <a:path w="2625090" h="2625090">
                <a:moveTo>
                  <a:pt x="2317750" y="2317750"/>
                </a:moveTo>
                <a:lnTo>
                  <a:pt x="2279650" y="2317750"/>
                </a:lnTo>
                <a:lnTo>
                  <a:pt x="2282190" y="2320290"/>
                </a:lnTo>
                <a:lnTo>
                  <a:pt x="2320290" y="2320290"/>
                </a:lnTo>
                <a:lnTo>
                  <a:pt x="2317750" y="2317750"/>
                </a:lnTo>
                <a:close/>
              </a:path>
              <a:path w="2625090" h="2625090">
                <a:moveTo>
                  <a:pt x="2315210" y="2315210"/>
                </a:moveTo>
                <a:lnTo>
                  <a:pt x="2277110" y="2315210"/>
                </a:lnTo>
                <a:lnTo>
                  <a:pt x="2278380" y="2316480"/>
                </a:lnTo>
                <a:lnTo>
                  <a:pt x="2316480" y="2316480"/>
                </a:lnTo>
                <a:lnTo>
                  <a:pt x="2315210" y="2315210"/>
                </a:lnTo>
                <a:close/>
              </a:path>
              <a:path w="2625090" h="2625090">
                <a:moveTo>
                  <a:pt x="2311400" y="2311400"/>
                </a:moveTo>
                <a:lnTo>
                  <a:pt x="2273300" y="2311400"/>
                </a:lnTo>
                <a:lnTo>
                  <a:pt x="2275840" y="2313940"/>
                </a:lnTo>
                <a:lnTo>
                  <a:pt x="2313940" y="2313940"/>
                </a:lnTo>
                <a:lnTo>
                  <a:pt x="2311400" y="2311400"/>
                </a:lnTo>
                <a:close/>
              </a:path>
              <a:path w="2625090" h="2625090">
                <a:moveTo>
                  <a:pt x="2308860" y="2308860"/>
                </a:moveTo>
                <a:lnTo>
                  <a:pt x="2270760" y="2308860"/>
                </a:lnTo>
                <a:lnTo>
                  <a:pt x="2272030" y="2310130"/>
                </a:lnTo>
                <a:lnTo>
                  <a:pt x="2310130" y="2310130"/>
                </a:lnTo>
                <a:lnTo>
                  <a:pt x="2308860" y="2308860"/>
                </a:lnTo>
                <a:close/>
              </a:path>
              <a:path w="2625090" h="2625090">
                <a:moveTo>
                  <a:pt x="2305050" y="2305050"/>
                </a:moveTo>
                <a:lnTo>
                  <a:pt x="2266950" y="2305050"/>
                </a:lnTo>
                <a:lnTo>
                  <a:pt x="2269490" y="2307590"/>
                </a:lnTo>
                <a:lnTo>
                  <a:pt x="2307590" y="2307590"/>
                </a:lnTo>
                <a:lnTo>
                  <a:pt x="2305050" y="2305050"/>
                </a:lnTo>
                <a:close/>
              </a:path>
              <a:path w="2625090" h="2625090">
                <a:moveTo>
                  <a:pt x="2302510" y="2302510"/>
                </a:moveTo>
                <a:lnTo>
                  <a:pt x="2264410" y="2302510"/>
                </a:lnTo>
                <a:lnTo>
                  <a:pt x="2265680" y="2303780"/>
                </a:lnTo>
                <a:lnTo>
                  <a:pt x="2303780" y="2303780"/>
                </a:lnTo>
                <a:lnTo>
                  <a:pt x="2302510" y="2302510"/>
                </a:lnTo>
                <a:close/>
              </a:path>
              <a:path w="2625090" h="2625090">
                <a:moveTo>
                  <a:pt x="2298700" y="2298700"/>
                </a:moveTo>
                <a:lnTo>
                  <a:pt x="2260600" y="2298700"/>
                </a:lnTo>
                <a:lnTo>
                  <a:pt x="2263140" y="2301240"/>
                </a:lnTo>
                <a:lnTo>
                  <a:pt x="2301240" y="2301240"/>
                </a:lnTo>
                <a:lnTo>
                  <a:pt x="2298700" y="2298700"/>
                </a:lnTo>
                <a:close/>
              </a:path>
              <a:path w="2625090" h="2625090">
                <a:moveTo>
                  <a:pt x="2296160" y="2296160"/>
                </a:moveTo>
                <a:lnTo>
                  <a:pt x="2258060" y="2296160"/>
                </a:lnTo>
                <a:lnTo>
                  <a:pt x="2259330" y="2297430"/>
                </a:lnTo>
                <a:lnTo>
                  <a:pt x="2297430" y="2297430"/>
                </a:lnTo>
                <a:lnTo>
                  <a:pt x="2296160" y="2296160"/>
                </a:lnTo>
                <a:close/>
              </a:path>
              <a:path w="2625090" h="2625090">
                <a:moveTo>
                  <a:pt x="2292350" y="2292350"/>
                </a:moveTo>
                <a:lnTo>
                  <a:pt x="2254250" y="2292350"/>
                </a:lnTo>
                <a:lnTo>
                  <a:pt x="2256790" y="2294890"/>
                </a:lnTo>
                <a:lnTo>
                  <a:pt x="2294890" y="2294890"/>
                </a:lnTo>
                <a:lnTo>
                  <a:pt x="2292350" y="2292350"/>
                </a:lnTo>
                <a:close/>
              </a:path>
              <a:path w="2625090" h="2625090">
                <a:moveTo>
                  <a:pt x="2289810" y="2289810"/>
                </a:moveTo>
                <a:lnTo>
                  <a:pt x="2251710" y="2289810"/>
                </a:lnTo>
                <a:lnTo>
                  <a:pt x="2252980" y="2291080"/>
                </a:lnTo>
                <a:lnTo>
                  <a:pt x="2291080" y="2291080"/>
                </a:lnTo>
                <a:lnTo>
                  <a:pt x="2289810" y="2289810"/>
                </a:lnTo>
                <a:close/>
              </a:path>
              <a:path w="2625090" h="2625090">
                <a:moveTo>
                  <a:pt x="2286000" y="2286000"/>
                </a:moveTo>
                <a:lnTo>
                  <a:pt x="2247900" y="2286000"/>
                </a:lnTo>
                <a:lnTo>
                  <a:pt x="2250440" y="2288540"/>
                </a:lnTo>
                <a:lnTo>
                  <a:pt x="2288540" y="2288540"/>
                </a:lnTo>
                <a:lnTo>
                  <a:pt x="2286000" y="2286000"/>
                </a:lnTo>
                <a:close/>
              </a:path>
              <a:path w="2625090" h="2625090">
                <a:moveTo>
                  <a:pt x="2283460" y="2283460"/>
                </a:moveTo>
                <a:lnTo>
                  <a:pt x="2245360" y="2283460"/>
                </a:lnTo>
                <a:lnTo>
                  <a:pt x="2246630" y="2284730"/>
                </a:lnTo>
                <a:lnTo>
                  <a:pt x="2284730" y="2284730"/>
                </a:lnTo>
                <a:lnTo>
                  <a:pt x="2283460" y="2283460"/>
                </a:lnTo>
                <a:close/>
              </a:path>
              <a:path w="2625090" h="2625090">
                <a:moveTo>
                  <a:pt x="2279650" y="2279650"/>
                </a:moveTo>
                <a:lnTo>
                  <a:pt x="2241550" y="2279650"/>
                </a:lnTo>
                <a:lnTo>
                  <a:pt x="2244090" y="2282190"/>
                </a:lnTo>
                <a:lnTo>
                  <a:pt x="2282190" y="2282190"/>
                </a:lnTo>
                <a:lnTo>
                  <a:pt x="2279650" y="2279650"/>
                </a:lnTo>
                <a:close/>
              </a:path>
              <a:path w="2625090" h="2625090">
                <a:moveTo>
                  <a:pt x="2277110" y="2277110"/>
                </a:moveTo>
                <a:lnTo>
                  <a:pt x="2239010" y="2277110"/>
                </a:lnTo>
                <a:lnTo>
                  <a:pt x="2240280" y="2278380"/>
                </a:lnTo>
                <a:lnTo>
                  <a:pt x="2278380" y="2278380"/>
                </a:lnTo>
                <a:lnTo>
                  <a:pt x="2277110" y="2277110"/>
                </a:lnTo>
                <a:close/>
              </a:path>
              <a:path w="2625090" h="2625090">
                <a:moveTo>
                  <a:pt x="2273300" y="2273300"/>
                </a:moveTo>
                <a:lnTo>
                  <a:pt x="2235200" y="2273300"/>
                </a:lnTo>
                <a:lnTo>
                  <a:pt x="2237740" y="2275840"/>
                </a:lnTo>
                <a:lnTo>
                  <a:pt x="2275840" y="2275840"/>
                </a:lnTo>
                <a:lnTo>
                  <a:pt x="2273300" y="2273300"/>
                </a:lnTo>
                <a:close/>
              </a:path>
              <a:path w="2625090" h="2625090">
                <a:moveTo>
                  <a:pt x="2270760" y="2270760"/>
                </a:moveTo>
                <a:lnTo>
                  <a:pt x="2232660" y="2270760"/>
                </a:lnTo>
                <a:lnTo>
                  <a:pt x="2233930" y="2272030"/>
                </a:lnTo>
                <a:lnTo>
                  <a:pt x="2272030" y="2272030"/>
                </a:lnTo>
                <a:lnTo>
                  <a:pt x="2270760" y="2270760"/>
                </a:lnTo>
                <a:close/>
              </a:path>
              <a:path w="2625090" h="2625090">
                <a:moveTo>
                  <a:pt x="2264410" y="2264410"/>
                </a:moveTo>
                <a:lnTo>
                  <a:pt x="2226310" y="2264410"/>
                </a:lnTo>
                <a:lnTo>
                  <a:pt x="2231390" y="2269490"/>
                </a:lnTo>
                <a:lnTo>
                  <a:pt x="2269490" y="2269490"/>
                </a:lnTo>
                <a:lnTo>
                  <a:pt x="2264410" y="2264410"/>
                </a:lnTo>
                <a:close/>
              </a:path>
              <a:path w="2625090" h="2625090">
                <a:moveTo>
                  <a:pt x="2258060" y="2258060"/>
                </a:moveTo>
                <a:lnTo>
                  <a:pt x="2219960" y="2258060"/>
                </a:lnTo>
                <a:lnTo>
                  <a:pt x="2225040" y="2263140"/>
                </a:lnTo>
                <a:lnTo>
                  <a:pt x="2263140" y="2263140"/>
                </a:lnTo>
                <a:lnTo>
                  <a:pt x="2258060" y="2258060"/>
                </a:lnTo>
                <a:close/>
              </a:path>
              <a:path w="2625090" h="2625090">
                <a:moveTo>
                  <a:pt x="2251710" y="2251710"/>
                </a:moveTo>
                <a:lnTo>
                  <a:pt x="2213610" y="2251710"/>
                </a:lnTo>
                <a:lnTo>
                  <a:pt x="2218690" y="2256790"/>
                </a:lnTo>
                <a:lnTo>
                  <a:pt x="2256790" y="2256790"/>
                </a:lnTo>
                <a:lnTo>
                  <a:pt x="2251710" y="2251710"/>
                </a:lnTo>
                <a:close/>
              </a:path>
              <a:path w="2625090" h="2625090">
                <a:moveTo>
                  <a:pt x="2245360" y="2245360"/>
                </a:moveTo>
                <a:lnTo>
                  <a:pt x="2207260" y="2245360"/>
                </a:lnTo>
                <a:lnTo>
                  <a:pt x="2212340" y="2250440"/>
                </a:lnTo>
                <a:lnTo>
                  <a:pt x="2250440" y="2250440"/>
                </a:lnTo>
                <a:lnTo>
                  <a:pt x="2245360" y="2245360"/>
                </a:lnTo>
                <a:close/>
              </a:path>
              <a:path w="2625090" h="2625090">
                <a:moveTo>
                  <a:pt x="2239010" y="2239010"/>
                </a:moveTo>
                <a:lnTo>
                  <a:pt x="2200910" y="2239010"/>
                </a:lnTo>
                <a:lnTo>
                  <a:pt x="2205990" y="2244090"/>
                </a:lnTo>
                <a:lnTo>
                  <a:pt x="2244090" y="2244090"/>
                </a:lnTo>
                <a:lnTo>
                  <a:pt x="2239010" y="2239010"/>
                </a:lnTo>
                <a:close/>
              </a:path>
              <a:path w="2625090" h="2625090">
                <a:moveTo>
                  <a:pt x="2232660" y="2232660"/>
                </a:moveTo>
                <a:lnTo>
                  <a:pt x="2194560" y="2232660"/>
                </a:lnTo>
                <a:lnTo>
                  <a:pt x="2199640" y="2237740"/>
                </a:lnTo>
                <a:lnTo>
                  <a:pt x="2237740" y="2237740"/>
                </a:lnTo>
                <a:lnTo>
                  <a:pt x="2232660" y="2232660"/>
                </a:lnTo>
                <a:close/>
              </a:path>
              <a:path w="2625090" h="2625090">
                <a:moveTo>
                  <a:pt x="2226310" y="2226310"/>
                </a:moveTo>
                <a:lnTo>
                  <a:pt x="2188210" y="2226310"/>
                </a:lnTo>
                <a:lnTo>
                  <a:pt x="2193290" y="2231390"/>
                </a:lnTo>
                <a:lnTo>
                  <a:pt x="2231390" y="2231390"/>
                </a:lnTo>
                <a:lnTo>
                  <a:pt x="2226310" y="2226310"/>
                </a:lnTo>
                <a:close/>
              </a:path>
              <a:path w="2625090" h="2625090">
                <a:moveTo>
                  <a:pt x="2221230" y="2221230"/>
                </a:moveTo>
                <a:lnTo>
                  <a:pt x="2183130" y="2221230"/>
                </a:lnTo>
                <a:lnTo>
                  <a:pt x="2186940" y="2225040"/>
                </a:lnTo>
                <a:lnTo>
                  <a:pt x="2225040" y="2225040"/>
                </a:lnTo>
                <a:lnTo>
                  <a:pt x="2221230" y="2221230"/>
                </a:lnTo>
                <a:close/>
              </a:path>
              <a:path w="2625090" h="2625090">
                <a:moveTo>
                  <a:pt x="2214880" y="2214880"/>
                </a:moveTo>
                <a:lnTo>
                  <a:pt x="2176780" y="2214880"/>
                </a:lnTo>
                <a:lnTo>
                  <a:pt x="2181860" y="2219960"/>
                </a:lnTo>
                <a:lnTo>
                  <a:pt x="2219960" y="2219960"/>
                </a:lnTo>
                <a:lnTo>
                  <a:pt x="2214880" y="2214880"/>
                </a:lnTo>
                <a:close/>
              </a:path>
              <a:path w="2625090" h="2625090">
                <a:moveTo>
                  <a:pt x="2208530" y="2208530"/>
                </a:moveTo>
                <a:lnTo>
                  <a:pt x="2170430" y="2208530"/>
                </a:lnTo>
                <a:lnTo>
                  <a:pt x="2175510" y="2213610"/>
                </a:lnTo>
                <a:lnTo>
                  <a:pt x="2213610" y="2213610"/>
                </a:lnTo>
                <a:lnTo>
                  <a:pt x="2208530" y="2208530"/>
                </a:lnTo>
                <a:close/>
              </a:path>
              <a:path w="2625090" h="2625090">
                <a:moveTo>
                  <a:pt x="2202180" y="2202180"/>
                </a:moveTo>
                <a:lnTo>
                  <a:pt x="2164080" y="2202180"/>
                </a:lnTo>
                <a:lnTo>
                  <a:pt x="2169160" y="2207260"/>
                </a:lnTo>
                <a:lnTo>
                  <a:pt x="2207260" y="2207260"/>
                </a:lnTo>
                <a:lnTo>
                  <a:pt x="2202180" y="2202180"/>
                </a:lnTo>
                <a:close/>
              </a:path>
              <a:path w="2625090" h="2625090">
                <a:moveTo>
                  <a:pt x="2195830" y="2195830"/>
                </a:moveTo>
                <a:lnTo>
                  <a:pt x="2157730" y="2195830"/>
                </a:lnTo>
                <a:lnTo>
                  <a:pt x="2162810" y="2200910"/>
                </a:lnTo>
                <a:lnTo>
                  <a:pt x="2200910" y="2200910"/>
                </a:lnTo>
                <a:lnTo>
                  <a:pt x="2195830" y="2195830"/>
                </a:lnTo>
                <a:close/>
              </a:path>
              <a:path w="2625090" h="2625090">
                <a:moveTo>
                  <a:pt x="2189480" y="2189480"/>
                </a:moveTo>
                <a:lnTo>
                  <a:pt x="2151380" y="2189480"/>
                </a:lnTo>
                <a:lnTo>
                  <a:pt x="2156460" y="2194560"/>
                </a:lnTo>
                <a:lnTo>
                  <a:pt x="2194560" y="2194560"/>
                </a:lnTo>
                <a:lnTo>
                  <a:pt x="2189480" y="2189480"/>
                </a:lnTo>
                <a:close/>
              </a:path>
              <a:path w="2625090" h="2625090">
                <a:moveTo>
                  <a:pt x="2183130" y="2183130"/>
                </a:moveTo>
                <a:lnTo>
                  <a:pt x="2145030" y="2183130"/>
                </a:lnTo>
                <a:lnTo>
                  <a:pt x="2150110" y="2188210"/>
                </a:lnTo>
                <a:lnTo>
                  <a:pt x="2188210" y="2188210"/>
                </a:lnTo>
                <a:lnTo>
                  <a:pt x="2183130" y="2183130"/>
                </a:lnTo>
                <a:close/>
              </a:path>
              <a:path w="2625090" h="2625090">
                <a:moveTo>
                  <a:pt x="2176780" y="2176780"/>
                </a:moveTo>
                <a:lnTo>
                  <a:pt x="2138680" y="2176780"/>
                </a:lnTo>
                <a:lnTo>
                  <a:pt x="2143760" y="2181860"/>
                </a:lnTo>
                <a:lnTo>
                  <a:pt x="2181860" y="2181860"/>
                </a:lnTo>
                <a:lnTo>
                  <a:pt x="2176780" y="2176780"/>
                </a:lnTo>
                <a:close/>
              </a:path>
              <a:path w="2625090" h="2625090">
                <a:moveTo>
                  <a:pt x="2170430" y="2170430"/>
                </a:moveTo>
                <a:lnTo>
                  <a:pt x="2132330" y="2170430"/>
                </a:lnTo>
                <a:lnTo>
                  <a:pt x="2137410" y="2175510"/>
                </a:lnTo>
                <a:lnTo>
                  <a:pt x="2175510" y="2175510"/>
                </a:lnTo>
                <a:lnTo>
                  <a:pt x="2170430" y="2170430"/>
                </a:lnTo>
                <a:close/>
              </a:path>
              <a:path w="2625090" h="2625090">
                <a:moveTo>
                  <a:pt x="2164080" y="2164080"/>
                </a:moveTo>
                <a:lnTo>
                  <a:pt x="2125980" y="2164080"/>
                </a:lnTo>
                <a:lnTo>
                  <a:pt x="2131060" y="2169160"/>
                </a:lnTo>
                <a:lnTo>
                  <a:pt x="2169160" y="2169160"/>
                </a:lnTo>
                <a:lnTo>
                  <a:pt x="2164080" y="2164080"/>
                </a:lnTo>
                <a:close/>
              </a:path>
              <a:path w="2625090" h="2625090">
                <a:moveTo>
                  <a:pt x="2157730" y="2157730"/>
                </a:moveTo>
                <a:lnTo>
                  <a:pt x="2119630" y="2157730"/>
                </a:lnTo>
                <a:lnTo>
                  <a:pt x="2124710" y="2162810"/>
                </a:lnTo>
                <a:lnTo>
                  <a:pt x="2162810" y="2162810"/>
                </a:lnTo>
                <a:lnTo>
                  <a:pt x="2157730" y="2157730"/>
                </a:lnTo>
                <a:close/>
              </a:path>
              <a:path w="2625090" h="2625090">
                <a:moveTo>
                  <a:pt x="2151380" y="2151380"/>
                </a:moveTo>
                <a:lnTo>
                  <a:pt x="2113280" y="2151380"/>
                </a:lnTo>
                <a:lnTo>
                  <a:pt x="2118360" y="2156460"/>
                </a:lnTo>
                <a:lnTo>
                  <a:pt x="2156460" y="2156460"/>
                </a:lnTo>
                <a:lnTo>
                  <a:pt x="2151380" y="2151380"/>
                </a:lnTo>
                <a:close/>
              </a:path>
              <a:path w="2625090" h="2625090">
                <a:moveTo>
                  <a:pt x="2145030" y="2145030"/>
                </a:moveTo>
                <a:lnTo>
                  <a:pt x="2106930" y="2145030"/>
                </a:lnTo>
                <a:lnTo>
                  <a:pt x="2112010" y="2150110"/>
                </a:lnTo>
                <a:lnTo>
                  <a:pt x="2150110" y="2150110"/>
                </a:lnTo>
                <a:lnTo>
                  <a:pt x="2145030" y="2145030"/>
                </a:lnTo>
                <a:close/>
              </a:path>
              <a:path w="2625090" h="2625090">
                <a:moveTo>
                  <a:pt x="2138680" y="2138680"/>
                </a:moveTo>
                <a:lnTo>
                  <a:pt x="2100580" y="2138680"/>
                </a:lnTo>
                <a:lnTo>
                  <a:pt x="2105660" y="2143760"/>
                </a:lnTo>
                <a:lnTo>
                  <a:pt x="2143760" y="2143760"/>
                </a:lnTo>
                <a:lnTo>
                  <a:pt x="2138680" y="2138680"/>
                </a:lnTo>
                <a:close/>
              </a:path>
              <a:path w="2625090" h="2625090">
                <a:moveTo>
                  <a:pt x="2132330" y="2132330"/>
                </a:moveTo>
                <a:lnTo>
                  <a:pt x="2094230" y="2132330"/>
                </a:lnTo>
                <a:lnTo>
                  <a:pt x="2099310" y="2137410"/>
                </a:lnTo>
                <a:lnTo>
                  <a:pt x="2137410" y="2137410"/>
                </a:lnTo>
                <a:lnTo>
                  <a:pt x="2132330" y="2132330"/>
                </a:lnTo>
                <a:close/>
              </a:path>
              <a:path w="2625090" h="2625090">
                <a:moveTo>
                  <a:pt x="2125980" y="2125980"/>
                </a:moveTo>
                <a:lnTo>
                  <a:pt x="2087880" y="2125980"/>
                </a:lnTo>
                <a:lnTo>
                  <a:pt x="2092960" y="2131060"/>
                </a:lnTo>
                <a:lnTo>
                  <a:pt x="2131060" y="2131060"/>
                </a:lnTo>
                <a:lnTo>
                  <a:pt x="2125980" y="2125980"/>
                </a:lnTo>
                <a:close/>
              </a:path>
              <a:path w="2625090" h="2625090">
                <a:moveTo>
                  <a:pt x="2119630" y="2119630"/>
                </a:moveTo>
                <a:lnTo>
                  <a:pt x="2081530" y="2119630"/>
                </a:lnTo>
                <a:lnTo>
                  <a:pt x="2086610" y="2124710"/>
                </a:lnTo>
                <a:lnTo>
                  <a:pt x="2124710" y="2124710"/>
                </a:lnTo>
                <a:lnTo>
                  <a:pt x="2119630" y="2119630"/>
                </a:lnTo>
                <a:close/>
              </a:path>
              <a:path w="2625090" h="2625090">
                <a:moveTo>
                  <a:pt x="2113280" y="2113280"/>
                </a:moveTo>
                <a:lnTo>
                  <a:pt x="2075180" y="2113280"/>
                </a:lnTo>
                <a:lnTo>
                  <a:pt x="2080260" y="2118360"/>
                </a:lnTo>
                <a:lnTo>
                  <a:pt x="2118360" y="2118360"/>
                </a:lnTo>
                <a:lnTo>
                  <a:pt x="2113280" y="2113280"/>
                </a:lnTo>
                <a:close/>
              </a:path>
              <a:path w="2625090" h="2625090">
                <a:moveTo>
                  <a:pt x="2106930" y="2106930"/>
                </a:moveTo>
                <a:lnTo>
                  <a:pt x="2068830" y="2106930"/>
                </a:lnTo>
                <a:lnTo>
                  <a:pt x="2073910" y="2112010"/>
                </a:lnTo>
                <a:lnTo>
                  <a:pt x="2112010" y="2112010"/>
                </a:lnTo>
                <a:lnTo>
                  <a:pt x="2106930" y="2106930"/>
                </a:lnTo>
                <a:close/>
              </a:path>
              <a:path w="2625090" h="2625090">
                <a:moveTo>
                  <a:pt x="2100580" y="2100580"/>
                </a:moveTo>
                <a:lnTo>
                  <a:pt x="2062480" y="2100580"/>
                </a:lnTo>
                <a:lnTo>
                  <a:pt x="2067560" y="2105660"/>
                </a:lnTo>
                <a:lnTo>
                  <a:pt x="2105660" y="2105660"/>
                </a:lnTo>
                <a:lnTo>
                  <a:pt x="2100580" y="2100580"/>
                </a:lnTo>
                <a:close/>
              </a:path>
              <a:path w="2625090" h="2625090">
                <a:moveTo>
                  <a:pt x="2094230" y="2094230"/>
                </a:moveTo>
                <a:lnTo>
                  <a:pt x="2056130" y="2094230"/>
                </a:lnTo>
                <a:lnTo>
                  <a:pt x="2061210" y="2099310"/>
                </a:lnTo>
                <a:lnTo>
                  <a:pt x="2099310" y="2099310"/>
                </a:lnTo>
                <a:lnTo>
                  <a:pt x="2094230" y="2094230"/>
                </a:lnTo>
                <a:close/>
              </a:path>
              <a:path w="2625090" h="2625090">
                <a:moveTo>
                  <a:pt x="2087880" y="2087880"/>
                </a:moveTo>
                <a:lnTo>
                  <a:pt x="2049780" y="2087880"/>
                </a:lnTo>
                <a:lnTo>
                  <a:pt x="2054860" y="2092960"/>
                </a:lnTo>
                <a:lnTo>
                  <a:pt x="2092960" y="2092960"/>
                </a:lnTo>
                <a:lnTo>
                  <a:pt x="2087880" y="2087880"/>
                </a:lnTo>
                <a:close/>
              </a:path>
              <a:path w="2625090" h="2625090">
                <a:moveTo>
                  <a:pt x="2081530" y="2081530"/>
                </a:moveTo>
                <a:lnTo>
                  <a:pt x="2043430" y="2081530"/>
                </a:lnTo>
                <a:lnTo>
                  <a:pt x="2048510" y="2086610"/>
                </a:lnTo>
                <a:lnTo>
                  <a:pt x="2086610" y="2086610"/>
                </a:lnTo>
                <a:lnTo>
                  <a:pt x="2081530" y="2081530"/>
                </a:lnTo>
                <a:close/>
              </a:path>
              <a:path w="2625090" h="2625090">
                <a:moveTo>
                  <a:pt x="2075180" y="2075180"/>
                </a:moveTo>
                <a:lnTo>
                  <a:pt x="2037080" y="2075180"/>
                </a:lnTo>
                <a:lnTo>
                  <a:pt x="2042160" y="2080260"/>
                </a:lnTo>
                <a:lnTo>
                  <a:pt x="2080260" y="2080260"/>
                </a:lnTo>
                <a:lnTo>
                  <a:pt x="2075180" y="2075180"/>
                </a:lnTo>
                <a:close/>
              </a:path>
              <a:path w="2625090" h="2625090">
                <a:moveTo>
                  <a:pt x="2068830" y="2068830"/>
                </a:moveTo>
                <a:lnTo>
                  <a:pt x="2030730" y="2068830"/>
                </a:lnTo>
                <a:lnTo>
                  <a:pt x="2035810" y="2073910"/>
                </a:lnTo>
                <a:lnTo>
                  <a:pt x="2073910" y="2073910"/>
                </a:lnTo>
                <a:lnTo>
                  <a:pt x="2068830" y="2068830"/>
                </a:lnTo>
                <a:close/>
              </a:path>
              <a:path w="2625090" h="2625090">
                <a:moveTo>
                  <a:pt x="2062480" y="2062480"/>
                </a:moveTo>
                <a:lnTo>
                  <a:pt x="2024380" y="2062480"/>
                </a:lnTo>
                <a:lnTo>
                  <a:pt x="2029460" y="2067560"/>
                </a:lnTo>
                <a:lnTo>
                  <a:pt x="2067560" y="2067560"/>
                </a:lnTo>
                <a:lnTo>
                  <a:pt x="2062480" y="2062480"/>
                </a:lnTo>
                <a:close/>
              </a:path>
              <a:path w="2625090" h="2625090">
                <a:moveTo>
                  <a:pt x="2056130" y="2056130"/>
                </a:moveTo>
                <a:lnTo>
                  <a:pt x="2018030" y="2056130"/>
                </a:lnTo>
                <a:lnTo>
                  <a:pt x="2023110" y="2061210"/>
                </a:lnTo>
                <a:lnTo>
                  <a:pt x="2061210" y="2061210"/>
                </a:lnTo>
                <a:lnTo>
                  <a:pt x="2056130" y="2056130"/>
                </a:lnTo>
                <a:close/>
              </a:path>
              <a:path w="2625090" h="2625090">
                <a:moveTo>
                  <a:pt x="2049780" y="2049780"/>
                </a:moveTo>
                <a:lnTo>
                  <a:pt x="2011680" y="2049780"/>
                </a:lnTo>
                <a:lnTo>
                  <a:pt x="2016760" y="2054860"/>
                </a:lnTo>
                <a:lnTo>
                  <a:pt x="2054860" y="2054860"/>
                </a:lnTo>
                <a:lnTo>
                  <a:pt x="2049780" y="2049780"/>
                </a:lnTo>
                <a:close/>
              </a:path>
              <a:path w="2625090" h="2625090">
                <a:moveTo>
                  <a:pt x="2043430" y="2043430"/>
                </a:moveTo>
                <a:lnTo>
                  <a:pt x="2005330" y="2043430"/>
                </a:lnTo>
                <a:lnTo>
                  <a:pt x="2010410" y="2048510"/>
                </a:lnTo>
                <a:lnTo>
                  <a:pt x="2048510" y="2048510"/>
                </a:lnTo>
                <a:lnTo>
                  <a:pt x="2043430" y="2043430"/>
                </a:lnTo>
                <a:close/>
              </a:path>
              <a:path w="2625090" h="2625090">
                <a:moveTo>
                  <a:pt x="2037080" y="2037080"/>
                </a:moveTo>
                <a:lnTo>
                  <a:pt x="1998980" y="2037080"/>
                </a:lnTo>
                <a:lnTo>
                  <a:pt x="2004060" y="2042160"/>
                </a:lnTo>
                <a:lnTo>
                  <a:pt x="2042160" y="2042160"/>
                </a:lnTo>
                <a:lnTo>
                  <a:pt x="2037080" y="2037080"/>
                </a:lnTo>
                <a:close/>
              </a:path>
              <a:path w="2625090" h="2625090">
                <a:moveTo>
                  <a:pt x="2030730" y="2030730"/>
                </a:moveTo>
                <a:lnTo>
                  <a:pt x="1992630" y="2030730"/>
                </a:lnTo>
                <a:lnTo>
                  <a:pt x="1997710" y="2035810"/>
                </a:lnTo>
                <a:lnTo>
                  <a:pt x="2035810" y="2035810"/>
                </a:lnTo>
                <a:lnTo>
                  <a:pt x="2030730" y="2030730"/>
                </a:lnTo>
                <a:close/>
              </a:path>
              <a:path w="2625090" h="2625090">
                <a:moveTo>
                  <a:pt x="2024380" y="2024380"/>
                </a:moveTo>
                <a:lnTo>
                  <a:pt x="1986280" y="2024380"/>
                </a:lnTo>
                <a:lnTo>
                  <a:pt x="1991360" y="2029460"/>
                </a:lnTo>
                <a:lnTo>
                  <a:pt x="2029460" y="2029460"/>
                </a:lnTo>
                <a:lnTo>
                  <a:pt x="2024380" y="2024380"/>
                </a:lnTo>
                <a:close/>
              </a:path>
              <a:path w="2625090" h="2625090">
                <a:moveTo>
                  <a:pt x="1816100" y="1816100"/>
                </a:moveTo>
                <a:lnTo>
                  <a:pt x="1778000" y="1816100"/>
                </a:lnTo>
                <a:lnTo>
                  <a:pt x="1985010" y="2023110"/>
                </a:lnTo>
                <a:lnTo>
                  <a:pt x="2023110" y="2023110"/>
                </a:lnTo>
                <a:lnTo>
                  <a:pt x="1816100" y="1816100"/>
                </a:lnTo>
                <a:close/>
              </a:path>
            </a:pathLst>
          </a:custGeom>
          <a:solidFill>
            <a:srgbClr val="003A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6" name="bg object 26"/>
          <p:cNvSpPr/>
          <p:nvPr/>
        </p:nvSpPr>
        <p:spPr>
          <a:xfrm>
            <a:off x="0" y="4265929"/>
            <a:ext cx="3449320" cy="2586990"/>
          </a:xfrm>
          <a:custGeom>
            <a:avLst/>
            <a:gdLst/>
            <a:ahLst/>
            <a:cxnLst/>
            <a:rect l="l" t="t" r="r" b="b"/>
            <a:pathLst>
              <a:path w="2586990" h="2586990">
                <a:moveTo>
                  <a:pt x="0" y="0"/>
                </a:moveTo>
                <a:lnTo>
                  <a:pt x="0" y="3809"/>
                </a:lnTo>
                <a:lnTo>
                  <a:pt x="3809" y="3809"/>
                </a:lnTo>
                <a:lnTo>
                  <a:pt x="0" y="0"/>
                </a:lnTo>
                <a:close/>
              </a:path>
              <a:path w="2586990" h="2586990">
                <a:moveTo>
                  <a:pt x="3810" y="3810"/>
                </a:moveTo>
                <a:lnTo>
                  <a:pt x="0" y="3810"/>
                </a:lnTo>
                <a:lnTo>
                  <a:pt x="0" y="10160"/>
                </a:lnTo>
                <a:lnTo>
                  <a:pt x="10159" y="10160"/>
                </a:lnTo>
                <a:lnTo>
                  <a:pt x="3810" y="3810"/>
                </a:lnTo>
                <a:close/>
              </a:path>
              <a:path w="2586990" h="2586990">
                <a:moveTo>
                  <a:pt x="10160" y="10160"/>
                </a:moveTo>
                <a:lnTo>
                  <a:pt x="0" y="10160"/>
                </a:lnTo>
                <a:lnTo>
                  <a:pt x="0" y="16509"/>
                </a:lnTo>
                <a:lnTo>
                  <a:pt x="16509" y="16509"/>
                </a:lnTo>
                <a:lnTo>
                  <a:pt x="10160" y="10160"/>
                </a:lnTo>
                <a:close/>
              </a:path>
              <a:path w="2586990" h="2586990">
                <a:moveTo>
                  <a:pt x="1651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22859" y="22860"/>
                </a:lnTo>
                <a:lnTo>
                  <a:pt x="16510" y="16510"/>
                </a:lnTo>
                <a:close/>
              </a:path>
              <a:path w="2586990" h="2586990">
                <a:moveTo>
                  <a:pt x="2286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29209" y="29210"/>
                </a:lnTo>
                <a:lnTo>
                  <a:pt x="22860" y="22860"/>
                </a:lnTo>
                <a:close/>
              </a:path>
              <a:path w="2586990" h="2586990">
                <a:moveTo>
                  <a:pt x="29210" y="29210"/>
                </a:moveTo>
                <a:lnTo>
                  <a:pt x="0" y="29210"/>
                </a:lnTo>
                <a:lnTo>
                  <a:pt x="0" y="35559"/>
                </a:lnTo>
                <a:lnTo>
                  <a:pt x="35559" y="35559"/>
                </a:lnTo>
                <a:lnTo>
                  <a:pt x="29210" y="29210"/>
                </a:lnTo>
                <a:close/>
              </a:path>
              <a:path w="2586990" h="2586990">
                <a:moveTo>
                  <a:pt x="35559" y="35560"/>
                </a:moveTo>
                <a:lnTo>
                  <a:pt x="0" y="35560"/>
                </a:lnTo>
                <a:lnTo>
                  <a:pt x="0" y="38187"/>
                </a:lnTo>
                <a:lnTo>
                  <a:pt x="3721" y="41910"/>
                </a:lnTo>
                <a:lnTo>
                  <a:pt x="41909" y="41910"/>
                </a:lnTo>
                <a:lnTo>
                  <a:pt x="35559" y="35560"/>
                </a:lnTo>
                <a:close/>
              </a:path>
              <a:path w="2586990" h="2586990">
                <a:moveTo>
                  <a:pt x="41910" y="41910"/>
                </a:moveTo>
                <a:lnTo>
                  <a:pt x="3721" y="41910"/>
                </a:lnTo>
                <a:lnTo>
                  <a:pt x="10068" y="48260"/>
                </a:lnTo>
                <a:lnTo>
                  <a:pt x="48259" y="48260"/>
                </a:lnTo>
                <a:lnTo>
                  <a:pt x="41910" y="41910"/>
                </a:lnTo>
                <a:close/>
              </a:path>
              <a:path w="2586990" h="2586990">
                <a:moveTo>
                  <a:pt x="48260" y="48260"/>
                </a:moveTo>
                <a:lnTo>
                  <a:pt x="10068" y="48260"/>
                </a:lnTo>
                <a:lnTo>
                  <a:pt x="16415" y="54610"/>
                </a:lnTo>
                <a:lnTo>
                  <a:pt x="54609" y="54610"/>
                </a:lnTo>
                <a:lnTo>
                  <a:pt x="48260" y="48260"/>
                </a:lnTo>
                <a:close/>
              </a:path>
              <a:path w="2586990" h="2586990">
                <a:moveTo>
                  <a:pt x="54610" y="54610"/>
                </a:moveTo>
                <a:lnTo>
                  <a:pt x="16415" y="54610"/>
                </a:lnTo>
                <a:lnTo>
                  <a:pt x="22763" y="60960"/>
                </a:lnTo>
                <a:lnTo>
                  <a:pt x="60959" y="60960"/>
                </a:lnTo>
                <a:lnTo>
                  <a:pt x="54610" y="54610"/>
                </a:lnTo>
                <a:close/>
              </a:path>
              <a:path w="2586990" h="2586990">
                <a:moveTo>
                  <a:pt x="60960" y="60960"/>
                </a:moveTo>
                <a:lnTo>
                  <a:pt x="22763" y="60960"/>
                </a:lnTo>
                <a:lnTo>
                  <a:pt x="29110" y="67309"/>
                </a:lnTo>
                <a:lnTo>
                  <a:pt x="67309" y="67309"/>
                </a:lnTo>
                <a:lnTo>
                  <a:pt x="60960" y="60960"/>
                </a:lnTo>
                <a:close/>
              </a:path>
              <a:path w="2586990" h="2586990">
                <a:moveTo>
                  <a:pt x="67310" y="67310"/>
                </a:moveTo>
                <a:lnTo>
                  <a:pt x="29110" y="67310"/>
                </a:lnTo>
                <a:lnTo>
                  <a:pt x="35457" y="73660"/>
                </a:lnTo>
                <a:lnTo>
                  <a:pt x="73659" y="73660"/>
                </a:lnTo>
                <a:lnTo>
                  <a:pt x="67310" y="67310"/>
                </a:lnTo>
                <a:close/>
              </a:path>
              <a:path w="2586990" h="2586990">
                <a:moveTo>
                  <a:pt x="73660" y="73660"/>
                </a:moveTo>
                <a:lnTo>
                  <a:pt x="35457" y="73660"/>
                </a:lnTo>
                <a:lnTo>
                  <a:pt x="41804" y="80010"/>
                </a:lnTo>
                <a:lnTo>
                  <a:pt x="80009" y="80010"/>
                </a:lnTo>
                <a:lnTo>
                  <a:pt x="73660" y="73660"/>
                </a:lnTo>
                <a:close/>
              </a:path>
              <a:path w="2586990" h="2586990">
                <a:moveTo>
                  <a:pt x="80010" y="80010"/>
                </a:moveTo>
                <a:lnTo>
                  <a:pt x="41804" y="80010"/>
                </a:lnTo>
                <a:lnTo>
                  <a:pt x="48152" y="86360"/>
                </a:lnTo>
                <a:lnTo>
                  <a:pt x="86359" y="86360"/>
                </a:lnTo>
                <a:lnTo>
                  <a:pt x="80010" y="80010"/>
                </a:lnTo>
                <a:close/>
              </a:path>
              <a:path w="2586990" h="2586990">
                <a:moveTo>
                  <a:pt x="86360" y="86360"/>
                </a:moveTo>
                <a:lnTo>
                  <a:pt x="48152" y="86360"/>
                </a:lnTo>
                <a:lnTo>
                  <a:pt x="60846" y="99060"/>
                </a:lnTo>
                <a:lnTo>
                  <a:pt x="99060" y="99060"/>
                </a:lnTo>
                <a:lnTo>
                  <a:pt x="86360" y="86360"/>
                </a:lnTo>
                <a:close/>
              </a:path>
              <a:path w="2586990" h="2586990">
                <a:moveTo>
                  <a:pt x="99060" y="99060"/>
                </a:moveTo>
                <a:lnTo>
                  <a:pt x="60846" y="99060"/>
                </a:lnTo>
                <a:lnTo>
                  <a:pt x="67194" y="105410"/>
                </a:lnTo>
                <a:lnTo>
                  <a:pt x="105409" y="105410"/>
                </a:lnTo>
                <a:lnTo>
                  <a:pt x="99060" y="99060"/>
                </a:lnTo>
                <a:close/>
              </a:path>
              <a:path w="2586990" h="2586990">
                <a:moveTo>
                  <a:pt x="105410" y="105410"/>
                </a:moveTo>
                <a:lnTo>
                  <a:pt x="67194" y="105410"/>
                </a:lnTo>
                <a:lnTo>
                  <a:pt x="73541" y="111760"/>
                </a:lnTo>
                <a:lnTo>
                  <a:pt x="111759" y="111760"/>
                </a:lnTo>
                <a:lnTo>
                  <a:pt x="105410" y="105410"/>
                </a:lnTo>
                <a:close/>
              </a:path>
              <a:path w="2586990" h="2586990">
                <a:moveTo>
                  <a:pt x="111760" y="111760"/>
                </a:moveTo>
                <a:lnTo>
                  <a:pt x="73541" y="111760"/>
                </a:lnTo>
                <a:lnTo>
                  <a:pt x="79888" y="118110"/>
                </a:lnTo>
                <a:lnTo>
                  <a:pt x="118110" y="118110"/>
                </a:lnTo>
                <a:lnTo>
                  <a:pt x="111760" y="111760"/>
                </a:lnTo>
                <a:close/>
              </a:path>
              <a:path w="2586990" h="2586990">
                <a:moveTo>
                  <a:pt x="118110" y="118110"/>
                </a:moveTo>
                <a:lnTo>
                  <a:pt x="79888" y="118110"/>
                </a:lnTo>
                <a:lnTo>
                  <a:pt x="86235" y="124460"/>
                </a:lnTo>
                <a:lnTo>
                  <a:pt x="124459" y="124460"/>
                </a:lnTo>
                <a:lnTo>
                  <a:pt x="118110" y="118110"/>
                </a:lnTo>
                <a:close/>
              </a:path>
              <a:path w="2586990" h="2586990">
                <a:moveTo>
                  <a:pt x="124460" y="124460"/>
                </a:moveTo>
                <a:lnTo>
                  <a:pt x="86235" y="124460"/>
                </a:lnTo>
                <a:lnTo>
                  <a:pt x="92583" y="130810"/>
                </a:lnTo>
                <a:lnTo>
                  <a:pt x="130809" y="130810"/>
                </a:lnTo>
                <a:lnTo>
                  <a:pt x="124460" y="124460"/>
                </a:lnTo>
                <a:close/>
              </a:path>
              <a:path w="2586990" h="2586990">
                <a:moveTo>
                  <a:pt x="130810" y="130810"/>
                </a:moveTo>
                <a:lnTo>
                  <a:pt x="92583" y="130810"/>
                </a:lnTo>
                <a:lnTo>
                  <a:pt x="98930" y="137159"/>
                </a:lnTo>
                <a:lnTo>
                  <a:pt x="137159" y="137159"/>
                </a:lnTo>
                <a:lnTo>
                  <a:pt x="130810" y="130810"/>
                </a:lnTo>
                <a:close/>
              </a:path>
              <a:path w="2586990" h="2586990">
                <a:moveTo>
                  <a:pt x="137160" y="137160"/>
                </a:moveTo>
                <a:lnTo>
                  <a:pt x="98930" y="137160"/>
                </a:lnTo>
                <a:lnTo>
                  <a:pt x="105277" y="143510"/>
                </a:lnTo>
                <a:lnTo>
                  <a:pt x="143509" y="143510"/>
                </a:lnTo>
                <a:lnTo>
                  <a:pt x="137160" y="137160"/>
                </a:lnTo>
                <a:close/>
              </a:path>
              <a:path w="2586990" h="2586990">
                <a:moveTo>
                  <a:pt x="143510" y="143510"/>
                </a:moveTo>
                <a:lnTo>
                  <a:pt x="105277" y="143510"/>
                </a:lnTo>
                <a:lnTo>
                  <a:pt x="111624" y="149860"/>
                </a:lnTo>
                <a:lnTo>
                  <a:pt x="149859" y="149860"/>
                </a:lnTo>
                <a:lnTo>
                  <a:pt x="143510" y="143510"/>
                </a:lnTo>
                <a:close/>
              </a:path>
              <a:path w="2586990" h="2586990">
                <a:moveTo>
                  <a:pt x="149860" y="149860"/>
                </a:moveTo>
                <a:lnTo>
                  <a:pt x="111624" y="149860"/>
                </a:lnTo>
                <a:lnTo>
                  <a:pt x="117972" y="156209"/>
                </a:lnTo>
                <a:lnTo>
                  <a:pt x="156209" y="156209"/>
                </a:lnTo>
                <a:lnTo>
                  <a:pt x="149860" y="149860"/>
                </a:lnTo>
                <a:close/>
              </a:path>
              <a:path w="2586990" h="2586990">
                <a:moveTo>
                  <a:pt x="156210" y="156210"/>
                </a:moveTo>
                <a:lnTo>
                  <a:pt x="117972" y="156210"/>
                </a:lnTo>
                <a:lnTo>
                  <a:pt x="124319" y="162560"/>
                </a:lnTo>
                <a:lnTo>
                  <a:pt x="162559" y="162560"/>
                </a:lnTo>
                <a:lnTo>
                  <a:pt x="156210" y="156210"/>
                </a:lnTo>
                <a:close/>
              </a:path>
              <a:path w="2586990" h="2586990">
                <a:moveTo>
                  <a:pt x="162560" y="162560"/>
                </a:moveTo>
                <a:lnTo>
                  <a:pt x="124319" y="162560"/>
                </a:lnTo>
                <a:lnTo>
                  <a:pt x="130666" y="168910"/>
                </a:lnTo>
                <a:lnTo>
                  <a:pt x="168909" y="168910"/>
                </a:lnTo>
                <a:lnTo>
                  <a:pt x="162560" y="162560"/>
                </a:lnTo>
                <a:close/>
              </a:path>
              <a:path w="2586990" h="2586990">
                <a:moveTo>
                  <a:pt x="168910" y="168910"/>
                </a:moveTo>
                <a:lnTo>
                  <a:pt x="130666" y="168910"/>
                </a:lnTo>
                <a:lnTo>
                  <a:pt x="137013" y="175259"/>
                </a:lnTo>
                <a:lnTo>
                  <a:pt x="175259" y="175259"/>
                </a:lnTo>
                <a:lnTo>
                  <a:pt x="168910" y="168910"/>
                </a:lnTo>
                <a:close/>
              </a:path>
              <a:path w="2586990" h="2586990">
                <a:moveTo>
                  <a:pt x="175260" y="175260"/>
                </a:moveTo>
                <a:lnTo>
                  <a:pt x="137013" y="175260"/>
                </a:lnTo>
                <a:lnTo>
                  <a:pt x="143361" y="181610"/>
                </a:lnTo>
                <a:lnTo>
                  <a:pt x="181609" y="181610"/>
                </a:lnTo>
                <a:lnTo>
                  <a:pt x="175260" y="175260"/>
                </a:lnTo>
                <a:close/>
              </a:path>
              <a:path w="2586990" h="2586990">
                <a:moveTo>
                  <a:pt x="181610" y="181610"/>
                </a:moveTo>
                <a:lnTo>
                  <a:pt x="143361" y="181610"/>
                </a:lnTo>
                <a:lnTo>
                  <a:pt x="149708" y="187960"/>
                </a:lnTo>
                <a:lnTo>
                  <a:pt x="187960" y="187960"/>
                </a:lnTo>
                <a:lnTo>
                  <a:pt x="181610" y="181610"/>
                </a:lnTo>
                <a:close/>
              </a:path>
              <a:path w="2586990" h="2586990">
                <a:moveTo>
                  <a:pt x="187960" y="187960"/>
                </a:moveTo>
                <a:lnTo>
                  <a:pt x="149708" y="187960"/>
                </a:lnTo>
                <a:lnTo>
                  <a:pt x="156055" y="194310"/>
                </a:lnTo>
                <a:lnTo>
                  <a:pt x="194309" y="194310"/>
                </a:lnTo>
                <a:lnTo>
                  <a:pt x="187960" y="187960"/>
                </a:lnTo>
                <a:close/>
              </a:path>
              <a:path w="2586990" h="2586990">
                <a:moveTo>
                  <a:pt x="194310" y="194310"/>
                </a:moveTo>
                <a:lnTo>
                  <a:pt x="156055" y="194310"/>
                </a:lnTo>
                <a:lnTo>
                  <a:pt x="162403" y="200660"/>
                </a:lnTo>
                <a:lnTo>
                  <a:pt x="200659" y="200660"/>
                </a:lnTo>
                <a:lnTo>
                  <a:pt x="194310" y="194310"/>
                </a:lnTo>
                <a:close/>
              </a:path>
              <a:path w="2586990" h="2586990">
                <a:moveTo>
                  <a:pt x="200660" y="200660"/>
                </a:moveTo>
                <a:lnTo>
                  <a:pt x="162403" y="200660"/>
                </a:lnTo>
                <a:lnTo>
                  <a:pt x="168750" y="207009"/>
                </a:lnTo>
                <a:lnTo>
                  <a:pt x="207009" y="207009"/>
                </a:lnTo>
                <a:lnTo>
                  <a:pt x="200660" y="200660"/>
                </a:lnTo>
                <a:close/>
              </a:path>
              <a:path w="2586990" h="2586990">
                <a:moveTo>
                  <a:pt x="207010" y="207010"/>
                </a:moveTo>
                <a:lnTo>
                  <a:pt x="168750" y="207010"/>
                </a:lnTo>
                <a:lnTo>
                  <a:pt x="175097" y="213359"/>
                </a:lnTo>
                <a:lnTo>
                  <a:pt x="213359" y="213359"/>
                </a:lnTo>
                <a:lnTo>
                  <a:pt x="207010" y="207010"/>
                </a:lnTo>
                <a:close/>
              </a:path>
              <a:path w="2586990" h="2586990">
                <a:moveTo>
                  <a:pt x="213360" y="213360"/>
                </a:moveTo>
                <a:lnTo>
                  <a:pt x="175097" y="213360"/>
                </a:lnTo>
                <a:lnTo>
                  <a:pt x="181444" y="219710"/>
                </a:lnTo>
                <a:lnTo>
                  <a:pt x="219709" y="219710"/>
                </a:lnTo>
                <a:lnTo>
                  <a:pt x="213360" y="213360"/>
                </a:lnTo>
                <a:close/>
              </a:path>
              <a:path w="2586990" h="2586990">
                <a:moveTo>
                  <a:pt x="219710" y="219710"/>
                </a:moveTo>
                <a:lnTo>
                  <a:pt x="181444" y="219710"/>
                </a:lnTo>
                <a:lnTo>
                  <a:pt x="187792" y="226060"/>
                </a:lnTo>
                <a:lnTo>
                  <a:pt x="226059" y="226060"/>
                </a:lnTo>
                <a:lnTo>
                  <a:pt x="219710" y="219710"/>
                </a:lnTo>
                <a:close/>
              </a:path>
              <a:path w="2586990" h="2586990">
                <a:moveTo>
                  <a:pt x="226060" y="226060"/>
                </a:moveTo>
                <a:lnTo>
                  <a:pt x="187792" y="226060"/>
                </a:lnTo>
                <a:lnTo>
                  <a:pt x="194139" y="232410"/>
                </a:lnTo>
                <a:lnTo>
                  <a:pt x="232409" y="232410"/>
                </a:lnTo>
                <a:lnTo>
                  <a:pt x="226060" y="226060"/>
                </a:lnTo>
                <a:close/>
              </a:path>
              <a:path w="2586990" h="2586990">
                <a:moveTo>
                  <a:pt x="232410" y="232410"/>
                </a:moveTo>
                <a:lnTo>
                  <a:pt x="194139" y="232410"/>
                </a:lnTo>
                <a:lnTo>
                  <a:pt x="200486" y="238760"/>
                </a:lnTo>
                <a:lnTo>
                  <a:pt x="238759" y="238760"/>
                </a:lnTo>
                <a:lnTo>
                  <a:pt x="232410" y="232410"/>
                </a:lnTo>
                <a:close/>
              </a:path>
              <a:path w="2586990" h="2586990">
                <a:moveTo>
                  <a:pt x="238760" y="238760"/>
                </a:moveTo>
                <a:lnTo>
                  <a:pt x="200486" y="238760"/>
                </a:lnTo>
                <a:lnTo>
                  <a:pt x="206833" y="245110"/>
                </a:lnTo>
                <a:lnTo>
                  <a:pt x="245109" y="245110"/>
                </a:lnTo>
                <a:lnTo>
                  <a:pt x="238760" y="238760"/>
                </a:lnTo>
                <a:close/>
              </a:path>
              <a:path w="2586990" h="2586990">
                <a:moveTo>
                  <a:pt x="245110" y="245110"/>
                </a:moveTo>
                <a:lnTo>
                  <a:pt x="206833" y="245110"/>
                </a:lnTo>
                <a:lnTo>
                  <a:pt x="213181" y="251459"/>
                </a:lnTo>
                <a:lnTo>
                  <a:pt x="251459" y="251459"/>
                </a:lnTo>
                <a:lnTo>
                  <a:pt x="245110" y="245110"/>
                </a:lnTo>
                <a:close/>
              </a:path>
              <a:path w="2586990" h="2586990">
                <a:moveTo>
                  <a:pt x="251460" y="251460"/>
                </a:moveTo>
                <a:lnTo>
                  <a:pt x="213181" y="251460"/>
                </a:lnTo>
                <a:lnTo>
                  <a:pt x="219528" y="257810"/>
                </a:lnTo>
                <a:lnTo>
                  <a:pt x="257810" y="257810"/>
                </a:lnTo>
                <a:lnTo>
                  <a:pt x="251460" y="251460"/>
                </a:lnTo>
                <a:close/>
              </a:path>
              <a:path w="2586990" h="2586990">
                <a:moveTo>
                  <a:pt x="257810" y="257810"/>
                </a:moveTo>
                <a:lnTo>
                  <a:pt x="219528" y="257810"/>
                </a:lnTo>
                <a:lnTo>
                  <a:pt x="232222" y="270510"/>
                </a:lnTo>
                <a:lnTo>
                  <a:pt x="270510" y="270510"/>
                </a:lnTo>
                <a:lnTo>
                  <a:pt x="257810" y="257810"/>
                </a:lnTo>
                <a:close/>
              </a:path>
              <a:path w="2586990" h="2586990">
                <a:moveTo>
                  <a:pt x="270510" y="270510"/>
                </a:moveTo>
                <a:lnTo>
                  <a:pt x="232222" y="270510"/>
                </a:lnTo>
                <a:lnTo>
                  <a:pt x="238570" y="276860"/>
                </a:lnTo>
                <a:lnTo>
                  <a:pt x="276859" y="276860"/>
                </a:lnTo>
                <a:lnTo>
                  <a:pt x="270510" y="270510"/>
                </a:lnTo>
                <a:close/>
              </a:path>
              <a:path w="2586990" h="2586990">
                <a:moveTo>
                  <a:pt x="276860" y="276860"/>
                </a:moveTo>
                <a:lnTo>
                  <a:pt x="238570" y="276860"/>
                </a:lnTo>
                <a:lnTo>
                  <a:pt x="244917" y="283210"/>
                </a:lnTo>
                <a:lnTo>
                  <a:pt x="283209" y="283210"/>
                </a:lnTo>
                <a:lnTo>
                  <a:pt x="276860" y="276860"/>
                </a:lnTo>
                <a:close/>
              </a:path>
              <a:path w="2586990" h="2586990">
                <a:moveTo>
                  <a:pt x="283210" y="283210"/>
                </a:moveTo>
                <a:lnTo>
                  <a:pt x="244917" y="283210"/>
                </a:lnTo>
                <a:lnTo>
                  <a:pt x="251264" y="289560"/>
                </a:lnTo>
                <a:lnTo>
                  <a:pt x="289559" y="289560"/>
                </a:lnTo>
                <a:lnTo>
                  <a:pt x="283210" y="283210"/>
                </a:lnTo>
                <a:close/>
              </a:path>
              <a:path w="2586990" h="2586990">
                <a:moveTo>
                  <a:pt x="289560" y="289560"/>
                </a:moveTo>
                <a:lnTo>
                  <a:pt x="251264" y="289560"/>
                </a:lnTo>
                <a:lnTo>
                  <a:pt x="257612" y="295910"/>
                </a:lnTo>
                <a:lnTo>
                  <a:pt x="295909" y="295910"/>
                </a:lnTo>
                <a:lnTo>
                  <a:pt x="289560" y="289560"/>
                </a:lnTo>
                <a:close/>
              </a:path>
              <a:path w="2586990" h="2586990">
                <a:moveTo>
                  <a:pt x="295910" y="295910"/>
                </a:moveTo>
                <a:lnTo>
                  <a:pt x="257612" y="295910"/>
                </a:lnTo>
                <a:lnTo>
                  <a:pt x="263959" y="302260"/>
                </a:lnTo>
                <a:lnTo>
                  <a:pt x="302259" y="302260"/>
                </a:lnTo>
                <a:lnTo>
                  <a:pt x="295910" y="295910"/>
                </a:lnTo>
                <a:close/>
              </a:path>
              <a:path w="2586990" h="2586990">
                <a:moveTo>
                  <a:pt x="302260" y="302260"/>
                </a:moveTo>
                <a:lnTo>
                  <a:pt x="263959" y="302260"/>
                </a:lnTo>
                <a:lnTo>
                  <a:pt x="270306" y="308610"/>
                </a:lnTo>
                <a:lnTo>
                  <a:pt x="308609" y="308610"/>
                </a:lnTo>
                <a:lnTo>
                  <a:pt x="302260" y="302260"/>
                </a:lnTo>
                <a:close/>
              </a:path>
              <a:path w="2586990" h="2586990">
                <a:moveTo>
                  <a:pt x="308610" y="308610"/>
                </a:moveTo>
                <a:lnTo>
                  <a:pt x="270306" y="308610"/>
                </a:lnTo>
                <a:lnTo>
                  <a:pt x="276653" y="314959"/>
                </a:lnTo>
                <a:lnTo>
                  <a:pt x="314959" y="314959"/>
                </a:lnTo>
                <a:lnTo>
                  <a:pt x="308610" y="308610"/>
                </a:lnTo>
                <a:close/>
              </a:path>
              <a:path w="2586990" h="2586990">
                <a:moveTo>
                  <a:pt x="314960" y="314960"/>
                </a:moveTo>
                <a:lnTo>
                  <a:pt x="276653" y="314960"/>
                </a:lnTo>
                <a:lnTo>
                  <a:pt x="283001" y="321310"/>
                </a:lnTo>
                <a:lnTo>
                  <a:pt x="321309" y="321310"/>
                </a:lnTo>
                <a:lnTo>
                  <a:pt x="314960" y="314960"/>
                </a:lnTo>
                <a:close/>
              </a:path>
              <a:path w="2586990" h="2586990">
                <a:moveTo>
                  <a:pt x="321310" y="321310"/>
                </a:moveTo>
                <a:lnTo>
                  <a:pt x="283001" y="321310"/>
                </a:lnTo>
                <a:lnTo>
                  <a:pt x="289348" y="327660"/>
                </a:lnTo>
                <a:lnTo>
                  <a:pt x="327659" y="327660"/>
                </a:lnTo>
                <a:lnTo>
                  <a:pt x="321310" y="321310"/>
                </a:lnTo>
                <a:close/>
              </a:path>
              <a:path w="2586990" h="2586990">
                <a:moveTo>
                  <a:pt x="327660" y="327660"/>
                </a:moveTo>
                <a:lnTo>
                  <a:pt x="289348" y="327660"/>
                </a:lnTo>
                <a:lnTo>
                  <a:pt x="295695" y="334010"/>
                </a:lnTo>
                <a:lnTo>
                  <a:pt x="334009" y="334010"/>
                </a:lnTo>
                <a:lnTo>
                  <a:pt x="327660" y="327660"/>
                </a:lnTo>
                <a:close/>
              </a:path>
              <a:path w="2586990" h="2586990">
                <a:moveTo>
                  <a:pt x="334010" y="334010"/>
                </a:moveTo>
                <a:lnTo>
                  <a:pt x="295695" y="334010"/>
                </a:lnTo>
                <a:lnTo>
                  <a:pt x="302042" y="340360"/>
                </a:lnTo>
                <a:lnTo>
                  <a:pt x="340359" y="340360"/>
                </a:lnTo>
                <a:lnTo>
                  <a:pt x="334010" y="334010"/>
                </a:lnTo>
                <a:close/>
              </a:path>
              <a:path w="2586990" h="2586990">
                <a:moveTo>
                  <a:pt x="340360" y="340360"/>
                </a:moveTo>
                <a:lnTo>
                  <a:pt x="302042" y="340360"/>
                </a:lnTo>
                <a:lnTo>
                  <a:pt x="308390" y="346710"/>
                </a:lnTo>
                <a:lnTo>
                  <a:pt x="346710" y="346710"/>
                </a:lnTo>
                <a:lnTo>
                  <a:pt x="340360" y="340360"/>
                </a:lnTo>
                <a:close/>
              </a:path>
              <a:path w="2586990" h="2586990">
                <a:moveTo>
                  <a:pt x="346710" y="346710"/>
                </a:moveTo>
                <a:lnTo>
                  <a:pt x="308390" y="346710"/>
                </a:lnTo>
                <a:lnTo>
                  <a:pt x="314737" y="353060"/>
                </a:lnTo>
                <a:lnTo>
                  <a:pt x="353059" y="353060"/>
                </a:lnTo>
                <a:lnTo>
                  <a:pt x="346710" y="346710"/>
                </a:lnTo>
                <a:close/>
              </a:path>
              <a:path w="2586990" h="2586990">
                <a:moveTo>
                  <a:pt x="353060" y="353060"/>
                </a:moveTo>
                <a:lnTo>
                  <a:pt x="314737" y="353060"/>
                </a:lnTo>
                <a:lnTo>
                  <a:pt x="321084" y="359410"/>
                </a:lnTo>
                <a:lnTo>
                  <a:pt x="359409" y="359410"/>
                </a:lnTo>
                <a:lnTo>
                  <a:pt x="353060" y="353060"/>
                </a:lnTo>
                <a:close/>
              </a:path>
              <a:path w="2586990" h="2586990">
                <a:moveTo>
                  <a:pt x="359410" y="359410"/>
                </a:moveTo>
                <a:lnTo>
                  <a:pt x="321084" y="359410"/>
                </a:lnTo>
                <a:lnTo>
                  <a:pt x="327431" y="365760"/>
                </a:lnTo>
                <a:lnTo>
                  <a:pt x="365759" y="365760"/>
                </a:lnTo>
                <a:lnTo>
                  <a:pt x="359410" y="359410"/>
                </a:lnTo>
                <a:close/>
              </a:path>
              <a:path w="2586990" h="2586990">
                <a:moveTo>
                  <a:pt x="365760" y="365760"/>
                </a:moveTo>
                <a:lnTo>
                  <a:pt x="327431" y="365760"/>
                </a:lnTo>
                <a:lnTo>
                  <a:pt x="333779" y="372110"/>
                </a:lnTo>
                <a:lnTo>
                  <a:pt x="372109" y="372110"/>
                </a:lnTo>
                <a:lnTo>
                  <a:pt x="365760" y="365760"/>
                </a:lnTo>
                <a:close/>
              </a:path>
              <a:path w="2586990" h="2586990">
                <a:moveTo>
                  <a:pt x="372110" y="372110"/>
                </a:moveTo>
                <a:lnTo>
                  <a:pt x="333779" y="372110"/>
                </a:lnTo>
                <a:lnTo>
                  <a:pt x="340126" y="378460"/>
                </a:lnTo>
                <a:lnTo>
                  <a:pt x="378459" y="378460"/>
                </a:lnTo>
                <a:lnTo>
                  <a:pt x="372110" y="372110"/>
                </a:lnTo>
                <a:close/>
              </a:path>
              <a:path w="2586990" h="2586990">
                <a:moveTo>
                  <a:pt x="378460" y="378460"/>
                </a:moveTo>
                <a:lnTo>
                  <a:pt x="340126" y="378460"/>
                </a:lnTo>
                <a:lnTo>
                  <a:pt x="346473" y="384810"/>
                </a:lnTo>
                <a:lnTo>
                  <a:pt x="384810" y="384810"/>
                </a:lnTo>
                <a:lnTo>
                  <a:pt x="378460" y="378460"/>
                </a:lnTo>
                <a:close/>
              </a:path>
              <a:path w="2586990" h="2586990">
                <a:moveTo>
                  <a:pt x="384810" y="384810"/>
                </a:moveTo>
                <a:lnTo>
                  <a:pt x="346473" y="384810"/>
                </a:lnTo>
                <a:lnTo>
                  <a:pt x="352820" y="391160"/>
                </a:lnTo>
                <a:lnTo>
                  <a:pt x="391159" y="391160"/>
                </a:lnTo>
                <a:lnTo>
                  <a:pt x="384810" y="384810"/>
                </a:lnTo>
                <a:close/>
              </a:path>
              <a:path w="2586990" h="2586990">
                <a:moveTo>
                  <a:pt x="391160" y="391160"/>
                </a:moveTo>
                <a:lnTo>
                  <a:pt x="352820" y="391160"/>
                </a:lnTo>
                <a:lnTo>
                  <a:pt x="359168" y="397510"/>
                </a:lnTo>
                <a:lnTo>
                  <a:pt x="397510" y="397510"/>
                </a:lnTo>
                <a:lnTo>
                  <a:pt x="391160" y="391160"/>
                </a:lnTo>
                <a:close/>
              </a:path>
              <a:path w="2586990" h="2586990">
                <a:moveTo>
                  <a:pt x="397510" y="397510"/>
                </a:moveTo>
                <a:lnTo>
                  <a:pt x="359168" y="397510"/>
                </a:lnTo>
                <a:lnTo>
                  <a:pt x="365515" y="403859"/>
                </a:lnTo>
                <a:lnTo>
                  <a:pt x="403859" y="403859"/>
                </a:lnTo>
                <a:lnTo>
                  <a:pt x="397510" y="397510"/>
                </a:lnTo>
                <a:close/>
              </a:path>
              <a:path w="2586990" h="2586990">
                <a:moveTo>
                  <a:pt x="403860" y="403860"/>
                </a:moveTo>
                <a:lnTo>
                  <a:pt x="365515" y="403860"/>
                </a:lnTo>
                <a:lnTo>
                  <a:pt x="371862" y="410210"/>
                </a:lnTo>
                <a:lnTo>
                  <a:pt x="410210" y="410210"/>
                </a:lnTo>
                <a:lnTo>
                  <a:pt x="403860" y="403860"/>
                </a:lnTo>
                <a:close/>
              </a:path>
              <a:path w="2586990" h="2586990">
                <a:moveTo>
                  <a:pt x="410210" y="410210"/>
                </a:moveTo>
                <a:lnTo>
                  <a:pt x="371862" y="410210"/>
                </a:lnTo>
                <a:lnTo>
                  <a:pt x="378210" y="416560"/>
                </a:lnTo>
                <a:lnTo>
                  <a:pt x="416560" y="416560"/>
                </a:lnTo>
                <a:lnTo>
                  <a:pt x="410210" y="410210"/>
                </a:lnTo>
                <a:close/>
              </a:path>
              <a:path w="2586990" h="2586990">
                <a:moveTo>
                  <a:pt x="416560" y="416560"/>
                </a:moveTo>
                <a:lnTo>
                  <a:pt x="378210" y="416560"/>
                </a:lnTo>
                <a:lnTo>
                  <a:pt x="403599" y="441960"/>
                </a:lnTo>
                <a:lnTo>
                  <a:pt x="441959" y="441960"/>
                </a:lnTo>
                <a:lnTo>
                  <a:pt x="416560" y="416560"/>
                </a:lnTo>
                <a:close/>
              </a:path>
              <a:path w="2586990" h="2586990">
                <a:moveTo>
                  <a:pt x="441960" y="441960"/>
                </a:moveTo>
                <a:lnTo>
                  <a:pt x="403599" y="441960"/>
                </a:lnTo>
                <a:lnTo>
                  <a:pt x="409946" y="448310"/>
                </a:lnTo>
                <a:lnTo>
                  <a:pt x="448310" y="448310"/>
                </a:lnTo>
                <a:lnTo>
                  <a:pt x="441960" y="441960"/>
                </a:lnTo>
                <a:close/>
              </a:path>
              <a:path w="2586990" h="2586990">
                <a:moveTo>
                  <a:pt x="448310" y="448310"/>
                </a:moveTo>
                <a:lnTo>
                  <a:pt x="409946" y="448310"/>
                </a:lnTo>
                <a:lnTo>
                  <a:pt x="428988" y="467360"/>
                </a:lnTo>
                <a:lnTo>
                  <a:pt x="467360" y="467360"/>
                </a:lnTo>
                <a:lnTo>
                  <a:pt x="448310" y="448310"/>
                </a:lnTo>
                <a:close/>
              </a:path>
              <a:path w="2586990" h="2586990">
                <a:moveTo>
                  <a:pt x="467360" y="467360"/>
                </a:moveTo>
                <a:lnTo>
                  <a:pt x="428988" y="467360"/>
                </a:lnTo>
                <a:lnTo>
                  <a:pt x="435335" y="473710"/>
                </a:lnTo>
                <a:lnTo>
                  <a:pt x="473709" y="473710"/>
                </a:lnTo>
                <a:lnTo>
                  <a:pt x="467360" y="467360"/>
                </a:lnTo>
                <a:close/>
              </a:path>
              <a:path w="2586990" h="2586990">
                <a:moveTo>
                  <a:pt x="473710" y="473710"/>
                </a:moveTo>
                <a:lnTo>
                  <a:pt x="435335" y="473710"/>
                </a:lnTo>
                <a:lnTo>
                  <a:pt x="441682" y="480060"/>
                </a:lnTo>
                <a:lnTo>
                  <a:pt x="480059" y="480060"/>
                </a:lnTo>
                <a:lnTo>
                  <a:pt x="473710" y="473710"/>
                </a:lnTo>
                <a:close/>
              </a:path>
              <a:path w="2586990" h="2586990">
                <a:moveTo>
                  <a:pt x="480060" y="480060"/>
                </a:moveTo>
                <a:lnTo>
                  <a:pt x="441682" y="480060"/>
                </a:lnTo>
                <a:lnTo>
                  <a:pt x="454377" y="492760"/>
                </a:lnTo>
                <a:lnTo>
                  <a:pt x="492760" y="492760"/>
                </a:lnTo>
                <a:lnTo>
                  <a:pt x="480060" y="480060"/>
                </a:lnTo>
                <a:close/>
              </a:path>
              <a:path w="2586990" h="2586990">
                <a:moveTo>
                  <a:pt x="492760" y="492760"/>
                </a:moveTo>
                <a:lnTo>
                  <a:pt x="454377" y="492760"/>
                </a:lnTo>
                <a:lnTo>
                  <a:pt x="460724" y="499110"/>
                </a:lnTo>
                <a:lnTo>
                  <a:pt x="499110" y="499110"/>
                </a:lnTo>
                <a:lnTo>
                  <a:pt x="492760" y="492760"/>
                </a:lnTo>
                <a:close/>
              </a:path>
              <a:path w="2586990" h="2586990">
                <a:moveTo>
                  <a:pt x="499110" y="499110"/>
                </a:moveTo>
                <a:lnTo>
                  <a:pt x="460724" y="499110"/>
                </a:lnTo>
                <a:lnTo>
                  <a:pt x="467071" y="505460"/>
                </a:lnTo>
                <a:lnTo>
                  <a:pt x="505459" y="505460"/>
                </a:lnTo>
                <a:lnTo>
                  <a:pt x="499110" y="499110"/>
                </a:lnTo>
                <a:close/>
              </a:path>
              <a:path w="2586990" h="2586990">
                <a:moveTo>
                  <a:pt x="505460" y="505460"/>
                </a:moveTo>
                <a:lnTo>
                  <a:pt x="467071" y="505460"/>
                </a:lnTo>
                <a:lnTo>
                  <a:pt x="473419" y="511810"/>
                </a:lnTo>
                <a:lnTo>
                  <a:pt x="511809" y="511810"/>
                </a:lnTo>
                <a:lnTo>
                  <a:pt x="505460" y="505460"/>
                </a:lnTo>
                <a:close/>
              </a:path>
              <a:path w="2586990" h="2586990">
                <a:moveTo>
                  <a:pt x="511810" y="511810"/>
                </a:moveTo>
                <a:lnTo>
                  <a:pt x="473419" y="511810"/>
                </a:lnTo>
                <a:lnTo>
                  <a:pt x="479766" y="518160"/>
                </a:lnTo>
                <a:lnTo>
                  <a:pt x="518160" y="518160"/>
                </a:lnTo>
                <a:lnTo>
                  <a:pt x="511810" y="511810"/>
                </a:lnTo>
                <a:close/>
              </a:path>
              <a:path w="2586990" h="2586990">
                <a:moveTo>
                  <a:pt x="518160" y="518160"/>
                </a:moveTo>
                <a:lnTo>
                  <a:pt x="479766" y="518160"/>
                </a:lnTo>
                <a:lnTo>
                  <a:pt x="486113" y="524510"/>
                </a:lnTo>
                <a:lnTo>
                  <a:pt x="524510" y="524510"/>
                </a:lnTo>
                <a:lnTo>
                  <a:pt x="518160" y="518160"/>
                </a:lnTo>
                <a:close/>
              </a:path>
              <a:path w="2586990" h="2586990">
                <a:moveTo>
                  <a:pt x="524510" y="524510"/>
                </a:moveTo>
                <a:lnTo>
                  <a:pt x="486113" y="524510"/>
                </a:lnTo>
                <a:lnTo>
                  <a:pt x="492460" y="530860"/>
                </a:lnTo>
                <a:lnTo>
                  <a:pt x="530860" y="530860"/>
                </a:lnTo>
                <a:lnTo>
                  <a:pt x="524510" y="524510"/>
                </a:lnTo>
                <a:close/>
              </a:path>
              <a:path w="2586990" h="2586990">
                <a:moveTo>
                  <a:pt x="530860" y="530860"/>
                </a:moveTo>
                <a:lnTo>
                  <a:pt x="492460" y="530860"/>
                </a:lnTo>
                <a:lnTo>
                  <a:pt x="498808" y="537210"/>
                </a:lnTo>
                <a:lnTo>
                  <a:pt x="537210" y="537210"/>
                </a:lnTo>
                <a:lnTo>
                  <a:pt x="530860" y="530860"/>
                </a:lnTo>
                <a:close/>
              </a:path>
              <a:path w="2586990" h="2586990">
                <a:moveTo>
                  <a:pt x="537210" y="537210"/>
                </a:moveTo>
                <a:lnTo>
                  <a:pt x="498808" y="537210"/>
                </a:lnTo>
                <a:lnTo>
                  <a:pt x="505155" y="543560"/>
                </a:lnTo>
                <a:lnTo>
                  <a:pt x="543559" y="543560"/>
                </a:lnTo>
                <a:lnTo>
                  <a:pt x="537210" y="537210"/>
                </a:lnTo>
                <a:close/>
              </a:path>
              <a:path w="2586990" h="2586990">
                <a:moveTo>
                  <a:pt x="543560" y="543560"/>
                </a:moveTo>
                <a:lnTo>
                  <a:pt x="505155" y="543560"/>
                </a:lnTo>
                <a:lnTo>
                  <a:pt x="511502" y="549910"/>
                </a:lnTo>
                <a:lnTo>
                  <a:pt x="549909" y="549910"/>
                </a:lnTo>
                <a:lnTo>
                  <a:pt x="543560" y="543560"/>
                </a:lnTo>
                <a:close/>
              </a:path>
              <a:path w="2586990" h="2586990">
                <a:moveTo>
                  <a:pt x="549910" y="549910"/>
                </a:moveTo>
                <a:lnTo>
                  <a:pt x="511502" y="549910"/>
                </a:lnTo>
                <a:lnTo>
                  <a:pt x="517849" y="556260"/>
                </a:lnTo>
                <a:lnTo>
                  <a:pt x="556260" y="556260"/>
                </a:lnTo>
                <a:lnTo>
                  <a:pt x="549910" y="549910"/>
                </a:lnTo>
                <a:close/>
              </a:path>
              <a:path w="2586990" h="2586990">
                <a:moveTo>
                  <a:pt x="556260" y="556260"/>
                </a:moveTo>
                <a:lnTo>
                  <a:pt x="517849" y="556260"/>
                </a:lnTo>
                <a:lnTo>
                  <a:pt x="524197" y="562610"/>
                </a:lnTo>
                <a:lnTo>
                  <a:pt x="562609" y="562610"/>
                </a:lnTo>
                <a:lnTo>
                  <a:pt x="556260" y="556260"/>
                </a:lnTo>
                <a:close/>
              </a:path>
              <a:path w="2586990" h="2586990">
                <a:moveTo>
                  <a:pt x="562610" y="562610"/>
                </a:moveTo>
                <a:lnTo>
                  <a:pt x="524197" y="562610"/>
                </a:lnTo>
                <a:lnTo>
                  <a:pt x="530544" y="568960"/>
                </a:lnTo>
                <a:lnTo>
                  <a:pt x="568959" y="568960"/>
                </a:lnTo>
                <a:lnTo>
                  <a:pt x="562610" y="562610"/>
                </a:lnTo>
                <a:close/>
              </a:path>
              <a:path w="2586990" h="2586990">
                <a:moveTo>
                  <a:pt x="568960" y="568960"/>
                </a:moveTo>
                <a:lnTo>
                  <a:pt x="530544" y="568960"/>
                </a:lnTo>
                <a:lnTo>
                  <a:pt x="536891" y="575310"/>
                </a:lnTo>
                <a:lnTo>
                  <a:pt x="575309" y="575310"/>
                </a:lnTo>
                <a:lnTo>
                  <a:pt x="568960" y="568960"/>
                </a:lnTo>
                <a:close/>
              </a:path>
              <a:path w="2586990" h="2586990">
                <a:moveTo>
                  <a:pt x="575310" y="575310"/>
                </a:moveTo>
                <a:lnTo>
                  <a:pt x="536891" y="575310"/>
                </a:lnTo>
                <a:lnTo>
                  <a:pt x="543238" y="581660"/>
                </a:lnTo>
                <a:lnTo>
                  <a:pt x="581659" y="581660"/>
                </a:lnTo>
                <a:lnTo>
                  <a:pt x="575310" y="575310"/>
                </a:lnTo>
                <a:close/>
              </a:path>
              <a:path w="2586990" h="2586990">
                <a:moveTo>
                  <a:pt x="581660" y="581660"/>
                </a:moveTo>
                <a:lnTo>
                  <a:pt x="543238" y="581660"/>
                </a:lnTo>
                <a:lnTo>
                  <a:pt x="549586" y="588010"/>
                </a:lnTo>
                <a:lnTo>
                  <a:pt x="588010" y="588010"/>
                </a:lnTo>
                <a:lnTo>
                  <a:pt x="581660" y="581660"/>
                </a:lnTo>
                <a:close/>
              </a:path>
              <a:path w="2586990" h="2586990">
                <a:moveTo>
                  <a:pt x="588010" y="588010"/>
                </a:moveTo>
                <a:lnTo>
                  <a:pt x="549586" y="588010"/>
                </a:lnTo>
                <a:lnTo>
                  <a:pt x="555933" y="594360"/>
                </a:lnTo>
                <a:lnTo>
                  <a:pt x="594359" y="594360"/>
                </a:lnTo>
                <a:lnTo>
                  <a:pt x="588010" y="588010"/>
                </a:lnTo>
                <a:close/>
              </a:path>
              <a:path w="2586990" h="2586990">
                <a:moveTo>
                  <a:pt x="594360" y="594360"/>
                </a:moveTo>
                <a:lnTo>
                  <a:pt x="555933" y="594360"/>
                </a:lnTo>
                <a:lnTo>
                  <a:pt x="562280" y="600710"/>
                </a:lnTo>
                <a:lnTo>
                  <a:pt x="600710" y="600710"/>
                </a:lnTo>
                <a:lnTo>
                  <a:pt x="594360" y="594360"/>
                </a:lnTo>
                <a:close/>
              </a:path>
              <a:path w="2586990" h="2586990">
                <a:moveTo>
                  <a:pt x="600710" y="600710"/>
                </a:moveTo>
                <a:lnTo>
                  <a:pt x="562280" y="600710"/>
                </a:lnTo>
                <a:lnTo>
                  <a:pt x="568628" y="607060"/>
                </a:lnTo>
                <a:lnTo>
                  <a:pt x="607060" y="607060"/>
                </a:lnTo>
                <a:lnTo>
                  <a:pt x="600710" y="600710"/>
                </a:lnTo>
                <a:close/>
              </a:path>
              <a:path w="2586990" h="2586990">
                <a:moveTo>
                  <a:pt x="607060" y="607060"/>
                </a:moveTo>
                <a:lnTo>
                  <a:pt x="568628" y="607060"/>
                </a:lnTo>
                <a:lnTo>
                  <a:pt x="574975" y="613409"/>
                </a:lnTo>
                <a:lnTo>
                  <a:pt x="613409" y="613409"/>
                </a:lnTo>
                <a:lnTo>
                  <a:pt x="607060" y="607060"/>
                </a:lnTo>
                <a:close/>
              </a:path>
              <a:path w="2586990" h="2586990">
                <a:moveTo>
                  <a:pt x="613410" y="613410"/>
                </a:moveTo>
                <a:lnTo>
                  <a:pt x="574975" y="613410"/>
                </a:lnTo>
                <a:lnTo>
                  <a:pt x="587669" y="626110"/>
                </a:lnTo>
                <a:lnTo>
                  <a:pt x="626109" y="626110"/>
                </a:lnTo>
                <a:lnTo>
                  <a:pt x="613410" y="613410"/>
                </a:lnTo>
                <a:close/>
              </a:path>
              <a:path w="2586990" h="2586990">
                <a:moveTo>
                  <a:pt x="626110" y="626110"/>
                </a:moveTo>
                <a:lnTo>
                  <a:pt x="587669" y="626110"/>
                </a:lnTo>
                <a:lnTo>
                  <a:pt x="594017" y="632459"/>
                </a:lnTo>
                <a:lnTo>
                  <a:pt x="632459" y="632459"/>
                </a:lnTo>
                <a:lnTo>
                  <a:pt x="626110" y="626110"/>
                </a:lnTo>
                <a:close/>
              </a:path>
              <a:path w="2586990" h="2586990">
                <a:moveTo>
                  <a:pt x="632460" y="632460"/>
                </a:moveTo>
                <a:lnTo>
                  <a:pt x="594017" y="632460"/>
                </a:lnTo>
                <a:lnTo>
                  <a:pt x="600364" y="638810"/>
                </a:lnTo>
                <a:lnTo>
                  <a:pt x="638810" y="638810"/>
                </a:lnTo>
                <a:lnTo>
                  <a:pt x="632460" y="632460"/>
                </a:lnTo>
                <a:close/>
              </a:path>
              <a:path w="2586990" h="2586990">
                <a:moveTo>
                  <a:pt x="638810" y="638810"/>
                </a:moveTo>
                <a:lnTo>
                  <a:pt x="600364" y="638810"/>
                </a:lnTo>
                <a:lnTo>
                  <a:pt x="606711" y="645159"/>
                </a:lnTo>
                <a:lnTo>
                  <a:pt x="645159" y="645159"/>
                </a:lnTo>
                <a:lnTo>
                  <a:pt x="638810" y="638810"/>
                </a:lnTo>
                <a:close/>
              </a:path>
              <a:path w="2586990" h="2586990">
                <a:moveTo>
                  <a:pt x="645160" y="645160"/>
                </a:moveTo>
                <a:lnTo>
                  <a:pt x="606711" y="645160"/>
                </a:lnTo>
                <a:lnTo>
                  <a:pt x="613058" y="651510"/>
                </a:lnTo>
                <a:lnTo>
                  <a:pt x="651509" y="651510"/>
                </a:lnTo>
                <a:lnTo>
                  <a:pt x="645160" y="645160"/>
                </a:lnTo>
                <a:close/>
              </a:path>
              <a:path w="2586990" h="2586990">
                <a:moveTo>
                  <a:pt x="651510" y="651510"/>
                </a:moveTo>
                <a:lnTo>
                  <a:pt x="613058" y="651510"/>
                </a:lnTo>
                <a:lnTo>
                  <a:pt x="619406" y="657860"/>
                </a:lnTo>
                <a:lnTo>
                  <a:pt x="657859" y="657860"/>
                </a:lnTo>
                <a:lnTo>
                  <a:pt x="651510" y="651510"/>
                </a:lnTo>
                <a:close/>
              </a:path>
              <a:path w="2586990" h="2586990">
                <a:moveTo>
                  <a:pt x="657860" y="657860"/>
                </a:moveTo>
                <a:lnTo>
                  <a:pt x="619406" y="657860"/>
                </a:lnTo>
                <a:lnTo>
                  <a:pt x="625753" y="664210"/>
                </a:lnTo>
                <a:lnTo>
                  <a:pt x="664209" y="664210"/>
                </a:lnTo>
                <a:lnTo>
                  <a:pt x="657860" y="657860"/>
                </a:lnTo>
                <a:close/>
              </a:path>
              <a:path w="2586990" h="2586990">
                <a:moveTo>
                  <a:pt x="664210" y="664210"/>
                </a:moveTo>
                <a:lnTo>
                  <a:pt x="625753" y="664210"/>
                </a:lnTo>
                <a:lnTo>
                  <a:pt x="632100" y="670560"/>
                </a:lnTo>
                <a:lnTo>
                  <a:pt x="670560" y="670560"/>
                </a:lnTo>
                <a:lnTo>
                  <a:pt x="664210" y="664210"/>
                </a:lnTo>
                <a:close/>
              </a:path>
              <a:path w="2586990" h="2586990">
                <a:moveTo>
                  <a:pt x="670560" y="670560"/>
                </a:moveTo>
                <a:lnTo>
                  <a:pt x="632100" y="670560"/>
                </a:lnTo>
                <a:lnTo>
                  <a:pt x="638447" y="676910"/>
                </a:lnTo>
                <a:lnTo>
                  <a:pt x="676910" y="676910"/>
                </a:lnTo>
                <a:lnTo>
                  <a:pt x="670560" y="670560"/>
                </a:lnTo>
                <a:close/>
              </a:path>
              <a:path w="2586990" h="2586990">
                <a:moveTo>
                  <a:pt x="676910" y="676910"/>
                </a:moveTo>
                <a:lnTo>
                  <a:pt x="638447" y="676910"/>
                </a:lnTo>
                <a:lnTo>
                  <a:pt x="644795" y="683260"/>
                </a:lnTo>
                <a:lnTo>
                  <a:pt x="683259" y="683260"/>
                </a:lnTo>
                <a:lnTo>
                  <a:pt x="676910" y="676910"/>
                </a:lnTo>
                <a:close/>
              </a:path>
              <a:path w="2586990" h="2586990">
                <a:moveTo>
                  <a:pt x="683260" y="683260"/>
                </a:moveTo>
                <a:lnTo>
                  <a:pt x="644795" y="683260"/>
                </a:lnTo>
                <a:lnTo>
                  <a:pt x="657489" y="695960"/>
                </a:lnTo>
                <a:lnTo>
                  <a:pt x="695959" y="695960"/>
                </a:lnTo>
                <a:lnTo>
                  <a:pt x="683260" y="683260"/>
                </a:lnTo>
                <a:close/>
              </a:path>
              <a:path w="2586990" h="2586990">
                <a:moveTo>
                  <a:pt x="695960" y="695960"/>
                </a:moveTo>
                <a:lnTo>
                  <a:pt x="657489" y="695960"/>
                </a:lnTo>
                <a:lnTo>
                  <a:pt x="663836" y="702310"/>
                </a:lnTo>
                <a:lnTo>
                  <a:pt x="702310" y="702310"/>
                </a:lnTo>
                <a:lnTo>
                  <a:pt x="695960" y="695960"/>
                </a:lnTo>
                <a:close/>
              </a:path>
              <a:path w="2586990" h="2586990">
                <a:moveTo>
                  <a:pt x="702310" y="702310"/>
                </a:moveTo>
                <a:lnTo>
                  <a:pt x="663836" y="702310"/>
                </a:lnTo>
                <a:lnTo>
                  <a:pt x="670184" y="708660"/>
                </a:lnTo>
                <a:lnTo>
                  <a:pt x="708659" y="708660"/>
                </a:lnTo>
                <a:lnTo>
                  <a:pt x="702310" y="702310"/>
                </a:lnTo>
                <a:close/>
              </a:path>
              <a:path w="2586990" h="2586990">
                <a:moveTo>
                  <a:pt x="708660" y="708660"/>
                </a:moveTo>
                <a:lnTo>
                  <a:pt x="670184" y="708660"/>
                </a:lnTo>
                <a:lnTo>
                  <a:pt x="676531" y="715010"/>
                </a:lnTo>
                <a:lnTo>
                  <a:pt x="715009" y="715010"/>
                </a:lnTo>
                <a:lnTo>
                  <a:pt x="708660" y="708660"/>
                </a:lnTo>
                <a:close/>
              </a:path>
              <a:path w="2586990" h="2586990">
                <a:moveTo>
                  <a:pt x="715010" y="715010"/>
                </a:moveTo>
                <a:lnTo>
                  <a:pt x="676531" y="715010"/>
                </a:lnTo>
                <a:lnTo>
                  <a:pt x="682878" y="721360"/>
                </a:lnTo>
                <a:lnTo>
                  <a:pt x="721360" y="721360"/>
                </a:lnTo>
                <a:lnTo>
                  <a:pt x="715010" y="715010"/>
                </a:lnTo>
                <a:close/>
              </a:path>
              <a:path w="2586990" h="2586990">
                <a:moveTo>
                  <a:pt x="721360" y="721360"/>
                </a:moveTo>
                <a:lnTo>
                  <a:pt x="682878" y="721360"/>
                </a:lnTo>
                <a:lnTo>
                  <a:pt x="689226" y="727710"/>
                </a:lnTo>
                <a:lnTo>
                  <a:pt x="727709" y="727710"/>
                </a:lnTo>
                <a:lnTo>
                  <a:pt x="721360" y="721360"/>
                </a:lnTo>
                <a:close/>
              </a:path>
              <a:path w="2586990" h="2586990">
                <a:moveTo>
                  <a:pt x="727710" y="727710"/>
                </a:moveTo>
                <a:lnTo>
                  <a:pt x="689226" y="727710"/>
                </a:lnTo>
                <a:lnTo>
                  <a:pt x="695573" y="734060"/>
                </a:lnTo>
                <a:lnTo>
                  <a:pt x="734059" y="734060"/>
                </a:lnTo>
                <a:lnTo>
                  <a:pt x="727710" y="727710"/>
                </a:lnTo>
                <a:close/>
              </a:path>
              <a:path w="2586990" h="2586990">
                <a:moveTo>
                  <a:pt x="734060" y="734060"/>
                </a:moveTo>
                <a:lnTo>
                  <a:pt x="695573" y="734060"/>
                </a:lnTo>
                <a:lnTo>
                  <a:pt x="701920" y="740410"/>
                </a:lnTo>
                <a:lnTo>
                  <a:pt x="740409" y="740410"/>
                </a:lnTo>
                <a:lnTo>
                  <a:pt x="734060" y="734060"/>
                </a:lnTo>
                <a:close/>
              </a:path>
              <a:path w="2586990" h="2586990">
                <a:moveTo>
                  <a:pt x="740410" y="740410"/>
                </a:moveTo>
                <a:lnTo>
                  <a:pt x="701920" y="740410"/>
                </a:lnTo>
                <a:lnTo>
                  <a:pt x="708267" y="746760"/>
                </a:lnTo>
                <a:lnTo>
                  <a:pt x="746760" y="746760"/>
                </a:lnTo>
                <a:lnTo>
                  <a:pt x="740410" y="740410"/>
                </a:lnTo>
                <a:close/>
              </a:path>
              <a:path w="2586990" h="2586990">
                <a:moveTo>
                  <a:pt x="746760" y="746760"/>
                </a:moveTo>
                <a:lnTo>
                  <a:pt x="708267" y="746760"/>
                </a:lnTo>
                <a:lnTo>
                  <a:pt x="714615" y="753110"/>
                </a:lnTo>
                <a:lnTo>
                  <a:pt x="753109" y="753110"/>
                </a:lnTo>
                <a:lnTo>
                  <a:pt x="746760" y="746760"/>
                </a:lnTo>
                <a:close/>
              </a:path>
              <a:path w="2586990" h="2586990">
                <a:moveTo>
                  <a:pt x="753110" y="753110"/>
                </a:moveTo>
                <a:lnTo>
                  <a:pt x="714615" y="753110"/>
                </a:lnTo>
                <a:lnTo>
                  <a:pt x="720962" y="759460"/>
                </a:lnTo>
                <a:lnTo>
                  <a:pt x="759460" y="759460"/>
                </a:lnTo>
                <a:lnTo>
                  <a:pt x="753110" y="753110"/>
                </a:lnTo>
                <a:close/>
              </a:path>
              <a:path w="2586990" h="2586990">
                <a:moveTo>
                  <a:pt x="759460" y="759460"/>
                </a:moveTo>
                <a:lnTo>
                  <a:pt x="720962" y="759460"/>
                </a:lnTo>
                <a:lnTo>
                  <a:pt x="727309" y="765810"/>
                </a:lnTo>
                <a:lnTo>
                  <a:pt x="765810" y="765810"/>
                </a:lnTo>
                <a:lnTo>
                  <a:pt x="759460" y="759460"/>
                </a:lnTo>
                <a:close/>
              </a:path>
              <a:path w="2586990" h="2586990">
                <a:moveTo>
                  <a:pt x="765810" y="765810"/>
                </a:moveTo>
                <a:lnTo>
                  <a:pt x="727309" y="765810"/>
                </a:lnTo>
                <a:lnTo>
                  <a:pt x="746351" y="784860"/>
                </a:lnTo>
                <a:lnTo>
                  <a:pt x="784859" y="784860"/>
                </a:lnTo>
                <a:lnTo>
                  <a:pt x="765810" y="765810"/>
                </a:lnTo>
                <a:close/>
              </a:path>
              <a:path w="2586990" h="2586990">
                <a:moveTo>
                  <a:pt x="784860" y="784860"/>
                </a:moveTo>
                <a:lnTo>
                  <a:pt x="746351" y="784860"/>
                </a:lnTo>
                <a:lnTo>
                  <a:pt x="752698" y="791210"/>
                </a:lnTo>
                <a:lnTo>
                  <a:pt x="791210" y="791210"/>
                </a:lnTo>
                <a:lnTo>
                  <a:pt x="784860" y="784860"/>
                </a:lnTo>
                <a:close/>
              </a:path>
              <a:path w="2586990" h="2586990">
                <a:moveTo>
                  <a:pt x="791210" y="791210"/>
                </a:moveTo>
                <a:lnTo>
                  <a:pt x="752698" y="791210"/>
                </a:lnTo>
                <a:lnTo>
                  <a:pt x="759045" y="797560"/>
                </a:lnTo>
                <a:lnTo>
                  <a:pt x="797560" y="797560"/>
                </a:lnTo>
                <a:lnTo>
                  <a:pt x="791210" y="791210"/>
                </a:lnTo>
                <a:close/>
              </a:path>
              <a:path w="2586990" h="2586990">
                <a:moveTo>
                  <a:pt x="797560" y="797560"/>
                </a:moveTo>
                <a:lnTo>
                  <a:pt x="759045" y="797560"/>
                </a:lnTo>
                <a:lnTo>
                  <a:pt x="765393" y="803910"/>
                </a:lnTo>
                <a:lnTo>
                  <a:pt x="803909" y="803910"/>
                </a:lnTo>
                <a:lnTo>
                  <a:pt x="797560" y="797560"/>
                </a:lnTo>
                <a:close/>
              </a:path>
              <a:path w="2586990" h="2586990">
                <a:moveTo>
                  <a:pt x="803910" y="803910"/>
                </a:moveTo>
                <a:lnTo>
                  <a:pt x="765393" y="803910"/>
                </a:lnTo>
                <a:lnTo>
                  <a:pt x="771740" y="810260"/>
                </a:lnTo>
                <a:lnTo>
                  <a:pt x="810259" y="810260"/>
                </a:lnTo>
                <a:lnTo>
                  <a:pt x="803910" y="803910"/>
                </a:lnTo>
                <a:close/>
              </a:path>
              <a:path w="2586990" h="2586990">
                <a:moveTo>
                  <a:pt x="810260" y="810260"/>
                </a:moveTo>
                <a:lnTo>
                  <a:pt x="771740" y="810260"/>
                </a:lnTo>
                <a:lnTo>
                  <a:pt x="778087" y="816610"/>
                </a:lnTo>
                <a:lnTo>
                  <a:pt x="816609" y="816610"/>
                </a:lnTo>
                <a:lnTo>
                  <a:pt x="810260" y="810260"/>
                </a:lnTo>
                <a:close/>
              </a:path>
              <a:path w="2586990" h="2586990">
                <a:moveTo>
                  <a:pt x="816610" y="816610"/>
                </a:moveTo>
                <a:lnTo>
                  <a:pt x="778087" y="816610"/>
                </a:lnTo>
                <a:lnTo>
                  <a:pt x="784435" y="822960"/>
                </a:lnTo>
                <a:lnTo>
                  <a:pt x="822959" y="822960"/>
                </a:lnTo>
                <a:lnTo>
                  <a:pt x="816610" y="816610"/>
                </a:lnTo>
                <a:close/>
              </a:path>
              <a:path w="2586990" h="2586990">
                <a:moveTo>
                  <a:pt x="822960" y="822960"/>
                </a:moveTo>
                <a:lnTo>
                  <a:pt x="784435" y="822960"/>
                </a:lnTo>
                <a:lnTo>
                  <a:pt x="790782" y="829310"/>
                </a:lnTo>
                <a:lnTo>
                  <a:pt x="829310" y="829310"/>
                </a:lnTo>
                <a:lnTo>
                  <a:pt x="822960" y="822960"/>
                </a:lnTo>
                <a:close/>
              </a:path>
              <a:path w="2586990" h="2586990">
                <a:moveTo>
                  <a:pt x="829310" y="829310"/>
                </a:moveTo>
                <a:lnTo>
                  <a:pt x="790782" y="829310"/>
                </a:lnTo>
                <a:lnTo>
                  <a:pt x="803476" y="842010"/>
                </a:lnTo>
                <a:lnTo>
                  <a:pt x="842010" y="842010"/>
                </a:lnTo>
                <a:lnTo>
                  <a:pt x="829310" y="829310"/>
                </a:lnTo>
                <a:close/>
              </a:path>
              <a:path w="2586990" h="2586990">
                <a:moveTo>
                  <a:pt x="842010" y="842010"/>
                </a:moveTo>
                <a:lnTo>
                  <a:pt x="803476" y="842010"/>
                </a:lnTo>
                <a:lnTo>
                  <a:pt x="809824" y="848360"/>
                </a:lnTo>
                <a:lnTo>
                  <a:pt x="848360" y="848360"/>
                </a:lnTo>
                <a:lnTo>
                  <a:pt x="842010" y="842010"/>
                </a:lnTo>
                <a:close/>
              </a:path>
              <a:path w="2586990" h="2586990">
                <a:moveTo>
                  <a:pt x="848360" y="848360"/>
                </a:moveTo>
                <a:lnTo>
                  <a:pt x="809824" y="848360"/>
                </a:lnTo>
                <a:lnTo>
                  <a:pt x="816171" y="854710"/>
                </a:lnTo>
                <a:lnTo>
                  <a:pt x="854709" y="854710"/>
                </a:lnTo>
                <a:lnTo>
                  <a:pt x="848360" y="848360"/>
                </a:lnTo>
                <a:close/>
              </a:path>
              <a:path w="2586990" h="2586990">
                <a:moveTo>
                  <a:pt x="854710" y="854710"/>
                </a:moveTo>
                <a:lnTo>
                  <a:pt x="816171" y="854710"/>
                </a:lnTo>
                <a:lnTo>
                  <a:pt x="828865" y="867410"/>
                </a:lnTo>
                <a:lnTo>
                  <a:pt x="867409" y="867410"/>
                </a:lnTo>
                <a:lnTo>
                  <a:pt x="854710" y="854710"/>
                </a:lnTo>
                <a:close/>
              </a:path>
              <a:path w="2586990" h="2586990">
                <a:moveTo>
                  <a:pt x="867410" y="867410"/>
                </a:moveTo>
                <a:lnTo>
                  <a:pt x="828865" y="867410"/>
                </a:lnTo>
                <a:lnTo>
                  <a:pt x="841560" y="880110"/>
                </a:lnTo>
                <a:lnTo>
                  <a:pt x="880110" y="880110"/>
                </a:lnTo>
                <a:lnTo>
                  <a:pt x="867410" y="867410"/>
                </a:lnTo>
                <a:close/>
              </a:path>
              <a:path w="2586990" h="2586990">
                <a:moveTo>
                  <a:pt x="880110" y="880110"/>
                </a:moveTo>
                <a:lnTo>
                  <a:pt x="841560" y="880110"/>
                </a:lnTo>
                <a:lnTo>
                  <a:pt x="847907" y="886460"/>
                </a:lnTo>
                <a:lnTo>
                  <a:pt x="886460" y="886460"/>
                </a:lnTo>
                <a:lnTo>
                  <a:pt x="880110" y="880110"/>
                </a:lnTo>
                <a:close/>
              </a:path>
              <a:path w="2586990" h="2586990">
                <a:moveTo>
                  <a:pt x="886460" y="886460"/>
                </a:moveTo>
                <a:lnTo>
                  <a:pt x="847907" y="886460"/>
                </a:lnTo>
                <a:lnTo>
                  <a:pt x="854254" y="892810"/>
                </a:lnTo>
                <a:lnTo>
                  <a:pt x="892810" y="892810"/>
                </a:lnTo>
                <a:lnTo>
                  <a:pt x="886460" y="886460"/>
                </a:lnTo>
                <a:close/>
              </a:path>
              <a:path w="2586990" h="2586990">
                <a:moveTo>
                  <a:pt x="892810" y="892810"/>
                </a:moveTo>
                <a:lnTo>
                  <a:pt x="854254" y="892810"/>
                </a:lnTo>
                <a:lnTo>
                  <a:pt x="860602" y="899160"/>
                </a:lnTo>
                <a:lnTo>
                  <a:pt x="899159" y="899160"/>
                </a:lnTo>
                <a:lnTo>
                  <a:pt x="892810" y="892810"/>
                </a:lnTo>
                <a:close/>
              </a:path>
              <a:path w="2586990" h="2586990">
                <a:moveTo>
                  <a:pt x="899160" y="899160"/>
                </a:moveTo>
                <a:lnTo>
                  <a:pt x="860602" y="899160"/>
                </a:lnTo>
                <a:lnTo>
                  <a:pt x="866949" y="905510"/>
                </a:lnTo>
                <a:lnTo>
                  <a:pt x="905510" y="905510"/>
                </a:lnTo>
                <a:lnTo>
                  <a:pt x="899160" y="899160"/>
                </a:lnTo>
                <a:close/>
              </a:path>
              <a:path w="2586990" h="2586990">
                <a:moveTo>
                  <a:pt x="905510" y="905510"/>
                </a:moveTo>
                <a:lnTo>
                  <a:pt x="866949" y="905510"/>
                </a:lnTo>
                <a:lnTo>
                  <a:pt x="873296" y="911860"/>
                </a:lnTo>
                <a:lnTo>
                  <a:pt x="911859" y="911860"/>
                </a:lnTo>
                <a:lnTo>
                  <a:pt x="905510" y="905510"/>
                </a:lnTo>
                <a:close/>
              </a:path>
              <a:path w="2586990" h="2586990">
                <a:moveTo>
                  <a:pt x="911860" y="911860"/>
                </a:moveTo>
                <a:lnTo>
                  <a:pt x="873296" y="911860"/>
                </a:lnTo>
                <a:lnTo>
                  <a:pt x="879644" y="918210"/>
                </a:lnTo>
                <a:lnTo>
                  <a:pt x="918210" y="918210"/>
                </a:lnTo>
                <a:lnTo>
                  <a:pt x="911860" y="911860"/>
                </a:lnTo>
                <a:close/>
              </a:path>
              <a:path w="2586990" h="2586990">
                <a:moveTo>
                  <a:pt x="918210" y="918210"/>
                </a:moveTo>
                <a:lnTo>
                  <a:pt x="879644" y="918210"/>
                </a:lnTo>
                <a:lnTo>
                  <a:pt x="885991" y="924560"/>
                </a:lnTo>
                <a:lnTo>
                  <a:pt x="924560" y="924560"/>
                </a:lnTo>
                <a:lnTo>
                  <a:pt x="918210" y="918210"/>
                </a:lnTo>
                <a:close/>
              </a:path>
              <a:path w="2586990" h="2586990">
                <a:moveTo>
                  <a:pt x="924560" y="924560"/>
                </a:moveTo>
                <a:lnTo>
                  <a:pt x="885991" y="924560"/>
                </a:lnTo>
                <a:lnTo>
                  <a:pt x="892338" y="930910"/>
                </a:lnTo>
                <a:lnTo>
                  <a:pt x="930910" y="930910"/>
                </a:lnTo>
                <a:lnTo>
                  <a:pt x="924560" y="924560"/>
                </a:lnTo>
                <a:close/>
              </a:path>
              <a:path w="2586990" h="2586990">
                <a:moveTo>
                  <a:pt x="930910" y="930910"/>
                </a:moveTo>
                <a:lnTo>
                  <a:pt x="892338" y="930910"/>
                </a:lnTo>
                <a:lnTo>
                  <a:pt x="898685" y="937260"/>
                </a:lnTo>
                <a:lnTo>
                  <a:pt x="937260" y="937260"/>
                </a:lnTo>
                <a:lnTo>
                  <a:pt x="930910" y="930910"/>
                </a:lnTo>
                <a:close/>
              </a:path>
              <a:path w="2586990" h="2586990">
                <a:moveTo>
                  <a:pt x="937260" y="937260"/>
                </a:moveTo>
                <a:lnTo>
                  <a:pt x="898685" y="937260"/>
                </a:lnTo>
                <a:lnTo>
                  <a:pt x="911380" y="949960"/>
                </a:lnTo>
                <a:lnTo>
                  <a:pt x="949960" y="949960"/>
                </a:lnTo>
                <a:lnTo>
                  <a:pt x="937260" y="937260"/>
                </a:lnTo>
                <a:close/>
              </a:path>
              <a:path w="2586990" h="2586990">
                <a:moveTo>
                  <a:pt x="949960" y="949960"/>
                </a:moveTo>
                <a:lnTo>
                  <a:pt x="911380" y="949960"/>
                </a:lnTo>
                <a:lnTo>
                  <a:pt x="917727" y="956310"/>
                </a:lnTo>
                <a:lnTo>
                  <a:pt x="956310" y="956310"/>
                </a:lnTo>
                <a:lnTo>
                  <a:pt x="949960" y="949960"/>
                </a:lnTo>
                <a:close/>
              </a:path>
              <a:path w="2586990" h="2586990">
                <a:moveTo>
                  <a:pt x="956310" y="956310"/>
                </a:moveTo>
                <a:lnTo>
                  <a:pt x="917727" y="956310"/>
                </a:lnTo>
                <a:lnTo>
                  <a:pt x="924074" y="962660"/>
                </a:lnTo>
                <a:lnTo>
                  <a:pt x="962660" y="962660"/>
                </a:lnTo>
                <a:lnTo>
                  <a:pt x="956310" y="956310"/>
                </a:lnTo>
                <a:close/>
              </a:path>
              <a:path w="2586990" h="2586990">
                <a:moveTo>
                  <a:pt x="962660" y="962660"/>
                </a:moveTo>
                <a:lnTo>
                  <a:pt x="924074" y="962660"/>
                </a:lnTo>
                <a:lnTo>
                  <a:pt x="938038" y="976630"/>
                </a:lnTo>
                <a:lnTo>
                  <a:pt x="976630" y="976630"/>
                </a:lnTo>
                <a:lnTo>
                  <a:pt x="962660" y="962660"/>
                </a:lnTo>
                <a:close/>
              </a:path>
              <a:path w="2586990" h="2586990">
                <a:moveTo>
                  <a:pt x="976630" y="976630"/>
                </a:moveTo>
                <a:lnTo>
                  <a:pt x="938038" y="976630"/>
                </a:lnTo>
                <a:lnTo>
                  <a:pt x="944386" y="982980"/>
                </a:lnTo>
                <a:lnTo>
                  <a:pt x="982980" y="982980"/>
                </a:lnTo>
                <a:lnTo>
                  <a:pt x="976630" y="976630"/>
                </a:lnTo>
                <a:close/>
              </a:path>
              <a:path w="2586990" h="2586990">
                <a:moveTo>
                  <a:pt x="982980" y="982980"/>
                </a:moveTo>
                <a:lnTo>
                  <a:pt x="944386" y="982980"/>
                </a:lnTo>
                <a:lnTo>
                  <a:pt x="1075139" y="1113790"/>
                </a:lnTo>
                <a:lnTo>
                  <a:pt x="1113790" y="1113790"/>
                </a:lnTo>
                <a:lnTo>
                  <a:pt x="982980" y="982980"/>
                </a:lnTo>
                <a:close/>
              </a:path>
              <a:path w="2586990" h="2586990">
                <a:moveTo>
                  <a:pt x="1113790" y="1113790"/>
                </a:moveTo>
                <a:lnTo>
                  <a:pt x="1075139" y="1113790"/>
                </a:lnTo>
                <a:lnTo>
                  <a:pt x="1084025" y="1122680"/>
                </a:lnTo>
                <a:lnTo>
                  <a:pt x="1122680" y="1122680"/>
                </a:lnTo>
                <a:lnTo>
                  <a:pt x="1113790" y="1113790"/>
                </a:lnTo>
                <a:close/>
              </a:path>
              <a:path w="2586990" h="2586990">
                <a:moveTo>
                  <a:pt x="1122680" y="1122680"/>
                </a:moveTo>
                <a:lnTo>
                  <a:pt x="1084025" y="1122680"/>
                </a:lnTo>
                <a:lnTo>
                  <a:pt x="1090373" y="1129030"/>
                </a:lnTo>
                <a:lnTo>
                  <a:pt x="1129030" y="1129030"/>
                </a:lnTo>
                <a:lnTo>
                  <a:pt x="1122680" y="1122680"/>
                </a:lnTo>
                <a:close/>
              </a:path>
              <a:path w="2586990" h="2586990">
                <a:moveTo>
                  <a:pt x="1129030" y="1129030"/>
                </a:moveTo>
                <a:lnTo>
                  <a:pt x="1090373" y="1129030"/>
                </a:lnTo>
                <a:lnTo>
                  <a:pt x="1096720" y="1135380"/>
                </a:lnTo>
                <a:lnTo>
                  <a:pt x="1135380" y="1135380"/>
                </a:lnTo>
                <a:lnTo>
                  <a:pt x="1129030" y="1129030"/>
                </a:lnTo>
                <a:close/>
              </a:path>
              <a:path w="2586990" h="2586990">
                <a:moveTo>
                  <a:pt x="1135380" y="1135380"/>
                </a:moveTo>
                <a:lnTo>
                  <a:pt x="1096720" y="1135380"/>
                </a:lnTo>
                <a:lnTo>
                  <a:pt x="1106876" y="1145540"/>
                </a:lnTo>
                <a:lnTo>
                  <a:pt x="1145540" y="1145540"/>
                </a:lnTo>
                <a:lnTo>
                  <a:pt x="1135380" y="1135380"/>
                </a:lnTo>
                <a:close/>
              </a:path>
              <a:path w="2586990" h="2586990">
                <a:moveTo>
                  <a:pt x="1145540" y="1145540"/>
                </a:moveTo>
                <a:lnTo>
                  <a:pt x="1106876" y="1145540"/>
                </a:lnTo>
                <a:lnTo>
                  <a:pt x="1113223" y="1151890"/>
                </a:lnTo>
                <a:lnTo>
                  <a:pt x="1151890" y="1151890"/>
                </a:lnTo>
                <a:lnTo>
                  <a:pt x="1145540" y="1145540"/>
                </a:lnTo>
                <a:close/>
              </a:path>
              <a:path w="2586990" h="2586990">
                <a:moveTo>
                  <a:pt x="1151890" y="1151890"/>
                </a:moveTo>
                <a:lnTo>
                  <a:pt x="1113223" y="1151890"/>
                </a:lnTo>
                <a:lnTo>
                  <a:pt x="1122109" y="1160780"/>
                </a:lnTo>
                <a:lnTo>
                  <a:pt x="1160780" y="1160780"/>
                </a:lnTo>
                <a:lnTo>
                  <a:pt x="1151890" y="1151890"/>
                </a:lnTo>
                <a:close/>
              </a:path>
              <a:path w="2586990" h="2586990">
                <a:moveTo>
                  <a:pt x="1160780" y="1160780"/>
                </a:moveTo>
                <a:lnTo>
                  <a:pt x="1122109" y="1160780"/>
                </a:lnTo>
                <a:lnTo>
                  <a:pt x="1134804" y="1173480"/>
                </a:lnTo>
                <a:lnTo>
                  <a:pt x="1173480" y="1173480"/>
                </a:lnTo>
                <a:lnTo>
                  <a:pt x="1160780" y="1160780"/>
                </a:lnTo>
                <a:close/>
              </a:path>
              <a:path w="2586990" h="2586990">
                <a:moveTo>
                  <a:pt x="1173480" y="1173480"/>
                </a:moveTo>
                <a:lnTo>
                  <a:pt x="1134804" y="1173480"/>
                </a:lnTo>
                <a:lnTo>
                  <a:pt x="1138612" y="1177290"/>
                </a:lnTo>
                <a:lnTo>
                  <a:pt x="1177290" y="1177290"/>
                </a:lnTo>
                <a:lnTo>
                  <a:pt x="1173480" y="1173480"/>
                </a:lnTo>
                <a:close/>
              </a:path>
              <a:path w="2586990" h="2586990">
                <a:moveTo>
                  <a:pt x="1177290" y="1177290"/>
                </a:moveTo>
                <a:lnTo>
                  <a:pt x="1138612" y="1177290"/>
                </a:lnTo>
                <a:lnTo>
                  <a:pt x="1147498" y="1186180"/>
                </a:lnTo>
                <a:lnTo>
                  <a:pt x="1186180" y="1186180"/>
                </a:lnTo>
                <a:lnTo>
                  <a:pt x="1177290" y="1177290"/>
                </a:lnTo>
                <a:close/>
              </a:path>
              <a:path w="2586990" h="2586990">
                <a:moveTo>
                  <a:pt x="1186180" y="1186180"/>
                </a:moveTo>
                <a:lnTo>
                  <a:pt x="1147498" y="1186180"/>
                </a:lnTo>
                <a:lnTo>
                  <a:pt x="1160193" y="1198880"/>
                </a:lnTo>
                <a:lnTo>
                  <a:pt x="1198880" y="1198880"/>
                </a:lnTo>
                <a:lnTo>
                  <a:pt x="1186180" y="1186180"/>
                </a:lnTo>
                <a:close/>
              </a:path>
              <a:path w="2586990" h="2586990">
                <a:moveTo>
                  <a:pt x="1198880" y="1198880"/>
                </a:moveTo>
                <a:lnTo>
                  <a:pt x="1160193" y="1198880"/>
                </a:lnTo>
                <a:lnTo>
                  <a:pt x="1179234" y="1217930"/>
                </a:lnTo>
                <a:lnTo>
                  <a:pt x="1217930" y="1217930"/>
                </a:lnTo>
                <a:lnTo>
                  <a:pt x="1198880" y="1198880"/>
                </a:lnTo>
                <a:close/>
              </a:path>
              <a:path w="2586990" h="2586990">
                <a:moveTo>
                  <a:pt x="1217930" y="1217930"/>
                </a:moveTo>
                <a:lnTo>
                  <a:pt x="1179234" y="1217930"/>
                </a:lnTo>
                <a:lnTo>
                  <a:pt x="1198276" y="1236980"/>
                </a:lnTo>
                <a:lnTo>
                  <a:pt x="1236980" y="1236980"/>
                </a:lnTo>
                <a:lnTo>
                  <a:pt x="1217930" y="1217930"/>
                </a:lnTo>
                <a:close/>
              </a:path>
              <a:path w="2586990" h="2586990">
                <a:moveTo>
                  <a:pt x="1236980" y="1236980"/>
                </a:moveTo>
                <a:lnTo>
                  <a:pt x="1198276" y="1236980"/>
                </a:lnTo>
                <a:lnTo>
                  <a:pt x="1202085" y="1240790"/>
                </a:lnTo>
                <a:lnTo>
                  <a:pt x="1240790" y="1240790"/>
                </a:lnTo>
                <a:lnTo>
                  <a:pt x="1236980" y="1236980"/>
                </a:lnTo>
                <a:close/>
              </a:path>
              <a:path w="2586990" h="2586990">
                <a:moveTo>
                  <a:pt x="1240790" y="1240790"/>
                </a:moveTo>
                <a:lnTo>
                  <a:pt x="1202085" y="1240790"/>
                </a:lnTo>
                <a:lnTo>
                  <a:pt x="1204623" y="1243330"/>
                </a:lnTo>
                <a:lnTo>
                  <a:pt x="1243330" y="1243330"/>
                </a:lnTo>
                <a:lnTo>
                  <a:pt x="1240790" y="1240790"/>
                </a:lnTo>
                <a:close/>
              </a:path>
              <a:path w="2586990" h="2586990">
                <a:moveTo>
                  <a:pt x="1243330" y="1243330"/>
                </a:moveTo>
                <a:lnTo>
                  <a:pt x="1204623" y="1243330"/>
                </a:lnTo>
                <a:lnTo>
                  <a:pt x="1208432" y="1247140"/>
                </a:lnTo>
                <a:lnTo>
                  <a:pt x="1247140" y="1247140"/>
                </a:lnTo>
                <a:lnTo>
                  <a:pt x="1243330" y="1243330"/>
                </a:lnTo>
                <a:close/>
              </a:path>
              <a:path w="2586990" h="2586990">
                <a:moveTo>
                  <a:pt x="1247140" y="1247140"/>
                </a:moveTo>
                <a:lnTo>
                  <a:pt x="1208432" y="1247140"/>
                </a:lnTo>
                <a:lnTo>
                  <a:pt x="1210971" y="1249680"/>
                </a:lnTo>
                <a:lnTo>
                  <a:pt x="1249680" y="1249680"/>
                </a:lnTo>
                <a:lnTo>
                  <a:pt x="1247140" y="1247140"/>
                </a:lnTo>
                <a:close/>
              </a:path>
              <a:path w="2586990" h="2586990">
                <a:moveTo>
                  <a:pt x="1249680" y="1249680"/>
                </a:moveTo>
                <a:lnTo>
                  <a:pt x="1210971" y="1249680"/>
                </a:lnTo>
                <a:lnTo>
                  <a:pt x="1271904" y="1310640"/>
                </a:lnTo>
                <a:lnTo>
                  <a:pt x="1310640" y="1310640"/>
                </a:lnTo>
                <a:lnTo>
                  <a:pt x="1249680" y="1249680"/>
                </a:lnTo>
                <a:close/>
              </a:path>
              <a:path w="2586990" h="2586990">
                <a:moveTo>
                  <a:pt x="1310640" y="1310640"/>
                </a:moveTo>
                <a:lnTo>
                  <a:pt x="1271905" y="1310640"/>
                </a:lnTo>
                <a:lnTo>
                  <a:pt x="1335377" y="1374140"/>
                </a:lnTo>
                <a:lnTo>
                  <a:pt x="1374140" y="1374140"/>
                </a:lnTo>
                <a:lnTo>
                  <a:pt x="1310640" y="1310640"/>
                </a:lnTo>
                <a:close/>
              </a:path>
              <a:path w="2586990" h="2586990">
                <a:moveTo>
                  <a:pt x="1374140" y="1374140"/>
                </a:moveTo>
                <a:lnTo>
                  <a:pt x="1335377" y="1374140"/>
                </a:lnTo>
                <a:lnTo>
                  <a:pt x="1369652" y="1408430"/>
                </a:lnTo>
                <a:lnTo>
                  <a:pt x="1408430" y="1408430"/>
                </a:lnTo>
                <a:lnTo>
                  <a:pt x="1374140" y="1374140"/>
                </a:lnTo>
                <a:close/>
              </a:path>
              <a:path w="2586990" h="2586990">
                <a:moveTo>
                  <a:pt x="1408430" y="1408430"/>
                </a:moveTo>
                <a:lnTo>
                  <a:pt x="1369652" y="1408430"/>
                </a:lnTo>
                <a:lnTo>
                  <a:pt x="1388694" y="1427480"/>
                </a:lnTo>
                <a:lnTo>
                  <a:pt x="1427480" y="1427480"/>
                </a:lnTo>
                <a:lnTo>
                  <a:pt x="1408430" y="1408430"/>
                </a:lnTo>
                <a:close/>
              </a:path>
              <a:path w="2586990" h="2586990">
                <a:moveTo>
                  <a:pt x="1427480" y="1427480"/>
                </a:moveTo>
                <a:lnTo>
                  <a:pt x="1388694" y="1427480"/>
                </a:lnTo>
                <a:lnTo>
                  <a:pt x="1436933" y="1475740"/>
                </a:lnTo>
                <a:lnTo>
                  <a:pt x="1475740" y="1475740"/>
                </a:lnTo>
                <a:lnTo>
                  <a:pt x="1427480" y="1427480"/>
                </a:lnTo>
                <a:close/>
              </a:path>
              <a:path w="2586990" h="2586990">
                <a:moveTo>
                  <a:pt x="1475740" y="1475740"/>
                </a:moveTo>
                <a:lnTo>
                  <a:pt x="1436933" y="1475740"/>
                </a:lnTo>
                <a:lnTo>
                  <a:pt x="1462322" y="1501140"/>
                </a:lnTo>
                <a:lnTo>
                  <a:pt x="1501140" y="1501140"/>
                </a:lnTo>
                <a:lnTo>
                  <a:pt x="1475740" y="1475740"/>
                </a:lnTo>
                <a:close/>
              </a:path>
              <a:path w="2586990" h="2586990">
                <a:moveTo>
                  <a:pt x="1501140" y="1501140"/>
                </a:moveTo>
                <a:lnTo>
                  <a:pt x="1462322" y="1501140"/>
                </a:lnTo>
                <a:lnTo>
                  <a:pt x="1477556" y="1516380"/>
                </a:lnTo>
                <a:lnTo>
                  <a:pt x="1516380" y="1516380"/>
                </a:lnTo>
                <a:lnTo>
                  <a:pt x="1501140" y="1501140"/>
                </a:lnTo>
                <a:close/>
              </a:path>
              <a:path w="2586990" h="2586990">
                <a:moveTo>
                  <a:pt x="1516380" y="1516380"/>
                </a:moveTo>
                <a:lnTo>
                  <a:pt x="1477556" y="1516380"/>
                </a:lnTo>
                <a:lnTo>
                  <a:pt x="1494059" y="1532890"/>
                </a:lnTo>
                <a:lnTo>
                  <a:pt x="1532890" y="1532890"/>
                </a:lnTo>
                <a:lnTo>
                  <a:pt x="1516380" y="1516380"/>
                </a:lnTo>
                <a:close/>
              </a:path>
              <a:path w="2586990" h="2586990">
                <a:moveTo>
                  <a:pt x="1532890" y="1532890"/>
                </a:moveTo>
                <a:lnTo>
                  <a:pt x="1494059" y="1532890"/>
                </a:lnTo>
                <a:lnTo>
                  <a:pt x="1500406" y="1539240"/>
                </a:lnTo>
                <a:lnTo>
                  <a:pt x="1539240" y="1539240"/>
                </a:lnTo>
                <a:lnTo>
                  <a:pt x="1532890" y="1532890"/>
                </a:lnTo>
                <a:close/>
              </a:path>
              <a:path w="2586990" h="2586990">
                <a:moveTo>
                  <a:pt x="1539240" y="1539240"/>
                </a:moveTo>
                <a:lnTo>
                  <a:pt x="1500406" y="1539240"/>
                </a:lnTo>
                <a:lnTo>
                  <a:pt x="1538490" y="1577340"/>
                </a:lnTo>
                <a:lnTo>
                  <a:pt x="1577340" y="1577340"/>
                </a:lnTo>
                <a:lnTo>
                  <a:pt x="1539240" y="1539240"/>
                </a:lnTo>
                <a:close/>
              </a:path>
              <a:path w="2586990" h="2586990">
                <a:moveTo>
                  <a:pt x="1577340" y="1577340"/>
                </a:moveTo>
                <a:lnTo>
                  <a:pt x="1538490" y="1577340"/>
                </a:lnTo>
                <a:lnTo>
                  <a:pt x="1553723" y="1592580"/>
                </a:lnTo>
                <a:lnTo>
                  <a:pt x="1592580" y="1592580"/>
                </a:lnTo>
                <a:lnTo>
                  <a:pt x="1577340" y="1577340"/>
                </a:lnTo>
                <a:close/>
              </a:path>
              <a:path w="2586990" h="2586990">
                <a:moveTo>
                  <a:pt x="1592580" y="1592580"/>
                </a:moveTo>
                <a:lnTo>
                  <a:pt x="1553723" y="1592580"/>
                </a:lnTo>
                <a:lnTo>
                  <a:pt x="1557531" y="1596390"/>
                </a:lnTo>
                <a:lnTo>
                  <a:pt x="1596390" y="1596390"/>
                </a:lnTo>
                <a:lnTo>
                  <a:pt x="1592580" y="1592580"/>
                </a:lnTo>
                <a:close/>
              </a:path>
              <a:path w="2586990" h="2586990">
                <a:moveTo>
                  <a:pt x="1596390" y="1596390"/>
                </a:moveTo>
                <a:lnTo>
                  <a:pt x="1557531" y="1596390"/>
                </a:lnTo>
                <a:lnTo>
                  <a:pt x="1570226" y="1609090"/>
                </a:lnTo>
                <a:lnTo>
                  <a:pt x="1609090" y="1609090"/>
                </a:lnTo>
                <a:lnTo>
                  <a:pt x="1596390" y="1596390"/>
                </a:lnTo>
                <a:close/>
              </a:path>
              <a:path w="2586990" h="2586990">
                <a:moveTo>
                  <a:pt x="1609090" y="1609090"/>
                </a:moveTo>
                <a:lnTo>
                  <a:pt x="1570226" y="1609090"/>
                </a:lnTo>
                <a:lnTo>
                  <a:pt x="1576573" y="1615440"/>
                </a:lnTo>
                <a:lnTo>
                  <a:pt x="1615440" y="1615440"/>
                </a:lnTo>
                <a:lnTo>
                  <a:pt x="1609090" y="1609090"/>
                </a:lnTo>
                <a:close/>
              </a:path>
              <a:path w="2586990" h="2586990">
                <a:moveTo>
                  <a:pt x="1615440" y="1615440"/>
                </a:moveTo>
                <a:lnTo>
                  <a:pt x="1576573" y="1615440"/>
                </a:lnTo>
                <a:lnTo>
                  <a:pt x="1589268" y="1628140"/>
                </a:lnTo>
                <a:lnTo>
                  <a:pt x="1628140" y="1628140"/>
                </a:lnTo>
                <a:lnTo>
                  <a:pt x="1615440" y="1615440"/>
                </a:lnTo>
                <a:close/>
              </a:path>
              <a:path w="2586990" h="2586990">
                <a:moveTo>
                  <a:pt x="1628140" y="1628140"/>
                </a:moveTo>
                <a:lnTo>
                  <a:pt x="1589268" y="1628140"/>
                </a:lnTo>
                <a:lnTo>
                  <a:pt x="1595615" y="1634490"/>
                </a:lnTo>
                <a:lnTo>
                  <a:pt x="1634489" y="1634490"/>
                </a:lnTo>
                <a:lnTo>
                  <a:pt x="1628140" y="1628140"/>
                </a:lnTo>
                <a:close/>
              </a:path>
              <a:path w="2586990" h="2586990">
                <a:moveTo>
                  <a:pt x="1634490" y="1634490"/>
                </a:moveTo>
                <a:lnTo>
                  <a:pt x="1595615" y="1634490"/>
                </a:lnTo>
                <a:lnTo>
                  <a:pt x="1621004" y="1659890"/>
                </a:lnTo>
                <a:lnTo>
                  <a:pt x="1659889" y="1659890"/>
                </a:lnTo>
                <a:lnTo>
                  <a:pt x="1634490" y="1634490"/>
                </a:lnTo>
                <a:close/>
              </a:path>
              <a:path w="2586990" h="2586990">
                <a:moveTo>
                  <a:pt x="1659890" y="1659890"/>
                </a:moveTo>
                <a:lnTo>
                  <a:pt x="1621004" y="1659890"/>
                </a:lnTo>
                <a:lnTo>
                  <a:pt x="1627351" y="1666240"/>
                </a:lnTo>
                <a:lnTo>
                  <a:pt x="1666240" y="1666240"/>
                </a:lnTo>
                <a:lnTo>
                  <a:pt x="1659890" y="1659890"/>
                </a:lnTo>
                <a:close/>
              </a:path>
              <a:path w="2586990" h="2586990">
                <a:moveTo>
                  <a:pt x="1666240" y="1666240"/>
                </a:moveTo>
                <a:lnTo>
                  <a:pt x="1627351" y="1666240"/>
                </a:lnTo>
                <a:lnTo>
                  <a:pt x="1633699" y="1672590"/>
                </a:lnTo>
                <a:lnTo>
                  <a:pt x="1672590" y="1672590"/>
                </a:lnTo>
                <a:lnTo>
                  <a:pt x="1666240" y="1666240"/>
                </a:lnTo>
                <a:close/>
              </a:path>
              <a:path w="2586990" h="2586990">
                <a:moveTo>
                  <a:pt x="1672590" y="1672590"/>
                </a:moveTo>
                <a:lnTo>
                  <a:pt x="1633699" y="1672590"/>
                </a:lnTo>
                <a:lnTo>
                  <a:pt x="1652740" y="1691640"/>
                </a:lnTo>
                <a:lnTo>
                  <a:pt x="1691640" y="1691640"/>
                </a:lnTo>
                <a:lnTo>
                  <a:pt x="1672590" y="1672590"/>
                </a:lnTo>
                <a:close/>
              </a:path>
              <a:path w="2586990" h="2586990">
                <a:moveTo>
                  <a:pt x="1691640" y="1691640"/>
                </a:moveTo>
                <a:lnTo>
                  <a:pt x="1652740" y="1691640"/>
                </a:lnTo>
                <a:lnTo>
                  <a:pt x="1667974" y="1706880"/>
                </a:lnTo>
                <a:lnTo>
                  <a:pt x="1706880" y="1706880"/>
                </a:lnTo>
                <a:lnTo>
                  <a:pt x="1691640" y="1691640"/>
                </a:lnTo>
                <a:close/>
              </a:path>
              <a:path w="2586990" h="2586990">
                <a:moveTo>
                  <a:pt x="1706880" y="1706880"/>
                </a:moveTo>
                <a:lnTo>
                  <a:pt x="1667974" y="1706880"/>
                </a:lnTo>
                <a:lnTo>
                  <a:pt x="1671782" y="1710690"/>
                </a:lnTo>
                <a:lnTo>
                  <a:pt x="1710690" y="1710690"/>
                </a:lnTo>
                <a:lnTo>
                  <a:pt x="1706880" y="1706880"/>
                </a:lnTo>
                <a:close/>
              </a:path>
              <a:path w="2586990" h="2586990">
                <a:moveTo>
                  <a:pt x="1710690" y="1710690"/>
                </a:moveTo>
                <a:lnTo>
                  <a:pt x="1671782" y="1710690"/>
                </a:lnTo>
                <a:lnTo>
                  <a:pt x="1678129" y="1717040"/>
                </a:lnTo>
                <a:lnTo>
                  <a:pt x="1717039" y="1717040"/>
                </a:lnTo>
                <a:lnTo>
                  <a:pt x="1710690" y="1710690"/>
                </a:lnTo>
                <a:close/>
              </a:path>
              <a:path w="2586990" h="2586990">
                <a:moveTo>
                  <a:pt x="1717040" y="1717040"/>
                </a:moveTo>
                <a:lnTo>
                  <a:pt x="1678129" y="1717040"/>
                </a:lnTo>
                <a:lnTo>
                  <a:pt x="1690824" y="1729740"/>
                </a:lnTo>
                <a:lnTo>
                  <a:pt x="1729739" y="1729740"/>
                </a:lnTo>
                <a:lnTo>
                  <a:pt x="1717040" y="1717040"/>
                </a:lnTo>
                <a:close/>
              </a:path>
              <a:path w="2586990" h="2586990">
                <a:moveTo>
                  <a:pt x="1729740" y="1729740"/>
                </a:moveTo>
                <a:lnTo>
                  <a:pt x="1690824" y="1729740"/>
                </a:lnTo>
                <a:lnTo>
                  <a:pt x="1709866" y="1748790"/>
                </a:lnTo>
                <a:lnTo>
                  <a:pt x="1748790" y="1748790"/>
                </a:lnTo>
                <a:lnTo>
                  <a:pt x="1729740" y="1729740"/>
                </a:lnTo>
                <a:close/>
              </a:path>
              <a:path w="2586990" h="2586990">
                <a:moveTo>
                  <a:pt x="1748790" y="1748790"/>
                </a:moveTo>
                <a:lnTo>
                  <a:pt x="1709866" y="1748790"/>
                </a:lnTo>
                <a:lnTo>
                  <a:pt x="1718752" y="1757680"/>
                </a:lnTo>
                <a:lnTo>
                  <a:pt x="1757680" y="1757680"/>
                </a:lnTo>
                <a:lnTo>
                  <a:pt x="1748790" y="1748790"/>
                </a:lnTo>
                <a:close/>
              </a:path>
              <a:path w="2586990" h="2586990">
                <a:moveTo>
                  <a:pt x="1757680" y="1757680"/>
                </a:moveTo>
                <a:lnTo>
                  <a:pt x="1718752" y="1757680"/>
                </a:lnTo>
                <a:lnTo>
                  <a:pt x="1722560" y="1761490"/>
                </a:lnTo>
                <a:lnTo>
                  <a:pt x="1761490" y="1761490"/>
                </a:lnTo>
                <a:lnTo>
                  <a:pt x="1757680" y="1757680"/>
                </a:lnTo>
                <a:close/>
              </a:path>
              <a:path w="2586990" h="2586990">
                <a:moveTo>
                  <a:pt x="1761490" y="1761490"/>
                </a:moveTo>
                <a:lnTo>
                  <a:pt x="1722560" y="1761490"/>
                </a:lnTo>
                <a:lnTo>
                  <a:pt x="1737794" y="1776730"/>
                </a:lnTo>
                <a:lnTo>
                  <a:pt x="1776730" y="1776730"/>
                </a:lnTo>
                <a:lnTo>
                  <a:pt x="1761490" y="1761490"/>
                </a:lnTo>
                <a:close/>
              </a:path>
              <a:path w="2586990" h="2586990">
                <a:moveTo>
                  <a:pt x="2387600" y="2387600"/>
                </a:moveTo>
                <a:lnTo>
                  <a:pt x="2348401" y="2387600"/>
                </a:lnTo>
                <a:lnTo>
                  <a:pt x="2547705" y="2586990"/>
                </a:lnTo>
                <a:lnTo>
                  <a:pt x="2586990" y="2586990"/>
                </a:lnTo>
                <a:lnTo>
                  <a:pt x="2387600" y="2387600"/>
                </a:lnTo>
                <a:close/>
              </a:path>
              <a:path w="2586990" h="2586990">
                <a:moveTo>
                  <a:pt x="2385060" y="2385060"/>
                </a:moveTo>
                <a:lnTo>
                  <a:pt x="2345862" y="2385060"/>
                </a:lnTo>
                <a:lnTo>
                  <a:pt x="2347131" y="2386330"/>
                </a:lnTo>
                <a:lnTo>
                  <a:pt x="2386330" y="2386330"/>
                </a:lnTo>
                <a:lnTo>
                  <a:pt x="2385060" y="2385060"/>
                </a:lnTo>
                <a:close/>
              </a:path>
              <a:path w="2586990" h="2586990">
                <a:moveTo>
                  <a:pt x="2381250" y="2381250"/>
                </a:moveTo>
                <a:lnTo>
                  <a:pt x="2342053" y="2381250"/>
                </a:lnTo>
                <a:lnTo>
                  <a:pt x="2344592" y="2383790"/>
                </a:lnTo>
                <a:lnTo>
                  <a:pt x="2383790" y="2383790"/>
                </a:lnTo>
                <a:lnTo>
                  <a:pt x="2381250" y="2381250"/>
                </a:lnTo>
                <a:close/>
              </a:path>
              <a:path w="2586990" h="2586990">
                <a:moveTo>
                  <a:pt x="2378710" y="2378710"/>
                </a:moveTo>
                <a:lnTo>
                  <a:pt x="2339515" y="2378710"/>
                </a:lnTo>
                <a:lnTo>
                  <a:pt x="2340784" y="2379980"/>
                </a:lnTo>
                <a:lnTo>
                  <a:pt x="2379980" y="2379980"/>
                </a:lnTo>
                <a:lnTo>
                  <a:pt x="2378710" y="2378710"/>
                </a:lnTo>
                <a:close/>
              </a:path>
              <a:path w="2586990" h="2586990">
                <a:moveTo>
                  <a:pt x="2374900" y="2374900"/>
                </a:moveTo>
                <a:lnTo>
                  <a:pt x="2335706" y="2374900"/>
                </a:lnTo>
                <a:lnTo>
                  <a:pt x="2338245" y="2377440"/>
                </a:lnTo>
                <a:lnTo>
                  <a:pt x="2377440" y="2377440"/>
                </a:lnTo>
                <a:lnTo>
                  <a:pt x="2374900" y="2374900"/>
                </a:lnTo>
                <a:close/>
              </a:path>
              <a:path w="2586990" h="2586990">
                <a:moveTo>
                  <a:pt x="2372360" y="2372360"/>
                </a:moveTo>
                <a:lnTo>
                  <a:pt x="2333167" y="2372360"/>
                </a:lnTo>
                <a:lnTo>
                  <a:pt x="2334437" y="2373630"/>
                </a:lnTo>
                <a:lnTo>
                  <a:pt x="2373630" y="2373630"/>
                </a:lnTo>
                <a:lnTo>
                  <a:pt x="2372360" y="2372360"/>
                </a:lnTo>
                <a:close/>
              </a:path>
              <a:path w="2586990" h="2586990">
                <a:moveTo>
                  <a:pt x="2368550" y="2368550"/>
                </a:moveTo>
                <a:lnTo>
                  <a:pt x="2329359" y="2368550"/>
                </a:lnTo>
                <a:lnTo>
                  <a:pt x="2331898" y="2371090"/>
                </a:lnTo>
                <a:lnTo>
                  <a:pt x="2371090" y="2371090"/>
                </a:lnTo>
                <a:lnTo>
                  <a:pt x="2368550" y="2368550"/>
                </a:lnTo>
                <a:close/>
              </a:path>
              <a:path w="2586990" h="2586990">
                <a:moveTo>
                  <a:pt x="2366010" y="2366010"/>
                </a:moveTo>
                <a:lnTo>
                  <a:pt x="2326820" y="2366010"/>
                </a:lnTo>
                <a:lnTo>
                  <a:pt x="2328089" y="2367280"/>
                </a:lnTo>
                <a:lnTo>
                  <a:pt x="2367280" y="2367280"/>
                </a:lnTo>
                <a:lnTo>
                  <a:pt x="2366010" y="2366010"/>
                </a:lnTo>
                <a:close/>
              </a:path>
              <a:path w="2586990" h="2586990">
                <a:moveTo>
                  <a:pt x="2362200" y="2362200"/>
                </a:moveTo>
                <a:lnTo>
                  <a:pt x="2323012" y="2362200"/>
                </a:lnTo>
                <a:lnTo>
                  <a:pt x="2325551" y="2364740"/>
                </a:lnTo>
                <a:lnTo>
                  <a:pt x="2364740" y="2364740"/>
                </a:lnTo>
                <a:lnTo>
                  <a:pt x="2362200" y="2362200"/>
                </a:lnTo>
                <a:close/>
              </a:path>
              <a:path w="2586990" h="2586990">
                <a:moveTo>
                  <a:pt x="2359660" y="2359660"/>
                </a:moveTo>
                <a:lnTo>
                  <a:pt x="2320473" y="2359660"/>
                </a:lnTo>
                <a:lnTo>
                  <a:pt x="2321742" y="2360930"/>
                </a:lnTo>
                <a:lnTo>
                  <a:pt x="2360930" y="2360930"/>
                </a:lnTo>
                <a:lnTo>
                  <a:pt x="2359660" y="2359660"/>
                </a:lnTo>
                <a:close/>
              </a:path>
              <a:path w="2586990" h="2586990">
                <a:moveTo>
                  <a:pt x="2355850" y="2355850"/>
                </a:moveTo>
                <a:lnTo>
                  <a:pt x="2316664" y="2355850"/>
                </a:lnTo>
                <a:lnTo>
                  <a:pt x="2319203" y="2358390"/>
                </a:lnTo>
                <a:lnTo>
                  <a:pt x="2358390" y="2358390"/>
                </a:lnTo>
                <a:lnTo>
                  <a:pt x="2355850" y="2355850"/>
                </a:lnTo>
                <a:close/>
              </a:path>
              <a:path w="2586990" h="2586990">
                <a:moveTo>
                  <a:pt x="2353310" y="2353310"/>
                </a:moveTo>
                <a:lnTo>
                  <a:pt x="2314125" y="2353310"/>
                </a:lnTo>
                <a:lnTo>
                  <a:pt x="2315395" y="2354580"/>
                </a:lnTo>
                <a:lnTo>
                  <a:pt x="2354580" y="2354580"/>
                </a:lnTo>
                <a:lnTo>
                  <a:pt x="2353310" y="2353310"/>
                </a:lnTo>
                <a:close/>
              </a:path>
              <a:path w="2586990" h="2586990">
                <a:moveTo>
                  <a:pt x="2349500" y="2349500"/>
                </a:moveTo>
                <a:lnTo>
                  <a:pt x="2310317" y="2349500"/>
                </a:lnTo>
                <a:lnTo>
                  <a:pt x="2312856" y="2352040"/>
                </a:lnTo>
                <a:lnTo>
                  <a:pt x="2352040" y="2352040"/>
                </a:lnTo>
                <a:lnTo>
                  <a:pt x="2349500" y="2349500"/>
                </a:lnTo>
                <a:close/>
              </a:path>
              <a:path w="2586990" h="2586990">
                <a:moveTo>
                  <a:pt x="2346960" y="2346960"/>
                </a:moveTo>
                <a:lnTo>
                  <a:pt x="2307778" y="2346960"/>
                </a:lnTo>
                <a:lnTo>
                  <a:pt x="2309048" y="2348230"/>
                </a:lnTo>
                <a:lnTo>
                  <a:pt x="2348230" y="2348230"/>
                </a:lnTo>
                <a:lnTo>
                  <a:pt x="2346960" y="2346960"/>
                </a:lnTo>
                <a:close/>
              </a:path>
              <a:path w="2586990" h="2586990">
                <a:moveTo>
                  <a:pt x="2343150" y="2343150"/>
                </a:moveTo>
                <a:lnTo>
                  <a:pt x="2303970" y="2343150"/>
                </a:lnTo>
                <a:lnTo>
                  <a:pt x="2306509" y="2345690"/>
                </a:lnTo>
                <a:lnTo>
                  <a:pt x="2345690" y="2345690"/>
                </a:lnTo>
                <a:lnTo>
                  <a:pt x="2343150" y="2343150"/>
                </a:lnTo>
                <a:close/>
              </a:path>
              <a:path w="2586990" h="2586990">
                <a:moveTo>
                  <a:pt x="2340610" y="2340610"/>
                </a:moveTo>
                <a:lnTo>
                  <a:pt x="2301431" y="2340610"/>
                </a:lnTo>
                <a:lnTo>
                  <a:pt x="2302700" y="2341880"/>
                </a:lnTo>
                <a:lnTo>
                  <a:pt x="2341880" y="2341880"/>
                </a:lnTo>
                <a:lnTo>
                  <a:pt x="2340610" y="2340610"/>
                </a:lnTo>
                <a:close/>
              </a:path>
              <a:path w="2586990" h="2586990">
                <a:moveTo>
                  <a:pt x="2336800" y="2336800"/>
                </a:moveTo>
                <a:lnTo>
                  <a:pt x="2297623" y="2336800"/>
                </a:lnTo>
                <a:lnTo>
                  <a:pt x="2300161" y="2339340"/>
                </a:lnTo>
                <a:lnTo>
                  <a:pt x="2339340" y="2339340"/>
                </a:lnTo>
                <a:lnTo>
                  <a:pt x="2336800" y="2336800"/>
                </a:lnTo>
                <a:close/>
              </a:path>
              <a:path w="2586990" h="2586990">
                <a:moveTo>
                  <a:pt x="2334260" y="2334260"/>
                </a:moveTo>
                <a:lnTo>
                  <a:pt x="2295084" y="2334260"/>
                </a:lnTo>
                <a:lnTo>
                  <a:pt x="2296353" y="2335530"/>
                </a:lnTo>
                <a:lnTo>
                  <a:pt x="2335530" y="2335530"/>
                </a:lnTo>
                <a:lnTo>
                  <a:pt x="2334260" y="2334260"/>
                </a:lnTo>
                <a:close/>
              </a:path>
              <a:path w="2586990" h="2586990">
                <a:moveTo>
                  <a:pt x="2330450" y="2330450"/>
                </a:moveTo>
                <a:lnTo>
                  <a:pt x="2291275" y="2330450"/>
                </a:lnTo>
                <a:lnTo>
                  <a:pt x="2293814" y="2332990"/>
                </a:lnTo>
                <a:lnTo>
                  <a:pt x="2332990" y="2332990"/>
                </a:lnTo>
                <a:lnTo>
                  <a:pt x="2330450" y="2330450"/>
                </a:lnTo>
                <a:close/>
              </a:path>
              <a:path w="2586990" h="2586990">
                <a:moveTo>
                  <a:pt x="2327910" y="2327910"/>
                </a:moveTo>
                <a:lnTo>
                  <a:pt x="2288736" y="2327910"/>
                </a:lnTo>
                <a:lnTo>
                  <a:pt x="2290006" y="2329180"/>
                </a:lnTo>
                <a:lnTo>
                  <a:pt x="2329180" y="2329180"/>
                </a:lnTo>
                <a:lnTo>
                  <a:pt x="2327910" y="2327910"/>
                </a:lnTo>
                <a:close/>
              </a:path>
              <a:path w="2586990" h="2586990">
                <a:moveTo>
                  <a:pt x="2324100" y="2324100"/>
                </a:moveTo>
                <a:lnTo>
                  <a:pt x="2284928" y="2324100"/>
                </a:lnTo>
                <a:lnTo>
                  <a:pt x="2287467" y="2326640"/>
                </a:lnTo>
                <a:lnTo>
                  <a:pt x="2326640" y="2326640"/>
                </a:lnTo>
                <a:lnTo>
                  <a:pt x="2324100" y="2324100"/>
                </a:lnTo>
                <a:close/>
              </a:path>
              <a:path w="2586990" h="2586990">
                <a:moveTo>
                  <a:pt x="2321560" y="2321560"/>
                </a:moveTo>
                <a:lnTo>
                  <a:pt x="2282389" y="2321560"/>
                </a:lnTo>
                <a:lnTo>
                  <a:pt x="2283659" y="2322830"/>
                </a:lnTo>
                <a:lnTo>
                  <a:pt x="2322830" y="2322830"/>
                </a:lnTo>
                <a:lnTo>
                  <a:pt x="2321560" y="2321560"/>
                </a:lnTo>
                <a:close/>
              </a:path>
              <a:path w="2586990" h="2586990">
                <a:moveTo>
                  <a:pt x="2317750" y="2317750"/>
                </a:moveTo>
                <a:lnTo>
                  <a:pt x="2278581" y="2317750"/>
                </a:lnTo>
                <a:lnTo>
                  <a:pt x="2281120" y="2320290"/>
                </a:lnTo>
                <a:lnTo>
                  <a:pt x="2320290" y="2320290"/>
                </a:lnTo>
                <a:lnTo>
                  <a:pt x="2317750" y="2317750"/>
                </a:lnTo>
                <a:close/>
              </a:path>
              <a:path w="2586990" h="2586990">
                <a:moveTo>
                  <a:pt x="2315210" y="2315210"/>
                </a:moveTo>
                <a:lnTo>
                  <a:pt x="2276042" y="2315210"/>
                </a:lnTo>
                <a:lnTo>
                  <a:pt x="2277311" y="2316480"/>
                </a:lnTo>
                <a:lnTo>
                  <a:pt x="2316480" y="2316480"/>
                </a:lnTo>
                <a:lnTo>
                  <a:pt x="2315210" y="2315210"/>
                </a:lnTo>
                <a:close/>
              </a:path>
              <a:path w="2586990" h="2586990">
                <a:moveTo>
                  <a:pt x="2311400" y="2311400"/>
                </a:moveTo>
                <a:lnTo>
                  <a:pt x="2272234" y="2311400"/>
                </a:lnTo>
                <a:lnTo>
                  <a:pt x="2274772" y="2313940"/>
                </a:lnTo>
                <a:lnTo>
                  <a:pt x="2313940" y="2313940"/>
                </a:lnTo>
                <a:lnTo>
                  <a:pt x="2311400" y="2311400"/>
                </a:lnTo>
                <a:close/>
              </a:path>
              <a:path w="2586990" h="2586990">
                <a:moveTo>
                  <a:pt x="2308860" y="2308860"/>
                </a:moveTo>
                <a:lnTo>
                  <a:pt x="2269695" y="2308860"/>
                </a:lnTo>
                <a:lnTo>
                  <a:pt x="2270964" y="2310130"/>
                </a:lnTo>
                <a:lnTo>
                  <a:pt x="2310130" y="2310130"/>
                </a:lnTo>
                <a:lnTo>
                  <a:pt x="2308860" y="2308860"/>
                </a:lnTo>
                <a:close/>
              </a:path>
              <a:path w="2586990" h="2586990">
                <a:moveTo>
                  <a:pt x="2305050" y="2305050"/>
                </a:moveTo>
                <a:lnTo>
                  <a:pt x="2265886" y="2305050"/>
                </a:lnTo>
                <a:lnTo>
                  <a:pt x="2268425" y="2307590"/>
                </a:lnTo>
                <a:lnTo>
                  <a:pt x="2307590" y="2307590"/>
                </a:lnTo>
                <a:lnTo>
                  <a:pt x="2305050" y="2305050"/>
                </a:lnTo>
                <a:close/>
              </a:path>
              <a:path w="2586990" h="2586990">
                <a:moveTo>
                  <a:pt x="2302510" y="2302510"/>
                </a:moveTo>
                <a:lnTo>
                  <a:pt x="2263347" y="2302510"/>
                </a:lnTo>
                <a:lnTo>
                  <a:pt x="2264617" y="2303780"/>
                </a:lnTo>
                <a:lnTo>
                  <a:pt x="2303780" y="2303780"/>
                </a:lnTo>
                <a:lnTo>
                  <a:pt x="2302510" y="2302510"/>
                </a:lnTo>
                <a:close/>
              </a:path>
              <a:path w="2586990" h="2586990">
                <a:moveTo>
                  <a:pt x="2298700" y="2298700"/>
                </a:moveTo>
                <a:lnTo>
                  <a:pt x="2259539" y="2298700"/>
                </a:lnTo>
                <a:lnTo>
                  <a:pt x="2262078" y="2301240"/>
                </a:lnTo>
                <a:lnTo>
                  <a:pt x="2301240" y="2301240"/>
                </a:lnTo>
                <a:lnTo>
                  <a:pt x="2298700" y="2298700"/>
                </a:lnTo>
                <a:close/>
              </a:path>
              <a:path w="2586990" h="2586990">
                <a:moveTo>
                  <a:pt x="2296160" y="2296160"/>
                </a:moveTo>
                <a:lnTo>
                  <a:pt x="2257000" y="2296160"/>
                </a:lnTo>
                <a:lnTo>
                  <a:pt x="2258270" y="2297430"/>
                </a:lnTo>
                <a:lnTo>
                  <a:pt x="2297430" y="2297430"/>
                </a:lnTo>
                <a:lnTo>
                  <a:pt x="2296160" y="2296160"/>
                </a:lnTo>
                <a:close/>
              </a:path>
              <a:path w="2586990" h="2586990">
                <a:moveTo>
                  <a:pt x="2289810" y="2289810"/>
                </a:moveTo>
                <a:lnTo>
                  <a:pt x="2250653" y="2289810"/>
                </a:lnTo>
                <a:lnTo>
                  <a:pt x="2255731" y="2294890"/>
                </a:lnTo>
                <a:lnTo>
                  <a:pt x="2294890" y="2294890"/>
                </a:lnTo>
                <a:lnTo>
                  <a:pt x="2289810" y="2289810"/>
                </a:lnTo>
                <a:close/>
              </a:path>
              <a:path w="2586990" h="2586990">
                <a:moveTo>
                  <a:pt x="2286000" y="2286000"/>
                </a:moveTo>
                <a:lnTo>
                  <a:pt x="2246844" y="2286000"/>
                </a:lnTo>
                <a:lnTo>
                  <a:pt x="2249383" y="2288540"/>
                </a:lnTo>
                <a:lnTo>
                  <a:pt x="2288540" y="2288540"/>
                </a:lnTo>
                <a:lnTo>
                  <a:pt x="2286000" y="2286000"/>
                </a:lnTo>
                <a:close/>
              </a:path>
              <a:path w="2586990" h="2586990">
                <a:moveTo>
                  <a:pt x="2283460" y="2283460"/>
                </a:moveTo>
                <a:lnTo>
                  <a:pt x="2244306" y="2283460"/>
                </a:lnTo>
                <a:lnTo>
                  <a:pt x="2245575" y="2284730"/>
                </a:lnTo>
                <a:lnTo>
                  <a:pt x="2284730" y="2284730"/>
                </a:lnTo>
                <a:lnTo>
                  <a:pt x="2283460" y="2283460"/>
                </a:lnTo>
                <a:close/>
              </a:path>
              <a:path w="2586990" h="2586990">
                <a:moveTo>
                  <a:pt x="2279650" y="2279650"/>
                </a:moveTo>
                <a:lnTo>
                  <a:pt x="2240497" y="2279650"/>
                </a:lnTo>
                <a:lnTo>
                  <a:pt x="2243036" y="2282190"/>
                </a:lnTo>
                <a:lnTo>
                  <a:pt x="2282190" y="2282190"/>
                </a:lnTo>
                <a:lnTo>
                  <a:pt x="2279650" y="2279650"/>
                </a:lnTo>
                <a:close/>
              </a:path>
              <a:path w="2586990" h="2586990">
                <a:moveTo>
                  <a:pt x="2277110" y="2277110"/>
                </a:moveTo>
                <a:lnTo>
                  <a:pt x="2237958" y="2277110"/>
                </a:lnTo>
                <a:lnTo>
                  <a:pt x="2239228" y="2278380"/>
                </a:lnTo>
                <a:lnTo>
                  <a:pt x="2278380" y="2278380"/>
                </a:lnTo>
                <a:lnTo>
                  <a:pt x="2277110" y="2277110"/>
                </a:lnTo>
                <a:close/>
              </a:path>
              <a:path w="2586990" h="2586990">
                <a:moveTo>
                  <a:pt x="2273300" y="2273300"/>
                </a:moveTo>
                <a:lnTo>
                  <a:pt x="2234150" y="2273300"/>
                </a:lnTo>
                <a:lnTo>
                  <a:pt x="2236689" y="2275840"/>
                </a:lnTo>
                <a:lnTo>
                  <a:pt x="2275840" y="2275840"/>
                </a:lnTo>
                <a:lnTo>
                  <a:pt x="2273300" y="2273300"/>
                </a:lnTo>
                <a:close/>
              </a:path>
              <a:path w="2586990" h="2586990">
                <a:moveTo>
                  <a:pt x="2270760" y="2270760"/>
                </a:moveTo>
                <a:lnTo>
                  <a:pt x="2231611" y="2270760"/>
                </a:lnTo>
                <a:lnTo>
                  <a:pt x="2232880" y="2272030"/>
                </a:lnTo>
                <a:lnTo>
                  <a:pt x="2272030" y="2272030"/>
                </a:lnTo>
                <a:lnTo>
                  <a:pt x="2270760" y="2270760"/>
                </a:lnTo>
                <a:close/>
              </a:path>
              <a:path w="2586990" h="2586990">
                <a:moveTo>
                  <a:pt x="2266950" y="2266950"/>
                </a:moveTo>
                <a:lnTo>
                  <a:pt x="2227803" y="2266950"/>
                </a:lnTo>
                <a:lnTo>
                  <a:pt x="2230342" y="2269490"/>
                </a:lnTo>
                <a:lnTo>
                  <a:pt x="2269490" y="2269490"/>
                </a:lnTo>
                <a:lnTo>
                  <a:pt x="2266950" y="2266950"/>
                </a:lnTo>
                <a:close/>
              </a:path>
              <a:path w="2586990" h="2586990">
                <a:moveTo>
                  <a:pt x="2264410" y="2264410"/>
                </a:moveTo>
                <a:lnTo>
                  <a:pt x="2225264" y="2264410"/>
                </a:lnTo>
                <a:lnTo>
                  <a:pt x="2226533" y="2265680"/>
                </a:lnTo>
                <a:lnTo>
                  <a:pt x="2265680" y="2265680"/>
                </a:lnTo>
                <a:lnTo>
                  <a:pt x="2264410" y="2264410"/>
                </a:lnTo>
                <a:close/>
              </a:path>
              <a:path w="2586990" h="2586990">
                <a:moveTo>
                  <a:pt x="2260600" y="2260600"/>
                </a:moveTo>
                <a:lnTo>
                  <a:pt x="2221455" y="2260600"/>
                </a:lnTo>
                <a:lnTo>
                  <a:pt x="2223994" y="2263140"/>
                </a:lnTo>
                <a:lnTo>
                  <a:pt x="2263140" y="2263140"/>
                </a:lnTo>
                <a:lnTo>
                  <a:pt x="2260600" y="2260600"/>
                </a:lnTo>
                <a:close/>
              </a:path>
              <a:path w="2586990" h="2586990">
                <a:moveTo>
                  <a:pt x="2258060" y="2258060"/>
                </a:moveTo>
                <a:lnTo>
                  <a:pt x="2218916" y="2258060"/>
                </a:lnTo>
                <a:lnTo>
                  <a:pt x="2220186" y="2259330"/>
                </a:lnTo>
                <a:lnTo>
                  <a:pt x="2259330" y="2259330"/>
                </a:lnTo>
                <a:lnTo>
                  <a:pt x="2258060" y="2258060"/>
                </a:lnTo>
                <a:close/>
              </a:path>
              <a:path w="2586990" h="2586990">
                <a:moveTo>
                  <a:pt x="2254250" y="2254250"/>
                </a:moveTo>
                <a:lnTo>
                  <a:pt x="2215108" y="2254250"/>
                </a:lnTo>
                <a:lnTo>
                  <a:pt x="2217647" y="2256790"/>
                </a:lnTo>
                <a:lnTo>
                  <a:pt x="2256790" y="2256790"/>
                </a:lnTo>
                <a:lnTo>
                  <a:pt x="2254250" y="2254250"/>
                </a:lnTo>
                <a:close/>
              </a:path>
              <a:path w="2586990" h="2586990">
                <a:moveTo>
                  <a:pt x="2251710" y="2251710"/>
                </a:moveTo>
                <a:lnTo>
                  <a:pt x="2212569" y="2251710"/>
                </a:lnTo>
                <a:lnTo>
                  <a:pt x="2213839" y="2252980"/>
                </a:lnTo>
                <a:lnTo>
                  <a:pt x="2252980" y="2252980"/>
                </a:lnTo>
                <a:lnTo>
                  <a:pt x="2251710" y="2251710"/>
                </a:lnTo>
                <a:close/>
              </a:path>
              <a:path w="2586990" h="2586990">
                <a:moveTo>
                  <a:pt x="2247900" y="2247900"/>
                </a:moveTo>
                <a:lnTo>
                  <a:pt x="2208761" y="2247900"/>
                </a:lnTo>
                <a:lnTo>
                  <a:pt x="2211300" y="2250440"/>
                </a:lnTo>
                <a:lnTo>
                  <a:pt x="2250440" y="2250440"/>
                </a:lnTo>
                <a:lnTo>
                  <a:pt x="2247900" y="2247900"/>
                </a:lnTo>
                <a:close/>
              </a:path>
              <a:path w="2586990" h="2586990">
                <a:moveTo>
                  <a:pt x="2245360" y="2245360"/>
                </a:moveTo>
                <a:lnTo>
                  <a:pt x="2206222" y="2245360"/>
                </a:lnTo>
                <a:lnTo>
                  <a:pt x="2207491" y="2246630"/>
                </a:lnTo>
                <a:lnTo>
                  <a:pt x="2246630" y="2246630"/>
                </a:lnTo>
                <a:lnTo>
                  <a:pt x="2245360" y="2245360"/>
                </a:lnTo>
                <a:close/>
              </a:path>
              <a:path w="2586990" h="2586990">
                <a:moveTo>
                  <a:pt x="2241550" y="2241550"/>
                </a:moveTo>
                <a:lnTo>
                  <a:pt x="2202414" y="2241550"/>
                </a:lnTo>
                <a:lnTo>
                  <a:pt x="2204952" y="2244090"/>
                </a:lnTo>
                <a:lnTo>
                  <a:pt x="2244090" y="2244090"/>
                </a:lnTo>
                <a:lnTo>
                  <a:pt x="2241550" y="2241550"/>
                </a:lnTo>
                <a:close/>
              </a:path>
              <a:path w="2586990" h="2586990">
                <a:moveTo>
                  <a:pt x="2239010" y="2239010"/>
                </a:moveTo>
                <a:lnTo>
                  <a:pt x="2199875" y="2239010"/>
                </a:lnTo>
                <a:lnTo>
                  <a:pt x="2201144" y="2240280"/>
                </a:lnTo>
                <a:lnTo>
                  <a:pt x="2240280" y="2240280"/>
                </a:lnTo>
                <a:lnTo>
                  <a:pt x="2239010" y="2239010"/>
                </a:lnTo>
                <a:close/>
              </a:path>
              <a:path w="2586990" h="2586990">
                <a:moveTo>
                  <a:pt x="2235200" y="2235200"/>
                </a:moveTo>
                <a:lnTo>
                  <a:pt x="2196066" y="2235200"/>
                </a:lnTo>
                <a:lnTo>
                  <a:pt x="2198605" y="2237740"/>
                </a:lnTo>
                <a:lnTo>
                  <a:pt x="2237740" y="2237740"/>
                </a:lnTo>
                <a:lnTo>
                  <a:pt x="2235200" y="2235200"/>
                </a:lnTo>
                <a:close/>
              </a:path>
              <a:path w="2586990" h="2586990">
                <a:moveTo>
                  <a:pt x="2232660" y="2232660"/>
                </a:moveTo>
                <a:lnTo>
                  <a:pt x="2193527" y="2232660"/>
                </a:lnTo>
                <a:lnTo>
                  <a:pt x="2194797" y="2233930"/>
                </a:lnTo>
                <a:lnTo>
                  <a:pt x="2233930" y="2233930"/>
                </a:lnTo>
                <a:lnTo>
                  <a:pt x="2232660" y="2232660"/>
                </a:lnTo>
                <a:close/>
              </a:path>
              <a:path w="2586990" h="2586990">
                <a:moveTo>
                  <a:pt x="2226310" y="2226310"/>
                </a:moveTo>
                <a:lnTo>
                  <a:pt x="2187180" y="2226310"/>
                </a:lnTo>
                <a:lnTo>
                  <a:pt x="2192258" y="2231390"/>
                </a:lnTo>
                <a:lnTo>
                  <a:pt x="2231390" y="2231390"/>
                </a:lnTo>
                <a:lnTo>
                  <a:pt x="2226310" y="2226310"/>
                </a:lnTo>
                <a:close/>
              </a:path>
              <a:path w="2586990" h="2586990">
                <a:moveTo>
                  <a:pt x="2219960" y="2219960"/>
                </a:moveTo>
                <a:lnTo>
                  <a:pt x="2180833" y="2219960"/>
                </a:lnTo>
                <a:lnTo>
                  <a:pt x="2185911" y="2225040"/>
                </a:lnTo>
                <a:lnTo>
                  <a:pt x="2225040" y="2225040"/>
                </a:lnTo>
                <a:lnTo>
                  <a:pt x="2219960" y="2219960"/>
                </a:lnTo>
                <a:close/>
              </a:path>
              <a:path w="2586990" h="2586990">
                <a:moveTo>
                  <a:pt x="2213610" y="2213610"/>
                </a:moveTo>
                <a:lnTo>
                  <a:pt x="2174486" y="2213610"/>
                </a:lnTo>
                <a:lnTo>
                  <a:pt x="2179563" y="2218690"/>
                </a:lnTo>
                <a:lnTo>
                  <a:pt x="2218690" y="2218690"/>
                </a:lnTo>
                <a:lnTo>
                  <a:pt x="2213610" y="2213610"/>
                </a:lnTo>
                <a:close/>
              </a:path>
              <a:path w="2586990" h="2586990">
                <a:moveTo>
                  <a:pt x="2207260" y="2207260"/>
                </a:moveTo>
                <a:lnTo>
                  <a:pt x="2168138" y="2207260"/>
                </a:lnTo>
                <a:lnTo>
                  <a:pt x="2173216" y="2212340"/>
                </a:lnTo>
                <a:lnTo>
                  <a:pt x="2212340" y="2212340"/>
                </a:lnTo>
                <a:lnTo>
                  <a:pt x="2207260" y="2207260"/>
                </a:lnTo>
                <a:close/>
              </a:path>
              <a:path w="2586990" h="2586990">
                <a:moveTo>
                  <a:pt x="2200910" y="2200910"/>
                </a:moveTo>
                <a:lnTo>
                  <a:pt x="2161791" y="2200910"/>
                </a:lnTo>
                <a:lnTo>
                  <a:pt x="2166869" y="2205990"/>
                </a:lnTo>
                <a:lnTo>
                  <a:pt x="2205990" y="2205990"/>
                </a:lnTo>
                <a:lnTo>
                  <a:pt x="2200910" y="2200910"/>
                </a:lnTo>
                <a:close/>
              </a:path>
              <a:path w="2586990" h="2586990">
                <a:moveTo>
                  <a:pt x="2194560" y="2194560"/>
                </a:moveTo>
                <a:lnTo>
                  <a:pt x="2155444" y="2194560"/>
                </a:lnTo>
                <a:lnTo>
                  <a:pt x="2160522" y="2199640"/>
                </a:lnTo>
                <a:lnTo>
                  <a:pt x="2199640" y="2199640"/>
                </a:lnTo>
                <a:lnTo>
                  <a:pt x="2194560" y="2194560"/>
                </a:lnTo>
                <a:close/>
              </a:path>
              <a:path w="2586990" h="2586990">
                <a:moveTo>
                  <a:pt x="2188210" y="2188210"/>
                </a:moveTo>
                <a:lnTo>
                  <a:pt x="2149097" y="2188210"/>
                </a:lnTo>
                <a:lnTo>
                  <a:pt x="2154174" y="2193290"/>
                </a:lnTo>
                <a:lnTo>
                  <a:pt x="2193290" y="2193290"/>
                </a:lnTo>
                <a:lnTo>
                  <a:pt x="2188210" y="2188210"/>
                </a:lnTo>
                <a:close/>
              </a:path>
              <a:path w="2586990" h="2586990">
                <a:moveTo>
                  <a:pt x="2183130" y="2183130"/>
                </a:moveTo>
                <a:lnTo>
                  <a:pt x="2144019" y="2183130"/>
                </a:lnTo>
                <a:lnTo>
                  <a:pt x="2147827" y="2186940"/>
                </a:lnTo>
                <a:lnTo>
                  <a:pt x="2186940" y="2186940"/>
                </a:lnTo>
                <a:lnTo>
                  <a:pt x="2183130" y="2183130"/>
                </a:lnTo>
                <a:close/>
              </a:path>
              <a:path w="2586990" h="2586990">
                <a:moveTo>
                  <a:pt x="2176780" y="2176780"/>
                </a:moveTo>
                <a:lnTo>
                  <a:pt x="2137671" y="2176780"/>
                </a:lnTo>
                <a:lnTo>
                  <a:pt x="2142749" y="2181860"/>
                </a:lnTo>
                <a:lnTo>
                  <a:pt x="2181860" y="2181860"/>
                </a:lnTo>
                <a:lnTo>
                  <a:pt x="2176780" y="2176780"/>
                </a:lnTo>
                <a:close/>
              </a:path>
              <a:path w="2586990" h="2586990">
                <a:moveTo>
                  <a:pt x="2170430" y="2170430"/>
                </a:moveTo>
                <a:lnTo>
                  <a:pt x="2131324" y="2170430"/>
                </a:lnTo>
                <a:lnTo>
                  <a:pt x="2136402" y="2175510"/>
                </a:lnTo>
                <a:lnTo>
                  <a:pt x="2175510" y="2175510"/>
                </a:lnTo>
                <a:lnTo>
                  <a:pt x="2170430" y="2170430"/>
                </a:lnTo>
                <a:close/>
              </a:path>
              <a:path w="2586990" h="2586990">
                <a:moveTo>
                  <a:pt x="2164080" y="2164080"/>
                </a:moveTo>
                <a:lnTo>
                  <a:pt x="2124977" y="2164080"/>
                </a:lnTo>
                <a:lnTo>
                  <a:pt x="2130055" y="2169160"/>
                </a:lnTo>
                <a:lnTo>
                  <a:pt x="2169160" y="2169160"/>
                </a:lnTo>
                <a:lnTo>
                  <a:pt x="2164080" y="2164080"/>
                </a:lnTo>
                <a:close/>
              </a:path>
              <a:path w="2586990" h="2586990">
                <a:moveTo>
                  <a:pt x="2157730" y="2157730"/>
                </a:moveTo>
                <a:lnTo>
                  <a:pt x="2118630" y="2157730"/>
                </a:lnTo>
                <a:lnTo>
                  <a:pt x="2123708" y="2162810"/>
                </a:lnTo>
                <a:lnTo>
                  <a:pt x="2162810" y="2162810"/>
                </a:lnTo>
                <a:lnTo>
                  <a:pt x="2157730" y="2157730"/>
                </a:lnTo>
                <a:close/>
              </a:path>
              <a:path w="2586990" h="2586990">
                <a:moveTo>
                  <a:pt x="2151380" y="2151380"/>
                </a:moveTo>
                <a:lnTo>
                  <a:pt x="2112282" y="2151380"/>
                </a:lnTo>
                <a:lnTo>
                  <a:pt x="2117360" y="2156460"/>
                </a:lnTo>
                <a:lnTo>
                  <a:pt x="2156460" y="2156460"/>
                </a:lnTo>
                <a:lnTo>
                  <a:pt x="2151380" y="2151380"/>
                </a:lnTo>
                <a:close/>
              </a:path>
              <a:path w="2586990" h="2586990">
                <a:moveTo>
                  <a:pt x="2145030" y="2145030"/>
                </a:moveTo>
                <a:lnTo>
                  <a:pt x="2105935" y="2145030"/>
                </a:lnTo>
                <a:lnTo>
                  <a:pt x="2111013" y="2150110"/>
                </a:lnTo>
                <a:lnTo>
                  <a:pt x="2150110" y="2150110"/>
                </a:lnTo>
                <a:lnTo>
                  <a:pt x="2145030" y="2145030"/>
                </a:lnTo>
                <a:close/>
              </a:path>
              <a:path w="2586990" h="2586990">
                <a:moveTo>
                  <a:pt x="2138680" y="2138680"/>
                </a:moveTo>
                <a:lnTo>
                  <a:pt x="2099588" y="2138680"/>
                </a:lnTo>
                <a:lnTo>
                  <a:pt x="2104666" y="2143760"/>
                </a:lnTo>
                <a:lnTo>
                  <a:pt x="2143760" y="2143760"/>
                </a:lnTo>
                <a:lnTo>
                  <a:pt x="2138680" y="2138680"/>
                </a:lnTo>
                <a:close/>
              </a:path>
              <a:path w="2586990" h="2586990">
                <a:moveTo>
                  <a:pt x="2132330" y="2132330"/>
                </a:moveTo>
                <a:lnTo>
                  <a:pt x="2093241" y="2132330"/>
                </a:lnTo>
                <a:lnTo>
                  <a:pt x="2098318" y="2137410"/>
                </a:lnTo>
                <a:lnTo>
                  <a:pt x="2137410" y="2137410"/>
                </a:lnTo>
                <a:lnTo>
                  <a:pt x="2132330" y="2132330"/>
                </a:lnTo>
                <a:close/>
              </a:path>
              <a:path w="2586990" h="2586990">
                <a:moveTo>
                  <a:pt x="2125980" y="2125980"/>
                </a:moveTo>
                <a:lnTo>
                  <a:pt x="2086893" y="2125980"/>
                </a:lnTo>
                <a:lnTo>
                  <a:pt x="2091971" y="2131060"/>
                </a:lnTo>
                <a:lnTo>
                  <a:pt x="2131060" y="2131060"/>
                </a:lnTo>
                <a:lnTo>
                  <a:pt x="2125980" y="2125980"/>
                </a:lnTo>
                <a:close/>
              </a:path>
              <a:path w="2586990" h="2586990">
                <a:moveTo>
                  <a:pt x="2119630" y="2119630"/>
                </a:moveTo>
                <a:lnTo>
                  <a:pt x="2080546" y="2119630"/>
                </a:lnTo>
                <a:lnTo>
                  <a:pt x="2085624" y="2124710"/>
                </a:lnTo>
                <a:lnTo>
                  <a:pt x="2124710" y="2124710"/>
                </a:lnTo>
                <a:lnTo>
                  <a:pt x="2119630" y="2119630"/>
                </a:lnTo>
                <a:close/>
              </a:path>
              <a:path w="2586990" h="2586990">
                <a:moveTo>
                  <a:pt x="2113280" y="2113280"/>
                </a:moveTo>
                <a:lnTo>
                  <a:pt x="2074199" y="2113280"/>
                </a:lnTo>
                <a:lnTo>
                  <a:pt x="2079277" y="2118360"/>
                </a:lnTo>
                <a:lnTo>
                  <a:pt x="2118360" y="2118360"/>
                </a:lnTo>
                <a:lnTo>
                  <a:pt x="2113280" y="2113280"/>
                </a:lnTo>
                <a:close/>
              </a:path>
              <a:path w="2586990" h="2586990">
                <a:moveTo>
                  <a:pt x="2106930" y="2106930"/>
                </a:moveTo>
                <a:lnTo>
                  <a:pt x="2067852" y="2106930"/>
                </a:lnTo>
                <a:lnTo>
                  <a:pt x="2072929" y="2112010"/>
                </a:lnTo>
                <a:lnTo>
                  <a:pt x="2112010" y="2112010"/>
                </a:lnTo>
                <a:lnTo>
                  <a:pt x="2106930" y="2106930"/>
                </a:lnTo>
                <a:close/>
              </a:path>
              <a:path w="2586990" h="2586990">
                <a:moveTo>
                  <a:pt x="2100580" y="2100580"/>
                </a:moveTo>
                <a:lnTo>
                  <a:pt x="2061504" y="2100580"/>
                </a:lnTo>
                <a:lnTo>
                  <a:pt x="2066582" y="2105660"/>
                </a:lnTo>
                <a:lnTo>
                  <a:pt x="2105660" y="2105660"/>
                </a:lnTo>
                <a:lnTo>
                  <a:pt x="2100580" y="2100580"/>
                </a:lnTo>
                <a:close/>
              </a:path>
              <a:path w="2586990" h="2586990">
                <a:moveTo>
                  <a:pt x="2094230" y="2094230"/>
                </a:moveTo>
                <a:lnTo>
                  <a:pt x="2055157" y="2094230"/>
                </a:lnTo>
                <a:lnTo>
                  <a:pt x="2060235" y="2099310"/>
                </a:lnTo>
                <a:lnTo>
                  <a:pt x="2099310" y="2099310"/>
                </a:lnTo>
                <a:lnTo>
                  <a:pt x="2094230" y="2094230"/>
                </a:lnTo>
                <a:close/>
              </a:path>
              <a:path w="2586990" h="2586990">
                <a:moveTo>
                  <a:pt x="2087880" y="2087880"/>
                </a:moveTo>
                <a:lnTo>
                  <a:pt x="2048810" y="2087880"/>
                </a:lnTo>
                <a:lnTo>
                  <a:pt x="2053888" y="2092960"/>
                </a:lnTo>
                <a:lnTo>
                  <a:pt x="2092960" y="2092960"/>
                </a:lnTo>
                <a:lnTo>
                  <a:pt x="2087880" y="2087880"/>
                </a:lnTo>
                <a:close/>
              </a:path>
              <a:path w="2586990" h="2586990">
                <a:moveTo>
                  <a:pt x="2081530" y="2081530"/>
                </a:moveTo>
                <a:lnTo>
                  <a:pt x="2042463" y="2081530"/>
                </a:lnTo>
                <a:lnTo>
                  <a:pt x="2047540" y="2086610"/>
                </a:lnTo>
                <a:lnTo>
                  <a:pt x="2086610" y="2086610"/>
                </a:lnTo>
                <a:lnTo>
                  <a:pt x="2081530" y="2081530"/>
                </a:lnTo>
                <a:close/>
              </a:path>
              <a:path w="2586990" h="2586990">
                <a:moveTo>
                  <a:pt x="2075180" y="2075180"/>
                </a:moveTo>
                <a:lnTo>
                  <a:pt x="2036115" y="2075180"/>
                </a:lnTo>
                <a:lnTo>
                  <a:pt x="2041193" y="2080260"/>
                </a:lnTo>
                <a:lnTo>
                  <a:pt x="2080260" y="2080260"/>
                </a:lnTo>
                <a:lnTo>
                  <a:pt x="2075180" y="2075180"/>
                </a:lnTo>
                <a:close/>
              </a:path>
              <a:path w="2586990" h="2586990">
                <a:moveTo>
                  <a:pt x="2068830" y="2068830"/>
                </a:moveTo>
                <a:lnTo>
                  <a:pt x="2029768" y="2068830"/>
                </a:lnTo>
                <a:lnTo>
                  <a:pt x="2034846" y="2073910"/>
                </a:lnTo>
                <a:lnTo>
                  <a:pt x="2073910" y="2073910"/>
                </a:lnTo>
                <a:lnTo>
                  <a:pt x="2068830" y="2068830"/>
                </a:lnTo>
                <a:close/>
              </a:path>
              <a:path w="2586990" h="2586990">
                <a:moveTo>
                  <a:pt x="2062480" y="2062480"/>
                </a:moveTo>
                <a:lnTo>
                  <a:pt x="2023421" y="2062480"/>
                </a:lnTo>
                <a:lnTo>
                  <a:pt x="2028499" y="2067560"/>
                </a:lnTo>
                <a:lnTo>
                  <a:pt x="2067560" y="2067560"/>
                </a:lnTo>
                <a:lnTo>
                  <a:pt x="2062480" y="2062480"/>
                </a:lnTo>
                <a:close/>
              </a:path>
              <a:path w="2586990" h="2586990">
                <a:moveTo>
                  <a:pt x="2056130" y="2056130"/>
                </a:moveTo>
                <a:lnTo>
                  <a:pt x="2017073" y="2056130"/>
                </a:lnTo>
                <a:lnTo>
                  <a:pt x="2022151" y="2061210"/>
                </a:lnTo>
                <a:lnTo>
                  <a:pt x="2061210" y="2061210"/>
                </a:lnTo>
                <a:lnTo>
                  <a:pt x="2056130" y="2056130"/>
                </a:lnTo>
                <a:close/>
              </a:path>
              <a:path w="2586990" h="2586990">
                <a:moveTo>
                  <a:pt x="2049780" y="2049780"/>
                </a:moveTo>
                <a:lnTo>
                  <a:pt x="2010726" y="2049780"/>
                </a:lnTo>
                <a:lnTo>
                  <a:pt x="2015804" y="2054860"/>
                </a:lnTo>
                <a:lnTo>
                  <a:pt x="2054860" y="2054860"/>
                </a:lnTo>
                <a:lnTo>
                  <a:pt x="2049780" y="2049780"/>
                </a:lnTo>
                <a:close/>
              </a:path>
              <a:path w="2586990" h="2586990">
                <a:moveTo>
                  <a:pt x="2043430" y="2043430"/>
                </a:moveTo>
                <a:lnTo>
                  <a:pt x="2004379" y="2043430"/>
                </a:lnTo>
                <a:lnTo>
                  <a:pt x="2009457" y="2048510"/>
                </a:lnTo>
                <a:lnTo>
                  <a:pt x="2048510" y="2048510"/>
                </a:lnTo>
                <a:lnTo>
                  <a:pt x="2043430" y="2043430"/>
                </a:lnTo>
                <a:close/>
              </a:path>
              <a:path w="2586990" h="2586990">
                <a:moveTo>
                  <a:pt x="2037080" y="2037080"/>
                </a:moveTo>
                <a:lnTo>
                  <a:pt x="1998032" y="2037080"/>
                </a:lnTo>
                <a:lnTo>
                  <a:pt x="2003109" y="2042160"/>
                </a:lnTo>
                <a:lnTo>
                  <a:pt x="2042160" y="2042160"/>
                </a:lnTo>
                <a:lnTo>
                  <a:pt x="2037080" y="2037080"/>
                </a:lnTo>
                <a:close/>
              </a:path>
              <a:path w="2586990" h="2586990">
                <a:moveTo>
                  <a:pt x="2030730" y="2030730"/>
                </a:moveTo>
                <a:lnTo>
                  <a:pt x="1991684" y="2030730"/>
                </a:lnTo>
                <a:lnTo>
                  <a:pt x="1996762" y="2035810"/>
                </a:lnTo>
                <a:lnTo>
                  <a:pt x="2035810" y="2035810"/>
                </a:lnTo>
                <a:lnTo>
                  <a:pt x="2030730" y="2030730"/>
                </a:lnTo>
                <a:close/>
              </a:path>
              <a:path w="2586990" h="2586990">
                <a:moveTo>
                  <a:pt x="2024380" y="2024380"/>
                </a:moveTo>
                <a:lnTo>
                  <a:pt x="1985337" y="2024380"/>
                </a:lnTo>
                <a:lnTo>
                  <a:pt x="1990415" y="2029460"/>
                </a:lnTo>
                <a:lnTo>
                  <a:pt x="2029460" y="2029460"/>
                </a:lnTo>
                <a:lnTo>
                  <a:pt x="2024380" y="2024380"/>
                </a:lnTo>
                <a:close/>
              </a:path>
              <a:path w="2586990" h="2586990">
                <a:moveTo>
                  <a:pt x="2018030" y="2018030"/>
                </a:moveTo>
                <a:lnTo>
                  <a:pt x="1978990" y="2018030"/>
                </a:lnTo>
                <a:lnTo>
                  <a:pt x="1984068" y="2023110"/>
                </a:lnTo>
                <a:lnTo>
                  <a:pt x="2023110" y="2023110"/>
                </a:lnTo>
                <a:lnTo>
                  <a:pt x="2018030" y="2018030"/>
                </a:lnTo>
                <a:close/>
              </a:path>
              <a:path w="2586990" h="2586990">
                <a:moveTo>
                  <a:pt x="2011680" y="2011680"/>
                </a:moveTo>
                <a:lnTo>
                  <a:pt x="1972643" y="2011680"/>
                </a:lnTo>
                <a:lnTo>
                  <a:pt x="1977720" y="2016760"/>
                </a:lnTo>
                <a:lnTo>
                  <a:pt x="2016760" y="2016760"/>
                </a:lnTo>
                <a:lnTo>
                  <a:pt x="2011680" y="2011680"/>
                </a:lnTo>
                <a:close/>
              </a:path>
              <a:path w="2586990" h="2586990">
                <a:moveTo>
                  <a:pt x="2005330" y="2005330"/>
                </a:moveTo>
                <a:lnTo>
                  <a:pt x="1966295" y="2005330"/>
                </a:lnTo>
                <a:lnTo>
                  <a:pt x="1971373" y="2010410"/>
                </a:lnTo>
                <a:lnTo>
                  <a:pt x="2010410" y="2010410"/>
                </a:lnTo>
                <a:lnTo>
                  <a:pt x="2005330" y="2005330"/>
                </a:lnTo>
                <a:close/>
              </a:path>
              <a:path w="2586990" h="2586990">
                <a:moveTo>
                  <a:pt x="1998980" y="1998980"/>
                </a:moveTo>
                <a:lnTo>
                  <a:pt x="1959948" y="1998980"/>
                </a:lnTo>
                <a:lnTo>
                  <a:pt x="1965026" y="2004060"/>
                </a:lnTo>
                <a:lnTo>
                  <a:pt x="2004060" y="2004060"/>
                </a:lnTo>
                <a:lnTo>
                  <a:pt x="1998980" y="1998980"/>
                </a:lnTo>
                <a:close/>
              </a:path>
              <a:path w="2586990" h="2586990">
                <a:moveTo>
                  <a:pt x="1992630" y="1992630"/>
                </a:moveTo>
                <a:lnTo>
                  <a:pt x="1953601" y="1992630"/>
                </a:lnTo>
                <a:lnTo>
                  <a:pt x="1958679" y="1997710"/>
                </a:lnTo>
                <a:lnTo>
                  <a:pt x="1997710" y="1997710"/>
                </a:lnTo>
                <a:lnTo>
                  <a:pt x="1992630" y="1992630"/>
                </a:lnTo>
                <a:close/>
              </a:path>
              <a:path w="2586990" h="2586990">
                <a:moveTo>
                  <a:pt x="1986280" y="1986280"/>
                </a:moveTo>
                <a:lnTo>
                  <a:pt x="1947254" y="1986280"/>
                </a:lnTo>
                <a:lnTo>
                  <a:pt x="1952331" y="1991360"/>
                </a:lnTo>
                <a:lnTo>
                  <a:pt x="1991360" y="1991360"/>
                </a:lnTo>
                <a:lnTo>
                  <a:pt x="1986280" y="1986280"/>
                </a:lnTo>
                <a:close/>
              </a:path>
              <a:path w="2586990" h="2586990">
                <a:moveTo>
                  <a:pt x="1778000" y="1778000"/>
                </a:moveTo>
                <a:lnTo>
                  <a:pt x="1739063" y="1778000"/>
                </a:lnTo>
                <a:lnTo>
                  <a:pt x="1945984" y="1985010"/>
                </a:lnTo>
                <a:lnTo>
                  <a:pt x="1985010" y="1985010"/>
                </a:lnTo>
                <a:lnTo>
                  <a:pt x="1778000" y="1778000"/>
                </a:lnTo>
                <a:close/>
              </a:path>
            </a:pathLst>
          </a:custGeom>
          <a:solidFill>
            <a:srgbClr val="003B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7" name="bg object 27"/>
          <p:cNvSpPr/>
          <p:nvPr/>
        </p:nvSpPr>
        <p:spPr>
          <a:xfrm>
            <a:off x="1" y="4304117"/>
            <a:ext cx="3397673" cy="2548890"/>
          </a:xfrm>
          <a:custGeom>
            <a:avLst/>
            <a:gdLst/>
            <a:ahLst/>
            <a:cxnLst/>
            <a:rect l="l" t="t" r="r" b="b"/>
            <a:pathLst>
              <a:path w="2548255" h="2548890">
                <a:moveTo>
                  <a:pt x="0" y="0"/>
                </a:moveTo>
                <a:lnTo>
                  <a:pt x="0" y="3722"/>
                </a:lnTo>
                <a:lnTo>
                  <a:pt x="3721" y="3722"/>
                </a:lnTo>
                <a:lnTo>
                  <a:pt x="0" y="0"/>
                </a:lnTo>
                <a:close/>
              </a:path>
              <a:path w="2548255" h="2548890">
                <a:moveTo>
                  <a:pt x="3721" y="3722"/>
                </a:moveTo>
                <a:lnTo>
                  <a:pt x="0" y="3722"/>
                </a:lnTo>
                <a:lnTo>
                  <a:pt x="0" y="10072"/>
                </a:lnTo>
                <a:lnTo>
                  <a:pt x="10068" y="10072"/>
                </a:lnTo>
                <a:lnTo>
                  <a:pt x="3721" y="3722"/>
                </a:lnTo>
                <a:close/>
              </a:path>
              <a:path w="2548255" h="2548890">
                <a:moveTo>
                  <a:pt x="10068" y="10072"/>
                </a:moveTo>
                <a:lnTo>
                  <a:pt x="0" y="10072"/>
                </a:lnTo>
                <a:lnTo>
                  <a:pt x="0" y="16422"/>
                </a:lnTo>
                <a:lnTo>
                  <a:pt x="16415" y="16422"/>
                </a:lnTo>
                <a:lnTo>
                  <a:pt x="10068" y="10072"/>
                </a:lnTo>
                <a:close/>
              </a:path>
              <a:path w="2548255" h="2548890">
                <a:moveTo>
                  <a:pt x="16415" y="16422"/>
                </a:moveTo>
                <a:lnTo>
                  <a:pt x="0" y="16422"/>
                </a:lnTo>
                <a:lnTo>
                  <a:pt x="0" y="22772"/>
                </a:lnTo>
                <a:lnTo>
                  <a:pt x="22763" y="22772"/>
                </a:lnTo>
                <a:lnTo>
                  <a:pt x="16415" y="16422"/>
                </a:lnTo>
                <a:close/>
              </a:path>
              <a:path w="2548255" h="2548890">
                <a:moveTo>
                  <a:pt x="22763" y="22772"/>
                </a:moveTo>
                <a:lnTo>
                  <a:pt x="0" y="22772"/>
                </a:lnTo>
                <a:lnTo>
                  <a:pt x="0" y="29122"/>
                </a:lnTo>
                <a:lnTo>
                  <a:pt x="29110" y="29122"/>
                </a:lnTo>
                <a:lnTo>
                  <a:pt x="22763" y="22772"/>
                </a:lnTo>
                <a:close/>
              </a:path>
              <a:path w="2548255" h="2548890">
                <a:moveTo>
                  <a:pt x="29110" y="29122"/>
                </a:moveTo>
                <a:lnTo>
                  <a:pt x="0" y="29122"/>
                </a:lnTo>
                <a:lnTo>
                  <a:pt x="0" y="35472"/>
                </a:lnTo>
                <a:lnTo>
                  <a:pt x="35457" y="35472"/>
                </a:lnTo>
                <a:lnTo>
                  <a:pt x="29110" y="29122"/>
                </a:lnTo>
                <a:close/>
              </a:path>
              <a:path w="2548255" h="2548890">
                <a:moveTo>
                  <a:pt x="35457" y="35472"/>
                </a:moveTo>
                <a:lnTo>
                  <a:pt x="0" y="35472"/>
                </a:lnTo>
                <a:lnTo>
                  <a:pt x="0" y="38012"/>
                </a:lnTo>
                <a:lnTo>
                  <a:pt x="3810" y="41822"/>
                </a:lnTo>
                <a:lnTo>
                  <a:pt x="41804" y="41822"/>
                </a:lnTo>
                <a:lnTo>
                  <a:pt x="35457" y="35472"/>
                </a:lnTo>
                <a:close/>
              </a:path>
              <a:path w="2548255" h="2548890">
                <a:moveTo>
                  <a:pt x="41804" y="41822"/>
                </a:moveTo>
                <a:lnTo>
                  <a:pt x="3810" y="41822"/>
                </a:lnTo>
                <a:lnTo>
                  <a:pt x="10160" y="48172"/>
                </a:lnTo>
                <a:lnTo>
                  <a:pt x="48152" y="48172"/>
                </a:lnTo>
                <a:lnTo>
                  <a:pt x="41804" y="41822"/>
                </a:lnTo>
                <a:close/>
              </a:path>
              <a:path w="2548255" h="2548890">
                <a:moveTo>
                  <a:pt x="48152" y="48172"/>
                </a:moveTo>
                <a:lnTo>
                  <a:pt x="10160" y="48172"/>
                </a:lnTo>
                <a:lnTo>
                  <a:pt x="22860" y="60872"/>
                </a:lnTo>
                <a:lnTo>
                  <a:pt x="60846" y="60872"/>
                </a:lnTo>
                <a:lnTo>
                  <a:pt x="48152" y="48172"/>
                </a:lnTo>
                <a:close/>
              </a:path>
              <a:path w="2548255" h="2548890">
                <a:moveTo>
                  <a:pt x="60846" y="60872"/>
                </a:moveTo>
                <a:lnTo>
                  <a:pt x="22860" y="60872"/>
                </a:lnTo>
                <a:lnTo>
                  <a:pt x="29210" y="67222"/>
                </a:lnTo>
                <a:lnTo>
                  <a:pt x="67194" y="67222"/>
                </a:lnTo>
                <a:lnTo>
                  <a:pt x="60846" y="60872"/>
                </a:lnTo>
                <a:close/>
              </a:path>
              <a:path w="2548255" h="2548890">
                <a:moveTo>
                  <a:pt x="67194" y="67222"/>
                </a:moveTo>
                <a:lnTo>
                  <a:pt x="29210" y="67222"/>
                </a:lnTo>
                <a:lnTo>
                  <a:pt x="35560" y="73572"/>
                </a:lnTo>
                <a:lnTo>
                  <a:pt x="73541" y="73572"/>
                </a:lnTo>
                <a:lnTo>
                  <a:pt x="67194" y="67222"/>
                </a:lnTo>
                <a:close/>
              </a:path>
              <a:path w="2548255" h="2548890">
                <a:moveTo>
                  <a:pt x="73541" y="73572"/>
                </a:moveTo>
                <a:lnTo>
                  <a:pt x="35560" y="73572"/>
                </a:lnTo>
                <a:lnTo>
                  <a:pt x="41910" y="79922"/>
                </a:lnTo>
                <a:lnTo>
                  <a:pt x="79888" y="79922"/>
                </a:lnTo>
                <a:lnTo>
                  <a:pt x="73541" y="73572"/>
                </a:lnTo>
                <a:close/>
              </a:path>
              <a:path w="2548255" h="2548890">
                <a:moveTo>
                  <a:pt x="79888" y="79922"/>
                </a:moveTo>
                <a:lnTo>
                  <a:pt x="41910" y="79922"/>
                </a:lnTo>
                <a:lnTo>
                  <a:pt x="48260" y="86272"/>
                </a:lnTo>
                <a:lnTo>
                  <a:pt x="86235" y="86272"/>
                </a:lnTo>
                <a:lnTo>
                  <a:pt x="79888" y="79922"/>
                </a:lnTo>
                <a:close/>
              </a:path>
              <a:path w="2548255" h="2548890">
                <a:moveTo>
                  <a:pt x="86235" y="86272"/>
                </a:moveTo>
                <a:lnTo>
                  <a:pt x="48260" y="86272"/>
                </a:lnTo>
                <a:lnTo>
                  <a:pt x="54610" y="92622"/>
                </a:lnTo>
                <a:lnTo>
                  <a:pt x="92583" y="92622"/>
                </a:lnTo>
                <a:lnTo>
                  <a:pt x="86235" y="86272"/>
                </a:lnTo>
                <a:close/>
              </a:path>
              <a:path w="2548255" h="2548890">
                <a:moveTo>
                  <a:pt x="92583" y="92622"/>
                </a:moveTo>
                <a:lnTo>
                  <a:pt x="54610" y="92622"/>
                </a:lnTo>
                <a:lnTo>
                  <a:pt x="60959" y="98972"/>
                </a:lnTo>
                <a:lnTo>
                  <a:pt x="98930" y="98972"/>
                </a:lnTo>
                <a:lnTo>
                  <a:pt x="92583" y="92622"/>
                </a:lnTo>
                <a:close/>
              </a:path>
              <a:path w="2548255" h="2548890">
                <a:moveTo>
                  <a:pt x="98930" y="98972"/>
                </a:moveTo>
                <a:lnTo>
                  <a:pt x="60960" y="98972"/>
                </a:lnTo>
                <a:lnTo>
                  <a:pt x="67310" y="105322"/>
                </a:lnTo>
                <a:lnTo>
                  <a:pt x="105277" y="105322"/>
                </a:lnTo>
                <a:lnTo>
                  <a:pt x="98930" y="98972"/>
                </a:lnTo>
                <a:close/>
              </a:path>
              <a:path w="2548255" h="2548890">
                <a:moveTo>
                  <a:pt x="105277" y="105322"/>
                </a:moveTo>
                <a:lnTo>
                  <a:pt x="67310" y="105322"/>
                </a:lnTo>
                <a:lnTo>
                  <a:pt x="73660" y="111672"/>
                </a:lnTo>
                <a:lnTo>
                  <a:pt x="111624" y="111672"/>
                </a:lnTo>
                <a:lnTo>
                  <a:pt x="105277" y="105322"/>
                </a:lnTo>
                <a:close/>
              </a:path>
              <a:path w="2548255" h="2548890">
                <a:moveTo>
                  <a:pt x="111624" y="111672"/>
                </a:moveTo>
                <a:lnTo>
                  <a:pt x="73660" y="111672"/>
                </a:lnTo>
                <a:lnTo>
                  <a:pt x="80010" y="118022"/>
                </a:lnTo>
                <a:lnTo>
                  <a:pt x="117972" y="118022"/>
                </a:lnTo>
                <a:lnTo>
                  <a:pt x="111624" y="111672"/>
                </a:lnTo>
                <a:close/>
              </a:path>
              <a:path w="2548255" h="2548890">
                <a:moveTo>
                  <a:pt x="117972" y="118022"/>
                </a:moveTo>
                <a:lnTo>
                  <a:pt x="80010" y="118022"/>
                </a:lnTo>
                <a:lnTo>
                  <a:pt x="86360" y="124372"/>
                </a:lnTo>
                <a:lnTo>
                  <a:pt x="124319" y="124372"/>
                </a:lnTo>
                <a:lnTo>
                  <a:pt x="117972" y="118022"/>
                </a:lnTo>
                <a:close/>
              </a:path>
              <a:path w="2548255" h="2548890">
                <a:moveTo>
                  <a:pt x="124319" y="124372"/>
                </a:moveTo>
                <a:lnTo>
                  <a:pt x="86360" y="124372"/>
                </a:lnTo>
                <a:lnTo>
                  <a:pt x="92710" y="130722"/>
                </a:lnTo>
                <a:lnTo>
                  <a:pt x="130666" y="130722"/>
                </a:lnTo>
                <a:lnTo>
                  <a:pt x="124319" y="124372"/>
                </a:lnTo>
                <a:close/>
              </a:path>
              <a:path w="2548255" h="2548890">
                <a:moveTo>
                  <a:pt x="130666" y="130722"/>
                </a:moveTo>
                <a:lnTo>
                  <a:pt x="92710" y="130722"/>
                </a:lnTo>
                <a:lnTo>
                  <a:pt x="99059" y="137072"/>
                </a:lnTo>
                <a:lnTo>
                  <a:pt x="137013" y="137072"/>
                </a:lnTo>
                <a:lnTo>
                  <a:pt x="130666" y="130722"/>
                </a:lnTo>
                <a:close/>
              </a:path>
              <a:path w="2548255" h="2548890">
                <a:moveTo>
                  <a:pt x="137013" y="137072"/>
                </a:moveTo>
                <a:lnTo>
                  <a:pt x="99060" y="137072"/>
                </a:lnTo>
                <a:lnTo>
                  <a:pt x="105409" y="143422"/>
                </a:lnTo>
                <a:lnTo>
                  <a:pt x="143361" y="143422"/>
                </a:lnTo>
                <a:lnTo>
                  <a:pt x="137013" y="137072"/>
                </a:lnTo>
                <a:close/>
              </a:path>
              <a:path w="2548255" h="2548890">
                <a:moveTo>
                  <a:pt x="143361" y="143422"/>
                </a:moveTo>
                <a:lnTo>
                  <a:pt x="105410" y="143422"/>
                </a:lnTo>
                <a:lnTo>
                  <a:pt x="111760" y="149772"/>
                </a:lnTo>
                <a:lnTo>
                  <a:pt x="149708" y="149772"/>
                </a:lnTo>
                <a:lnTo>
                  <a:pt x="143361" y="143422"/>
                </a:lnTo>
                <a:close/>
              </a:path>
              <a:path w="2548255" h="2548890">
                <a:moveTo>
                  <a:pt x="149708" y="149772"/>
                </a:moveTo>
                <a:lnTo>
                  <a:pt x="111760" y="149772"/>
                </a:lnTo>
                <a:lnTo>
                  <a:pt x="118109" y="156122"/>
                </a:lnTo>
                <a:lnTo>
                  <a:pt x="156055" y="156122"/>
                </a:lnTo>
                <a:lnTo>
                  <a:pt x="149708" y="149772"/>
                </a:lnTo>
                <a:close/>
              </a:path>
              <a:path w="2548255" h="2548890">
                <a:moveTo>
                  <a:pt x="156055" y="156122"/>
                </a:moveTo>
                <a:lnTo>
                  <a:pt x="118110" y="156122"/>
                </a:lnTo>
                <a:lnTo>
                  <a:pt x="124460" y="162472"/>
                </a:lnTo>
                <a:lnTo>
                  <a:pt x="162403" y="162472"/>
                </a:lnTo>
                <a:lnTo>
                  <a:pt x="156055" y="156122"/>
                </a:lnTo>
                <a:close/>
              </a:path>
              <a:path w="2548255" h="2548890">
                <a:moveTo>
                  <a:pt x="162403" y="162472"/>
                </a:moveTo>
                <a:lnTo>
                  <a:pt x="124460" y="162472"/>
                </a:lnTo>
                <a:lnTo>
                  <a:pt x="130809" y="168822"/>
                </a:lnTo>
                <a:lnTo>
                  <a:pt x="168750" y="168822"/>
                </a:lnTo>
                <a:lnTo>
                  <a:pt x="162403" y="162472"/>
                </a:lnTo>
                <a:close/>
              </a:path>
              <a:path w="2548255" h="2548890">
                <a:moveTo>
                  <a:pt x="168750" y="168822"/>
                </a:moveTo>
                <a:lnTo>
                  <a:pt x="130810" y="168822"/>
                </a:lnTo>
                <a:lnTo>
                  <a:pt x="137160" y="175172"/>
                </a:lnTo>
                <a:lnTo>
                  <a:pt x="175097" y="175172"/>
                </a:lnTo>
                <a:lnTo>
                  <a:pt x="168750" y="168822"/>
                </a:lnTo>
                <a:close/>
              </a:path>
              <a:path w="2548255" h="2548890">
                <a:moveTo>
                  <a:pt x="175097" y="175172"/>
                </a:moveTo>
                <a:lnTo>
                  <a:pt x="137160" y="175172"/>
                </a:lnTo>
                <a:lnTo>
                  <a:pt x="149860" y="187872"/>
                </a:lnTo>
                <a:lnTo>
                  <a:pt x="187792" y="187872"/>
                </a:lnTo>
                <a:lnTo>
                  <a:pt x="175097" y="175172"/>
                </a:lnTo>
                <a:close/>
              </a:path>
              <a:path w="2548255" h="2548890">
                <a:moveTo>
                  <a:pt x="187792" y="187872"/>
                </a:moveTo>
                <a:lnTo>
                  <a:pt x="149860" y="187872"/>
                </a:lnTo>
                <a:lnTo>
                  <a:pt x="156210" y="194222"/>
                </a:lnTo>
                <a:lnTo>
                  <a:pt x="194139" y="194222"/>
                </a:lnTo>
                <a:lnTo>
                  <a:pt x="187792" y="187872"/>
                </a:lnTo>
                <a:close/>
              </a:path>
              <a:path w="2548255" h="2548890">
                <a:moveTo>
                  <a:pt x="194139" y="194222"/>
                </a:moveTo>
                <a:lnTo>
                  <a:pt x="156210" y="194222"/>
                </a:lnTo>
                <a:lnTo>
                  <a:pt x="162560" y="200572"/>
                </a:lnTo>
                <a:lnTo>
                  <a:pt x="200486" y="200572"/>
                </a:lnTo>
                <a:lnTo>
                  <a:pt x="194139" y="194222"/>
                </a:lnTo>
                <a:close/>
              </a:path>
              <a:path w="2548255" h="2548890">
                <a:moveTo>
                  <a:pt x="200486" y="200572"/>
                </a:moveTo>
                <a:lnTo>
                  <a:pt x="162560" y="200572"/>
                </a:lnTo>
                <a:lnTo>
                  <a:pt x="168909" y="206922"/>
                </a:lnTo>
                <a:lnTo>
                  <a:pt x="206833" y="206922"/>
                </a:lnTo>
                <a:lnTo>
                  <a:pt x="200486" y="200572"/>
                </a:lnTo>
                <a:close/>
              </a:path>
              <a:path w="2548255" h="2548890">
                <a:moveTo>
                  <a:pt x="206833" y="206922"/>
                </a:moveTo>
                <a:lnTo>
                  <a:pt x="168910" y="206922"/>
                </a:lnTo>
                <a:lnTo>
                  <a:pt x="175259" y="213272"/>
                </a:lnTo>
                <a:lnTo>
                  <a:pt x="213181" y="213272"/>
                </a:lnTo>
                <a:lnTo>
                  <a:pt x="206833" y="206922"/>
                </a:lnTo>
                <a:close/>
              </a:path>
              <a:path w="2548255" h="2548890">
                <a:moveTo>
                  <a:pt x="213181" y="213272"/>
                </a:moveTo>
                <a:lnTo>
                  <a:pt x="175260" y="213272"/>
                </a:lnTo>
                <a:lnTo>
                  <a:pt x="181610" y="219622"/>
                </a:lnTo>
                <a:lnTo>
                  <a:pt x="219528" y="219622"/>
                </a:lnTo>
                <a:lnTo>
                  <a:pt x="213181" y="213272"/>
                </a:lnTo>
                <a:close/>
              </a:path>
              <a:path w="2548255" h="2548890">
                <a:moveTo>
                  <a:pt x="219528" y="219622"/>
                </a:moveTo>
                <a:lnTo>
                  <a:pt x="181610" y="219622"/>
                </a:lnTo>
                <a:lnTo>
                  <a:pt x="194310" y="232322"/>
                </a:lnTo>
                <a:lnTo>
                  <a:pt x="232222" y="232322"/>
                </a:lnTo>
                <a:lnTo>
                  <a:pt x="219528" y="219622"/>
                </a:lnTo>
                <a:close/>
              </a:path>
              <a:path w="2548255" h="2548890">
                <a:moveTo>
                  <a:pt x="232222" y="232322"/>
                </a:moveTo>
                <a:lnTo>
                  <a:pt x="194310" y="232322"/>
                </a:lnTo>
                <a:lnTo>
                  <a:pt x="200660" y="238672"/>
                </a:lnTo>
                <a:lnTo>
                  <a:pt x="238570" y="238672"/>
                </a:lnTo>
                <a:lnTo>
                  <a:pt x="232222" y="232322"/>
                </a:lnTo>
                <a:close/>
              </a:path>
              <a:path w="2548255" h="2548890">
                <a:moveTo>
                  <a:pt x="238570" y="238672"/>
                </a:moveTo>
                <a:lnTo>
                  <a:pt x="200660" y="238672"/>
                </a:lnTo>
                <a:lnTo>
                  <a:pt x="207009" y="245022"/>
                </a:lnTo>
                <a:lnTo>
                  <a:pt x="244917" y="245022"/>
                </a:lnTo>
                <a:lnTo>
                  <a:pt x="238570" y="238672"/>
                </a:lnTo>
                <a:close/>
              </a:path>
              <a:path w="2548255" h="2548890">
                <a:moveTo>
                  <a:pt x="244917" y="245022"/>
                </a:moveTo>
                <a:lnTo>
                  <a:pt x="207010" y="245022"/>
                </a:lnTo>
                <a:lnTo>
                  <a:pt x="213360" y="251372"/>
                </a:lnTo>
                <a:lnTo>
                  <a:pt x="251264" y="251372"/>
                </a:lnTo>
                <a:lnTo>
                  <a:pt x="244917" y="245022"/>
                </a:lnTo>
                <a:close/>
              </a:path>
              <a:path w="2548255" h="2548890">
                <a:moveTo>
                  <a:pt x="251264" y="251372"/>
                </a:moveTo>
                <a:lnTo>
                  <a:pt x="213360" y="251372"/>
                </a:lnTo>
                <a:lnTo>
                  <a:pt x="226060" y="264072"/>
                </a:lnTo>
                <a:lnTo>
                  <a:pt x="263959" y="264072"/>
                </a:lnTo>
                <a:lnTo>
                  <a:pt x="251264" y="251372"/>
                </a:lnTo>
                <a:close/>
              </a:path>
              <a:path w="2548255" h="2548890">
                <a:moveTo>
                  <a:pt x="263959" y="264072"/>
                </a:moveTo>
                <a:lnTo>
                  <a:pt x="226060" y="264072"/>
                </a:lnTo>
                <a:lnTo>
                  <a:pt x="232410" y="270422"/>
                </a:lnTo>
                <a:lnTo>
                  <a:pt x="270306" y="270422"/>
                </a:lnTo>
                <a:lnTo>
                  <a:pt x="263959" y="264072"/>
                </a:lnTo>
                <a:close/>
              </a:path>
              <a:path w="2548255" h="2548890">
                <a:moveTo>
                  <a:pt x="270306" y="270422"/>
                </a:moveTo>
                <a:lnTo>
                  <a:pt x="232410" y="270422"/>
                </a:lnTo>
                <a:lnTo>
                  <a:pt x="238760" y="276772"/>
                </a:lnTo>
                <a:lnTo>
                  <a:pt x="276653" y="276772"/>
                </a:lnTo>
                <a:lnTo>
                  <a:pt x="270306" y="270422"/>
                </a:lnTo>
                <a:close/>
              </a:path>
              <a:path w="2548255" h="2548890">
                <a:moveTo>
                  <a:pt x="276653" y="276772"/>
                </a:moveTo>
                <a:lnTo>
                  <a:pt x="238760" y="276772"/>
                </a:lnTo>
                <a:lnTo>
                  <a:pt x="251460" y="289472"/>
                </a:lnTo>
                <a:lnTo>
                  <a:pt x="289348" y="289472"/>
                </a:lnTo>
                <a:lnTo>
                  <a:pt x="276653" y="276772"/>
                </a:lnTo>
                <a:close/>
              </a:path>
              <a:path w="2548255" h="2548890">
                <a:moveTo>
                  <a:pt x="289348" y="289472"/>
                </a:moveTo>
                <a:lnTo>
                  <a:pt x="251460" y="289472"/>
                </a:lnTo>
                <a:lnTo>
                  <a:pt x="257810" y="295822"/>
                </a:lnTo>
                <a:lnTo>
                  <a:pt x="295695" y="295822"/>
                </a:lnTo>
                <a:lnTo>
                  <a:pt x="289348" y="289472"/>
                </a:lnTo>
                <a:close/>
              </a:path>
              <a:path w="2548255" h="2548890">
                <a:moveTo>
                  <a:pt x="295695" y="295822"/>
                </a:moveTo>
                <a:lnTo>
                  <a:pt x="257810" y="295822"/>
                </a:lnTo>
                <a:lnTo>
                  <a:pt x="264160" y="302172"/>
                </a:lnTo>
                <a:lnTo>
                  <a:pt x="302042" y="302172"/>
                </a:lnTo>
                <a:lnTo>
                  <a:pt x="295695" y="295822"/>
                </a:lnTo>
                <a:close/>
              </a:path>
              <a:path w="2548255" h="2548890">
                <a:moveTo>
                  <a:pt x="302042" y="302172"/>
                </a:moveTo>
                <a:lnTo>
                  <a:pt x="264160" y="302172"/>
                </a:lnTo>
                <a:lnTo>
                  <a:pt x="270510" y="308522"/>
                </a:lnTo>
                <a:lnTo>
                  <a:pt x="308390" y="308522"/>
                </a:lnTo>
                <a:lnTo>
                  <a:pt x="302042" y="302172"/>
                </a:lnTo>
                <a:close/>
              </a:path>
              <a:path w="2548255" h="2548890">
                <a:moveTo>
                  <a:pt x="308390" y="308522"/>
                </a:moveTo>
                <a:lnTo>
                  <a:pt x="270510" y="308522"/>
                </a:lnTo>
                <a:lnTo>
                  <a:pt x="276860" y="314872"/>
                </a:lnTo>
                <a:lnTo>
                  <a:pt x="314737" y="314872"/>
                </a:lnTo>
                <a:lnTo>
                  <a:pt x="308390" y="308522"/>
                </a:lnTo>
                <a:close/>
              </a:path>
              <a:path w="2548255" h="2548890">
                <a:moveTo>
                  <a:pt x="314737" y="314872"/>
                </a:moveTo>
                <a:lnTo>
                  <a:pt x="276860" y="314872"/>
                </a:lnTo>
                <a:lnTo>
                  <a:pt x="283210" y="321222"/>
                </a:lnTo>
                <a:lnTo>
                  <a:pt x="321084" y="321222"/>
                </a:lnTo>
                <a:lnTo>
                  <a:pt x="314737" y="314872"/>
                </a:lnTo>
                <a:close/>
              </a:path>
              <a:path w="2548255" h="2548890">
                <a:moveTo>
                  <a:pt x="321084" y="321222"/>
                </a:moveTo>
                <a:lnTo>
                  <a:pt x="283210" y="321222"/>
                </a:lnTo>
                <a:lnTo>
                  <a:pt x="289559" y="327572"/>
                </a:lnTo>
                <a:lnTo>
                  <a:pt x="327431" y="327572"/>
                </a:lnTo>
                <a:lnTo>
                  <a:pt x="321084" y="321222"/>
                </a:lnTo>
                <a:close/>
              </a:path>
              <a:path w="2548255" h="2548890">
                <a:moveTo>
                  <a:pt x="327431" y="327572"/>
                </a:moveTo>
                <a:lnTo>
                  <a:pt x="289560" y="327572"/>
                </a:lnTo>
                <a:lnTo>
                  <a:pt x="295910" y="333922"/>
                </a:lnTo>
                <a:lnTo>
                  <a:pt x="333779" y="333922"/>
                </a:lnTo>
                <a:lnTo>
                  <a:pt x="327431" y="327572"/>
                </a:lnTo>
                <a:close/>
              </a:path>
              <a:path w="2548255" h="2548890">
                <a:moveTo>
                  <a:pt x="333779" y="333922"/>
                </a:moveTo>
                <a:lnTo>
                  <a:pt x="295910" y="333922"/>
                </a:lnTo>
                <a:lnTo>
                  <a:pt x="302260" y="340272"/>
                </a:lnTo>
                <a:lnTo>
                  <a:pt x="340126" y="340272"/>
                </a:lnTo>
                <a:lnTo>
                  <a:pt x="333779" y="333922"/>
                </a:lnTo>
                <a:close/>
              </a:path>
              <a:path w="2548255" h="2548890">
                <a:moveTo>
                  <a:pt x="340126" y="340272"/>
                </a:moveTo>
                <a:lnTo>
                  <a:pt x="302260" y="340272"/>
                </a:lnTo>
                <a:lnTo>
                  <a:pt x="308610" y="346622"/>
                </a:lnTo>
                <a:lnTo>
                  <a:pt x="346473" y="346622"/>
                </a:lnTo>
                <a:lnTo>
                  <a:pt x="340126" y="340272"/>
                </a:lnTo>
                <a:close/>
              </a:path>
              <a:path w="2548255" h="2548890">
                <a:moveTo>
                  <a:pt x="346473" y="346622"/>
                </a:moveTo>
                <a:lnTo>
                  <a:pt x="308610" y="346622"/>
                </a:lnTo>
                <a:lnTo>
                  <a:pt x="314960" y="352972"/>
                </a:lnTo>
                <a:lnTo>
                  <a:pt x="352820" y="352972"/>
                </a:lnTo>
                <a:lnTo>
                  <a:pt x="346473" y="346622"/>
                </a:lnTo>
                <a:close/>
              </a:path>
              <a:path w="2548255" h="2548890">
                <a:moveTo>
                  <a:pt x="352820" y="352972"/>
                </a:moveTo>
                <a:lnTo>
                  <a:pt x="314960" y="352972"/>
                </a:lnTo>
                <a:lnTo>
                  <a:pt x="321310" y="359322"/>
                </a:lnTo>
                <a:lnTo>
                  <a:pt x="359168" y="359322"/>
                </a:lnTo>
                <a:lnTo>
                  <a:pt x="352820" y="352972"/>
                </a:lnTo>
                <a:close/>
              </a:path>
              <a:path w="2548255" h="2548890">
                <a:moveTo>
                  <a:pt x="359168" y="359322"/>
                </a:moveTo>
                <a:lnTo>
                  <a:pt x="321310" y="359322"/>
                </a:lnTo>
                <a:lnTo>
                  <a:pt x="327660" y="365672"/>
                </a:lnTo>
                <a:lnTo>
                  <a:pt x="365515" y="365672"/>
                </a:lnTo>
                <a:lnTo>
                  <a:pt x="359168" y="359322"/>
                </a:lnTo>
                <a:close/>
              </a:path>
              <a:path w="2548255" h="2548890">
                <a:moveTo>
                  <a:pt x="365515" y="365672"/>
                </a:moveTo>
                <a:lnTo>
                  <a:pt x="327660" y="365672"/>
                </a:lnTo>
                <a:lnTo>
                  <a:pt x="334010" y="372022"/>
                </a:lnTo>
                <a:lnTo>
                  <a:pt x="371862" y="372022"/>
                </a:lnTo>
                <a:lnTo>
                  <a:pt x="365515" y="365672"/>
                </a:lnTo>
                <a:close/>
              </a:path>
              <a:path w="2548255" h="2548890">
                <a:moveTo>
                  <a:pt x="371862" y="372022"/>
                </a:moveTo>
                <a:lnTo>
                  <a:pt x="334010" y="372022"/>
                </a:lnTo>
                <a:lnTo>
                  <a:pt x="340360" y="378372"/>
                </a:lnTo>
                <a:lnTo>
                  <a:pt x="378210" y="378372"/>
                </a:lnTo>
                <a:lnTo>
                  <a:pt x="371862" y="372022"/>
                </a:lnTo>
                <a:close/>
              </a:path>
              <a:path w="2548255" h="2548890">
                <a:moveTo>
                  <a:pt x="378210" y="378372"/>
                </a:moveTo>
                <a:lnTo>
                  <a:pt x="340360" y="378372"/>
                </a:lnTo>
                <a:lnTo>
                  <a:pt x="353060" y="391072"/>
                </a:lnTo>
                <a:lnTo>
                  <a:pt x="390904" y="391072"/>
                </a:lnTo>
                <a:lnTo>
                  <a:pt x="378210" y="378372"/>
                </a:lnTo>
                <a:close/>
              </a:path>
              <a:path w="2548255" h="2548890">
                <a:moveTo>
                  <a:pt x="390904" y="391072"/>
                </a:moveTo>
                <a:lnTo>
                  <a:pt x="353060" y="391072"/>
                </a:lnTo>
                <a:lnTo>
                  <a:pt x="365760" y="403772"/>
                </a:lnTo>
                <a:lnTo>
                  <a:pt x="403599" y="403772"/>
                </a:lnTo>
                <a:lnTo>
                  <a:pt x="390904" y="391072"/>
                </a:lnTo>
                <a:close/>
              </a:path>
              <a:path w="2548255" h="2548890">
                <a:moveTo>
                  <a:pt x="403599" y="403772"/>
                </a:moveTo>
                <a:lnTo>
                  <a:pt x="365760" y="403772"/>
                </a:lnTo>
                <a:lnTo>
                  <a:pt x="372110" y="410122"/>
                </a:lnTo>
                <a:lnTo>
                  <a:pt x="409946" y="410122"/>
                </a:lnTo>
                <a:lnTo>
                  <a:pt x="403599" y="403772"/>
                </a:lnTo>
                <a:close/>
              </a:path>
              <a:path w="2548255" h="2548890">
                <a:moveTo>
                  <a:pt x="409946" y="410122"/>
                </a:moveTo>
                <a:lnTo>
                  <a:pt x="372110" y="410122"/>
                </a:lnTo>
                <a:lnTo>
                  <a:pt x="397510" y="435522"/>
                </a:lnTo>
                <a:lnTo>
                  <a:pt x="435335" y="435522"/>
                </a:lnTo>
                <a:lnTo>
                  <a:pt x="409946" y="410122"/>
                </a:lnTo>
                <a:close/>
              </a:path>
              <a:path w="2548255" h="2548890">
                <a:moveTo>
                  <a:pt x="435335" y="435522"/>
                </a:moveTo>
                <a:lnTo>
                  <a:pt x="397510" y="435522"/>
                </a:lnTo>
                <a:lnTo>
                  <a:pt x="403860" y="441872"/>
                </a:lnTo>
                <a:lnTo>
                  <a:pt x="441682" y="441872"/>
                </a:lnTo>
                <a:lnTo>
                  <a:pt x="435335" y="435522"/>
                </a:lnTo>
                <a:close/>
              </a:path>
              <a:path w="2548255" h="2548890">
                <a:moveTo>
                  <a:pt x="441682" y="441872"/>
                </a:moveTo>
                <a:lnTo>
                  <a:pt x="403860" y="441872"/>
                </a:lnTo>
                <a:lnTo>
                  <a:pt x="416560" y="454572"/>
                </a:lnTo>
                <a:lnTo>
                  <a:pt x="454377" y="454572"/>
                </a:lnTo>
                <a:lnTo>
                  <a:pt x="441682" y="441872"/>
                </a:lnTo>
                <a:close/>
              </a:path>
              <a:path w="2548255" h="2548890">
                <a:moveTo>
                  <a:pt x="454377" y="454572"/>
                </a:moveTo>
                <a:lnTo>
                  <a:pt x="416560" y="454572"/>
                </a:lnTo>
                <a:lnTo>
                  <a:pt x="422910" y="460922"/>
                </a:lnTo>
                <a:lnTo>
                  <a:pt x="460724" y="460922"/>
                </a:lnTo>
                <a:lnTo>
                  <a:pt x="454377" y="454572"/>
                </a:lnTo>
                <a:close/>
              </a:path>
              <a:path w="2548255" h="2548890">
                <a:moveTo>
                  <a:pt x="460724" y="460922"/>
                </a:moveTo>
                <a:lnTo>
                  <a:pt x="422910" y="460922"/>
                </a:lnTo>
                <a:lnTo>
                  <a:pt x="429260" y="467272"/>
                </a:lnTo>
                <a:lnTo>
                  <a:pt x="467071" y="467272"/>
                </a:lnTo>
                <a:lnTo>
                  <a:pt x="460724" y="460922"/>
                </a:lnTo>
                <a:close/>
              </a:path>
              <a:path w="2548255" h="2548890">
                <a:moveTo>
                  <a:pt x="467071" y="467272"/>
                </a:moveTo>
                <a:lnTo>
                  <a:pt x="429260" y="467272"/>
                </a:lnTo>
                <a:lnTo>
                  <a:pt x="435610" y="473622"/>
                </a:lnTo>
                <a:lnTo>
                  <a:pt x="473419" y="473622"/>
                </a:lnTo>
                <a:lnTo>
                  <a:pt x="467071" y="467272"/>
                </a:lnTo>
                <a:close/>
              </a:path>
              <a:path w="2548255" h="2548890">
                <a:moveTo>
                  <a:pt x="473419" y="473622"/>
                </a:moveTo>
                <a:lnTo>
                  <a:pt x="435610" y="473622"/>
                </a:lnTo>
                <a:lnTo>
                  <a:pt x="441960" y="479972"/>
                </a:lnTo>
                <a:lnTo>
                  <a:pt x="479766" y="479972"/>
                </a:lnTo>
                <a:lnTo>
                  <a:pt x="473419" y="473622"/>
                </a:lnTo>
                <a:close/>
              </a:path>
              <a:path w="2548255" h="2548890">
                <a:moveTo>
                  <a:pt x="479766" y="479972"/>
                </a:moveTo>
                <a:lnTo>
                  <a:pt x="441960" y="479972"/>
                </a:lnTo>
                <a:lnTo>
                  <a:pt x="448309" y="486322"/>
                </a:lnTo>
                <a:lnTo>
                  <a:pt x="486113" y="486322"/>
                </a:lnTo>
                <a:lnTo>
                  <a:pt x="479766" y="479972"/>
                </a:lnTo>
                <a:close/>
              </a:path>
              <a:path w="2548255" h="2548890">
                <a:moveTo>
                  <a:pt x="486113" y="486322"/>
                </a:moveTo>
                <a:lnTo>
                  <a:pt x="448310" y="486322"/>
                </a:lnTo>
                <a:lnTo>
                  <a:pt x="454660" y="492672"/>
                </a:lnTo>
                <a:lnTo>
                  <a:pt x="492460" y="492672"/>
                </a:lnTo>
                <a:lnTo>
                  <a:pt x="486113" y="486322"/>
                </a:lnTo>
                <a:close/>
              </a:path>
              <a:path w="2548255" h="2548890">
                <a:moveTo>
                  <a:pt x="492460" y="492672"/>
                </a:moveTo>
                <a:lnTo>
                  <a:pt x="454660" y="492672"/>
                </a:lnTo>
                <a:lnTo>
                  <a:pt x="461010" y="499022"/>
                </a:lnTo>
                <a:lnTo>
                  <a:pt x="498808" y="499022"/>
                </a:lnTo>
                <a:lnTo>
                  <a:pt x="492460" y="492672"/>
                </a:lnTo>
                <a:close/>
              </a:path>
              <a:path w="2548255" h="2548890">
                <a:moveTo>
                  <a:pt x="498808" y="499022"/>
                </a:moveTo>
                <a:lnTo>
                  <a:pt x="461010" y="499022"/>
                </a:lnTo>
                <a:lnTo>
                  <a:pt x="467360" y="505372"/>
                </a:lnTo>
                <a:lnTo>
                  <a:pt x="505155" y="505372"/>
                </a:lnTo>
                <a:lnTo>
                  <a:pt x="498808" y="499022"/>
                </a:lnTo>
                <a:close/>
              </a:path>
              <a:path w="2548255" h="2548890">
                <a:moveTo>
                  <a:pt x="505155" y="505372"/>
                </a:moveTo>
                <a:lnTo>
                  <a:pt x="467360" y="505372"/>
                </a:lnTo>
                <a:lnTo>
                  <a:pt x="473710" y="511722"/>
                </a:lnTo>
                <a:lnTo>
                  <a:pt x="511502" y="511722"/>
                </a:lnTo>
                <a:lnTo>
                  <a:pt x="505155" y="505372"/>
                </a:lnTo>
                <a:close/>
              </a:path>
              <a:path w="2548255" h="2548890">
                <a:moveTo>
                  <a:pt x="511502" y="511722"/>
                </a:moveTo>
                <a:lnTo>
                  <a:pt x="473710" y="511722"/>
                </a:lnTo>
                <a:lnTo>
                  <a:pt x="486409" y="524422"/>
                </a:lnTo>
                <a:lnTo>
                  <a:pt x="524197" y="524422"/>
                </a:lnTo>
                <a:lnTo>
                  <a:pt x="511502" y="511722"/>
                </a:lnTo>
                <a:close/>
              </a:path>
              <a:path w="2548255" h="2548890">
                <a:moveTo>
                  <a:pt x="524197" y="524422"/>
                </a:moveTo>
                <a:lnTo>
                  <a:pt x="486410" y="524422"/>
                </a:lnTo>
                <a:lnTo>
                  <a:pt x="492760" y="530772"/>
                </a:lnTo>
                <a:lnTo>
                  <a:pt x="530544" y="530772"/>
                </a:lnTo>
                <a:lnTo>
                  <a:pt x="524197" y="524422"/>
                </a:lnTo>
                <a:close/>
              </a:path>
              <a:path w="2548255" h="2548890">
                <a:moveTo>
                  <a:pt x="530544" y="530772"/>
                </a:moveTo>
                <a:lnTo>
                  <a:pt x="492760" y="530772"/>
                </a:lnTo>
                <a:lnTo>
                  <a:pt x="499110" y="537122"/>
                </a:lnTo>
                <a:lnTo>
                  <a:pt x="536891" y="537122"/>
                </a:lnTo>
                <a:lnTo>
                  <a:pt x="530544" y="530772"/>
                </a:lnTo>
                <a:close/>
              </a:path>
              <a:path w="2548255" h="2548890">
                <a:moveTo>
                  <a:pt x="536891" y="537122"/>
                </a:moveTo>
                <a:lnTo>
                  <a:pt x="499110" y="537122"/>
                </a:lnTo>
                <a:lnTo>
                  <a:pt x="505460" y="543472"/>
                </a:lnTo>
                <a:lnTo>
                  <a:pt x="543238" y="543472"/>
                </a:lnTo>
                <a:lnTo>
                  <a:pt x="536891" y="537122"/>
                </a:lnTo>
                <a:close/>
              </a:path>
              <a:path w="2548255" h="2548890">
                <a:moveTo>
                  <a:pt x="543238" y="543472"/>
                </a:moveTo>
                <a:lnTo>
                  <a:pt x="505460" y="543472"/>
                </a:lnTo>
                <a:lnTo>
                  <a:pt x="511810" y="549822"/>
                </a:lnTo>
                <a:lnTo>
                  <a:pt x="549586" y="549822"/>
                </a:lnTo>
                <a:lnTo>
                  <a:pt x="543238" y="543472"/>
                </a:lnTo>
                <a:close/>
              </a:path>
              <a:path w="2548255" h="2548890">
                <a:moveTo>
                  <a:pt x="549586" y="549822"/>
                </a:moveTo>
                <a:lnTo>
                  <a:pt x="511810" y="549822"/>
                </a:lnTo>
                <a:lnTo>
                  <a:pt x="518159" y="556172"/>
                </a:lnTo>
                <a:lnTo>
                  <a:pt x="555933" y="556172"/>
                </a:lnTo>
                <a:lnTo>
                  <a:pt x="549586" y="549822"/>
                </a:lnTo>
                <a:close/>
              </a:path>
              <a:path w="2548255" h="2548890">
                <a:moveTo>
                  <a:pt x="555933" y="556172"/>
                </a:moveTo>
                <a:lnTo>
                  <a:pt x="518160" y="556172"/>
                </a:lnTo>
                <a:lnTo>
                  <a:pt x="524510" y="562522"/>
                </a:lnTo>
                <a:lnTo>
                  <a:pt x="562280" y="562522"/>
                </a:lnTo>
                <a:lnTo>
                  <a:pt x="555933" y="556172"/>
                </a:lnTo>
                <a:close/>
              </a:path>
              <a:path w="2548255" h="2548890">
                <a:moveTo>
                  <a:pt x="562280" y="562522"/>
                </a:moveTo>
                <a:lnTo>
                  <a:pt x="524510" y="562522"/>
                </a:lnTo>
                <a:lnTo>
                  <a:pt x="530860" y="568872"/>
                </a:lnTo>
                <a:lnTo>
                  <a:pt x="568628" y="568872"/>
                </a:lnTo>
                <a:lnTo>
                  <a:pt x="562280" y="562522"/>
                </a:lnTo>
                <a:close/>
              </a:path>
              <a:path w="2548255" h="2548890">
                <a:moveTo>
                  <a:pt x="568628" y="568872"/>
                </a:moveTo>
                <a:lnTo>
                  <a:pt x="530860" y="568872"/>
                </a:lnTo>
                <a:lnTo>
                  <a:pt x="537209" y="575222"/>
                </a:lnTo>
                <a:lnTo>
                  <a:pt x="574975" y="575222"/>
                </a:lnTo>
                <a:lnTo>
                  <a:pt x="568628" y="568872"/>
                </a:lnTo>
                <a:close/>
              </a:path>
              <a:path w="2548255" h="2548890">
                <a:moveTo>
                  <a:pt x="574975" y="575222"/>
                </a:moveTo>
                <a:lnTo>
                  <a:pt x="537210" y="575222"/>
                </a:lnTo>
                <a:lnTo>
                  <a:pt x="543560" y="581572"/>
                </a:lnTo>
                <a:lnTo>
                  <a:pt x="581322" y="581572"/>
                </a:lnTo>
                <a:lnTo>
                  <a:pt x="574975" y="575222"/>
                </a:lnTo>
                <a:close/>
              </a:path>
              <a:path w="2548255" h="2548890">
                <a:moveTo>
                  <a:pt x="581322" y="581572"/>
                </a:moveTo>
                <a:lnTo>
                  <a:pt x="543560" y="581572"/>
                </a:lnTo>
                <a:lnTo>
                  <a:pt x="549910" y="587922"/>
                </a:lnTo>
                <a:lnTo>
                  <a:pt x="587669" y="587922"/>
                </a:lnTo>
                <a:lnTo>
                  <a:pt x="581322" y="581572"/>
                </a:lnTo>
                <a:close/>
              </a:path>
              <a:path w="2548255" h="2548890">
                <a:moveTo>
                  <a:pt x="587669" y="587922"/>
                </a:moveTo>
                <a:lnTo>
                  <a:pt x="549910" y="587922"/>
                </a:lnTo>
                <a:lnTo>
                  <a:pt x="556259" y="594272"/>
                </a:lnTo>
                <a:lnTo>
                  <a:pt x="594017" y="594272"/>
                </a:lnTo>
                <a:lnTo>
                  <a:pt x="587669" y="587922"/>
                </a:lnTo>
                <a:close/>
              </a:path>
              <a:path w="2548255" h="2548890">
                <a:moveTo>
                  <a:pt x="594017" y="594272"/>
                </a:moveTo>
                <a:lnTo>
                  <a:pt x="556260" y="594272"/>
                </a:lnTo>
                <a:lnTo>
                  <a:pt x="562610" y="600622"/>
                </a:lnTo>
                <a:lnTo>
                  <a:pt x="600364" y="600622"/>
                </a:lnTo>
                <a:lnTo>
                  <a:pt x="594017" y="594272"/>
                </a:lnTo>
                <a:close/>
              </a:path>
              <a:path w="2548255" h="2548890">
                <a:moveTo>
                  <a:pt x="600364" y="600622"/>
                </a:moveTo>
                <a:lnTo>
                  <a:pt x="562610" y="600622"/>
                </a:lnTo>
                <a:lnTo>
                  <a:pt x="568960" y="606972"/>
                </a:lnTo>
                <a:lnTo>
                  <a:pt x="606711" y="606972"/>
                </a:lnTo>
                <a:lnTo>
                  <a:pt x="600364" y="600622"/>
                </a:lnTo>
                <a:close/>
              </a:path>
              <a:path w="2548255" h="2548890">
                <a:moveTo>
                  <a:pt x="606711" y="606972"/>
                </a:moveTo>
                <a:lnTo>
                  <a:pt x="568960" y="606972"/>
                </a:lnTo>
                <a:lnTo>
                  <a:pt x="575310" y="613322"/>
                </a:lnTo>
                <a:lnTo>
                  <a:pt x="613058" y="613322"/>
                </a:lnTo>
                <a:lnTo>
                  <a:pt x="606711" y="606972"/>
                </a:lnTo>
                <a:close/>
              </a:path>
              <a:path w="2548255" h="2548890">
                <a:moveTo>
                  <a:pt x="613058" y="613322"/>
                </a:moveTo>
                <a:lnTo>
                  <a:pt x="575310" y="613322"/>
                </a:lnTo>
                <a:lnTo>
                  <a:pt x="581660" y="619672"/>
                </a:lnTo>
                <a:lnTo>
                  <a:pt x="619406" y="619672"/>
                </a:lnTo>
                <a:lnTo>
                  <a:pt x="613058" y="613322"/>
                </a:lnTo>
                <a:close/>
              </a:path>
              <a:path w="2548255" h="2548890">
                <a:moveTo>
                  <a:pt x="619406" y="619672"/>
                </a:moveTo>
                <a:lnTo>
                  <a:pt x="581660" y="619672"/>
                </a:lnTo>
                <a:lnTo>
                  <a:pt x="588010" y="626022"/>
                </a:lnTo>
                <a:lnTo>
                  <a:pt x="625753" y="626022"/>
                </a:lnTo>
                <a:lnTo>
                  <a:pt x="619406" y="619672"/>
                </a:lnTo>
                <a:close/>
              </a:path>
              <a:path w="2548255" h="2548890">
                <a:moveTo>
                  <a:pt x="625753" y="626022"/>
                </a:moveTo>
                <a:lnTo>
                  <a:pt x="588010" y="626022"/>
                </a:lnTo>
                <a:lnTo>
                  <a:pt x="594360" y="632372"/>
                </a:lnTo>
                <a:lnTo>
                  <a:pt x="632100" y="632372"/>
                </a:lnTo>
                <a:lnTo>
                  <a:pt x="625753" y="626022"/>
                </a:lnTo>
                <a:close/>
              </a:path>
              <a:path w="2548255" h="2548890">
                <a:moveTo>
                  <a:pt x="632100" y="632372"/>
                </a:moveTo>
                <a:lnTo>
                  <a:pt x="594360" y="632372"/>
                </a:lnTo>
                <a:lnTo>
                  <a:pt x="600710" y="638722"/>
                </a:lnTo>
                <a:lnTo>
                  <a:pt x="638447" y="638722"/>
                </a:lnTo>
                <a:lnTo>
                  <a:pt x="632100" y="632372"/>
                </a:lnTo>
                <a:close/>
              </a:path>
              <a:path w="2548255" h="2548890">
                <a:moveTo>
                  <a:pt x="638447" y="638722"/>
                </a:moveTo>
                <a:lnTo>
                  <a:pt x="600710" y="638722"/>
                </a:lnTo>
                <a:lnTo>
                  <a:pt x="607060" y="645072"/>
                </a:lnTo>
                <a:lnTo>
                  <a:pt x="644795" y="645072"/>
                </a:lnTo>
                <a:lnTo>
                  <a:pt x="638447" y="638722"/>
                </a:lnTo>
                <a:close/>
              </a:path>
              <a:path w="2548255" h="2548890">
                <a:moveTo>
                  <a:pt x="644795" y="645072"/>
                </a:moveTo>
                <a:lnTo>
                  <a:pt x="607060" y="645072"/>
                </a:lnTo>
                <a:lnTo>
                  <a:pt x="613410" y="651422"/>
                </a:lnTo>
                <a:lnTo>
                  <a:pt x="651142" y="651422"/>
                </a:lnTo>
                <a:lnTo>
                  <a:pt x="644795" y="645072"/>
                </a:lnTo>
                <a:close/>
              </a:path>
              <a:path w="2548255" h="2548890">
                <a:moveTo>
                  <a:pt x="651142" y="651422"/>
                </a:moveTo>
                <a:lnTo>
                  <a:pt x="613410" y="651422"/>
                </a:lnTo>
                <a:lnTo>
                  <a:pt x="619760" y="657772"/>
                </a:lnTo>
                <a:lnTo>
                  <a:pt x="657489" y="657772"/>
                </a:lnTo>
                <a:lnTo>
                  <a:pt x="651142" y="651422"/>
                </a:lnTo>
                <a:close/>
              </a:path>
              <a:path w="2548255" h="2548890">
                <a:moveTo>
                  <a:pt x="657489" y="657772"/>
                </a:moveTo>
                <a:lnTo>
                  <a:pt x="619760" y="657772"/>
                </a:lnTo>
                <a:lnTo>
                  <a:pt x="626110" y="664122"/>
                </a:lnTo>
                <a:lnTo>
                  <a:pt x="663836" y="664122"/>
                </a:lnTo>
                <a:lnTo>
                  <a:pt x="657489" y="657772"/>
                </a:lnTo>
                <a:close/>
              </a:path>
              <a:path w="2548255" h="2548890">
                <a:moveTo>
                  <a:pt x="663836" y="664122"/>
                </a:moveTo>
                <a:lnTo>
                  <a:pt x="626110" y="664122"/>
                </a:lnTo>
                <a:lnTo>
                  <a:pt x="632460" y="670472"/>
                </a:lnTo>
                <a:lnTo>
                  <a:pt x="670184" y="670472"/>
                </a:lnTo>
                <a:lnTo>
                  <a:pt x="663836" y="664122"/>
                </a:lnTo>
                <a:close/>
              </a:path>
              <a:path w="2548255" h="2548890">
                <a:moveTo>
                  <a:pt x="670184" y="670472"/>
                </a:moveTo>
                <a:lnTo>
                  <a:pt x="632460" y="670472"/>
                </a:lnTo>
                <a:lnTo>
                  <a:pt x="638810" y="676822"/>
                </a:lnTo>
                <a:lnTo>
                  <a:pt x="676531" y="676822"/>
                </a:lnTo>
                <a:lnTo>
                  <a:pt x="670184" y="670472"/>
                </a:lnTo>
                <a:close/>
              </a:path>
              <a:path w="2548255" h="2548890">
                <a:moveTo>
                  <a:pt x="676531" y="676822"/>
                </a:moveTo>
                <a:lnTo>
                  <a:pt x="638810" y="676822"/>
                </a:lnTo>
                <a:lnTo>
                  <a:pt x="645160" y="683172"/>
                </a:lnTo>
                <a:lnTo>
                  <a:pt x="682878" y="683172"/>
                </a:lnTo>
                <a:lnTo>
                  <a:pt x="676531" y="676822"/>
                </a:lnTo>
                <a:close/>
              </a:path>
              <a:path w="2548255" h="2548890">
                <a:moveTo>
                  <a:pt x="682878" y="683172"/>
                </a:moveTo>
                <a:lnTo>
                  <a:pt x="645160" y="683172"/>
                </a:lnTo>
                <a:lnTo>
                  <a:pt x="651510" y="689522"/>
                </a:lnTo>
                <a:lnTo>
                  <a:pt x="689226" y="689522"/>
                </a:lnTo>
                <a:lnTo>
                  <a:pt x="682878" y="683172"/>
                </a:lnTo>
                <a:close/>
              </a:path>
              <a:path w="2548255" h="2548890">
                <a:moveTo>
                  <a:pt x="689226" y="689522"/>
                </a:moveTo>
                <a:lnTo>
                  <a:pt x="651510" y="689522"/>
                </a:lnTo>
                <a:lnTo>
                  <a:pt x="657860" y="695872"/>
                </a:lnTo>
                <a:lnTo>
                  <a:pt x="695573" y="695872"/>
                </a:lnTo>
                <a:lnTo>
                  <a:pt x="689226" y="689522"/>
                </a:lnTo>
                <a:close/>
              </a:path>
              <a:path w="2548255" h="2548890">
                <a:moveTo>
                  <a:pt x="695573" y="695872"/>
                </a:moveTo>
                <a:lnTo>
                  <a:pt x="657860" y="695872"/>
                </a:lnTo>
                <a:lnTo>
                  <a:pt x="664210" y="702222"/>
                </a:lnTo>
                <a:lnTo>
                  <a:pt x="701920" y="702222"/>
                </a:lnTo>
                <a:lnTo>
                  <a:pt x="695573" y="695872"/>
                </a:lnTo>
                <a:close/>
              </a:path>
              <a:path w="2548255" h="2548890">
                <a:moveTo>
                  <a:pt x="701920" y="702222"/>
                </a:moveTo>
                <a:lnTo>
                  <a:pt x="664210" y="702222"/>
                </a:lnTo>
                <a:lnTo>
                  <a:pt x="670560" y="708572"/>
                </a:lnTo>
                <a:lnTo>
                  <a:pt x="708267" y="708572"/>
                </a:lnTo>
                <a:lnTo>
                  <a:pt x="701920" y="702222"/>
                </a:lnTo>
                <a:close/>
              </a:path>
              <a:path w="2548255" h="2548890">
                <a:moveTo>
                  <a:pt x="708267" y="708572"/>
                </a:moveTo>
                <a:lnTo>
                  <a:pt x="670560" y="708572"/>
                </a:lnTo>
                <a:lnTo>
                  <a:pt x="676909" y="714922"/>
                </a:lnTo>
                <a:lnTo>
                  <a:pt x="714615" y="714922"/>
                </a:lnTo>
                <a:lnTo>
                  <a:pt x="708267" y="708572"/>
                </a:lnTo>
                <a:close/>
              </a:path>
              <a:path w="2548255" h="2548890">
                <a:moveTo>
                  <a:pt x="714615" y="714922"/>
                </a:moveTo>
                <a:lnTo>
                  <a:pt x="676910" y="714922"/>
                </a:lnTo>
                <a:lnTo>
                  <a:pt x="683260" y="721272"/>
                </a:lnTo>
                <a:lnTo>
                  <a:pt x="720962" y="721272"/>
                </a:lnTo>
                <a:lnTo>
                  <a:pt x="714615" y="714922"/>
                </a:lnTo>
                <a:close/>
              </a:path>
              <a:path w="2548255" h="2548890">
                <a:moveTo>
                  <a:pt x="720962" y="721272"/>
                </a:moveTo>
                <a:lnTo>
                  <a:pt x="683260" y="721272"/>
                </a:lnTo>
                <a:lnTo>
                  <a:pt x="689610" y="727622"/>
                </a:lnTo>
                <a:lnTo>
                  <a:pt x="727309" y="727622"/>
                </a:lnTo>
                <a:lnTo>
                  <a:pt x="720962" y="721272"/>
                </a:lnTo>
                <a:close/>
              </a:path>
              <a:path w="2548255" h="2548890">
                <a:moveTo>
                  <a:pt x="727309" y="727622"/>
                </a:moveTo>
                <a:lnTo>
                  <a:pt x="689610" y="727622"/>
                </a:lnTo>
                <a:lnTo>
                  <a:pt x="695960" y="733972"/>
                </a:lnTo>
                <a:lnTo>
                  <a:pt x="733656" y="733972"/>
                </a:lnTo>
                <a:lnTo>
                  <a:pt x="727309" y="727622"/>
                </a:lnTo>
                <a:close/>
              </a:path>
              <a:path w="2548255" h="2548890">
                <a:moveTo>
                  <a:pt x="733656" y="733972"/>
                </a:moveTo>
                <a:lnTo>
                  <a:pt x="695960" y="733972"/>
                </a:lnTo>
                <a:lnTo>
                  <a:pt x="702310" y="740322"/>
                </a:lnTo>
                <a:lnTo>
                  <a:pt x="740004" y="740322"/>
                </a:lnTo>
                <a:lnTo>
                  <a:pt x="733656" y="733972"/>
                </a:lnTo>
                <a:close/>
              </a:path>
              <a:path w="2548255" h="2548890">
                <a:moveTo>
                  <a:pt x="740004" y="740322"/>
                </a:moveTo>
                <a:lnTo>
                  <a:pt x="702310" y="740322"/>
                </a:lnTo>
                <a:lnTo>
                  <a:pt x="708660" y="746672"/>
                </a:lnTo>
                <a:lnTo>
                  <a:pt x="746351" y="746672"/>
                </a:lnTo>
                <a:lnTo>
                  <a:pt x="740004" y="740322"/>
                </a:lnTo>
                <a:close/>
              </a:path>
              <a:path w="2548255" h="2548890">
                <a:moveTo>
                  <a:pt x="746351" y="746672"/>
                </a:moveTo>
                <a:lnTo>
                  <a:pt x="708660" y="746672"/>
                </a:lnTo>
                <a:lnTo>
                  <a:pt x="721360" y="759372"/>
                </a:lnTo>
                <a:lnTo>
                  <a:pt x="759045" y="759372"/>
                </a:lnTo>
                <a:lnTo>
                  <a:pt x="746351" y="746672"/>
                </a:lnTo>
                <a:close/>
              </a:path>
              <a:path w="2548255" h="2548890">
                <a:moveTo>
                  <a:pt x="759045" y="759372"/>
                </a:moveTo>
                <a:lnTo>
                  <a:pt x="721360" y="759372"/>
                </a:lnTo>
                <a:lnTo>
                  <a:pt x="734060" y="772072"/>
                </a:lnTo>
                <a:lnTo>
                  <a:pt x="771740" y="772072"/>
                </a:lnTo>
                <a:lnTo>
                  <a:pt x="759045" y="759372"/>
                </a:lnTo>
                <a:close/>
              </a:path>
              <a:path w="2548255" h="2548890">
                <a:moveTo>
                  <a:pt x="771740" y="772072"/>
                </a:moveTo>
                <a:lnTo>
                  <a:pt x="734060" y="772072"/>
                </a:lnTo>
                <a:lnTo>
                  <a:pt x="740410" y="778422"/>
                </a:lnTo>
                <a:lnTo>
                  <a:pt x="778087" y="778422"/>
                </a:lnTo>
                <a:lnTo>
                  <a:pt x="771740" y="772072"/>
                </a:lnTo>
                <a:close/>
              </a:path>
              <a:path w="2548255" h="2548890">
                <a:moveTo>
                  <a:pt x="778087" y="778422"/>
                </a:moveTo>
                <a:lnTo>
                  <a:pt x="740410" y="778422"/>
                </a:lnTo>
                <a:lnTo>
                  <a:pt x="746760" y="784772"/>
                </a:lnTo>
                <a:lnTo>
                  <a:pt x="784435" y="784772"/>
                </a:lnTo>
                <a:lnTo>
                  <a:pt x="778087" y="778422"/>
                </a:lnTo>
                <a:close/>
              </a:path>
              <a:path w="2548255" h="2548890">
                <a:moveTo>
                  <a:pt x="784435" y="784772"/>
                </a:moveTo>
                <a:lnTo>
                  <a:pt x="746760" y="784772"/>
                </a:lnTo>
                <a:lnTo>
                  <a:pt x="753110" y="791122"/>
                </a:lnTo>
                <a:lnTo>
                  <a:pt x="790782" y="791122"/>
                </a:lnTo>
                <a:lnTo>
                  <a:pt x="784435" y="784772"/>
                </a:lnTo>
                <a:close/>
              </a:path>
              <a:path w="2548255" h="2548890">
                <a:moveTo>
                  <a:pt x="790782" y="791122"/>
                </a:moveTo>
                <a:lnTo>
                  <a:pt x="753110" y="791122"/>
                </a:lnTo>
                <a:lnTo>
                  <a:pt x="759460" y="797472"/>
                </a:lnTo>
                <a:lnTo>
                  <a:pt x="797129" y="797472"/>
                </a:lnTo>
                <a:lnTo>
                  <a:pt x="790782" y="791122"/>
                </a:lnTo>
                <a:close/>
              </a:path>
              <a:path w="2548255" h="2548890">
                <a:moveTo>
                  <a:pt x="797129" y="797472"/>
                </a:moveTo>
                <a:lnTo>
                  <a:pt x="759460" y="797472"/>
                </a:lnTo>
                <a:lnTo>
                  <a:pt x="765810" y="803822"/>
                </a:lnTo>
                <a:lnTo>
                  <a:pt x="803476" y="803822"/>
                </a:lnTo>
                <a:lnTo>
                  <a:pt x="797129" y="797472"/>
                </a:lnTo>
                <a:close/>
              </a:path>
              <a:path w="2548255" h="2548890">
                <a:moveTo>
                  <a:pt x="803476" y="803822"/>
                </a:moveTo>
                <a:lnTo>
                  <a:pt x="765810" y="803822"/>
                </a:lnTo>
                <a:lnTo>
                  <a:pt x="772160" y="810172"/>
                </a:lnTo>
                <a:lnTo>
                  <a:pt x="809824" y="810172"/>
                </a:lnTo>
                <a:lnTo>
                  <a:pt x="803476" y="803822"/>
                </a:lnTo>
                <a:close/>
              </a:path>
              <a:path w="2548255" h="2548890">
                <a:moveTo>
                  <a:pt x="809824" y="810172"/>
                </a:moveTo>
                <a:lnTo>
                  <a:pt x="772160" y="810172"/>
                </a:lnTo>
                <a:lnTo>
                  <a:pt x="778510" y="816522"/>
                </a:lnTo>
                <a:lnTo>
                  <a:pt x="816171" y="816522"/>
                </a:lnTo>
                <a:lnTo>
                  <a:pt x="809824" y="810172"/>
                </a:lnTo>
                <a:close/>
              </a:path>
              <a:path w="2548255" h="2548890">
                <a:moveTo>
                  <a:pt x="816171" y="816522"/>
                </a:moveTo>
                <a:lnTo>
                  <a:pt x="778510" y="816522"/>
                </a:lnTo>
                <a:lnTo>
                  <a:pt x="784860" y="822872"/>
                </a:lnTo>
                <a:lnTo>
                  <a:pt x="822518" y="822872"/>
                </a:lnTo>
                <a:lnTo>
                  <a:pt x="816171" y="816522"/>
                </a:lnTo>
                <a:close/>
              </a:path>
              <a:path w="2548255" h="2548890">
                <a:moveTo>
                  <a:pt x="822518" y="822872"/>
                </a:moveTo>
                <a:lnTo>
                  <a:pt x="784860" y="822872"/>
                </a:lnTo>
                <a:lnTo>
                  <a:pt x="791210" y="829222"/>
                </a:lnTo>
                <a:lnTo>
                  <a:pt x="828865" y="829222"/>
                </a:lnTo>
                <a:lnTo>
                  <a:pt x="822518" y="822872"/>
                </a:lnTo>
                <a:close/>
              </a:path>
              <a:path w="2548255" h="2548890">
                <a:moveTo>
                  <a:pt x="828865" y="829222"/>
                </a:moveTo>
                <a:lnTo>
                  <a:pt x="791210" y="829222"/>
                </a:lnTo>
                <a:lnTo>
                  <a:pt x="797560" y="835572"/>
                </a:lnTo>
                <a:lnTo>
                  <a:pt x="835213" y="835572"/>
                </a:lnTo>
                <a:lnTo>
                  <a:pt x="828865" y="829222"/>
                </a:lnTo>
                <a:close/>
              </a:path>
              <a:path w="2548255" h="2548890">
                <a:moveTo>
                  <a:pt x="835213" y="835572"/>
                </a:moveTo>
                <a:lnTo>
                  <a:pt x="797560" y="835572"/>
                </a:lnTo>
                <a:lnTo>
                  <a:pt x="803910" y="841922"/>
                </a:lnTo>
                <a:lnTo>
                  <a:pt x="841560" y="841922"/>
                </a:lnTo>
                <a:lnTo>
                  <a:pt x="835213" y="835572"/>
                </a:lnTo>
                <a:close/>
              </a:path>
              <a:path w="2548255" h="2548890">
                <a:moveTo>
                  <a:pt x="841560" y="841922"/>
                </a:moveTo>
                <a:lnTo>
                  <a:pt x="803910" y="841922"/>
                </a:lnTo>
                <a:lnTo>
                  <a:pt x="810260" y="848272"/>
                </a:lnTo>
                <a:lnTo>
                  <a:pt x="847907" y="848272"/>
                </a:lnTo>
                <a:lnTo>
                  <a:pt x="841560" y="841922"/>
                </a:lnTo>
                <a:close/>
              </a:path>
              <a:path w="2548255" h="2548890">
                <a:moveTo>
                  <a:pt x="847907" y="848272"/>
                </a:moveTo>
                <a:lnTo>
                  <a:pt x="810260" y="848272"/>
                </a:lnTo>
                <a:lnTo>
                  <a:pt x="816610" y="854622"/>
                </a:lnTo>
                <a:lnTo>
                  <a:pt x="854254" y="854622"/>
                </a:lnTo>
                <a:lnTo>
                  <a:pt x="847907" y="848272"/>
                </a:lnTo>
                <a:close/>
              </a:path>
              <a:path w="2548255" h="2548890">
                <a:moveTo>
                  <a:pt x="854254" y="854622"/>
                </a:moveTo>
                <a:lnTo>
                  <a:pt x="816610" y="854622"/>
                </a:lnTo>
                <a:lnTo>
                  <a:pt x="822960" y="860972"/>
                </a:lnTo>
                <a:lnTo>
                  <a:pt x="860602" y="860972"/>
                </a:lnTo>
                <a:lnTo>
                  <a:pt x="854254" y="854622"/>
                </a:lnTo>
                <a:close/>
              </a:path>
              <a:path w="2548255" h="2548890">
                <a:moveTo>
                  <a:pt x="860602" y="860972"/>
                </a:moveTo>
                <a:lnTo>
                  <a:pt x="822960" y="860972"/>
                </a:lnTo>
                <a:lnTo>
                  <a:pt x="829310" y="867322"/>
                </a:lnTo>
                <a:lnTo>
                  <a:pt x="866949" y="867322"/>
                </a:lnTo>
                <a:lnTo>
                  <a:pt x="860602" y="860972"/>
                </a:lnTo>
                <a:close/>
              </a:path>
              <a:path w="2548255" h="2548890">
                <a:moveTo>
                  <a:pt x="866949" y="867322"/>
                </a:moveTo>
                <a:lnTo>
                  <a:pt x="829310" y="867322"/>
                </a:lnTo>
                <a:lnTo>
                  <a:pt x="842010" y="880022"/>
                </a:lnTo>
                <a:lnTo>
                  <a:pt x="879644" y="880022"/>
                </a:lnTo>
                <a:lnTo>
                  <a:pt x="866949" y="867322"/>
                </a:lnTo>
                <a:close/>
              </a:path>
              <a:path w="2548255" h="2548890">
                <a:moveTo>
                  <a:pt x="879644" y="880022"/>
                </a:moveTo>
                <a:lnTo>
                  <a:pt x="842010" y="880022"/>
                </a:lnTo>
                <a:lnTo>
                  <a:pt x="848360" y="886372"/>
                </a:lnTo>
                <a:lnTo>
                  <a:pt x="885991" y="886372"/>
                </a:lnTo>
                <a:lnTo>
                  <a:pt x="879644" y="880022"/>
                </a:lnTo>
                <a:close/>
              </a:path>
              <a:path w="2548255" h="2548890">
                <a:moveTo>
                  <a:pt x="885991" y="886372"/>
                </a:moveTo>
                <a:lnTo>
                  <a:pt x="848360" y="886372"/>
                </a:lnTo>
                <a:lnTo>
                  <a:pt x="854710" y="892722"/>
                </a:lnTo>
                <a:lnTo>
                  <a:pt x="892338" y="892722"/>
                </a:lnTo>
                <a:lnTo>
                  <a:pt x="885991" y="886372"/>
                </a:lnTo>
                <a:close/>
              </a:path>
              <a:path w="2548255" h="2548890">
                <a:moveTo>
                  <a:pt x="892338" y="892722"/>
                </a:moveTo>
                <a:lnTo>
                  <a:pt x="854710" y="892722"/>
                </a:lnTo>
                <a:lnTo>
                  <a:pt x="861060" y="899072"/>
                </a:lnTo>
                <a:lnTo>
                  <a:pt x="898685" y="899072"/>
                </a:lnTo>
                <a:lnTo>
                  <a:pt x="892338" y="892722"/>
                </a:lnTo>
                <a:close/>
              </a:path>
              <a:path w="2548255" h="2548890">
                <a:moveTo>
                  <a:pt x="898685" y="899072"/>
                </a:moveTo>
                <a:lnTo>
                  <a:pt x="861060" y="899072"/>
                </a:lnTo>
                <a:lnTo>
                  <a:pt x="867410" y="905422"/>
                </a:lnTo>
                <a:lnTo>
                  <a:pt x="905033" y="905422"/>
                </a:lnTo>
                <a:lnTo>
                  <a:pt x="898685" y="899072"/>
                </a:lnTo>
                <a:close/>
              </a:path>
              <a:path w="2548255" h="2548890">
                <a:moveTo>
                  <a:pt x="905033" y="905422"/>
                </a:moveTo>
                <a:lnTo>
                  <a:pt x="867410" y="905422"/>
                </a:lnTo>
                <a:lnTo>
                  <a:pt x="873760" y="911772"/>
                </a:lnTo>
                <a:lnTo>
                  <a:pt x="911380" y="911772"/>
                </a:lnTo>
                <a:lnTo>
                  <a:pt x="905033" y="905422"/>
                </a:lnTo>
                <a:close/>
              </a:path>
              <a:path w="2548255" h="2548890">
                <a:moveTo>
                  <a:pt x="911380" y="911772"/>
                </a:moveTo>
                <a:lnTo>
                  <a:pt x="873760" y="911772"/>
                </a:lnTo>
                <a:lnTo>
                  <a:pt x="880110" y="918122"/>
                </a:lnTo>
                <a:lnTo>
                  <a:pt x="917727" y="918122"/>
                </a:lnTo>
                <a:lnTo>
                  <a:pt x="911380" y="911772"/>
                </a:lnTo>
                <a:close/>
              </a:path>
              <a:path w="2548255" h="2548890">
                <a:moveTo>
                  <a:pt x="917727" y="918122"/>
                </a:moveTo>
                <a:lnTo>
                  <a:pt x="880110" y="918122"/>
                </a:lnTo>
                <a:lnTo>
                  <a:pt x="886460" y="924472"/>
                </a:lnTo>
                <a:lnTo>
                  <a:pt x="924074" y="924472"/>
                </a:lnTo>
                <a:lnTo>
                  <a:pt x="917727" y="918122"/>
                </a:lnTo>
                <a:close/>
              </a:path>
              <a:path w="2548255" h="2548890">
                <a:moveTo>
                  <a:pt x="924074" y="924472"/>
                </a:moveTo>
                <a:lnTo>
                  <a:pt x="886460" y="924472"/>
                </a:lnTo>
                <a:lnTo>
                  <a:pt x="989330" y="1027342"/>
                </a:lnTo>
                <a:lnTo>
                  <a:pt x="1026900" y="1027342"/>
                </a:lnTo>
                <a:lnTo>
                  <a:pt x="924074" y="924472"/>
                </a:lnTo>
                <a:close/>
              </a:path>
              <a:path w="2548255" h="2548890">
                <a:moveTo>
                  <a:pt x="1026900" y="1027342"/>
                </a:moveTo>
                <a:lnTo>
                  <a:pt x="989330" y="1027342"/>
                </a:lnTo>
                <a:lnTo>
                  <a:pt x="1012190" y="1050202"/>
                </a:lnTo>
                <a:lnTo>
                  <a:pt x="1049750" y="1050202"/>
                </a:lnTo>
                <a:lnTo>
                  <a:pt x="1026900" y="1027342"/>
                </a:lnTo>
                <a:close/>
              </a:path>
              <a:path w="2548255" h="2548890">
                <a:moveTo>
                  <a:pt x="1049750" y="1050202"/>
                </a:moveTo>
                <a:lnTo>
                  <a:pt x="1012190" y="1050202"/>
                </a:lnTo>
                <a:lnTo>
                  <a:pt x="1037590" y="1075602"/>
                </a:lnTo>
                <a:lnTo>
                  <a:pt x="1075139" y="1075602"/>
                </a:lnTo>
                <a:lnTo>
                  <a:pt x="1049750" y="1050202"/>
                </a:lnTo>
                <a:close/>
              </a:path>
              <a:path w="2548255" h="2548890">
                <a:moveTo>
                  <a:pt x="1075139" y="1075602"/>
                </a:moveTo>
                <a:lnTo>
                  <a:pt x="1037590" y="1075602"/>
                </a:lnTo>
                <a:lnTo>
                  <a:pt x="1052830" y="1090842"/>
                </a:lnTo>
                <a:lnTo>
                  <a:pt x="1090373" y="1090842"/>
                </a:lnTo>
                <a:lnTo>
                  <a:pt x="1075139" y="1075602"/>
                </a:lnTo>
                <a:close/>
              </a:path>
              <a:path w="2548255" h="2548890">
                <a:moveTo>
                  <a:pt x="1090373" y="1090842"/>
                </a:moveTo>
                <a:lnTo>
                  <a:pt x="1052830" y="1090842"/>
                </a:lnTo>
                <a:lnTo>
                  <a:pt x="1065530" y="1103542"/>
                </a:lnTo>
                <a:lnTo>
                  <a:pt x="1103067" y="1103542"/>
                </a:lnTo>
                <a:lnTo>
                  <a:pt x="1090373" y="1090842"/>
                </a:lnTo>
                <a:close/>
              </a:path>
              <a:path w="2548255" h="2548890">
                <a:moveTo>
                  <a:pt x="1103067" y="1103542"/>
                </a:moveTo>
                <a:lnTo>
                  <a:pt x="1065530" y="1103542"/>
                </a:lnTo>
                <a:lnTo>
                  <a:pt x="1069340" y="1107352"/>
                </a:lnTo>
                <a:lnTo>
                  <a:pt x="1106876" y="1107352"/>
                </a:lnTo>
                <a:lnTo>
                  <a:pt x="1103067" y="1103542"/>
                </a:lnTo>
                <a:close/>
              </a:path>
              <a:path w="2548255" h="2548890">
                <a:moveTo>
                  <a:pt x="1106876" y="1107352"/>
                </a:moveTo>
                <a:lnTo>
                  <a:pt x="1069340" y="1107352"/>
                </a:lnTo>
                <a:lnTo>
                  <a:pt x="1071880" y="1109892"/>
                </a:lnTo>
                <a:lnTo>
                  <a:pt x="1109415" y="1109892"/>
                </a:lnTo>
                <a:lnTo>
                  <a:pt x="1106876" y="1107352"/>
                </a:lnTo>
                <a:close/>
              </a:path>
              <a:path w="2548255" h="2548890">
                <a:moveTo>
                  <a:pt x="1109415" y="1109892"/>
                </a:moveTo>
                <a:lnTo>
                  <a:pt x="1071880" y="1109892"/>
                </a:lnTo>
                <a:lnTo>
                  <a:pt x="1075690" y="1113702"/>
                </a:lnTo>
                <a:lnTo>
                  <a:pt x="1113223" y="1113702"/>
                </a:lnTo>
                <a:lnTo>
                  <a:pt x="1109415" y="1109892"/>
                </a:lnTo>
                <a:close/>
              </a:path>
              <a:path w="2548255" h="2548890">
                <a:moveTo>
                  <a:pt x="1113223" y="1113702"/>
                </a:moveTo>
                <a:lnTo>
                  <a:pt x="1075690" y="1113702"/>
                </a:lnTo>
                <a:lnTo>
                  <a:pt x="1107440" y="1145452"/>
                </a:lnTo>
                <a:lnTo>
                  <a:pt x="1144959" y="1145452"/>
                </a:lnTo>
                <a:lnTo>
                  <a:pt x="1113223" y="1113702"/>
                </a:lnTo>
                <a:close/>
              </a:path>
              <a:path w="2548255" h="2548890">
                <a:moveTo>
                  <a:pt x="1144959" y="1145452"/>
                </a:moveTo>
                <a:lnTo>
                  <a:pt x="1107440" y="1145452"/>
                </a:lnTo>
                <a:lnTo>
                  <a:pt x="1116330" y="1154342"/>
                </a:lnTo>
                <a:lnTo>
                  <a:pt x="1153845" y="1154342"/>
                </a:lnTo>
                <a:lnTo>
                  <a:pt x="1144959" y="1145452"/>
                </a:lnTo>
                <a:close/>
              </a:path>
              <a:path w="2548255" h="2548890">
                <a:moveTo>
                  <a:pt x="1153845" y="1154342"/>
                </a:moveTo>
                <a:lnTo>
                  <a:pt x="1116330" y="1154342"/>
                </a:lnTo>
                <a:lnTo>
                  <a:pt x="1122680" y="1160692"/>
                </a:lnTo>
                <a:lnTo>
                  <a:pt x="1160193" y="1160692"/>
                </a:lnTo>
                <a:lnTo>
                  <a:pt x="1153845" y="1154342"/>
                </a:lnTo>
                <a:close/>
              </a:path>
              <a:path w="2548255" h="2548890">
                <a:moveTo>
                  <a:pt x="1160193" y="1160692"/>
                </a:moveTo>
                <a:lnTo>
                  <a:pt x="1122680" y="1160692"/>
                </a:lnTo>
                <a:lnTo>
                  <a:pt x="1135380" y="1173392"/>
                </a:lnTo>
                <a:lnTo>
                  <a:pt x="1172887" y="1173392"/>
                </a:lnTo>
                <a:lnTo>
                  <a:pt x="1160193" y="1160692"/>
                </a:lnTo>
                <a:close/>
              </a:path>
              <a:path w="2548255" h="2548890">
                <a:moveTo>
                  <a:pt x="1172887" y="1173392"/>
                </a:moveTo>
                <a:lnTo>
                  <a:pt x="1135380" y="1173392"/>
                </a:lnTo>
                <a:lnTo>
                  <a:pt x="1139190" y="1177202"/>
                </a:lnTo>
                <a:lnTo>
                  <a:pt x="1176696" y="1177202"/>
                </a:lnTo>
                <a:lnTo>
                  <a:pt x="1172887" y="1173392"/>
                </a:lnTo>
                <a:close/>
              </a:path>
              <a:path w="2548255" h="2548890">
                <a:moveTo>
                  <a:pt x="1176696" y="1177202"/>
                </a:moveTo>
                <a:lnTo>
                  <a:pt x="1139190" y="1177202"/>
                </a:lnTo>
                <a:lnTo>
                  <a:pt x="1164590" y="1202602"/>
                </a:lnTo>
                <a:lnTo>
                  <a:pt x="1202085" y="1202602"/>
                </a:lnTo>
                <a:lnTo>
                  <a:pt x="1176696" y="1177202"/>
                </a:lnTo>
                <a:close/>
              </a:path>
              <a:path w="2548255" h="2548890">
                <a:moveTo>
                  <a:pt x="1202085" y="1202602"/>
                </a:moveTo>
                <a:lnTo>
                  <a:pt x="1164590" y="1202602"/>
                </a:lnTo>
                <a:lnTo>
                  <a:pt x="1167130" y="1205142"/>
                </a:lnTo>
                <a:lnTo>
                  <a:pt x="1204623" y="1205142"/>
                </a:lnTo>
                <a:lnTo>
                  <a:pt x="1202085" y="1202602"/>
                </a:lnTo>
                <a:close/>
              </a:path>
              <a:path w="2548255" h="2548890">
                <a:moveTo>
                  <a:pt x="1204623" y="1205142"/>
                </a:moveTo>
                <a:lnTo>
                  <a:pt x="1167130" y="1205142"/>
                </a:lnTo>
                <a:lnTo>
                  <a:pt x="1173480" y="1211492"/>
                </a:lnTo>
                <a:lnTo>
                  <a:pt x="1210971" y="1211492"/>
                </a:lnTo>
                <a:lnTo>
                  <a:pt x="1204623" y="1205142"/>
                </a:lnTo>
                <a:close/>
              </a:path>
              <a:path w="2548255" h="2548890">
                <a:moveTo>
                  <a:pt x="1210971" y="1211492"/>
                </a:moveTo>
                <a:lnTo>
                  <a:pt x="1173480" y="1211492"/>
                </a:lnTo>
                <a:lnTo>
                  <a:pt x="1192530" y="1230542"/>
                </a:lnTo>
                <a:lnTo>
                  <a:pt x="1230013" y="1230542"/>
                </a:lnTo>
                <a:lnTo>
                  <a:pt x="1210971" y="1211492"/>
                </a:lnTo>
                <a:close/>
              </a:path>
              <a:path w="2548255" h="2548890">
                <a:moveTo>
                  <a:pt x="1230013" y="1230542"/>
                </a:moveTo>
                <a:lnTo>
                  <a:pt x="1192530" y="1230542"/>
                </a:lnTo>
                <a:lnTo>
                  <a:pt x="1196340" y="1234352"/>
                </a:lnTo>
                <a:lnTo>
                  <a:pt x="1233821" y="1234352"/>
                </a:lnTo>
                <a:lnTo>
                  <a:pt x="1230013" y="1230542"/>
                </a:lnTo>
                <a:close/>
              </a:path>
              <a:path w="2548255" h="2548890">
                <a:moveTo>
                  <a:pt x="1233821" y="1234352"/>
                </a:moveTo>
                <a:lnTo>
                  <a:pt x="1196340" y="1234352"/>
                </a:lnTo>
                <a:lnTo>
                  <a:pt x="1211580" y="1249592"/>
                </a:lnTo>
                <a:lnTo>
                  <a:pt x="1249054" y="1249592"/>
                </a:lnTo>
                <a:lnTo>
                  <a:pt x="1233821" y="1234352"/>
                </a:lnTo>
                <a:close/>
              </a:path>
              <a:path w="2548255" h="2548890">
                <a:moveTo>
                  <a:pt x="1249054" y="1249592"/>
                </a:moveTo>
                <a:lnTo>
                  <a:pt x="1211580" y="1249592"/>
                </a:lnTo>
                <a:lnTo>
                  <a:pt x="1266190" y="1304202"/>
                </a:lnTo>
                <a:lnTo>
                  <a:pt x="1303641" y="1304202"/>
                </a:lnTo>
                <a:lnTo>
                  <a:pt x="1249054" y="1249592"/>
                </a:lnTo>
                <a:close/>
              </a:path>
              <a:path w="2548255" h="2548890">
                <a:moveTo>
                  <a:pt x="1303641" y="1304202"/>
                </a:moveTo>
                <a:lnTo>
                  <a:pt x="1266190" y="1304202"/>
                </a:lnTo>
                <a:lnTo>
                  <a:pt x="1268730" y="1306742"/>
                </a:lnTo>
                <a:lnTo>
                  <a:pt x="1306180" y="1306742"/>
                </a:lnTo>
                <a:lnTo>
                  <a:pt x="1303641" y="1304202"/>
                </a:lnTo>
                <a:close/>
              </a:path>
              <a:path w="2548255" h="2548890">
                <a:moveTo>
                  <a:pt x="1306180" y="1306742"/>
                </a:moveTo>
                <a:lnTo>
                  <a:pt x="1268730" y="1306742"/>
                </a:lnTo>
                <a:lnTo>
                  <a:pt x="1319530" y="1357542"/>
                </a:lnTo>
                <a:lnTo>
                  <a:pt x="1356958" y="1357542"/>
                </a:lnTo>
                <a:lnTo>
                  <a:pt x="1306180" y="1306742"/>
                </a:lnTo>
                <a:close/>
              </a:path>
              <a:path w="2548255" h="2548890">
                <a:moveTo>
                  <a:pt x="1356958" y="1357542"/>
                </a:moveTo>
                <a:lnTo>
                  <a:pt x="1319530" y="1357542"/>
                </a:lnTo>
                <a:lnTo>
                  <a:pt x="1380490" y="1418502"/>
                </a:lnTo>
                <a:lnTo>
                  <a:pt x="1417892" y="1418502"/>
                </a:lnTo>
                <a:lnTo>
                  <a:pt x="1356958" y="1357542"/>
                </a:lnTo>
                <a:close/>
              </a:path>
              <a:path w="2548255" h="2548890">
                <a:moveTo>
                  <a:pt x="1417892" y="1418502"/>
                </a:moveTo>
                <a:lnTo>
                  <a:pt x="1380490" y="1418502"/>
                </a:lnTo>
                <a:lnTo>
                  <a:pt x="1386840" y="1424852"/>
                </a:lnTo>
                <a:lnTo>
                  <a:pt x="1424239" y="1424852"/>
                </a:lnTo>
                <a:lnTo>
                  <a:pt x="1417892" y="1418502"/>
                </a:lnTo>
                <a:close/>
              </a:path>
              <a:path w="2548255" h="2548890">
                <a:moveTo>
                  <a:pt x="1424239" y="1424852"/>
                </a:moveTo>
                <a:lnTo>
                  <a:pt x="1386840" y="1424852"/>
                </a:lnTo>
                <a:lnTo>
                  <a:pt x="1402080" y="1440092"/>
                </a:lnTo>
                <a:lnTo>
                  <a:pt x="1439472" y="1440092"/>
                </a:lnTo>
                <a:lnTo>
                  <a:pt x="1424239" y="1424852"/>
                </a:lnTo>
                <a:close/>
              </a:path>
              <a:path w="2548255" h="2548890">
                <a:moveTo>
                  <a:pt x="1439472" y="1440092"/>
                </a:moveTo>
                <a:lnTo>
                  <a:pt x="1402080" y="1440092"/>
                </a:lnTo>
                <a:lnTo>
                  <a:pt x="1424940" y="1462952"/>
                </a:lnTo>
                <a:lnTo>
                  <a:pt x="1462322" y="1462952"/>
                </a:lnTo>
                <a:lnTo>
                  <a:pt x="1439472" y="1440092"/>
                </a:lnTo>
                <a:close/>
              </a:path>
              <a:path w="2548255" h="2548890">
                <a:moveTo>
                  <a:pt x="1462322" y="1462952"/>
                </a:moveTo>
                <a:lnTo>
                  <a:pt x="1424940" y="1462952"/>
                </a:lnTo>
                <a:lnTo>
                  <a:pt x="1433830" y="1471842"/>
                </a:lnTo>
                <a:lnTo>
                  <a:pt x="1471209" y="1471842"/>
                </a:lnTo>
                <a:lnTo>
                  <a:pt x="1462322" y="1462952"/>
                </a:lnTo>
                <a:close/>
              </a:path>
              <a:path w="2548255" h="2548890">
                <a:moveTo>
                  <a:pt x="1471209" y="1471842"/>
                </a:moveTo>
                <a:lnTo>
                  <a:pt x="1433830" y="1471842"/>
                </a:lnTo>
                <a:lnTo>
                  <a:pt x="1532890" y="1570902"/>
                </a:lnTo>
                <a:lnTo>
                  <a:pt x="1570226" y="1570902"/>
                </a:lnTo>
                <a:lnTo>
                  <a:pt x="1471209" y="1471842"/>
                </a:lnTo>
                <a:close/>
              </a:path>
              <a:path w="2548255" h="2548890">
                <a:moveTo>
                  <a:pt x="1570226" y="1570902"/>
                </a:moveTo>
                <a:lnTo>
                  <a:pt x="1532890" y="1570902"/>
                </a:lnTo>
                <a:lnTo>
                  <a:pt x="1539240" y="1577252"/>
                </a:lnTo>
                <a:lnTo>
                  <a:pt x="1576573" y="1577252"/>
                </a:lnTo>
                <a:lnTo>
                  <a:pt x="1570226" y="1570902"/>
                </a:lnTo>
                <a:close/>
              </a:path>
              <a:path w="2548255" h="2548890">
                <a:moveTo>
                  <a:pt x="1576573" y="1577252"/>
                </a:moveTo>
                <a:lnTo>
                  <a:pt x="1539240" y="1577252"/>
                </a:lnTo>
                <a:lnTo>
                  <a:pt x="1551940" y="1589952"/>
                </a:lnTo>
                <a:lnTo>
                  <a:pt x="1589268" y="1589952"/>
                </a:lnTo>
                <a:lnTo>
                  <a:pt x="1576573" y="1577252"/>
                </a:lnTo>
                <a:close/>
              </a:path>
              <a:path w="2548255" h="2548890">
                <a:moveTo>
                  <a:pt x="1589268" y="1589952"/>
                </a:moveTo>
                <a:lnTo>
                  <a:pt x="1551940" y="1589952"/>
                </a:lnTo>
                <a:lnTo>
                  <a:pt x="1615440" y="1653452"/>
                </a:lnTo>
                <a:lnTo>
                  <a:pt x="1652740" y="1653452"/>
                </a:lnTo>
                <a:lnTo>
                  <a:pt x="1589268" y="1589952"/>
                </a:lnTo>
                <a:close/>
              </a:path>
              <a:path w="2548255" h="2548890">
                <a:moveTo>
                  <a:pt x="1652740" y="1653452"/>
                </a:moveTo>
                <a:lnTo>
                  <a:pt x="1615440" y="1653452"/>
                </a:lnTo>
                <a:lnTo>
                  <a:pt x="1630680" y="1668692"/>
                </a:lnTo>
                <a:lnTo>
                  <a:pt x="1667974" y="1668692"/>
                </a:lnTo>
                <a:lnTo>
                  <a:pt x="1652740" y="1653452"/>
                </a:lnTo>
                <a:close/>
              </a:path>
              <a:path w="2548255" h="2548890">
                <a:moveTo>
                  <a:pt x="1667974" y="1668692"/>
                </a:moveTo>
                <a:lnTo>
                  <a:pt x="1630680" y="1668692"/>
                </a:lnTo>
                <a:lnTo>
                  <a:pt x="1634490" y="1672502"/>
                </a:lnTo>
                <a:lnTo>
                  <a:pt x="1671782" y="1672502"/>
                </a:lnTo>
                <a:lnTo>
                  <a:pt x="1667974" y="1668692"/>
                </a:lnTo>
                <a:close/>
              </a:path>
              <a:path w="2548255" h="2548890">
                <a:moveTo>
                  <a:pt x="1671782" y="1672502"/>
                </a:moveTo>
                <a:lnTo>
                  <a:pt x="1634490" y="1672502"/>
                </a:lnTo>
                <a:lnTo>
                  <a:pt x="1637030" y="1675042"/>
                </a:lnTo>
                <a:lnTo>
                  <a:pt x="1674321" y="1675042"/>
                </a:lnTo>
                <a:lnTo>
                  <a:pt x="1671782" y="1672502"/>
                </a:lnTo>
                <a:close/>
              </a:path>
              <a:path w="2548255" h="2548890">
                <a:moveTo>
                  <a:pt x="1674321" y="1675042"/>
                </a:moveTo>
                <a:lnTo>
                  <a:pt x="1637030" y="1675042"/>
                </a:lnTo>
                <a:lnTo>
                  <a:pt x="1640840" y="1678852"/>
                </a:lnTo>
                <a:lnTo>
                  <a:pt x="1678129" y="1678852"/>
                </a:lnTo>
                <a:lnTo>
                  <a:pt x="1674321" y="1675042"/>
                </a:lnTo>
                <a:close/>
              </a:path>
              <a:path w="2548255" h="2548890">
                <a:moveTo>
                  <a:pt x="1678129" y="1678852"/>
                </a:moveTo>
                <a:lnTo>
                  <a:pt x="1640840" y="1678852"/>
                </a:lnTo>
                <a:lnTo>
                  <a:pt x="1653540" y="1691552"/>
                </a:lnTo>
                <a:lnTo>
                  <a:pt x="1690824" y="1691552"/>
                </a:lnTo>
                <a:lnTo>
                  <a:pt x="1678129" y="1678852"/>
                </a:lnTo>
                <a:close/>
              </a:path>
              <a:path w="2548255" h="2548890">
                <a:moveTo>
                  <a:pt x="1690824" y="1691552"/>
                </a:moveTo>
                <a:lnTo>
                  <a:pt x="1653540" y="1691552"/>
                </a:lnTo>
                <a:lnTo>
                  <a:pt x="1668780" y="1706792"/>
                </a:lnTo>
                <a:lnTo>
                  <a:pt x="1706057" y="1706792"/>
                </a:lnTo>
                <a:lnTo>
                  <a:pt x="1690824" y="1691552"/>
                </a:lnTo>
                <a:close/>
              </a:path>
              <a:path w="2548255" h="2548890">
                <a:moveTo>
                  <a:pt x="1706057" y="1706792"/>
                </a:moveTo>
                <a:lnTo>
                  <a:pt x="1668780" y="1706792"/>
                </a:lnTo>
                <a:lnTo>
                  <a:pt x="1672590" y="1710602"/>
                </a:lnTo>
                <a:lnTo>
                  <a:pt x="1709866" y="1710602"/>
                </a:lnTo>
                <a:lnTo>
                  <a:pt x="1706057" y="1706792"/>
                </a:lnTo>
                <a:close/>
              </a:path>
              <a:path w="2548255" h="2548890">
                <a:moveTo>
                  <a:pt x="1709866" y="1710602"/>
                </a:moveTo>
                <a:lnTo>
                  <a:pt x="1672590" y="1710602"/>
                </a:lnTo>
                <a:lnTo>
                  <a:pt x="1681480" y="1719492"/>
                </a:lnTo>
                <a:lnTo>
                  <a:pt x="1718752" y="1719492"/>
                </a:lnTo>
                <a:lnTo>
                  <a:pt x="1709866" y="1710602"/>
                </a:lnTo>
                <a:close/>
              </a:path>
              <a:path w="2548255" h="2548890">
                <a:moveTo>
                  <a:pt x="1718752" y="1719492"/>
                </a:moveTo>
                <a:lnTo>
                  <a:pt x="1681480" y="1719492"/>
                </a:lnTo>
                <a:lnTo>
                  <a:pt x="1685290" y="1723302"/>
                </a:lnTo>
                <a:lnTo>
                  <a:pt x="1722560" y="1723302"/>
                </a:lnTo>
                <a:lnTo>
                  <a:pt x="1718752" y="1719492"/>
                </a:lnTo>
                <a:close/>
              </a:path>
              <a:path w="2548255" h="2548890">
                <a:moveTo>
                  <a:pt x="1722560" y="1723302"/>
                </a:moveTo>
                <a:lnTo>
                  <a:pt x="1685290" y="1723302"/>
                </a:lnTo>
                <a:lnTo>
                  <a:pt x="1700530" y="1738542"/>
                </a:lnTo>
                <a:lnTo>
                  <a:pt x="1737794" y="1738542"/>
                </a:lnTo>
                <a:lnTo>
                  <a:pt x="1722560" y="1723302"/>
                </a:lnTo>
                <a:close/>
              </a:path>
              <a:path w="2548255" h="2548890">
                <a:moveTo>
                  <a:pt x="2348401" y="2349412"/>
                </a:moveTo>
                <a:lnTo>
                  <a:pt x="2311400" y="2349412"/>
                </a:lnTo>
                <a:lnTo>
                  <a:pt x="2510790" y="2548802"/>
                </a:lnTo>
                <a:lnTo>
                  <a:pt x="2547705" y="2548802"/>
                </a:lnTo>
                <a:lnTo>
                  <a:pt x="2348401" y="2349412"/>
                </a:lnTo>
                <a:close/>
              </a:path>
              <a:path w="2548255" h="2548890">
                <a:moveTo>
                  <a:pt x="2345862" y="2346872"/>
                </a:moveTo>
                <a:lnTo>
                  <a:pt x="2308860" y="2346872"/>
                </a:lnTo>
                <a:lnTo>
                  <a:pt x="2310130" y="2348142"/>
                </a:lnTo>
                <a:lnTo>
                  <a:pt x="2347131" y="2348142"/>
                </a:lnTo>
                <a:lnTo>
                  <a:pt x="2345862" y="2346872"/>
                </a:lnTo>
                <a:close/>
              </a:path>
              <a:path w="2548255" h="2548890">
                <a:moveTo>
                  <a:pt x="2342053" y="2343062"/>
                </a:moveTo>
                <a:lnTo>
                  <a:pt x="2305050" y="2343062"/>
                </a:lnTo>
                <a:lnTo>
                  <a:pt x="2307590" y="2345602"/>
                </a:lnTo>
                <a:lnTo>
                  <a:pt x="2344592" y="2345602"/>
                </a:lnTo>
                <a:lnTo>
                  <a:pt x="2342053" y="2343062"/>
                </a:lnTo>
                <a:close/>
              </a:path>
              <a:path w="2548255" h="2548890">
                <a:moveTo>
                  <a:pt x="2339515" y="2340522"/>
                </a:moveTo>
                <a:lnTo>
                  <a:pt x="2302510" y="2340522"/>
                </a:lnTo>
                <a:lnTo>
                  <a:pt x="2303780" y="2341792"/>
                </a:lnTo>
                <a:lnTo>
                  <a:pt x="2340784" y="2341792"/>
                </a:lnTo>
                <a:lnTo>
                  <a:pt x="2339515" y="2340522"/>
                </a:lnTo>
                <a:close/>
              </a:path>
              <a:path w="2548255" h="2548890">
                <a:moveTo>
                  <a:pt x="2335706" y="2336712"/>
                </a:moveTo>
                <a:lnTo>
                  <a:pt x="2298700" y="2336712"/>
                </a:lnTo>
                <a:lnTo>
                  <a:pt x="2301240" y="2339252"/>
                </a:lnTo>
                <a:lnTo>
                  <a:pt x="2338245" y="2339252"/>
                </a:lnTo>
                <a:lnTo>
                  <a:pt x="2335706" y="2336712"/>
                </a:lnTo>
                <a:close/>
              </a:path>
              <a:path w="2548255" h="2548890">
                <a:moveTo>
                  <a:pt x="2333167" y="2334172"/>
                </a:moveTo>
                <a:lnTo>
                  <a:pt x="2296160" y="2334172"/>
                </a:lnTo>
                <a:lnTo>
                  <a:pt x="2297430" y="2335442"/>
                </a:lnTo>
                <a:lnTo>
                  <a:pt x="2334437" y="2335442"/>
                </a:lnTo>
                <a:lnTo>
                  <a:pt x="2333167" y="2334172"/>
                </a:lnTo>
                <a:close/>
              </a:path>
              <a:path w="2548255" h="2548890">
                <a:moveTo>
                  <a:pt x="2329359" y="2330362"/>
                </a:moveTo>
                <a:lnTo>
                  <a:pt x="2292350" y="2330362"/>
                </a:lnTo>
                <a:lnTo>
                  <a:pt x="2294890" y="2332902"/>
                </a:lnTo>
                <a:lnTo>
                  <a:pt x="2331898" y="2332902"/>
                </a:lnTo>
                <a:lnTo>
                  <a:pt x="2329359" y="2330362"/>
                </a:lnTo>
                <a:close/>
              </a:path>
              <a:path w="2548255" h="2548890">
                <a:moveTo>
                  <a:pt x="2326820" y="2327822"/>
                </a:moveTo>
                <a:lnTo>
                  <a:pt x="2289810" y="2327822"/>
                </a:lnTo>
                <a:lnTo>
                  <a:pt x="2291080" y="2329092"/>
                </a:lnTo>
                <a:lnTo>
                  <a:pt x="2328089" y="2329092"/>
                </a:lnTo>
                <a:lnTo>
                  <a:pt x="2326820" y="2327822"/>
                </a:lnTo>
                <a:close/>
              </a:path>
              <a:path w="2548255" h="2548890">
                <a:moveTo>
                  <a:pt x="2323012" y="2324012"/>
                </a:moveTo>
                <a:lnTo>
                  <a:pt x="2286000" y="2324012"/>
                </a:lnTo>
                <a:lnTo>
                  <a:pt x="2288540" y="2326552"/>
                </a:lnTo>
                <a:lnTo>
                  <a:pt x="2325551" y="2326552"/>
                </a:lnTo>
                <a:lnTo>
                  <a:pt x="2323012" y="2324012"/>
                </a:lnTo>
                <a:close/>
              </a:path>
              <a:path w="2548255" h="2548890">
                <a:moveTo>
                  <a:pt x="2320473" y="2321472"/>
                </a:moveTo>
                <a:lnTo>
                  <a:pt x="2283460" y="2321472"/>
                </a:lnTo>
                <a:lnTo>
                  <a:pt x="2284730" y="2322742"/>
                </a:lnTo>
                <a:lnTo>
                  <a:pt x="2321742" y="2322742"/>
                </a:lnTo>
                <a:lnTo>
                  <a:pt x="2320473" y="2321472"/>
                </a:lnTo>
                <a:close/>
              </a:path>
              <a:path w="2548255" h="2548890">
                <a:moveTo>
                  <a:pt x="2316664" y="2317662"/>
                </a:moveTo>
                <a:lnTo>
                  <a:pt x="2279650" y="2317662"/>
                </a:lnTo>
                <a:lnTo>
                  <a:pt x="2282190" y="2320202"/>
                </a:lnTo>
                <a:lnTo>
                  <a:pt x="2319203" y="2320202"/>
                </a:lnTo>
                <a:lnTo>
                  <a:pt x="2316664" y="2317662"/>
                </a:lnTo>
                <a:close/>
              </a:path>
              <a:path w="2548255" h="2548890">
                <a:moveTo>
                  <a:pt x="2314125" y="2315122"/>
                </a:moveTo>
                <a:lnTo>
                  <a:pt x="2277110" y="2315122"/>
                </a:lnTo>
                <a:lnTo>
                  <a:pt x="2278380" y="2316392"/>
                </a:lnTo>
                <a:lnTo>
                  <a:pt x="2315395" y="2316392"/>
                </a:lnTo>
                <a:lnTo>
                  <a:pt x="2314125" y="2315122"/>
                </a:lnTo>
                <a:close/>
              </a:path>
              <a:path w="2548255" h="2548890">
                <a:moveTo>
                  <a:pt x="2310317" y="2311312"/>
                </a:moveTo>
                <a:lnTo>
                  <a:pt x="2273300" y="2311312"/>
                </a:lnTo>
                <a:lnTo>
                  <a:pt x="2275840" y="2313852"/>
                </a:lnTo>
                <a:lnTo>
                  <a:pt x="2312856" y="2313852"/>
                </a:lnTo>
                <a:lnTo>
                  <a:pt x="2310317" y="2311312"/>
                </a:lnTo>
                <a:close/>
              </a:path>
              <a:path w="2548255" h="2548890">
                <a:moveTo>
                  <a:pt x="2307778" y="2308772"/>
                </a:moveTo>
                <a:lnTo>
                  <a:pt x="2270760" y="2308772"/>
                </a:lnTo>
                <a:lnTo>
                  <a:pt x="2272030" y="2310042"/>
                </a:lnTo>
                <a:lnTo>
                  <a:pt x="2309048" y="2310042"/>
                </a:lnTo>
                <a:lnTo>
                  <a:pt x="2307778" y="2308772"/>
                </a:lnTo>
                <a:close/>
              </a:path>
              <a:path w="2548255" h="2548890">
                <a:moveTo>
                  <a:pt x="2303970" y="2304962"/>
                </a:moveTo>
                <a:lnTo>
                  <a:pt x="2266950" y="2304962"/>
                </a:lnTo>
                <a:lnTo>
                  <a:pt x="2269490" y="2307502"/>
                </a:lnTo>
                <a:lnTo>
                  <a:pt x="2306509" y="2307502"/>
                </a:lnTo>
                <a:lnTo>
                  <a:pt x="2303970" y="2304962"/>
                </a:lnTo>
                <a:close/>
              </a:path>
              <a:path w="2548255" h="2548890">
                <a:moveTo>
                  <a:pt x="2301431" y="2302422"/>
                </a:moveTo>
                <a:lnTo>
                  <a:pt x="2264410" y="2302422"/>
                </a:lnTo>
                <a:lnTo>
                  <a:pt x="2265680" y="2303692"/>
                </a:lnTo>
                <a:lnTo>
                  <a:pt x="2302700" y="2303692"/>
                </a:lnTo>
                <a:lnTo>
                  <a:pt x="2301431" y="2302422"/>
                </a:lnTo>
                <a:close/>
              </a:path>
              <a:path w="2548255" h="2548890">
                <a:moveTo>
                  <a:pt x="2297623" y="2298612"/>
                </a:moveTo>
                <a:lnTo>
                  <a:pt x="2260600" y="2298612"/>
                </a:lnTo>
                <a:lnTo>
                  <a:pt x="2263140" y="2301152"/>
                </a:lnTo>
                <a:lnTo>
                  <a:pt x="2300161" y="2301152"/>
                </a:lnTo>
                <a:lnTo>
                  <a:pt x="2297623" y="2298612"/>
                </a:lnTo>
                <a:close/>
              </a:path>
              <a:path w="2548255" h="2548890">
                <a:moveTo>
                  <a:pt x="2295084" y="2296072"/>
                </a:moveTo>
                <a:lnTo>
                  <a:pt x="2258060" y="2296072"/>
                </a:lnTo>
                <a:lnTo>
                  <a:pt x="2259330" y="2297342"/>
                </a:lnTo>
                <a:lnTo>
                  <a:pt x="2296353" y="2297342"/>
                </a:lnTo>
                <a:lnTo>
                  <a:pt x="2295084" y="2296072"/>
                </a:lnTo>
                <a:close/>
              </a:path>
              <a:path w="2548255" h="2548890">
                <a:moveTo>
                  <a:pt x="2291275" y="2292262"/>
                </a:moveTo>
                <a:lnTo>
                  <a:pt x="2254250" y="2292262"/>
                </a:lnTo>
                <a:lnTo>
                  <a:pt x="2256790" y="2294802"/>
                </a:lnTo>
                <a:lnTo>
                  <a:pt x="2293814" y="2294802"/>
                </a:lnTo>
                <a:lnTo>
                  <a:pt x="2291275" y="2292262"/>
                </a:lnTo>
                <a:close/>
              </a:path>
              <a:path w="2548255" h="2548890">
                <a:moveTo>
                  <a:pt x="2288736" y="2289722"/>
                </a:moveTo>
                <a:lnTo>
                  <a:pt x="2251710" y="2289722"/>
                </a:lnTo>
                <a:lnTo>
                  <a:pt x="2252980" y="2290992"/>
                </a:lnTo>
                <a:lnTo>
                  <a:pt x="2290006" y="2290992"/>
                </a:lnTo>
                <a:lnTo>
                  <a:pt x="2288736" y="2289722"/>
                </a:lnTo>
                <a:close/>
              </a:path>
              <a:path w="2548255" h="2548890">
                <a:moveTo>
                  <a:pt x="2284928" y="2285912"/>
                </a:moveTo>
                <a:lnTo>
                  <a:pt x="2247900" y="2285912"/>
                </a:lnTo>
                <a:lnTo>
                  <a:pt x="2250440" y="2288452"/>
                </a:lnTo>
                <a:lnTo>
                  <a:pt x="2287467" y="2288452"/>
                </a:lnTo>
                <a:lnTo>
                  <a:pt x="2284928" y="2285912"/>
                </a:lnTo>
                <a:close/>
              </a:path>
              <a:path w="2548255" h="2548890">
                <a:moveTo>
                  <a:pt x="2282389" y="2283372"/>
                </a:moveTo>
                <a:lnTo>
                  <a:pt x="2245360" y="2283372"/>
                </a:lnTo>
                <a:lnTo>
                  <a:pt x="2246630" y="2284642"/>
                </a:lnTo>
                <a:lnTo>
                  <a:pt x="2283659" y="2284642"/>
                </a:lnTo>
                <a:lnTo>
                  <a:pt x="2282389" y="2283372"/>
                </a:lnTo>
                <a:close/>
              </a:path>
              <a:path w="2548255" h="2548890">
                <a:moveTo>
                  <a:pt x="2278581" y="2279562"/>
                </a:moveTo>
                <a:lnTo>
                  <a:pt x="2241550" y="2279562"/>
                </a:lnTo>
                <a:lnTo>
                  <a:pt x="2244090" y="2282102"/>
                </a:lnTo>
                <a:lnTo>
                  <a:pt x="2281120" y="2282102"/>
                </a:lnTo>
                <a:lnTo>
                  <a:pt x="2278581" y="2279562"/>
                </a:lnTo>
                <a:close/>
              </a:path>
              <a:path w="2548255" h="2548890">
                <a:moveTo>
                  <a:pt x="2276042" y="2277022"/>
                </a:moveTo>
                <a:lnTo>
                  <a:pt x="2239010" y="2277022"/>
                </a:lnTo>
                <a:lnTo>
                  <a:pt x="2240280" y="2278292"/>
                </a:lnTo>
                <a:lnTo>
                  <a:pt x="2277311" y="2278292"/>
                </a:lnTo>
                <a:lnTo>
                  <a:pt x="2276042" y="2277022"/>
                </a:lnTo>
                <a:close/>
              </a:path>
              <a:path w="2548255" h="2548890">
                <a:moveTo>
                  <a:pt x="2272234" y="2273212"/>
                </a:moveTo>
                <a:lnTo>
                  <a:pt x="2235200" y="2273212"/>
                </a:lnTo>
                <a:lnTo>
                  <a:pt x="2237740" y="2275752"/>
                </a:lnTo>
                <a:lnTo>
                  <a:pt x="2274772" y="2275752"/>
                </a:lnTo>
                <a:lnTo>
                  <a:pt x="2272234" y="2273212"/>
                </a:lnTo>
                <a:close/>
              </a:path>
              <a:path w="2548255" h="2548890">
                <a:moveTo>
                  <a:pt x="2269695" y="2270672"/>
                </a:moveTo>
                <a:lnTo>
                  <a:pt x="2232660" y="2270672"/>
                </a:lnTo>
                <a:lnTo>
                  <a:pt x="2233930" y="2271942"/>
                </a:lnTo>
                <a:lnTo>
                  <a:pt x="2270964" y="2271942"/>
                </a:lnTo>
                <a:lnTo>
                  <a:pt x="2269695" y="2270672"/>
                </a:lnTo>
                <a:close/>
              </a:path>
              <a:path w="2548255" h="2548890">
                <a:moveTo>
                  <a:pt x="2265886" y="2266862"/>
                </a:moveTo>
                <a:lnTo>
                  <a:pt x="2228850" y="2266862"/>
                </a:lnTo>
                <a:lnTo>
                  <a:pt x="2231390" y="2269402"/>
                </a:lnTo>
                <a:lnTo>
                  <a:pt x="2268425" y="2269402"/>
                </a:lnTo>
                <a:lnTo>
                  <a:pt x="2265886" y="2266862"/>
                </a:lnTo>
                <a:close/>
              </a:path>
              <a:path w="2548255" h="2548890">
                <a:moveTo>
                  <a:pt x="2263347" y="2264322"/>
                </a:moveTo>
                <a:lnTo>
                  <a:pt x="2226310" y="2264322"/>
                </a:lnTo>
                <a:lnTo>
                  <a:pt x="2227580" y="2265592"/>
                </a:lnTo>
                <a:lnTo>
                  <a:pt x="2264617" y="2265592"/>
                </a:lnTo>
                <a:lnTo>
                  <a:pt x="2263347" y="2264322"/>
                </a:lnTo>
                <a:close/>
              </a:path>
              <a:path w="2548255" h="2548890">
                <a:moveTo>
                  <a:pt x="2259539" y="2260512"/>
                </a:moveTo>
                <a:lnTo>
                  <a:pt x="2222500" y="2260512"/>
                </a:lnTo>
                <a:lnTo>
                  <a:pt x="2225040" y="2263052"/>
                </a:lnTo>
                <a:lnTo>
                  <a:pt x="2262078" y="2263052"/>
                </a:lnTo>
                <a:lnTo>
                  <a:pt x="2259539" y="2260512"/>
                </a:lnTo>
                <a:close/>
              </a:path>
              <a:path w="2548255" h="2548890">
                <a:moveTo>
                  <a:pt x="2257000" y="2257972"/>
                </a:moveTo>
                <a:lnTo>
                  <a:pt x="2219960" y="2257972"/>
                </a:lnTo>
                <a:lnTo>
                  <a:pt x="2221230" y="2259242"/>
                </a:lnTo>
                <a:lnTo>
                  <a:pt x="2258270" y="2259242"/>
                </a:lnTo>
                <a:lnTo>
                  <a:pt x="2257000" y="2257972"/>
                </a:lnTo>
                <a:close/>
              </a:path>
              <a:path w="2548255" h="2548890">
                <a:moveTo>
                  <a:pt x="2250653" y="2251622"/>
                </a:moveTo>
                <a:lnTo>
                  <a:pt x="2213610" y="2251622"/>
                </a:lnTo>
                <a:lnTo>
                  <a:pt x="2218690" y="2256702"/>
                </a:lnTo>
                <a:lnTo>
                  <a:pt x="2255731" y="2256702"/>
                </a:lnTo>
                <a:lnTo>
                  <a:pt x="2250653" y="2251622"/>
                </a:lnTo>
                <a:close/>
              </a:path>
              <a:path w="2548255" h="2548890">
                <a:moveTo>
                  <a:pt x="2246844" y="2247812"/>
                </a:moveTo>
                <a:lnTo>
                  <a:pt x="2209800" y="2247812"/>
                </a:lnTo>
                <a:lnTo>
                  <a:pt x="2212340" y="2250352"/>
                </a:lnTo>
                <a:lnTo>
                  <a:pt x="2249383" y="2250352"/>
                </a:lnTo>
                <a:lnTo>
                  <a:pt x="2246844" y="2247812"/>
                </a:lnTo>
                <a:close/>
              </a:path>
              <a:path w="2548255" h="2548890">
                <a:moveTo>
                  <a:pt x="2244306" y="2245272"/>
                </a:moveTo>
                <a:lnTo>
                  <a:pt x="2207260" y="2245272"/>
                </a:lnTo>
                <a:lnTo>
                  <a:pt x="2208530" y="2246542"/>
                </a:lnTo>
                <a:lnTo>
                  <a:pt x="2245575" y="2246542"/>
                </a:lnTo>
                <a:lnTo>
                  <a:pt x="2244306" y="2245272"/>
                </a:lnTo>
                <a:close/>
              </a:path>
              <a:path w="2548255" h="2548890">
                <a:moveTo>
                  <a:pt x="2240497" y="2241462"/>
                </a:moveTo>
                <a:lnTo>
                  <a:pt x="2203450" y="2241462"/>
                </a:lnTo>
                <a:lnTo>
                  <a:pt x="2205990" y="2244002"/>
                </a:lnTo>
                <a:lnTo>
                  <a:pt x="2243036" y="2244002"/>
                </a:lnTo>
                <a:lnTo>
                  <a:pt x="2240497" y="2241462"/>
                </a:lnTo>
                <a:close/>
              </a:path>
              <a:path w="2548255" h="2548890">
                <a:moveTo>
                  <a:pt x="2237958" y="2238922"/>
                </a:moveTo>
                <a:lnTo>
                  <a:pt x="2200910" y="2238922"/>
                </a:lnTo>
                <a:lnTo>
                  <a:pt x="2202180" y="2240192"/>
                </a:lnTo>
                <a:lnTo>
                  <a:pt x="2239228" y="2240192"/>
                </a:lnTo>
                <a:lnTo>
                  <a:pt x="2237958" y="2238922"/>
                </a:lnTo>
                <a:close/>
              </a:path>
              <a:path w="2548255" h="2548890">
                <a:moveTo>
                  <a:pt x="2234150" y="2235112"/>
                </a:moveTo>
                <a:lnTo>
                  <a:pt x="2197100" y="2235112"/>
                </a:lnTo>
                <a:lnTo>
                  <a:pt x="2199640" y="2237652"/>
                </a:lnTo>
                <a:lnTo>
                  <a:pt x="2236689" y="2237652"/>
                </a:lnTo>
                <a:lnTo>
                  <a:pt x="2234150" y="2235112"/>
                </a:lnTo>
                <a:close/>
              </a:path>
              <a:path w="2548255" h="2548890">
                <a:moveTo>
                  <a:pt x="2231611" y="2232572"/>
                </a:moveTo>
                <a:lnTo>
                  <a:pt x="2194560" y="2232572"/>
                </a:lnTo>
                <a:lnTo>
                  <a:pt x="2195830" y="2233842"/>
                </a:lnTo>
                <a:lnTo>
                  <a:pt x="2232880" y="2233842"/>
                </a:lnTo>
                <a:lnTo>
                  <a:pt x="2231611" y="2232572"/>
                </a:lnTo>
                <a:close/>
              </a:path>
              <a:path w="2548255" h="2548890">
                <a:moveTo>
                  <a:pt x="2227803" y="2228762"/>
                </a:moveTo>
                <a:lnTo>
                  <a:pt x="2190750" y="2228762"/>
                </a:lnTo>
                <a:lnTo>
                  <a:pt x="2193290" y="2231302"/>
                </a:lnTo>
                <a:lnTo>
                  <a:pt x="2230342" y="2231302"/>
                </a:lnTo>
                <a:lnTo>
                  <a:pt x="2227803" y="2228762"/>
                </a:lnTo>
                <a:close/>
              </a:path>
              <a:path w="2548255" h="2548890">
                <a:moveTo>
                  <a:pt x="2225264" y="2226222"/>
                </a:moveTo>
                <a:lnTo>
                  <a:pt x="2188210" y="2226222"/>
                </a:lnTo>
                <a:lnTo>
                  <a:pt x="2189480" y="2227492"/>
                </a:lnTo>
                <a:lnTo>
                  <a:pt x="2226533" y="2227492"/>
                </a:lnTo>
                <a:lnTo>
                  <a:pt x="2225264" y="2226222"/>
                </a:lnTo>
                <a:close/>
              </a:path>
              <a:path w="2548255" h="2548890">
                <a:moveTo>
                  <a:pt x="2221455" y="2222412"/>
                </a:moveTo>
                <a:lnTo>
                  <a:pt x="2184400" y="2222412"/>
                </a:lnTo>
                <a:lnTo>
                  <a:pt x="2186940" y="2224952"/>
                </a:lnTo>
                <a:lnTo>
                  <a:pt x="2223994" y="2224952"/>
                </a:lnTo>
                <a:lnTo>
                  <a:pt x="2221455" y="2222412"/>
                </a:lnTo>
                <a:close/>
              </a:path>
              <a:path w="2548255" h="2548890">
                <a:moveTo>
                  <a:pt x="2218916" y="2219872"/>
                </a:moveTo>
                <a:lnTo>
                  <a:pt x="2181860" y="2219872"/>
                </a:lnTo>
                <a:lnTo>
                  <a:pt x="2183130" y="2221142"/>
                </a:lnTo>
                <a:lnTo>
                  <a:pt x="2220186" y="2221142"/>
                </a:lnTo>
                <a:lnTo>
                  <a:pt x="2218916" y="2219872"/>
                </a:lnTo>
                <a:close/>
              </a:path>
              <a:path w="2548255" h="2548890">
                <a:moveTo>
                  <a:pt x="2215108" y="2216062"/>
                </a:moveTo>
                <a:lnTo>
                  <a:pt x="2178050" y="2216062"/>
                </a:lnTo>
                <a:lnTo>
                  <a:pt x="2180590" y="2218602"/>
                </a:lnTo>
                <a:lnTo>
                  <a:pt x="2217647" y="2218602"/>
                </a:lnTo>
                <a:lnTo>
                  <a:pt x="2215108" y="2216062"/>
                </a:lnTo>
                <a:close/>
              </a:path>
              <a:path w="2548255" h="2548890">
                <a:moveTo>
                  <a:pt x="2212569" y="2213522"/>
                </a:moveTo>
                <a:lnTo>
                  <a:pt x="2175510" y="2213522"/>
                </a:lnTo>
                <a:lnTo>
                  <a:pt x="2176780" y="2214792"/>
                </a:lnTo>
                <a:lnTo>
                  <a:pt x="2213839" y="2214792"/>
                </a:lnTo>
                <a:lnTo>
                  <a:pt x="2212569" y="2213522"/>
                </a:lnTo>
                <a:close/>
              </a:path>
              <a:path w="2548255" h="2548890">
                <a:moveTo>
                  <a:pt x="2208761" y="2209712"/>
                </a:moveTo>
                <a:lnTo>
                  <a:pt x="2171700" y="2209712"/>
                </a:lnTo>
                <a:lnTo>
                  <a:pt x="2174240" y="2212252"/>
                </a:lnTo>
                <a:lnTo>
                  <a:pt x="2211300" y="2212252"/>
                </a:lnTo>
                <a:lnTo>
                  <a:pt x="2208761" y="2209712"/>
                </a:lnTo>
                <a:close/>
              </a:path>
              <a:path w="2548255" h="2548890">
                <a:moveTo>
                  <a:pt x="2206222" y="2207172"/>
                </a:moveTo>
                <a:lnTo>
                  <a:pt x="2169160" y="2207172"/>
                </a:lnTo>
                <a:lnTo>
                  <a:pt x="2170430" y="2208442"/>
                </a:lnTo>
                <a:lnTo>
                  <a:pt x="2207491" y="2208442"/>
                </a:lnTo>
                <a:lnTo>
                  <a:pt x="2206222" y="2207172"/>
                </a:lnTo>
                <a:close/>
              </a:path>
              <a:path w="2548255" h="2548890">
                <a:moveTo>
                  <a:pt x="2202414" y="2203362"/>
                </a:moveTo>
                <a:lnTo>
                  <a:pt x="2165350" y="2203362"/>
                </a:lnTo>
                <a:lnTo>
                  <a:pt x="2167890" y="2205902"/>
                </a:lnTo>
                <a:lnTo>
                  <a:pt x="2204952" y="2205902"/>
                </a:lnTo>
                <a:lnTo>
                  <a:pt x="2202414" y="2203362"/>
                </a:lnTo>
                <a:close/>
              </a:path>
              <a:path w="2548255" h="2548890">
                <a:moveTo>
                  <a:pt x="2199875" y="2200822"/>
                </a:moveTo>
                <a:lnTo>
                  <a:pt x="2162810" y="2200822"/>
                </a:lnTo>
                <a:lnTo>
                  <a:pt x="2164080" y="2202092"/>
                </a:lnTo>
                <a:lnTo>
                  <a:pt x="2201144" y="2202092"/>
                </a:lnTo>
                <a:lnTo>
                  <a:pt x="2199875" y="2200822"/>
                </a:lnTo>
                <a:close/>
              </a:path>
              <a:path w="2548255" h="2548890">
                <a:moveTo>
                  <a:pt x="2196066" y="2197012"/>
                </a:moveTo>
                <a:lnTo>
                  <a:pt x="2159000" y="2197012"/>
                </a:lnTo>
                <a:lnTo>
                  <a:pt x="2161540" y="2199552"/>
                </a:lnTo>
                <a:lnTo>
                  <a:pt x="2198605" y="2199552"/>
                </a:lnTo>
                <a:lnTo>
                  <a:pt x="2196066" y="2197012"/>
                </a:lnTo>
                <a:close/>
              </a:path>
              <a:path w="2548255" h="2548890">
                <a:moveTo>
                  <a:pt x="2193527" y="2194472"/>
                </a:moveTo>
                <a:lnTo>
                  <a:pt x="2156460" y="2194472"/>
                </a:lnTo>
                <a:lnTo>
                  <a:pt x="2157730" y="2195742"/>
                </a:lnTo>
                <a:lnTo>
                  <a:pt x="2194797" y="2195742"/>
                </a:lnTo>
                <a:lnTo>
                  <a:pt x="2193527" y="2194472"/>
                </a:lnTo>
                <a:close/>
              </a:path>
              <a:path w="2548255" h="2548890">
                <a:moveTo>
                  <a:pt x="2187180" y="2188122"/>
                </a:moveTo>
                <a:lnTo>
                  <a:pt x="2150110" y="2188122"/>
                </a:lnTo>
                <a:lnTo>
                  <a:pt x="2155190" y="2193202"/>
                </a:lnTo>
                <a:lnTo>
                  <a:pt x="2192258" y="2193202"/>
                </a:lnTo>
                <a:lnTo>
                  <a:pt x="2187180" y="2188122"/>
                </a:lnTo>
                <a:close/>
              </a:path>
              <a:path w="2548255" h="2548890">
                <a:moveTo>
                  <a:pt x="2180833" y="2181772"/>
                </a:moveTo>
                <a:lnTo>
                  <a:pt x="2143760" y="2181772"/>
                </a:lnTo>
                <a:lnTo>
                  <a:pt x="2148840" y="2186852"/>
                </a:lnTo>
                <a:lnTo>
                  <a:pt x="2185911" y="2186852"/>
                </a:lnTo>
                <a:lnTo>
                  <a:pt x="2180833" y="2181772"/>
                </a:lnTo>
                <a:close/>
              </a:path>
              <a:path w="2548255" h="2548890">
                <a:moveTo>
                  <a:pt x="2174486" y="2175422"/>
                </a:moveTo>
                <a:lnTo>
                  <a:pt x="2137410" y="2175422"/>
                </a:lnTo>
                <a:lnTo>
                  <a:pt x="2142490" y="2180502"/>
                </a:lnTo>
                <a:lnTo>
                  <a:pt x="2179563" y="2180502"/>
                </a:lnTo>
                <a:lnTo>
                  <a:pt x="2174486" y="2175422"/>
                </a:lnTo>
                <a:close/>
              </a:path>
              <a:path w="2548255" h="2548890">
                <a:moveTo>
                  <a:pt x="2168138" y="2169072"/>
                </a:moveTo>
                <a:lnTo>
                  <a:pt x="2131060" y="2169072"/>
                </a:lnTo>
                <a:lnTo>
                  <a:pt x="2136140" y="2174152"/>
                </a:lnTo>
                <a:lnTo>
                  <a:pt x="2173216" y="2174152"/>
                </a:lnTo>
                <a:lnTo>
                  <a:pt x="2168138" y="2169072"/>
                </a:lnTo>
                <a:close/>
              </a:path>
              <a:path w="2548255" h="2548890">
                <a:moveTo>
                  <a:pt x="2161791" y="2162722"/>
                </a:moveTo>
                <a:lnTo>
                  <a:pt x="2124710" y="2162722"/>
                </a:lnTo>
                <a:lnTo>
                  <a:pt x="2129790" y="2167802"/>
                </a:lnTo>
                <a:lnTo>
                  <a:pt x="2166869" y="2167802"/>
                </a:lnTo>
                <a:lnTo>
                  <a:pt x="2161791" y="2162722"/>
                </a:lnTo>
                <a:close/>
              </a:path>
              <a:path w="2548255" h="2548890">
                <a:moveTo>
                  <a:pt x="2155444" y="2156372"/>
                </a:moveTo>
                <a:lnTo>
                  <a:pt x="2118360" y="2156372"/>
                </a:lnTo>
                <a:lnTo>
                  <a:pt x="2123440" y="2161452"/>
                </a:lnTo>
                <a:lnTo>
                  <a:pt x="2160522" y="2161452"/>
                </a:lnTo>
                <a:lnTo>
                  <a:pt x="2155444" y="2156372"/>
                </a:lnTo>
                <a:close/>
              </a:path>
              <a:path w="2548255" h="2548890">
                <a:moveTo>
                  <a:pt x="2149097" y="2150022"/>
                </a:moveTo>
                <a:lnTo>
                  <a:pt x="2112010" y="2150022"/>
                </a:lnTo>
                <a:lnTo>
                  <a:pt x="2117090" y="2155102"/>
                </a:lnTo>
                <a:lnTo>
                  <a:pt x="2154174" y="2155102"/>
                </a:lnTo>
                <a:lnTo>
                  <a:pt x="2149097" y="2150022"/>
                </a:lnTo>
                <a:close/>
              </a:path>
              <a:path w="2548255" h="2548890">
                <a:moveTo>
                  <a:pt x="2144019" y="2144942"/>
                </a:moveTo>
                <a:lnTo>
                  <a:pt x="2106930" y="2144942"/>
                </a:lnTo>
                <a:lnTo>
                  <a:pt x="2110740" y="2148752"/>
                </a:lnTo>
                <a:lnTo>
                  <a:pt x="2147827" y="2148752"/>
                </a:lnTo>
                <a:lnTo>
                  <a:pt x="2144019" y="2144942"/>
                </a:lnTo>
                <a:close/>
              </a:path>
              <a:path w="2548255" h="2548890">
                <a:moveTo>
                  <a:pt x="2137671" y="2138592"/>
                </a:moveTo>
                <a:lnTo>
                  <a:pt x="2100580" y="2138592"/>
                </a:lnTo>
                <a:lnTo>
                  <a:pt x="2105660" y="2143672"/>
                </a:lnTo>
                <a:lnTo>
                  <a:pt x="2142749" y="2143672"/>
                </a:lnTo>
                <a:lnTo>
                  <a:pt x="2137671" y="2138592"/>
                </a:lnTo>
                <a:close/>
              </a:path>
              <a:path w="2548255" h="2548890">
                <a:moveTo>
                  <a:pt x="2131324" y="2132242"/>
                </a:moveTo>
                <a:lnTo>
                  <a:pt x="2094230" y="2132242"/>
                </a:lnTo>
                <a:lnTo>
                  <a:pt x="2099310" y="2137322"/>
                </a:lnTo>
                <a:lnTo>
                  <a:pt x="2136402" y="2137322"/>
                </a:lnTo>
                <a:lnTo>
                  <a:pt x="2131324" y="2132242"/>
                </a:lnTo>
                <a:close/>
              </a:path>
              <a:path w="2548255" h="2548890">
                <a:moveTo>
                  <a:pt x="2124977" y="2125892"/>
                </a:moveTo>
                <a:lnTo>
                  <a:pt x="2087880" y="2125892"/>
                </a:lnTo>
                <a:lnTo>
                  <a:pt x="2092960" y="2130972"/>
                </a:lnTo>
                <a:lnTo>
                  <a:pt x="2130055" y="2130972"/>
                </a:lnTo>
                <a:lnTo>
                  <a:pt x="2124977" y="2125892"/>
                </a:lnTo>
                <a:close/>
              </a:path>
              <a:path w="2548255" h="2548890">
                <a:moveTo>
                  <a:pt x="2118630" y="2119542"/>
                </a:moveTo>
                <a:lnTo>
                  <a:pt x="2081530" y="2119542"/>
                </a:lnTo>
                <a:lnTo>
                  <a:pt x="2086610" y="2124622"/>
                </a:lnTo>
                <a:lnTo>
                  <a:pt x="2123708" y="2124622"/>
                </a:lnTo>
                <a:lnTo>
                  <a:pt x="2118630" y="2119542"/>
                </a:lnTo>
                <a:close/>
              </a:path>
              <a:path w="2548255" h="2548890">
                <a:moveTo>
                  <a:pt x="2112282" y="2113192"/>
                </a:moveTo>
                <a:lnTo>
                  <a:pt x="2075180" y="2113192"/>
                </a:lnTo>
                <a:lnTo>
                  <a:pt x="2080260" y="2118272"/>
                </a:lnTo>
                <a:lnTo>
                  <a:pt x="2117360" y="2118272"/>
                </a:lnTo>
                <a:lnTo>
                  <a:pt x="2112282" y="2113192"/>
                </a:lnTo>
                <a:close/>
              </a:path>
              <a:path w="2548255" h="2548890">
                <a:moveTo>
                  <a:pt x="2105935" y="2106842"/>
                </a:moveTo>
                <a:lnTo>
                  <a:pt x="2068830" y="2106842"/>
                </a:lnTo>
                <a:lnTo>
                  <a:pt x="2073910" y="2111922"/>
                </a:lnTo>
                <a:lnTo>
                  <a:pt x="2111013" y="2111922"/>
                </a:lnTo>
                <a:lnTo>
                  <a:pt x="2105935" y="2106842"/>
                </a:lnTo>
                <a:close/>
              </a:path>
              <a:path w="2548255" h="2548890">
                <a:moveTo>
                  <a:pt x="2099588" y="2100492"/>
                </a:moveTo>
                <a:lnTo>
                  <a:pt x="2062480" y="2100492"/>
                </a:lnTo>
                <a:lnTo>
                  <a:pt x="2067560" y="2105572"/>
                </a:lnTo>
                <a:lnTo>
                  <a:pt x="2104666" y="2105572"/>
                </a:lnTo>
                <a:lnTo>
                  <a:pt x="2099588" y="2100492"/>
                </a:lnTo>
                <a:close/>
              </a:path>
              <a:path w="2548255" h="2548890">
                <a:moveTo>
                  <a:pt x="2093241" y="2094142"/>
                </a:moveTo>
                <a:lnTo>
                  <a:pt x="2056130" y="2094142"/>
                </a:lnTo>
                <a:lnTo>
                  <a:pt x="2061210" y="2099222"/>
                </a:lnTo>
                <a:lnTo>
                  <a:pt x="2098318" y="2099222"/>
                </a:lnTo>
                <a:lnTo>
                  <a:pt x="2093241" y="2094142"/>
                </a:lnTo>
                <a:close/>
              </a:path>
              <a:path w="2548255" h="2548890">
                <a:moveTo>
                  <a:pt x="2086893" y="2087792"/>
                </a:moveTo>
                <a:lnTo>
                  <a:pt x="2049780" y="2087792"/>
                </a:lnTo>
                <a:lnTo>
                  <a:pt x="2054860" y="2092872"/>
                </a:lnTo>
                <a:lnTo>
                  <a:pt x="2091971" y="2092872"/>
                </a:lnTo>
                <a:lnTo>
                  <a:pt x="2086893" y="2087792"/>
                </a:lnTo>
                <a:close/>
              </a:path>
              <a:path w="2548255" h="2548890">
                <a:moveTo>
                  <a:pt x="2080546" y="2081442"/>
                </a:moveTo>
                <a:lnTo>
                  <a:pt x="2043430" y="2081442"/>
                </a:lnTo>
                <a:lnTo>
                  <a:pt x="2048510" y="2086522"/>
                </a:lnTo>
                <a:lnTo>
                  <a:pt x="2085624" y="2086522"/>
                </a:lnTo>
                <a:lnTo>
                  <a:pt x="2080546" y="2081442"/>
                </a:lnTo>
                <a:close/>
              </a:path>
              <a:path w="2548255" h="2548890">
                <a:moveTo>
                  <a:pt x="2074199" y="2075092"/>
                </a:moveTo>
                <a:lnTo>
                  <a:pt x="2037080" y="2075092"/>
                </a:lnTo>
                <a:lnTo>
                  <a:pt x="2042160" y="2080172"/>
                </a:lnTo>
                <a:lnTo>
                  <a:pt x="2079277" y="2080172"/>
                </a:lnTo>
                <a:lnTo>
                  <a:pt x="2074199" y="2075092"/>
                </a:lnTo>
                <a:close/>
              </a:path>
              <a:path w="2548255" h="2548890">
                <a:moveTo>
                  <a:pt x="2067852" y="2068742"/>
                </a:moveTo>
                <a:lnTo>
                  <a:pt x="2030730" y="2068742"/>
                </a:lnTo>
                <a:lnTo>
                  <a:pt x="2035810" y="2073822"/>
                </a:lnTo>
                <a:lnTo>
                  <a:pt x="2072929" y="2073822"/>
                </a:lnTo>
                <a:lnTo>
                  <a:pt x="2067852" y="2068742"/>
                </a:lnTo>
                <a:close/>
              </a:path>
              <a:path w="2548255" h="2548890">
                <a:moveTo>
                  <a:pt x="2061504" y="2062392"/>
                </a:moveTo>
                <a:lnTo>
                  <a:pt x="2024380" y="2062392"/>
                </a:lnTo>
                <a:lnTo>
                  <a:pt x="2029460" y="2067472"/>
                </a:lnTo>
                <a:lnTo>
                  <a:pt x="2066582" y="2067472"/>
                </a:lnTo>
                <a:lnTo>
                  <a:pt x="2061504" y="2062392"/>
                </a:lnTo>
                <a:close/>
              </a:path>
              <a:path w="2548255" h="2548890">
                <a:moveTo>
                  <a:pt x="2055157" y="2056042"/>
                </a:moveTo>
                <a:lnTo>
                  <a:pt x="2018030" y="2056042"/>
                </a:lnTo>
                <a:lnTo>
                  <a:pt x="2023110" y="2061122"/>
                </a:lnTo>
                <a:lnTo>
                  <a:pt x="2060235" y="2061122"/>
                </a:lnTo>
                <a:lnTo>
                  <a:pt x="2055157" y="2056042"/>
                </a:lnTo>
                <a:close/>
              </a:path>
              <a:path w="2548255" h="2548890">
                <a:moveTo>
                  <a:pt x="2048810" y="2049692"/>
                </a:moveTo>
                <a:lnTo>
                  <a:pt x="2011680" y="2049692"/>
                </a:lnTo>
                <a:lnTo>
                  <a:pt x="2016760" y="2054772"/>
                </a:lnTo>
                <a:lnTo>
                  <a:pt x="2053888" y="2054772"/>
                </a:lnTo>
                <a:lnTo>
                  <a:pt x="2048810" y="2049692"/>
                </a:lnTo>
                <a:close/>
              </a:path>
              <a:path w="2548255" h="2548890">
                <a:moveTo>
                  <a:pt x="2042463" y="2043342"/>
                </a:moveTo>
                <a:lnTo>
                  <a:pt x="2005330" y="2043342"/>
                </a:lnTo>
                <a:lnTo>
                  <a:pt x="2010410" y="2048422"/>
                </a:lnTo>
                <a:lnTo>
                  <a:pt x="2047540" y="2048422"/>
                </a:lnTo>
                <a:lnTo>
                  <a:pt x="2042463" y="2043342"/>
                </a:lnTo>
                <a:close/>
              </a:path>
              <a:path w="2548255" h="2548890">
                <a:moveTo>
                  <a:pt x="2036115" y="2036992"/>
                </a:moveTo>
                <a:lnTo>
                  <a:pt x="1998980" y="2036992"/>
                </a:lnTo>
                <a:lnTo>
                  <a:pt x="2004060" y="2042072"/>
                </a:lnTo>
                <a:lnTo>
                  <a:pt x="2041193" y="2042072"/>
                </a:lnTo>
                <a:lnTo>
                  <a:pt x="2036115" y="2036992"/>
                </a:lnTo>
                <a:close/>
              </a:path>
              <a:path w="2548255" h="2548890">
                <a:moveTo>
                  <a:pt x="2029768" y="2030642"/>
                </a:moveTo>
                <a:lnTo>
                  <a:pt x="1992630" y="2030642"/>
                </a:lnTo>
                <a:lnTo>
                  <a:pt x="1997710" y="2035722"/>
                </a:lnTo>
                <a:lnTo>
                  <a:pt x="2034846" y="2035722"/>
                </a:lnTo>
                <a:lnTo>
                  <a:pt x="2029768" y="2030642"/>
                </a:lnTo>
                <a:close/>
              </a:path>
              <a:path w="2548255" h="2548890">
                <a:moveTo>
                  <a:pt x="2023421" y="2024292"/>
                </a:moveTo>
                <a:lnTo>
                  <a:pt x="1986280" y="2024292"/>
                </a:lnTo>
                <a:lnTo>
                  <a:pt x="1991360" y="2029372"/>
                </a:lnTo>
                <a:lnTo>
                  <a:pt x="2028499" y="2029372"/>
                </a:lnTo>
                <a:lnTo>
                  <a:pt x="2023421" y="2024292"/>
                </a:lnTo>
                <a:close/>
              </a:path>
              <a:path w="2548255" h="2548890">
                <a:moveTo>
                  <a:pt x="2017073" y="2017942"/>
                </a:moveTo>
                <a:lnTo>
                  <a:pt x="1979930" y="2017942"/>
                </a:lnTo>
                <a:lnTo>
                  <a:pt x="1985010" y="2023022"/>
                </a:lnTo>
                <a:lnTo>
                  <a:pt x="2022151" y="2023022"/>
                </a:lnTo>
                <a:lnTo>
                  <a:pt x="2017073" y="2017942"/>
                </a:lnTo>
                <a:close/>
              </a:path>
              <a:path w="2548255" h="2548890">
                <a:moveTo>
                  <a:pt x="2010726" y="2011592"/>
                </a:moveTo>
                <a:lnTo>
                  <a:pt x="1973580" y="2011592"/>
                </a:lnTo>
                <a:lnTo>
                  <a:pt x="1978660" y="2016672"/>
                </a:lnTo>
                <a:lnTo>
                  <a:pt x="2015804" y="2016672"/>
                </a:lnTo>
                <a:lnTo>
                  <a:pt x="2010726" y="2011592"/>
                </a:lnTo>
                <a:close/>
              </a:path>
              <a:path w="2548255" h="2548890">
                <a:moveTo>
                  <a:pt x="2004379" y="2005242"/>
                </a:moveTo>
                <a:lnTo>
                  <a:pt x="1967230" y="2005242"/>
                </a:lnTo>
                <a:lnTo>
                  <a:pt x="1972310" y="2010322"/>
                </a:lnTo>
                <a:lnTo>
                  <a:pt x="2009457" y="2010322"/>
                </a:lnTo>
                <a:lnTo>
                  <a:pt x="2004379" y="2005242"/>
                </a:lnTo>
                <a:close/>
              </a:path>
              <a:path w="2548255" h="2548890">
                <a:moveTo>
                  <a:pt x="1998032" y="1998892"/>
                </a:moveTo>
                <a:lnTo>
                  <a:pt x="1960880" y="1998892"/>
                </a:lnTo>
                <a:lnTo>
                  <a:pt x="1965960" y="2003972"/>
                </a:lnTo>
                <a:lnTo>
                  <a:pt x="2003109" y="2003972"/>
                </a:lnTo>
                <a:lnTo>
                  <a:pt x="1998032" y="1998892"/>
                </a:lnTo>
                <a:close/>
              </a:path>
              <a:path w="2548255" h="2548890">
                <a:moveTo>
                  <a:pt x="1991684" y="1992542"/>
                </a:moveTo>
                <a:lnTo>
                  <a:pt x="1954530" y="1992542"/>
                </a:lnTo>
                <a:lnTo>
                  <a:pt x="1959610" y="1997622"/>
                </a:lnTo>
                <a:lnTo>
                  <a:pt x="1996762" y="1997622"/>
                </a:lnTo>
                <a:lnTo>
                  <a:pt x="1991684" y="1992542"/>
                </a:lnTo>
                <a:close/>
              </a:path>
              <a:path w="2548255" h="2548890">
                <a:moveTo>
                  <a:pt x="1985337" y="1986192"/>
                </a:moveTo>
                <a:lnTo>
                  <a:pt x="1948180" y="1986192"/>
                </a:lnTo>
                <a:lnTo>
                  <a:pt x="1953260" y="1991272"/>
                </a:lnTo>
                <a:lnTo>
                  <a:pt x="1990415" y="1991272"/>
                </a:lnTo>
                <a:lnTo>
                  <a:pt x="1985337" y="1986192"/>
                </a:lnTo>
                <a:close/>
              </a:path>
              <a:path w="2548255" h="2548890">
                <a:moveTo>
                  <a:pt x="1978990" y="1979842"/>
                </a:moveTo>
                <a:lnTo>
                  <a:pt x="1941830" y="1979842"/>
                </a:lnTo>
                <a:lnTo>
                  <a:pt x="1946910" y="1984922"/>
                </a:lnTo>
                <a:lnTo>
                  <a:pt x="1984068" y="1984922"/>
                </a:lnTo>
                <a:lnTo>
                  <a:pt x="1978990" y="1979842"/>
                </a:lnTo>
                <a:close/>
              </a:path>
              <a:path w="2548255" h="2548890">
                <a:moveTo>
                  <a:pt x="1972643" y="1973492"/>
                </a:moveTo>
                <a:lnTo>
                  <a:pt x="1935480" y="1973492"/>
                </a:lnTo>
                <a:lnTo>
                  <a:pt x="1940560" y="1978572"/>
                </a:lnTo>
                <a:lnTo>
                  <a:pt x="1977720" y="1978572"/>
                </a:lnTo>
                <a:lnTo>
                  <a:pt x="1972643" y="1973492"/>
                </a:lnTo>
                <a:close/>
              </a:path>
              <a:path w="2548255" h="2548890">
                <a:moveTo>
                  <a:pt x="1966295" y="1967142"/>
                </a:moveTo>
                <a:lnTo>
                  <a:pt x="1929130" y="1967142"/>
                </a:lnTo>
                <a:lnTo>
                  <a:pt x="1934210" y="1972222"/>
                </a:lnTo>
                <a:lnTo>
                  <a:pt x="1971373" y="1972222"/>
                </a:lnTo>
                <a:lnTo>
                  <a:pt x="1966295" y="1967142"/>
                </a:lnTo>
                <a:close/>
              </a:path>
              <a:path w="2548255" h="2548890">
                <a:moveTo>
                  <a:pt x="1959948" y="1960792"/>
                </a:moveTo>
                <a:lnTo>
                  <a:pt x="1922780" y="1960792"/>
                </a:lnTo>
                <a:lnTo>
                  <a:pt x="1927860" y="1965872"/>
                </a:lnTo>
                <a:lnTo>
                  <a:pt x="1965026" y="1965872"/>
                </a:lnTo>
                <a:lnTo>
                  <a:pt x="1959948" y="1960792"/>
                </a:lnTo>
                <a:close/>
              </a:path>
              <a:path w="2548255" h="2548890">
                <a:moveTo>
                  <a:pt x="1953601" y="1954442"/>
                </a:moveTo>
                <a:lnTo>
                  <a:pt x="1916430" y="1954442"/>
                </a:lnTo>
                <a:lnTo>
                  <a:pt x="1921510" y="1959522"/>
                </a:lnTo>
                <a:lnTo>
                  <a:pt x="1958679" y="1959522"/>
                </a:lnTo>
                <a:lnTo>
                  <a:pt x="1953601" y="1954442"/>
                </a:lnTo>
                <a:close/>
              </a:path>
              <a:path w="2548255" h="2548890">
                <a:moveTo>
                  <a:pt x="1947254" y="1948092"/>
                </a:moveTo>
                <a:lnTo>
                  <a:pt x="1910080" y="1948092"/>
                </a:lnTo>
                <a:lnTo>
                  <a:pt x="1915160" y="1953172"/>
                </a:lnTo>
                <a:lnTo>
                  <a:pt x="1952331" y="1953172"/>
                </a:lnTo>
                <a:lnTo>
                  <a:pt x="1947254" y="1948092"/>
                </a:lnTo>
                <a:close/>
              </a:path>
              <a:path w="2548255" h="2548890">
                <a:moveTo>
                  <a:pt x="1739063" y="1739812"/>
                </a:moveTo>
                <a:lnTo>
                  <a:pt x="1701800" y="1739812"/>
                </a:lnTo>
                <a:lnTo>
                  <a:pt x="1908810" y="1946822"/>
                </a:lnTo>
                <a:lnTo>
                  <a:pt x="1945984" y="1946822"/>
                </a:lnTo>
                <a:lnTo>
                  <a:pt x="1739063" y="1739812"/>
                </a:lnTo>
                <a:close/>
              </a:path>
            </a:pathLst>
          </a:custGeom>
          <a:solidFill>
            <a:srgbClr val="003C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8" name="bg object 28"/>
          <p:cNvSpPr/>
          <p:nvPr/>
        </p:nvSpPr>
        <p:spPr>
          <a:xfrm>
            <a:off x="0" y="4342129"/>
            <a:ext cx="3347720" cy="2510790"/>
          </a:xfrm>
          <a:custGeom>
            <a:avLst/>
            <a:gdLst/>
            <a:ahLst/>
            <a:cxnLst/>
            <a:rect l="l" t="t" r="r" b="b"/>
            <a:pathLst>
              <a:path w="2510790" h="2510790">
                <a:moveTo>
                  <a:pt x="0" y="0"/>
                </a:moveTo>
                <a:lnTo>
                  <a:pt x="0" y="3810"/>
                </a:lnTo>
                <a:lnTo>
                  <a:pt x="3809" y="3810"/>
                </a:lnTo>
                <a:lnTo>
                  <a:pt x="0" y="0"/>
                </a:lnTo>
                <a:close/>
              </a:path>
              <a:path w="2510790" h="2510790">
                <a:moveTo>
                  <a:pt x="3810" y="3810"/>
                </a:moveTo>
                <a:lnTo>
                  <a:pt x="0" y="3810"/>
                </a:lnTo>
                <a:lnTo>
                  <a:pt x="0" y="10160"/>
                </a:lnTo>
                <a:lnTo>
                  <a:pt x="10159" y="10160"/>
                </a:lnTo>
                <a:lnTo>
                  <a:pt x="3810" y="3810"/>
                </a:lnTo>
                <a:close/>
              </a:path>
              <a:path w="2510790" h="2510790">
                <a:moveTo>
                  <a:pt x="10160" y="10160"/>
                </a:moveTo>
                <a:lnTo>
                  <a:pt x="0" y="10160"/>
                </a:lnTo>
                <a:lnTo>
                  <a:pt x="0" y="22860"/>
                </a:lnTo>
                <a:lnTo>
                  <a:pt x="22859" y="22860"/>
                </a:lnTo>
                <a:lnTo>
                  <a:pt x="10160" y="10160"/>
                </a:lnTo>
                <a:close/>
              </a:path>
              <a:path w="2510790" h="2510790">
                <a:moveTo>
                  <a:pt x="2286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29209" y="29210"/>
                </a:lnTo>
                <a:lnTo>
                  <a:pt x="22860" y="22860"/>
                </a:lnTo>
                <a:close/>
              </a:path>
              <a:path w="2510790" h="2510790">
                <a:moveTo>
                  <a:pt x="2921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35559" y="35560"/>
                </a:lnTo>
                <a:lnTo>
                  <a:pt x="29210" y="29210"/>
                </a:lnTo>
                <a:close/>
              </a:path>
              <a:path w="2510790" h="2510790">
                <a:moveTo>
                  <a:pt x="35560" y="35560"/>
                </a:moveTo>
                <a:lnTo>
                  <a:pt x="0" y="35560"/>
                </a:lnTo>
                <a:lnTo>
                  <a:pt x="0" y="38100"/>
                </a:lnTo>
                <a:lnTo>
                  <a:pt x="3810" y="41910"/>
                </a:lnTo>
                <a:lnTo>
                  <a:pt x="41910" y="41910"/>
                </a:lnTo>
                <a:lnTo>
                  <a:pt x="35560" y="35560"/>
                </a:lnTo>
                <a:close/>
              </a:path>
              <a:path w="2510790" h="2510790">
                <a:moveTo>
                  <a:pt x="41910" y="41910"/>
                </a:moveTo>
                <a:lnTo>
                  <a:pt x="3810" y="41910"/>
                </a:lnTo>
                <a:lnTo>
                  <a:pt x="10159" y="48260"/>
                </a:lnTo>
                <a:lnTo>
                  <a:pt x="48259" y="48260"/>
                </a:lnTo>
                <a:lnTo>
                  <a:pt x="41910" y="41910"/>
                </a:lnTo>
                <a:close/>
              </a:path>
              <a:path w="2510790" h="2510790">
                <a:moveTo>
                  <a:pt x="48260" y="48260"/>
                </a:moveTo>
                <a:lnTo>
                  <a:pt x="10160" y="48260"/>
                </a:lnTo>
                <a:lnTo>
                  <a:pt x="16510" y="54610"/>
                </a:lnTo>
                <a:lnTo>
                  <a:pt x="54610" y="54610"/>
                </a:lnTo>
                <a:lnTo>
                  <a:pt x="48260" y="48260"/>
                </a:lnTo>
                <a:close/>
              </a:path>
              <a:path w="2510790" h="2510790">
                <a:moveTo>
                  <a:pt x="54610" y="54610"/>
                </a:moveTo>
                <a:lnTo>
                  <a:pt x="16510" y="54610"/>
                </a:lnTo>
                <a:lnTo>
                  <a:pt x="22859" y="60959"/>
                </a:lnTo>
                <a:lnTo>
                  <a:pt x="60959" y="60959"/>
                </a:lnTo>
                <a:lnTo>
                  <a:pt x="54610" y="54610"/>
                </a:lnTo>
                <a:close/>
              </a:path>
              <a:path w="2510790" h="2510790">
                <a:moveTo>
                  <a:pt x="60960" y="60960"/>
                </a:moveTo>
                <a:lnTo>
                  <a:pt x="22860" y="60960"/>
                </a:lnTo>
                <a:lnTo>
                  <a:pt x="29209" y="67310"/>
                </a:lnTo>
                <a:lnTo>
                  <a:pt x="67309" y="67310"/>
                </a:lnTo>
                <a:lnTo>
                  <a:pt x="60960" y="60960"/>
                </a:lnTo>
                <a:close/>
              </a:path>
              <a:path w="2510790" h="2510790">
                <a:moveTo>
                  <a:pt x="67310" y="67310"/>
                </a:moveTo>
                <a:lnTo>
                  <a:pt x="29210" y="67310"/>
                </a:lnTo>
                <a:lnTo>
                  <a:pt x="35560" y="73660"/>
                </a:lnTo>
                <a:lnTo>
                  <a:pt x="73660" y="73660"/>
                </a:lnTo>
                <a:lnTo>
                  <a:pt x="67310" y="67310"/>
                </a:lnTo>
                <a:close/>
              </a:path>
              <a:path w="2510790" h="2510790">
                <a:moveTo>
                  <a:pt x="73660" y="73660"/>
                </a:moveTo>
                <a:lnTo>
                  <a:pt x="35560" y="73660"/>
                </a:lnTo>
                <a:lnTo>
                  <a:pt x="41909" y="80010"/>
                </a:lnTo>
                <a:lnTo>
                  <a:pt x="80009" y="80010"/>
                </a:lnTo>
                <a:lnTo>
                  <a:pt x="73660" y="73660"/>
                </a:lnTo>
                <a:close/>
              </a:path>
              <a:path w="2510790" h="2510790">
                <a:moveTo>
                  <a:pt x="80010" y="80010"/>
                </a:moveTo>
                <a:lnTo>
                  <a:pt x="41910" y="80010"/>
                </a:lnTo>
                <a:lnTo>
                  <a:pt x="48260" y="86360"/>
                </a:lnTo>
                <a:lnTo>
                  <a:pt x="86360" y="86360"/>
                </a:lnTo>
                <a:lnTo>
                  <a:pt x="80010" y="80010"/>
                </a:lnTo>
                <a:close/>
              </a:path>
              <a:path w="2510790" h="2510790">
                <a:moveTo>
                  <a:pt x="86360" y="86360"/>
                </a:moveTo>
                <a:lnTo>
                  <a:pt x="48260" y="86360"/>
                </a:lnTo>
                <a:lnTo>
                  <a:pt x="54609" y="92710"/>
                </a:lnTo>
                <a:lnTo>
                  <a:pt x="92709" y="92710"/>
                </a:lnTo>
                <a:lnTo>
                  <a:pt x="86360" y="86360"/>
                </a:lnTo>
                <a:close/>
              </a:path>
              <a:path w="2510790" h="2510790">
                <a:moveTo>
                  <a:pt x="92710" y="92710"/>
                </a:moveTo>
                <a:lnTo>
                  <a:pt x="54610" y="92710"/>
                </a:lnTo>
                <a:lnTo>
                  <a:pt x="60959" y="99059"/>
                </a:lnTo>
                <a:lnTo>
                  <a:pt x="99059" y="99059"/>
                </a:lnTo>
                <a:lnTo>
                  <a:pt x="92710" y="92710"/>
                </a:lnTo>
                <a:close/>
              </a:path>
              <a:path w="2510790" h="2510790">
                <a:moveTo>
                  <a:pt x="99060" y="99060"/>
                </a:moveTo>
                <a:lnTo>
                  <a:pt x="60960" y="99060"/>
                </a:lnTo>
                <a:lnTo>
                  <a:pt x="67309" y="105409"/>
                </a:lnTo>
                <a:lnTo>
                  <a:pt x="105409" y="105409"/>
                </a:lnTo>
                <a:lnTo>
                  <a:pt x="99060" y="99060"/>
                </a:lnTo>
                <a:close/>
              </a:path>
              <a:path w="2510790" h="2510790">
                <a:moveTo>
                  <a:pt x="105410" y="105410"/>
                </a:moveTo>
                <a:lnTo>
                  <a:pt x="67310" y="105410"/>
                </a:lnTo>
                <a:lnTo>
                  <a:pt x="73659" y="111760"/>
                </a:lnTo>
                <a:lnTo>
                  <a:pt x="111759" y="111760"/>
                </a:lnTo>
                <a:lnTo>
                  <a:pt x="105410" y="105410"/>
                </a:lnTo>
                <a:close/>
              </a:path>
              <a:path w="2510790" h="2510790">
                <a:moveTo>
                  <a:pt x="111760" y="111760"/>
                </a:moveTo>
                <a:lnTo>
                  <a:pt x="73660" y="111760"/>
                </a:lnTo>
                <a:lnTo>
                  <a:pt x="80009" y="118109"/>
                </a:lnTo>
                <a:lnTo>
                  <a:pt x="118109" y="118109"/>
                </a:lnTo>
                <a:lnTo>
                  <a:pt x="111760" y="111760"/>
                </a:lnTo>
                <a:close/>
              </a:path>
              <a:path w="2510790" h="2510790">
                <a:moveTo>
                  <a:pt x="118110" y="118110"/>
                </a:moveTo>
                <a:lnTo>
                  <a:pt x="80010" y="118110"/>
                </a:lnTo>
                <a:lnTo>
                  <a:pt x="86359" y="124460"/>
                </a:lnTo>
                <a:lnTo>
                  <a:pt x="124459" y="124460"/>
                </a:lnTo>
                <a:lnTo>
                  <a:pt x="118110" y="118110"/>
                </a:lnTo>
                <a:close/>
              </a:path>
              <a:path w="2510790" h="2510790">
                <a:moveTo>
                  <a:pt x="124460" y="124460"/>
                </a:moveTo>
                <a:lnTo>
                  <a:pt x="86360" y="124460"/>
                </a:lnTo>
                <a:lnTo>
                  <a:pt x="92709" y="130810"/>
                </a:lnTo>
                <a:lnTo>
                  <a:pt x="130810" y="130810"/>
                </a:lnTo>
                <a:lnTo>
                  <a:pt x="124460" y="124460"/>
                </a:lnTo>
                <a:close/>
              </a:path>
              <a:path w="2510790" h="2510790">
                <a:moveTo>
                  <a:pt x="130810" y="130810"/>
                </a:moveTo>
                <a:lnTo>
                  <a:pt x="92710" y="130810"/>
                </a:lnTo>
                <a:lnTo>
                  <a:pt x="99059" y="137159"/>
                </a:lnTo>
                <a:lnTo>
                  <a:pt x="137159" y="137159"/>
                </a:lnTo>
                <a:lnTo>
                  <a:pt x="130810" y="130810"/>
                </a:lnTo>
                <a:close/>
              </a:path>
              <a:path w="2510790" h="2510790">
                <a:moveTo>
                  <a:pt x="137160" y="137160"/>
                </a:moveTo>
                <a:lnTo>
                  <a:pt x="99060" y="137160"/>
                </a:lnTo>
                <a:lnTo>
                  <a:pt x="105409" y="143510"/>
                </a:lnTo>
                <a:lnTo>
                  <a:pt x="143509" y="143510"/>
                </a:lnTo>
                <a:lnTo>
                  <a:pt x="137160" y="137160"/>
                </a:lnTo>
                <a:close/>
              </a:path>
              <a:path w="2510790" h="2510790">
                <a:moveTo>
                  <a:pt x="143510" y="143510"/>
                </a:moveTo>
                <a:lnTo>
                  <a:pt x="105410" y="143510"/>
                </a:lnTo>
                <a:lnTo>
                  <a:pt x="111760" y="149860"/>
                </a:lnTo>
                <a:lnTo>
                  <a:pt x="149860" y="149860"/>
                </a:lnTo>
                <a:lnTo>
                  <a:pt x="143510" y="143510"/>
                </a:lnTo>
                <a:close/>
              </a:path>
              <a:path w="2510790" h="2510790">
                <a:moveTo>
                  <a:pt x="149860" y="149860"/>
                </a:moveTo>
                <a:lnTo>
                  <a:pt x="111760" y="149860"/>
                </a:lnTo>
                <a:lnTo>
                  <a:pt x="118109" y="156210"/>
                </a:lnTo>
                <a:lnTo>
                  <a:pt x="156209" y="156210"/>
                </a:lnTo>
                <a:lnTo>
                  <a:pt x="149860" y="149860"/>
                </a:lnTo>
                <a:close/>
              </a:path>
              <a:path w="2510790" h="2510790">
                <a:moveTo>
                  <a:pt x="156210" y="156210"/>
                </a:moveTo>
                <a:lnTo>
                  <a:pt x="118110" y="156210"/>
                </a:lnTo>
                <a:lnTo>
                  <a:pt x="124459" y="162560"/>
                </a:lnTo>
                <a:lnTo>
                  <a:pt x="162559" y="162560"/>
                </a:lnTo>
                <a:lnTo>
                  <a:pt x="156210" y="156210"/>
                </a:lnTo>
                <a:close/>
              </a:path>
              <a:path w="2510790" h="2510790">
                <a:moveTo>
                  <a:pt x="162560" y="162560"/>
                </a:moveTo>
                <a:lnTo>
                  <a:pt x="124460" y="162560"/>
                </a:lnTo>
                <a:lnTo>
                  <a:pt x="130809" y="168910"/>
                </a:lnTo>
                <a:lnTo>
                  <a:pt x="168909" y="168910"/>
                </a:lnTo>
                <a:lnTo>
                  <a:pt x="162560" y="162560"/>
                </a:lnTo>
                <a:close/>
              </a:path>
              <a:path w="2510790" h="2510790">
                <a:moveTo>
                  <a:pt x="168910" y="168910"/>
                </a:moveTo>
                <a:lnTo>
                  <a:pt x="130810" y="168910"/>
                </a:lnTo>
                <a:lnTo>
                  <a:pt x="137159" y="175259"/>
                </a:lnTo>
                <a:lnTo>
                  <a:pt x="175259" y="175259"/>
                </a:lnTo>
                <a:lnTo>
                  <a:pt x="168910" y="168910"/>
                </a:lnTo>
                <a:close/>
              </a:path>
              <a:path w="2510790" h="2510790">
                <a:moveTo>
                  <a:pt x="175260" y="175260"/>
                </a:moveTo>
                <a:lnTo>
                  <a:pt x="137160" y="175260"/>
                </a:lnTo>
                <a:lnTo>
                  <a:pt x="143510" y="181610"/>
                </a:lnTo>
                <a:lnTo>
                  <a:pt x="181610" y="181610"/>
                </a:lnTo>
                <a:lnTo>
                  <a:pt x="175260" y="175260"/>
                </a:lnTo>
                <a:close/>
              </a:path>
              <a:path w="2510790" h="2510790">
                <a:moveTo>
                  <a:pt x="181610" y="181610"/>
                </a:moveTo>
                <a:lnTo>
                  <a:pt x="143510" y="181610"/>
                </a:lnTo>
                <a:lnTo>
                  <a:pt x="156209" y="194310"/>
                </a:lnTo>
                <a:lnTo>
                  <a:pt x="194309" y="194310"/>
                </a:lnTo>
                <a:lnTo>
                  <a:pt x="181610" y="181610"/>
                </a:lnTo>
                <a:close/>
              </a:path>
              <a:path w="2510790" h="2510790">
                <a:moveTo>
                  <a:pt x="194310" y="194310"/>
                </a:moveTo>
                <a:lnTo>
                  <a:pt x="156210" y="194310"/>
                </a:lnTo>
                <a:lnTo>
                  <a:pt x="162559" y="200659"/>
                </a:lnTo>
                <a:lnTo>
                  <a:pt x="200659" y="200659"/>
                </a:lnTo>
                <a:lnTo>
                  <a:pt x="194310" y="194310"/>
                </a:lnTo>
                <a:close/>
              </a:path>
              <a:path w="2510790" h="2510790">
                <a:moveTo>
                  <a:pt x="200660" y="200660"/>
                </a:moveTo>
                <a:lnTo>
                  <a:pt x="162560" y="200660"/>
                </a:lnTo>
                <a:lnTo>
                  <a:pt x="175260" y="213360"/>
                </a:lnTo>
                <a:lnTo>
                  <a:pt x="213360" y="213360"/>
                </a:lnTo>
                <a:lnTo>
                  <a:pt x="200660" y="200660"/>
                </a:lnTo>
                <a:close/>
              </a:path>
              <a:path w="2510790" h="2510790">
                <a:moveTo>
                  <a:pt x="213360" y="213360"/>
                </a:moveTo>
                <a:lnTo>
                  <a:pt x="175260" y="213360"/>
                </a:lnTo>
                <a:lnTo>
                  <a:pt x="187959" y="226060"/>
                </a:lnTo>
                <a:lnTo>
                  <a:pt x="226059" y="226060"/>
                </a:lnTo>
                <a:lnTo>
                  <a:pt x="213360" y="213360"/>
                </a:lnTo>
                <a:close/>
              </a:path>
              <a:path w="2510790" h="2510790">
                <a:moveTo>
                  <a:pt x="226060" y="226060"/>
                </a:moveTo>
                <a:lnTo>
                  <a:pt x="187960" y="226060"/>
                </a:lnTo>
                <a:lnTo>
                  <a:pt x="194310" y="232410"/>
                </a:lnTo>
                <a:lnTo>
                  <a:pt x="232410" y="232410"/>
                </a:lnTo>
                <a:lnTo>
                  <a:pt x="226060" y="226060"/>
                </a:lnTo>
                <a:close/>
              </a:path>
              <a:path w="2510790" h="2510790">
                <a:moveTo>
                  <a:pt x="232410" y="232410"/>
                </a:moveTo>
                <a:lnTo>
                  <a:pt x="194310" y="232410"/>
                </a:lnTo>
                <a:lnTo>
                  <a:pt x="200659" y="238759"/>
                </a:lnTo>
                <a:lnTo>
                  <a:pt x="238759" y="238759"/>
                </a:lnTo>
                <a:lnTo>
                  <a:pt x="232410" y="232410"/>
                </a:lnTo>
                <a:close/>
              </a:path>
              <a:path w="2510790" h="2510790">
                <a:moveTo>
                  <a:pt x="238760" y="238760"/>
                </a:moveTo>
                <a:lnTo>
                  <a:pt x="200659" y="238760"/>
                </a:lnTo>
                <a:lnTo>
                  <a:pt x="207010" y="245110"/>
                </a:lnTo>
                <a:lnTo>
                  <a:pt x="245110" y="245110"/>
                </a:lnTo>
                <a:lnTo>
                  <a:pt x="238760" y="238760"/>
                </a:lnTo>
                <a:close/>
              </a:path>
              <a:path w="2510790" h="2510790">
                <a:moveTo>
                  <a:pt x="245110" y="245110"/>
                </a:moveTo>
                <a:lnTo>
                  <a:pt x="207010" y="245110"/>
                </a:lnTo>
                <a:lnTo>
                  <a:pt x="213359" y="251460"/>
                </a:lnTo>
                <a:lnTo>
                  <a:pt x="251459" y="251460"/>
                </a:lnTo>
                <a:lnTo>
                  <a:pt x="245110" y="245110"/>
                </a:lnTo>
                <a:close/>
              </a:path>
              <a:path w="2510790" h="2510790">
                <a:moveTo>
                  <a:pt x="251460" y="251460"/>
                </a:moveTo>
                <a:lnTo>
                  <a:pt x="213360" y="251460"/>
                </a:lnTo>
                <a:lnTo>
                  <a:pt x="219710" y="257810"/>
                </a:lnTo>
                <a:lnTo>
                  <a:pt x="257809" y="257810"/>
                </a:lnTo>
                <a:lnTo>
                  <a:pt x="251460" y="251460"/>
                </a:lnTo>
                <a:close/>
              </a:path>
              <a:path w="2510790" h="2510790">
                <a:moveTo>
                  <a:pt x="257810" y="257810"/>
                </a:moveTo>
                <a:lnTo>
                  <a:pt x="219710" y="257810"/>
                </a:lnTo>
                <a:lnTo>
                  <a:pt x="226059" y="264160"/>
                </a:lnTo>
                <a:lnTo>
                  <a:pt x="264159" y="264160"/>
                </a:lnTo>
                <a:lnTo>
                  <a:pt x="257810" y="257810"/>
                </a:lnTo>
                <a:close/>
              </a:path>
              <a:path w="2510790" h="2510790">
                <a:moveTo>
                  <a:pt x="264160" y="264160"/>
                </a:moveTo>
                <a:lnTo>
                  <a:pt x="226060" y="264160"/>
                </a:lnTo>
                <a:lnTo>
                  <a:pt x="232409" y="270510"/>
                </a:lnTo>
                <a:lnTo>
                  <a:pt x="270509" y="270510"/>
                </a:lnTo>
                <a:lnTo>
                  <a:pt x="264160" y="264160"/>
                </a:lnTo>
                <a:close/>
              </a:path>
              <a:path w="2510790" h="2510790">
                <a:moveTo>
                  <a:pt x="270510" y="270510"/>
                </a:moveTo>
                <a:lnTo>
                  <a:pt x="232410" y="270510"/>
                </a:lnTo>
                <a:lnTo>
                  <a:pt x="238760" y="276860"/>
                </a:lnTo>
                <a:lnTo>
                  <a:pt x="276860" y="276860"/>
                </a:lnTo>
                <a:lnTo>
                  <a:pt x="270510" y="270510"/>
                </a:lnTo>
                <a:close/>
              </a:path>
              <a:path w="2510790" h="2510790">
                <a:moveTo>
                  <a:pt x="276860" y="276860"/>
                </a:moveTo>
                <a:lnTo>
                  <a:pt x="238760" y="276860"/>
                </a:lnTo>
                <a:lnTo>
                  <a:pt x="245109" y="283210"/>
                </a:lnTo>
                <a:lnTo>
                  <a:pt x="283209" y="283210"/>
                </a:lnTo>
                <a:lnTo>
                  <a:pt x="276860" y="276860"/>
                </a:lnTo>
                <a:close/>
              </a:path>
              <a:path w="2510790" h="2510790">
                <a:moveTo>
                  <a:pt x="283210" y="283210"/>
                </a:moveTo>
                <a:lnTo>
                  <a:pt x="245110" y="283210"/>
                </a:lnTo>
                <a:lnTo>
                  <a:pt x="251459" y="289559"/>
                </a:lnTo>
                <a:lnTo>
                  <a:pt x="289559" y="289559"/>
                </a:lnTo>
                <a:lnTo>
                  <a:pt x="283210" y="283210"/>
                </a:lnTo>
                <a:close/>
              </a:path>
              <a:path w="2510790" h="2510790">
                <a:moveTo>
                  <a:pt x="289560" y="289560"/>
                </a:moveTo>
                <a:lnTo>
                  <a:pt x="251460" y="289560"/>
                </a:lnTo>
                <a:lnTo>
                  <a:pt x="257810" y="295910"/>
                </a:lnTo>
                <a:lnTo>
                  <a:pt x="295910" y="295910"/>
                </a:lnTo>
                <a:lnTo>
                  <a:pt x="289560" y="289560"/>
                </a:lnTo>
                <a:close/>
              </a:path>
              <a:path w="2510790" h="2510790">
                <a:moveTo>
                  <a:pt x="295910" y="295910"/>
                </a:moveTo>
                <a:lnTo>
                  <a:pt x="257810" y="295910"/>
                </a:lnTo>
                <a:lnTo>
                  <a:pt x="264159" y="302260"/>
                </a:lnTo>
                <a:lnTo>
                  <a:pt x="302259" y="302260"/>
                </a:lnTo>
                <a:lnTo>
                  <a:pt x="295910" y="295910"/>
                </a:lnTo>
                <a:close/>
              </a:path>
              <a:path w="2510790" h="2510790">
                <a:moveTo>
                  <a:pt x="302260" y="302260"/>
                </a:moveTo>
                <a:lnTo>
                  <a:pt x="264160" y="302260"/>
                </a:lnTo>
                <a:lnTo>
                  <a:pt x="270509" y="308610"/>
                </a:lnTo>
                <a:lnTo>
                  <a:pt x="308609" y="308610"/>
                </a:lnTo>
                <a:lnTo>
                  <a:pt x="302260" y="302260"/>
                </a:lnTo>
                <a:close/>
              </a:path>
              <a:path w="2510790" h="2510790">
                <a:moveTo>
                  <a:pt x="308610" y="308610"/>
                </a:moveTo>
                <a:lnTo>
                  <a:pt x="270510" y="308610"/>
                </a:lnTo>
                <a:lnTo>
                  <a:pt x="276859" y="314960"/>
                </a:lnTo>
                <a:lnTo>
                  <a:pt x="314960" y="314960"/>
                </a:lnTo>
                <a:lnTo>
                  <a:pt x="308610" y="308610"/>
                </a:lnTo>
                <a:close/>
              </a:path>
              <a:path w="2510790" h="2510790">
                <a:moveTo>
                  <a:pt x="314960" y="314960"/>
                </a:moveTo>
                <a:lnTo>
                  <a:pt x="276860" y="314960"/>
                </a:lnTo>
                <a:lnTo>
                  <a:pt x="283209" y="321310"/>
                </a:lnTo>
                <a:lnTo>
                  <a:pt x="321309" y="321310"/>
                </a:lnTo>
                <a:lnTo>
                  <a:pt x="314960" y="314960"/>
                </a:lnTo>
                <a:close/>
              </a:path>
              <a:path w="2510790" h="2510790">
                <a:moveTo>
                  <a:pt x="321310" y="321310"/>
                </a:moveTo>
                <a:lnTo>
                  <a:pt x="283210" y="321310"/>
                </a:lnTo>
                <a:lnTo>
                  <a:pt x="289559" y="327660"/>
                </a:lnTo>
                <a:lnTo>
                  <a:pt x="327659" y="327660"/>
                </a:lnTo>
                <a:lnTo>
                  <a:pt x="321310" y="321310"/>
                </a:lnTo>
                <a:close/>
              </a:path>
              <a:path w="2510790" h="2510790">
                <a:moveTo>
                  <a:pt x="327660" y="327660"/>
                </a:moveTo>
                <a:lnTo>
                  <a:pt x="289560" y="327660"/>
                </a:lnTo>
                <a:lnTo>
                  <a:pt x="295910" y="334010"/>
                </a:lnTo>
                <a:lnTo>
                  <a:pt x="334009" y="334010"/>
                </a:lnTo>
                <a:lnTo>
                  <a:pt x="327660" y="327660"/>
                </a:lnTo>
                <a:close/>
              </a:path>
              <a:path w="2510790" h="2510790">
                <a:moveTo>
                  <a:pt x="334010" y="334010"/>
                </a:moveTo>
                <a:lnTo>
                  <a:pt x="295910" y="334010"/>
                </a:lnTo>
                <a:lnTo>
                  <a:pt x="302260" y="340360"/>
                </a:lnTo>
                <a:lnTo>
                  <a:pt x="340360" y="340360"/>
                </a:lnTo>
                <a:lnTo>
                  <a:pt x="334010" y="334010"/>
                </a:lnTo>
                <a:close/>
              </a:path>
              <a:path w="2510790" h="2510790">
                <a:moveTo>
                  <a:pt x="340360" y="340360"/>
                </a:moveTo>
                <a:lnTo>
                  <a:pt x="302260" y="340360"/>
                </a:lnTo>
                <a:lnTo>
                  <a:pt x="314959" y="353060"/>
                </a:lnTo>
                <a:lnTo>
                  <a:pt x="353059" y="353060"/>
                </a:lnTo>
                <a:lnTo>
                  <a:pt x="340360" y="340360"/>
                </a:lnTo>
                <a:close/>
              </a:path>
              <a:path w="2510790" h="2510790">
                <a:moveTo>
                  <a:pt x="353060" y="353060"/>
                </a:moveTo>
                <a:lnTo>
                  <a:pt x="314960" y="353060"/>
                </a:lnTo>
                <a:lnTo>
                  <a:pt x="327659" y="365759"/>
                </a:lnTo>
                <a:lnTo>
                  <a:pt x="365759" y="365759"/>
                </a:lnTo>
                <a:lnTo>
                  <a:pt x="353060" y="353060"/>
                </a:lnTo>
                <a:close/>
              </a:path>
              <a:path w="2510790" h="2510790">
                <a:moveTo>
                  <a:pt x="365760" y="365760"/>
                </a:moveTo>
                <a:lnTo>
                  <a:pt x="327660" y="365760"/>
                </a:lnTo>
                <a:lnTo>
                  <a:pt x="334010" y="372110"/>
                </a:lnTo>
                <a:lnTo>
                  <a:pt x="372110" y="372110"/>
                </a:lnTo>
                <a:lnTo>
                  <a:pt x="365760" y="365760"/>
                </a:lnTo>
                <a:close/>
              </a:path>
              <a:path w="2510790" h="2510790">
                <a:moveTo>
                  <a:pt x="372110" y="372110"/>
                </a:moveTo>
                <a:lnTo>
                  <a:pt x="334010" y="372110"/>
                </a:lnTo>
                <a:lnTo>
                  <a:pt x="353060" y="391160"/>
                </a:lnTo>
                <a:lnTo>
                  <a:pt x="391160" y="391160"/>
                </a:lnTo>
                <a:lnTo>
                  <a:pt x="372110" y="372110"/>
                </a:lnTo>
                <a:close/>
              </a:path>
              <a:path w="2510790" h="2510790">
                <a:moveTo>
                  <a:pt x="391160" y="391160"/>
                </a:moveTo>
                <a:lnTo>
                  <a:pt x="353060" y="391160"/>
                </a:lnTo>
                <a:lnTo>
                  <a:pt x="359409" y="397510"/>
                </a:lnTo>
                <a:lnTo>
                  <a:pt x="397509" y="397510"/>
                </a:lnTo>
                <a:lnTo>
                  <a:pt x="391160" y="391160"/>
                </a:lnTo>
                <a:close/>
              </a:path>
              <a:path w="2510790" h="2510790">
                <a:moveTo>
                  <a:pt x="397510" y="397510"/>
                </a:moveTo>
                <a:lnTo>
                  <a:pt x="359410" y="397510"/>
                </a:lnTo>
                <a:lnTo>
                  <a:pt x="365759" y="403860"/>
                </a:lnTo>
                <a:lnTo>
                  <a:pt x="403859" y="403860"/>
                </a:lnTo>
                <a:lnTo>
                  <a:pt x="397510" y="397510"/>
                </a:lnTo>
                <a:close/>
              </a:path>
              <a:path w="2510790" h="2510790">
                <a:moveTo>
                  <a:pt x="403860" y="403860"/>
                </a:moveTo>
                <a:lnTo>
                  <a:pt x="365760" y="403860"/>
                </a:lnTo>
                <a:lnTo>
                  <a:pt x="384810" y="422910"/>
                </a:lnTo>
                <a:lnTo>
                  <a:pt x="422910" y="422910"/>
                </a:lnTo>
                <a:lnTo>
                  <a:pt x="403860" y="403860"/>
                </a:lnTo>
                <a:close/>
              </a:path>
              <a:path w="2510790" h="2510790">
                <a:moveTo>
                  <a:pt x="422910" y="422910"/>
                </a:moveTo>
                <a:lnTo>
                  <a:pt x="384810" y="422910"/>
                </a:lnTo>
                <a:lnTo>
                  <a:pt x="391160" y="429260"/>
                </a:lnTo>
                <a:lnTo>
                  <a:pt x="429259" y="429260"/>
                </a:lnTo>
                <a:lnTo>
                  <a:pt x="422910" y="422910"/>
                </a:lnTo>
                <a:close/>
              </a:path>
              <a:path w="2510790" h="2510790">
                <a:moveTo>
                  <a:pt x="429260" y="429260"/>
                </a:moveTo>
                <a:lnTo>
                  <a:pt x="391160" y="429260"/>
                </a:lnTo>
                <a:lnTo>
                  <a:pt x="397510" y="435610"/>
                </a:lnTo>
                <a:lnTo>
                  <a:pt x="435610" y="435610"/>
                </a:lnTo>
                <a:lnTo>
                  <a:pt x="429260" y="429260"/>
                </a:lnTo>
                <a:close/>
              </a:path>
              <a:path w="2510790" h="2510790">
                <a:moveTo>
                  <a:pt x="435610" y="435610"/>
                </a:moveTo>
                <a:lnTo>
                  <a:pt x="397510" y="435610"/>
                </a:lnTo>
                <a:lnTo>
                  <a:pt x="403859" y="441960"/>
                </a:lnTo>
                <a:lnTo>
                  <a:pt x="441959" y="441960"/>
                </a:lnTo>
                <a:lnTo>
                  <a:pt x="435610" y="435610"/>
                </a:lnTo>
                <a:close/>
              </a:path>
              <a:path w="2510790" h="2510790">
                <a:moveTo>
                  <a:pt x="441960" y="441960"/>
                </a:moveTo>
                <a:lnTo>
                  <a:pt x="403860" y="441960"/>
                </a:lnTo>
                <a:lnTo>
                  <a:pt x="410209" y="448309"/>
                </a:lnTo>
                <a:lnTo>
                  <a:pt x="448309" y="448309"/>
                </a:lnTo>
                <a:lnTo>
                  <a:pt x="441960" y="441960"/>
                </a:lnTo>
                <a:close/>
              </a:path>
              <a:path w="2510790" h="2510790">
                <a:moveTo>
                  <a:pt x="448310" y="448310"/>
                </a:moveTo>
                <a:lnTo>
                  <a:pt x="410210" y="448310"/>
                </a:lnTo>
                <a:lnTo>
                  <a:pt x="416559" y="454660"/>
                </a:lnTo>
                <a:lnTo>
                  <a:pt x="454659" y="454660"/>
                </a:lnTo>
                <a:lnTo>
                  <a:pt x="448310" y="448310"/>
                </a:lnTo>
                <a:close/>
              </a:path>
              <a:path w="2510790" h="2510790">
                <a:moveTo>
                  <a:pt x="454660" y="454660"/>
                </a:moveTo>
                <a:lnTo>
                  <a:pt x="416560" y="454660"/>
                </a:lnTo>
                <a:lnTo>
                  <a:pt x="422909" y="461010"/>
                </a:lnTo>
                <a:lnTo>
                  <a:pt x="461009" y="461010"/>
                </a:lnTo>
                <a:lnTo>
                  <a:pt x="454660" y="454660"/>
                </a:lnTo>
                <a:close/>
              </a:path>
              <a:path w="2510790" h="2510790">
                <a:moveTo>
                  <a:pt x="461010" y="461010"/>
                </a:moveTo>
                <a:lnTo>
                  <a:pt x="422910" y="461010"/>
                </a:lnTo>
                <a:lnTo>
                  <a:pt x="429259" y="467360"/>
                </a:lnTo>
                <a:lnTo>
                  <a:pt x="467359" y="467360"/>
                </a:lnTo>
                <a:lnTo>
                  <a:pt x="461010" y="461010"/>
                </a:lnTo>
                <a:close/>
              </a:path>
              <a:path w="2510790" h="2510790">
                <a:moveTo>
                  <a:pt x="467360" y="467360"/>
                </a:moveTo>
                <a:lnTo>
                  <a:pt x="429260" y="467360"/>
                </a:lnTo>
                <a:lnTo>
                  <a:pt x="435610" y="473710"/>
                </a:lnTo>
                <a:lnTo>
                  <a:pt x="473710" y="473710"/>
                </a:lnTo>
                <a:lnTo>
                  <a:pt x="467360" y="467360"/>
                </a:lnTo>
                <a:close/>
              </a:path>
              <a:path w="2510790" h="2510790">
                <a:moveTo>
                  <a:pt x="473710" y="473710"/>
                </a:moveTo>
                <a:lnTo>
                  <a:pt x="435610" y="473710"/>
                </a:lnTo>
                <a:lnTo>
                  <a:pt x="441959" y="480060"/>
                </a:lnTo>
                <a:lnTo>
                  <a:pt x="480060" y="480060"/>
                </a:lnTo>
                <a:lnTo>
                  <a:pt x="473710" y="473710"/>
                </a:lnTo>
                <a:close/>
              </a:path>
              <a:path w="2510790" h="2510790">
                <a:moveTo>
                  <a:pt x="480060" y="480060"/>
                </a:moveTo>
                <a:lnTo>
                  <a:pt x="441960" y="480060"/>
                </a:lnTo>
                <a:lnTo>
                  <a:pt x="448309" y="486410"/>
                </a:lnTo>
                <a:lnTo>
                  <a:pt x="486410" y="486410"/>
                </a:lnTo>
                <a:lnTo>
                  <a:pt x="480060" y="480060"/>
                </a:lnTo>
                <a:close/>
              </a:path>
              <a:path w="2510790" h="2510790">
                <a:moveTo>
                  <a:pt x="486410" y="486410"/>
                </a:moveTo>
                <a:lnTo>
                  <a:pt x="448310" y="486410"/>
                </a:lnTo>
                <a:lnTo>
                  <a:pt x="454659" y="492760"/>
                </a:lnTo>
                <a:lnTo>
                  <a:pt x="492759" y="492760"/>
                </a:lnTo>
                <a:lnTo>
                  <a:pt x="486410" y="486410"/>
                </a:lnTo>
                <a:close/>
              </a:path>
              <a:path w="2510790" h="2510790">
                <a:moveTo>
                  <a:pt x="492760" y="492760"/>
                </a:moveTo>
                <a:lnTo>
                  <a:pt x="454660" y="492760"/>
                </a:lnTo>
                <a:lnTo>
                  <a:pt x="461009" y="499109"/>
                </a:lnTo>
                <a:lnTo>
                  <a:pt x="499109" y="499109"/>
                </a:lnTo>
                <a:lnTo>
                  <a:pt x="492760" y="492760"/>
                </a:lnTo>
                <a:close/>
              </a:path>
              <a:path w="2510790" h="2510790">
                <a:moveTo>
                  <a:pt x="499110" y="499110"/>
                </a:moveTo>
                <a:lnTo>
                  <a:pt x="461010" y="499110"/>
                </a:lnTo>
                <a:lnTo>
                  <a:pt x="467360" y="505460"/>
                </a:lnTo>
                <a:lnTo>
                  <a:pt x="505459" y="505460"/>
                </a:lnTo>
                <a:lnTo>
                  <a:pt x="499110" y="499110"/>
                </a:lnTo>
                <a:close/>
              </a:path>
              <a:path w="2510790" h="2510790">
                <a:moveTo>
                  <a:pt x="505460" y="505460"/>
                </a:moveTo>
                <a:lnTo>
                  <a:pt x="467360" y="505460"/>
                </a:lnTo>
                <a:lnTo>
                  <a:pt x="473710" y="511810"/>
                </a:lnTo>
                <a:lnTo>
                  <a:pt x="511809" y="511810"/>
                </a:lnTo>
                <a:lnTo>
                  <a:pt x="505460" y="505460"/>
                </a:lnTo>
                <a:close/>
              </a:path>
              <a:path w="2510790" h="2510790">
                <a:moveTo>
                  <a:pt x="511810" y="511810"/>
                </a:moveTo>
                <a:lnTo>
                  <a:pt x="473710" y="511810"/>
                </a:lnTo>
                <a:lnTo>
                  <a:pt x="480059" y="518159"/>
                </a:lnTo>
                <a:lnTo>
                  <a:pt x="518159" y="518159"/>
                </a:lnTo>
                <a:lnTo>
                  <a:pt x="511810" y="511810"/>
                </a:lnTo>
                <a:close/>
              </a:path>
              <a:path w="2510790" h="2510790">
                <a:moveTo>
                  <a:pt x="518160" y="518160"/>
                </a:moveTo>
                <a:lnTo>
                  <a:pt x="480060" y="518160"/>
                </a:lnTo>
                <a:lnTo>
                  <a:pt x="486409" y="524510"/>
                </a:lnTo>
                <a:lnTo>
                  <a:pt x="524510" y="524510"/>
                </a:lnTo>
                <a:lnTo>
                  <a:pt x="518160" y="518160"/>
                </a:lnTo>
                <a:close/>
              </a:path>
              <a:path w="2510790" h="2510790">
                <a:moveTo>
                  <a:pt x="524510" y="524510"/>
                </a:moveTo>
                <a:lnTo>
                  <a:pt x="486410" y="524510"/>
                </a:lnTo>
                <a:lnTo>
                  <a:pt x="492759" y="530860"/>
                </a:lnTo>
                <a:lnTo>
                  <a:pt x="530860" y="530860"/>
                </a:lnTo>
                <a:lnTo>
                  <a:pt x="524510" y="524510"/>
                </a:lnTo>
                <a:close/>
              </a:path>
              <a:path w="2510790" h="2510790">
                <a:moveTo>
                  <a:pt x="530860" y="530860"/>
                </a:moveTo>
                <a:lnTo>
                  <a:pt x="492760" y="530860"/>
                </a:lnTo>
                <a:lnTo>
                  <a:pt x="499109" y="537209"/>
                </a:lnTo>
                <a:lnTo>
                  <a:pt x="537209" y="537209"/>
                </a:lnTo>
                <a:lnTo>
                  <a:pt x="530860" y="530860"/>
                </a:lnTo>
                <a:close/>
              </a:path>
              <a:path w="2510790" h="2510790">
                <a:moveTo>
                  <a:pt x="537210" y="537210"/>
                </a:moveTo>
                <a:lnTo>
                  <a:pt x="499110" y="537210"/>
                </a:lnTo>
                <a:lnTo>
                  <a:pt x="505459" y="543560"/>
                </a:lnTo>
                <a:lnTo>
                  <a:pt x="543560" y="543560"/>
                </a:lnTo>
                <a:lnTo>
                  <a:pt x="537210" y="537210"/>
                </a:lnTo>
                <a:close/>
              </a:path>
              <a:path w="2510790" h="2510790">
                <a:moveTo>
                  <a:pt x="543560" y="543560"/>
                </a:moveTo>
                <a:lnTo>
                  <a:pt x="505460" y="543560"/>
                </a:lnTo>
                <a:lnTo>
                  <a:pt x="511810" y="549910"/>
                </a:lnTo>
                <a:lnTo>
                  <a:pt x="549910" y="549910"/>
                </a:lnTo>
                <a:lnTo>
                  <a:pt x="543560" y="543560"/>
                </a:lnTo>
                <a:close/>
              </a:path>
              <a:path w="2510790" h="2510790">
                <a:moveTo>
                  <a:pt x="549910" y="549910"/>
                </a:moveTo>
                <a:lnTo>
                  <a:pt x="511810" y="549910"/>
                </a:lnTo>
                <a:lnTo>
                  <a:pt x="518159" y="556260"/>
                </a:lnTo>
                <a:lnTo>
                  <a:pt x="556259" y="556260"/>
                </a:lnTo>
                <a:lnTo>
                  <a:pt x="549910" y="549910"/>
                </a:lnTo>
                <a:close/>
              </a:path>
              <a:path w="2510790" h="2510790">
                <a:moveTo>
                  <a:pt x="556260" y="556260"/>
                </a:moveTo>
                <a:lnTo>
                  <a:pt x="518160" y="556260"/>
                </a:lnTo>
                <a:lnTo>
                  <a:pt x="524509" y="562610"/>
                </a:lnTo>
                <a:lnTo>
                  <a:pt x="562610" y="562610"/>
                </a:lnTo>
                <a:lnTo>
                  <a:pt x="556260" y="556260"/>
                </a:lnTo>
                <a:close/>
              </a:path>
              <a:path w="2510790" h="2510790">
                <a:moveTo>
                  <a:pt x="562610" y="562610"/>
                </a:moveTo>
                <a:lnTo>
                  <a:pt x="524510" y="562610"/>
                </a:lnTo>
                <a:lnTo>
                  <a:pt x="530859" y="568960"/>
                </a:lnTo>
                <a:lnTo>
                  <a:pt x="568959" y="568960"/>
                </a:lnTo>
                <a:lnTo>
                  <a:pt x="562610" y="562610"/>
                </a:lnTo>
                <a:close/>
              </a:path>
              <a:path w="2510790" h="2510790">
                <a:moveTo>
                  <a:pt x="568960" y="568960"/>
                </a:moveTo>
                <a:lnTo>
                  <a:pt x="530860" y="568960"/>
                </a:lnTo>
                <a:lnTo>
                  <a:pt x="537209" y="575310"/>
                </a:lnTo>
                <a:lnTo>
                  <a:pt x="575310" y="575310"/>
                </a:lnTo>
                <a:lnTo>
                  <a:pt x="568960" y="568960"/>
                </a:lnTo>
                <a:close/>
              </a:path>
              <a:path w="2510790" h="2510790">
                <a:moveTo>
                  <a:pt x="575310" y="575310"/>
                </a:moveTo>
                <a:lnTo>
                  <a:pt x="537210" y="575310"/>
                </a:lnTo>
                <a:lnTo>
                  <a:pt x="543560" y="581660"/>
                </a:lnTo>
                <a:lnTo>
                  <a:pt x="581659" y="581660"/>
                </a:lnTo>
                <a:lnTo>
                  <a:pt x="575310" y="575310"/>
                </a:lnTo>
                <a:close/>
              </a:path>
              <a:path w="2510790" h="2510790">
                <a:moveTo>
                  <a:pt x="581660" y="581660"/>
                </a:moveTo>
                <a:lnTo>
                  <a:pt x="543560" y="581660"/>
                </a:lnTo>
                <a:lnTo>
                  <a:pt x="549910" y="588010"/>
                </a:lnTo>
                <a:lnTo>
                  <a:pt x="588009" y="588010"/>
                </a:lnTo>
                <a:lnTo>
                  <a:pt x="581660" y="581660"/>
                </a:lnTo>
                <a:close/>
              </a:path>
              <a:path w="2510790" h="2510790">
                <a:moveTo>
                  <a:pt x="588010" y="588010"/>
                </a:moveTo>
                <a:lnTo>
                  <a:pt x="549910" y="588010"/>
                </a:lnTo>
                <a:lnTo>
                  <a:pt x="556260" y="594360"/>
                </a:lnTo>
                <a:lnTo>
                  <a:pt x="594360" y="594360"/>
                </a:lnTo>
                <a:lnTo>
                  <a:pt x="588010" y="588010"/>
                </a:lnTo>
                <a:close/>
              </a:path>
              <a:path w="2510790" h="2510790">
                <a:moveTo>
                  <a:pt x="594360" y="594360"/>
                </a:moveTo>
                <a:lnTo>
                  <a:pt x="556260" y="594360"/>
                </a:lnTo>
                <a:lnTo>
                  <a:pt x="562609" y="600710"/>
                </a:lnTo>
                <a:lnTo>
                  <a:pt x="600710" y="600710"/>
                </a:lnTo>
                <a:lnTo>
                  <a:pt x="594360" y="594360"/>
                </a:lnTo>
                <a:close/>
              </a:path>
              <a:path w="2510790" h="2510790">
                <a:moveTo>
                  <a:pt x="600710" y="600710"/>
                </a:moveTo>
                <a:lnTo>
                  <a:pt x="562610" y="600710"/>
                </a:lnTo>
                <a:lnTo>
                  <a:pt x="568960" y="607060"/>
                </a:lnTo>
                <a:lnTo>
                  <a:pt x="607059" y="607060"/>
                </a:lnTo>
                <a:lnTo>
                  <a:pt x="600710" y="600710"/>
                </a:lnTo>
                <a:close/>
              </a:path>
              <a:path w="2510790" h="2510790">
                <a:moveTo>
                  <a:pt x="607060" y="607060"/>
                </a:moveTo>
                <a:lnTo>
                  <a:pt x="568960" y="607060"/>
                </a:lnTo>
                <a:lnTo>
                  <a:pt x="575309" y="613410"/>
                </a:lnTo>
                <a:lnTo>
                  <a:pt x="613409" y="613410"/>
                </a:lnTo>
                <a:lnTo>
                  <a:pt x="607060" y="607060"/>
                </a:lnTo>
                <a:close/>
              </a:path>
              <a:path w="2510790" h="2510790">
                <a:moveTo>
                  <a:pt x="613410" y="613410"/>
                </a:moveTo>
                <a:lnTo>
                  <a:pt x="575310" y="613410"/>
                </a:lnTo>
                <a:lnTo>
                  <a:pt x="581659" y="619760"/>
                </a:lnTo>
                <a:lnTo>
                  <a:pt x="619760" y="619760"/>
                </a:lnTo>
                <a:lnTo>
                  <a:pt x="613410" y="613410"/>
                </a:lnTo>
                <a:close/>
              </a:path>
              <a:path w="2510790" h="2510790">
                <a:moveTo>
                  <a:pt x="619760" y="619760"/>
                </a:moveTo>
                <a:lnTo>
                  <a:pt x="581660" y="619760"/>
                </a:lnTo>
                <a:lnTo>
                  <a:pt x="588009" y="626110"/>
                </a:lnTo>
                <a:lnTo>
                  <a:pt x="626110" y="626110"/>
                </a:lnTo>
                <a:lnTo>
                  <a:pt x="619760" y="619760"/>
                </a:lnTo>
                <a:close/>
              </a:path>
              <a:path w="2510790" h="2510790">
                <a:moveTo>
                  <a:pt x="626110" y="626110"/>
                </a:moveTo>
                <a:lnTo>
                  <a:pt x="588010" y="626110"/>
                </a:lnTo>
                <a:lnTo>
                  <a:pt x="594360" y="632460"/>
                </a:lnTo>
                <a:lnTo>
                  <a:pt x="632460" y="632460"/>
                </a:lnTo>
                <a:lnTo>
                  <a:pt x="626110" y="626110"/>
                </a:lnTo>
                <a:close/>
              </a:path>
              <a:path w="2510790" h="2510790">
                <a:moveTo>
                  <a:pt x="632460" y="632460"/>
                </a:moveTo>
                <a:lnTo>
                  <a:pt x="594360" y="632460"/>
                </a:lnTo>
                <a:lnTo>
                  <a:pt x="600709" y="638809"/>
                </a:lnTo>
                <a:lnTo>
                  <a:pt x="638809" y="638809"/>
                </a:lnTo>
                <a:lnTo>
                  <a:pt x="632460" y="632460"/>
                </a:lnTo>
                <a:close/>
              </a:path>
              <a:path w="2510790" h="2510790">
                <a:moveTo>
                  <a:pt x="638810" y="638810"/>
                </a:moveTo>
                <a:lnTo>
                  <a:pt x="600710" y="638810"/>
                </a:lnTo>
                <a:lnTo>
                  <a:pt x="607060" y="645160"/>
                </a:lnTo>
                <a:lnTo>
                  <a:pt x="645160" y="645160"/>
                </a:lnTo>
                <a:lnTo>
                  <a:pt x="638810" y="638810"/>
                </a:lnTo>
                <a:close/>
              </a:path>
              <a:path w="2510790" h="2510790">
                <a:moveTo>
                  <a:pt x="645160" y="645160"/>
                </a:moveTo>
                <a:lnTo>
                  <a:pt x="607060" y="645160"/>
                </a:lnTo>
                <a:lnTo>
                  <a:pt x="613409" y="651510"/>
                </a:lnTo>
                <a:lnTo>
                  <a:pt x="651510" y="651510"/>
                </a:lnTo>
                <a:lnTo>
                  <a:pt x="645160" y="645160"/>
                </a:lnTo>
                <a:close/>
              </a:path>
              <a:path w="2510790" h="2510790">
                <a:moveTo>
                  <a:pt x="651510" y="651510"/>
                </a:moveTo>
                <a:lnTo>
                  <a:pt x="613410" y="651510"/>
                </a:lnTo>
                <a:lnTo>
                  <a:pt x="619759" y="657860"/>
                </a:lnTo>
                <a:lnTo>
                  <a:pt x="657859" y="657860"/>
                </a:lnTo>
                <a:lnTo>
                  <a:pt x="651510" y="651510"/>
                </a:lnTo>
                <a:close/>
              </a:path>
              <a:path w="2510790" h="2510790">
                <a:moveTo>
                  <a:pt x="657860" y="657860"/>
                </a:moveTo>
                <a:lnTo>
                  <a:pt x="619760" y="657860"/>
                </a:lnTo>
                <a:lnTo>
                  <a:pt x="626110" y="664210"/>
                </a:lnTo>
                <a:lnTo>
                  <a:pt x="664210" y="664210"/>
                </a:lnTo>
                <a:lnTo>
                  <a:pt x="657860" y="657860"/>
                </a:lnTo>
                <a:close/>
              </a:path>
              <a:path w="2510790" h="2510790">
                <a:moveTo>
                  <a:pt x="664210" y="664210"/>
                </a:moveTo>
                <a:lnTo>
                  <a:pt x="626110" y="664210"/>
                </a:lnTo>
                <a:lnTo>
                  <a:pt x="632460" y="670560"/>
                </a:lnTo>
                <a:lnTo>
                  <a:pt x="670560" y="670560"/>
                </a:lnTo>
                <a:lnTo>
                  <a:pt x="664210" y="664210"/>
                </a:lnTo>
                <a:close/>
              </a:path>
              <a:path w="2510790" h="2510790">
                <a:moveTo>
                  <a:pt x="670560" y="670560"/>
                </a:moveTo>
                <a:lnTo>
                  <a:pt x="632460" y="670560"/>
                </a:lnTo>
                <a:lnTo>
                  <a:pt x="638809" y="676909"/>
                </a:lnTo>
                <a:lnTo>
                  <a:pt x="676909" y="676909"/>
                </a:lnTo>
                <a:lnTo>
                  <a:pt x="670560" y="670560"/>
                </a:lnTo>
                <a:close/>
              </a:path>
              <a:path w="2510790" h="2510790">
                <a:moveTo>
                  <a:pt x="676910" y="676910"/>
                </a:moveTo>
                <a:lnTo>
                  <a:pt x="638810" y="676910"/>
                </a:lnTo>
                <a:lnTo>
                  <a:pt x="645160" y="683260"/>
                </a:lnTo>
                <a:lnTo>
                  <a:pt x="683260" y="683260"/>
                </a:lnTo>
                <a:lnTo>
                  <a:pt x="676910" y="676910"/>
                </a:lnTo>
                <a:close/>
              </a:path>
              <a:path w="2510790" h="2510790">
                <a:moveTo>
                  <a:pt x="683260" y="683260"/>
                </a:moveTo>
                <a:lnTo>
                  <a:pt x="645160" y="683260"/>
                </a:lnTo>
                <a:lnTo>
                  <a:pt x="651510" y="689610"/>
                </a:lnTo>
                <a:lnTo>
                  <a:pt x="689610" y="689610"/>
                </a:lnTo>
                <a:lnTo>
                  <a:pt x="683260" y="683260"/>
                </a:lnTo>
                <a:close/>
              </a:path>
              <a:path w="2510790" h="2510790">
                <a:moveTo>
                  <a:pt x="689610" y="689610"/>
                </a:moveTo>
                <a:lnTo>
                  <a:pt x="651510" y="689610"/>
                </a:lnTo>
                <a:lnTo>
                  <a:pt x="657859" y="695960"/>
                </a:lnTo>
                <a:lnTo>
                  <a:pt x="695959" y="695960"/>
                </a:lnTo>
                <a:lnTo>
                  <a:pt x="689610" y="689610"/>
                </a:lnTo>
                <a:close/>
              </a:path>
              <a:path w="2510790" h="2510790">
                <a:moveTo>
                  <a:pt x="695960" y="695960"/>
                </a:moveTo>
                <a:lnTo>
                  <a:pt x="657860" y="695960"/>
                </a:lnTo>
                <a:lnTo>
                  <a:pt x="664209" y="702310"/>
                </a:lnTo>
                <a:lnTo>
                  <a:pt x="702310" y="702310"/>
                </a:lnTo>
                <a:lnTo>
                  <a:pt x="695960" y="695960"/>
                </a:lnTo>
                <a:close/>
              </a:path>
              <a:path w="2510790" h="2510790">
                <a:moveTo>
                  <a:pt x="702310" y="702310"/>
                </a:moveTo>
                <a:lnTo>
                  <a:pt x="664210" y="702310"/>
                </a:lnTo>
                <a:lnTo>
                  <a:pt x="670559" y="708660"/>
                </a:lnTo>
                <a:lnTo>
                  <a:pt x="708659" y="708660"/>
                </a:lnTo>
                <a:lnTo>
                  <a:pt x="702310" y="702310"/>
                </a:lnTo>
                <a:close/>
              </a:path>
              <a:path w="2510790" h="2510790">
                <a:moveTo>
                  <a:pt x="708660" y="708660"/>
                </a:moveTo>
                <a:lnTo>
                  <a:pt x="670560" y="708660"/>
                </a:lnTo>
                <a:lnTo>
                  <a:pt x="676909" y="715010"/>
                </a:lnTo>
                <a:lnTo>
                  <a:pt x="715010" y="715010"/>
                </a:lnTo>
                <a:lnTo>
                  <a:pt x="708660" y="708660"/>
                </a:lnTo>
                <a:close/>
              </a:path>
              <a:path w="2510790" h="2510790">
                <a:moveTo>
                  <a:pt x="715010" y="715010"/>
                </a:moveTo>
                <a:lnTo>
                  <a:pt x="676910" y="715010"/>
                </a:lnTo>
                <a:lnTo>
                  <a:pt x="683259" y="721360"/>
                </a:lnTo>
                <a:lnTo>
                  <a:pt x="721360" y="721360"/>
                </a:lnTo>
                <a:lnTo>
                  <a:pt x="715010" y="715010"/>
                </a:lnTo>
                <a:close/>
              </a:path>
              <a:path w="2510790" h="2510790">
                <a:moveTo>
                  <a:pt x="721360" y="721360"/>
                </a:moveTo>
                <a:lnTo>
                  <a:pt x="683260" y="721360"/>
                </a:lnTo>
                <a:lnTo>
                  <a:pt x="689609" y="727710"/>
                </a:lnTo>
                <a:lnTo>
                  <a:pt x="727709" y="727710"/>
                </a:lnTo>
                <a:lnTo>
                  <a:pt x="721360" y="721360"/>
                </a:lnTo>
                <a:close/>
              </a:path>
              <a:path w="2510790" h="2510790">
                <a:moveTo>
                  <a:pt x="727710" y="727710"/>
                </a:moveTo>
                <a:lnTo>
                  <a:pt x="689610" y="727710"/>
                </a:lnTo>
                <a:lnTo>
                  <a:pt x="695959" y="734060"/>
                </a:lnTo>
                <a:lnTo>
                  <a:pt x="734060" y="734060"/>
                </a:lnTo>
                <a:lnTo>
                  <a:pt x="727710" y="727710"/>
                </a:lnTo>
                <a:close/>
              </a:path>
              <a:path w="2510790" h="2510790">
                <a:moveTo>
                  <a:pt x="734060" y="734060"/>
                </a:moveTo>
                <a:lnTo>
                  <a:pt x="695960" y="734060"/>
                </a:lnTo>
                <a:lnTo>
                  <a:pt x="702310" y="740410"/>
                </a:lnTo>
                <a:lnTo>
                  <a:pt x="740409" y="740410"/>
                </a:lnTo>
                <a:lnTo>
                  <a:pt x="734060" y="734060"/>
                </a:lnTo>
                <a:close/>
              </a:path>
              <a:path w="2510790" h="2510790">
                <a:moveTo>
                  <a:pt x="740410" y="740410"/>
                </a:moveTo>
                <a:lnTo>
                  <a:pt x="702310" y="740410"/>
                </a:lnTo>
                <a:lnTo>
                  <a:pt x="708659" y="746760"/>
                </a:lnTo>
                <a:lnTo>
                  <a:pt x="746759" y="746760"/>
                </a:lnTo>
                <a:lnTo>
                  <a:pt x="740410" y="740410"/>
                </a:lnTo>
                <a:close/>
              </a:path>
              <a:path w="2510790" h="2510790">
                <a:moveTo>
                  <a:pt x="746760" y="746760"/>
                </a:moveTo>
                <a:lnTo>
                  <a:pt x="708660" y="746760"/>
                </a:lnTo>
                <a:lnTo>
                  <a:pt x="715010" y="753110"/>
                </a:lnTo>
                <a:lnTo>
                  <a:pt x="753110" y="753110"/>
                </a:lnTo>
                <a:lnTo>
                  <a:pt x="746760" y="746760"/>
                </a:lnTo>
                <a:close/>
              </a:path>
              <a:path w="2510790" h="2510790">
                <a:moveTo>
                  <a:pt x="753110" y="753110"/>
                </a:moveTo>
                <a:lnTo>
                  <a:pt x="715010" y="753110"/>
                </a:lnTo>
                <a:lnTo>
                  <a:pt x="721360" y="759460"/>
                </a:lnTo>
                <a:lnTo>
                  <a:pt x="759460" y="759460"/>
                </a:lnTo>
                <a:lnTo>
                  <a:pt x="753110" y="753110"/>
                </a:lnTo>
                <a:close/>
              </a:path>
              <a:path w="2510790" h="2510790">
                <a:moveTo>
                  <a:pt x="759460" y="759460"/>
                </a:moveTo>
                <a:lnTo>
                  <a:pt x="721360" y="759460"/>
                </a:lnTo>
                <a:lnTo>
                  <a:pt x="727710" y="765810"/>
                </a:lnTo>
                <a:lnTo>
                  <a:pt x="765810" y="765810"/>
                </a:lnTo>
                <a:lnTo>
                  <a:pt x="759460" y="759460"/>
                </a:lnTo>
                <a:close/>
              </a:path>
              <a:path w="2510790" h="2510790">
                <a:moveTo>
                  <a:pt x="765810" y="765810"/>
                </a:moveTo>
                <a:lnTo>
                  <a:pt x="727710" y="765810"/>
                </a:lnTo>
                <a:lnTo>
                  <a:pt x="734059" y="772160"/>
                </a:lnTo>
                <a:lnTo>
                  <a:pt x="772159" y="772160"/>
                </a:lnTo>
                <a:lnTo>
                  <a:pt x="765810" y="765810"/>
                </a:lnTo>
                <a:close/>
              </a:path>
              <a:path w="2510790" h="2510790">
                <a:moveTo>
                  <a:pt x="772160" y="772160"/>
                </a:moveTo>
                <a:lnTo>
                  <a:pt x="734060" y="772160"/>
                </a:lnTo>
                <a:lnTo>
                  <a:pt x="740409" y="778510"/>
                </a:lnTo>
                <a:lnTo>
                  <a:pt x="778509" y="778510"/>
                </a:lnTo>
                <a:lnTo>
                  <a:pt x="772160" y="772160"/>
                </a:lnTo>
                <a:close/>
              </a:path>
              <a:path w="2510790" h="2510790">
                <a:moveTo>
                  <a:pt x="778510" y="778510"/>
                </a:moveTo>
                <a:lnTo>
                  <a:pt x="740410" y="778510"/>
                </a:lnTo>
                <a:lnTo>
                  <a:pt x="746759" y="784860"/>
                </a:lnTo>
                <a:lnTo>
                  <a:pt x="784860" y="784860"/>
                </a:lnTo>
                <a:lnTo>
                  <a:pt x="778510" y="778510"/>
                </a:lnTo>
                <a:close/>
              </a:path>
              <a:path w="2510790" h="2510790">
                <a:moveTo>
                  <a:pt x="784860" y="784860"/>
                </a:moveTo>
                <a:lnTo>
                  <a:pt x="746760" y="784860"/>
                </a:lnTo>
                <a:lnTo>
                  <a:pt x="753110" y="791210"/>
                </a:lnTo>
                <a:lnTo>
                  <a:pt x="791210" y="791210"/>
                </a:lnTo>
                <a:lnTo>
                  <a:pt x="784860" y="784860"/>
                </a:lnTo>
                <a:close/>
              </a:path>
              <a:path w="2510790" h="2510790">
                <a:moveTo>
                  <a:pt x="791210" y="791210"/>
                </a:moveTo>
                <a:lnTo>
                  <a:pt x="753110" y="791210"/>
                </a:lnTo>
                <a:lnTo>
                  <a:pt x="759459" y="797560"/>
                </a:lnTo>
                <a:lnTo>
                  <a:pt x="797559" y="797560"/>
                </a:lnTo>
                <a:lnTo>
                  <a:pt x="791210" y="791210"/>
                </a:lnTo>
                <a:close/>
              </a:path>
              <a:path w="2510790" h="2510790">
                <a:moveTo>
                  <a:pt x="797560" y="797560"/>
                </a:moveTo>
                <a:lnTo>
                  <a:pt x="759460" y="797560"/>
                </a:lnTo>
                <a:lnTo>
                  <a:pt x="765810" y="803910"/>
                </a:lnTo>
                <a:lnTo>
                  <a:pt x="803910" y="803910"/>
                </a:lnTo>
                <a:lnTo>
                  <a:pt x="797560" y="797560"/>
                </a:lnTo>
                <a:close/>
              </a:path>
              <a:path w="2510790" h="2510790">
                <a:moveTo>
                  <a:pt x="803910" y="803910"/>
                </a:moveTo>
                <a:lnTo>
                  <a:pt x="765810" y="803910"/>
                </a:lnTo>
                <a:lnTo>
                  <a:pt x="772159" y="810260"/>
                </a:lnTo>
                <a:lnTo>
                  <a:pt x="810260" y="810260"/>
                </a:lnTo>
                <a:lnTo>
                  <a:pt x="803910" y="803910"/>
                </a:lnTo>
                <a:close/>
              </a:path>
              <a:path w="2510790" h="2510790">
                <a:moveTo>
                  <a:pt x="810260" y="810260"/>
                </a:moveTo>
                <a:lnTo>
                  <a:pt x="772160" y="810260"/>
                </a:lnTo>
                <a:lnTo>
                  <a:pt x="778509" y="816610"/>
                </a:lnTo>
                <a:lnTo>
                  <a:pt x="816609" y="816610"/>
                </a:lnTo>
                <a:lnTo>
                  <a:pt x="810260" y="810260"/>
                </a:lnTo>
                <a:close/>
              </a:path>
              <a:path w="2510790" h="2510790">
                <a:moveTo>
                  <a:pt x="816610" y="816610"/>
                </a:moveTo>
                <a:lnTo>
                  <a:pt x="778510" y="816610"/>
                </a:lnTo>
                <a:lnTo>
                  <a:pt x="784860" y="822960"/>
                </a:lnTo>
                <a:lnTo>
                  <a:pt x="822959" y="822960"/>
                </a:lnTo>
                <a:lnTo>
                  <a:pt x="816610" y="816610"/>
                </a:lnTo>
                <a:close/>
              </a:path>
              <a:path w="2510790" h="2510790">
                <a:moveTo>
                  <a:pt x="822960" y="822960"/>
                </a:moveTo>
                <a:lnTo>
                  <a:pt x="784860" y="822960"/>
                </a:lnTo>
                <a:lnTo>
                  <a:pt x="791210" y="829310"/>
                </a:lnTo>
                <a:lnTo>
                  <a:pt x="829310" y="829310"/>
                </a:lnTo>
                <a:lnTo>
                  <a:pt x="822960" y="822960"/>
                </a:lnTo>
                <a:close/>
              </a:path>
              <a:path w="2510790" h="2510790">
                <a:moveTo>
                  <a:pt x="829310" y="829310"/>
                </a:moveTo>
                <a:lnTo>
                  <a:pt x="791210" y="829310"/>
                </a:lnTo>
                <a:lnTo>
                  <a:pt x="797560" y="835660"/>
                </a:lnTo>
                <a:lnTo>
                  <a:pt x="835660" y="835660"/>
                </a:lnTo>
                <a:lnTo>
                  <a:pt x="829310" y="829310"/>
                </a:lnTo>
                <a:close/>
              </a:path>
              <a:path w="2510790" h="2510790">
                <a:moveTo>
                  <a:pt x="835660" y="835660"/>
                </a:moveTo>
                <a:lnTo>
                  <a:pt x="797560" y="835660"/>
                </a:lnTo>
                <a:lnTo>
                  <a:pt x="803910" y="842010"/>
                </a:lnTo>
                <a:lnTo>
                  <a:pt x="842010" y="842010"/>
                </a:lnTo>
                <a:lnTo>
                  <a:pt x="835660" y="835660"/>
                </a:lnTo>
                <a:close/>
              </a:path>
              <a:path w="2510790" h="2510790">
                <a:moveTo>
                  <a:pt x="842010" y="842010"/>
                </a:moveTo>
                <a:lnTo>
                  <a:pt x="803910" y="842010"/>
                </a:lnTo>
                <a:lnTo>
                  <a:pt x="810260" y="848360"/>
                </a:lnTo>
                <a:lnTo>
                  <a:pt x="848359" y="848360"/>
                </a:lnTo>
                <a:lnTo>
                  <a:pt x="842010" y="842010"/>
                </a:lnTo>
                <a:close/>
              </a:path>
              <a:path w="2510790" h="2510790">
                <a:moveTo>
                  <a:pt x="848360" y="848360"/>
                </a:moveTo>
                <a:lnTo>
                  <a:pt x="810260" y="848360"/>
                </a:lnTo>
                <a:lnTo>
                  <a:pt x="816609" y="854710"/>
                </a:lnTo>
                <a:lnTo>
                  <a:pt x="854710" y="854710"/>
                </a:lnTo>
                <a:lnTo>
                  <a:pt x="848360" y="848360"/>
                </a:lnTo>
                <a:close/>
              </a:path>
              <a:path w="2510790" h="2510790">
                <a:moveTo>
                  <a:pt x="854710" y="854710"/>
                </a:moveTo>
                <a:lnTo>
                  <a:pt x="816610" y="854710"/>
                </a:lnTo>
                <a:lnTo>
                  <a:pt x="822959" y="861060"/>
                </a:lnTo>
                <a:lnTo>
                  <a:pt x="861060" y="861060"/>
                </a:lnTo>
                <a:lnTo>
                  <a:pt x="854710" y="854710"/>
                </a:lnTo>
                <a:close/>
              </a:path>
              <a:path w="2510790" h="2510790">
                <a:moveTo>
                  <a:pt x="861060" y="861060"/>
                </a:moveTo>
                <a:lnTo>
                  <a:pt x="822960" y="861060"/>
                </a:lnTo>
                <a:lnTo>
                  <a:pt x="829309" y="867410"/>
                </a:lnTo>
                <a:lnTo>
                  <a:pt x="867409" y="867410"/>
                </a:lnTo>
                <a:lnTo>
                  <a:pt x="861060" y="861060"/>
                </a:lnTo>
                <a:close/>
              </a:path>
              <a:path w="2510790" h="2510790">
                <a:moveTo>
                  <a:pt x="867410" y="867410"/>
                </a:moveTo>
                <a:lnTo>
                  <a:pt x="829310" y="867410"/>
                </a:lnTo>
                <a:lnTo>
                  <a:pt x="835659" y="873760"/>
                </a:lnTo>
                <a:lnTo>
                  <a:pt x="873760" y="873760"/>
                </a:lnTo>
                <a:lnTo>
                  <a:pt x="867410" y="867410"/>
                </a:lnTo>
                <a:close/>
              </a:path>
              <a:path w="2510790" h="2510790">
                <a:moveTo>
                  <a:pt x="873760" y="873760"/>
                </a:moveTo>
                <a:lnTo>
                  <a:pt x="835660" y="873760"/>
                </a:lnTo>
                <a:lnTo>
                  <a:pt x="842009" y="880110"/>
                </a:lnTo>
                <a:lnTo>
                  <a:pt x="880110" y="880110"/>
                </a:lnTo>
                <a:lnTo>
                  <a:pt x="873760" y="873760"/>
                </a:lnTo>
                <a:close/>
              </a:path>
              <a:path w="2510790" h="2510790">
                <a:moveTo>
                  <a:pt x="880110" y="880110"/>
                </a:moveTo>
                <a:lnTo>
                  <a:pt x="842010" y="880110"/>
                </a:lnTo>
                <a:lnTo>
                  <a:pt x="848359" y="886459"/>
                </a:lnTo>
                <a:lnTo>
                  <a:pt x="886459" y="886459"/>
                </a:lnTo>
                <a:lnTo>
                  <a:pt x="880110" y="880110"/>
                </a:lnTo>
                <a:close/>
              </a:path>
              <a:path w="2510790" h="2510790">
                <a:moveTo>
                  <a:pt x="886460" y="886460"/>
                </a:moveTo>
                <a:lnTo>
                  <a:pt x="848360" y="886460"/>
                </a:lnTo>
                <a:lnTo>
                  <a:pt x="900429" y="938530"/>
                </a:lnTo>
                <a:lnTo>
                  <a:pt x="938530" y="938530"/>
                </a:lnTo>
                <a:lnTo>
                  <a:pt x="886460" y="886460"/>
                </a:lnTo>
                <a:close/>
              </a:path>
              <a:path w="2510790" h="2510790">
                <a:moveTo>
                  <a:pt x="938530" y="938530"/>
                </a:moveTo>
                <a:lnTo>
                  <a:pt x="900430" y="938530"/>
                </a:lnTo>
                <a:lnTo>
                  <a:pt x="942339" y="980440"/>
                </a:lnTo>
                <a:lnTo>
                  <a:pt x="980440" y="980440"/>
                </a:lnTo>
                <a:lnTo>
                  <a:pt x="938530" y="938530"/>
                </a:lnTo>
                <a:close/>
              </a:path>
              <a:path w="2510790" h="2510790">
                <a:moveTo>
                  <a:pt x="980440" y="980440"/>
                </a:moveTo>
                <a:lnTo>
                  <a:pt x="942340" y="980440"/>
                </a:lnTo>
                <a:lnTo>
                  <a:pt x="951230" y="989330"/>
                </a:lnTo>
                <a:lnTo>
                  <a:pt x="989330" y="989330"/>
                </a:lnTo>
                <a:lnTo>
                  <a:pt x="980440" y="980440"/>
                </a:lnTo>
                <a:close/>
              </a:path>
              <a:path w="2510790" h="2510790">
                <a:moveTo>
                  <a:pt x="989330" y="989330"/>
                </a:moveTo>
                <a:lnTo>
                  <a:pt x="951230" y="989330"/>
                </a:lnTo>
                <a:lnTo>
                  <a:pt x="957580" y="995680"/>
                </a:lnTo>
                <a:lnTo>
                  <a:pt x="995680" y="995680"/>
                </a:lnTo>
                <a:lnTo>
                  <a:pt x="989330" y="989330"/>
                </a:lnTo>
                <a:close/>
              </a:path>
              <a:path w="2510790" h="2510790">
                <a:moveTo>
                  <a:pt x="995680" y="995680"/>
                </a:moveTo>
                <a:lnTo>
                  <a:pt x="957580" y="995680"/>
                </a:lnTo>
                <a:lnTo>
                  <a:pt x="982980" y="1021080"/>
                </a:lnTo>
                <a:lnTo>
                  <a:pt x="1021080" y="1021080"/>
                </a:lnTo>
                <a:lnTo>
                  <a:pt x="995680" y="995680"/>
                </a:lnTo>
                <a:close/>
              </a:path>
              <a:path w="2510790" h="2510790">
                <a:moveTo>
                  <a:pt x="1021080" y="1021080"/>
                </a:moveTo>
                <a:lnTo>
                  <a:pt x="982980" y="1021080"/>
                </a:lnTo>
                <a:lnTo>
                  <a:pt x="999489" y="1037590"/>
                </a:lnTo>
                <a:lnTo>
                  <a:pt x="1037590" y="1037590"/>
                </a:lnTo>
                <a:lnTo>
                  <a:pt x="1021080" y="1021080"/>
                </a:lnTo>
                <a:close/>
              </a:path>
              <a:path w="2510790" h="2510790">
                <a:moveTo>
                  <a:pt x="1037590" y="1037590"/>
                </a:moveTo>
                <a:lnTo>
                  <a:pt x="999490" y="1037590"/>
                </a:lnTo>
                <a:lnTo>
                  <a:pt x="1002029" y="1040130"/>
                </a:lnTo>
                <a:lnTo>
                  <a:pt x="1040130" y="1040130"/>
                </a:lnTo>
                <a:lnTo>
                  <a:pt x="1037590" y="1037590"/>
                </a:lnTo>
                <a:close/>
              </a:path>
              <a:path w="2510790" h="2510790">
                <a:moveTo>
                  <a:pt x="1040130" y="1040130"/>
                </a:moveTo>
                <a:lnTo>
                  <a:pt x="1002030" y="1040130"/>
                </a:lnTo>
                <a:lnTo>
                  <a:pt x="1014729" y="1052830"/>
                </a:lnTo>
                <a:lnTo>
                  <a:pt x="1052830" y="1052830"/>
                </a:lnTo>
                <a:lnTo>
                  <a:pt x="1040130" y="1040130"/>
                </a:lnTo>
                <a:close/>
              </a:path>
              <a:path w="2510790" h="2510790">
                <a:moveTo>
                  <a:pt x="1052830" y="1052830"/>
                </a:moveTo>
                <a:lnTo>
                  <a:pt x="1014730" y="1052830"/>
                </a:lnTo>
                <a:lnTo>
                  <a:pt x="1037590" y="1075690"/>
                </a:lnTo>
                <a:lnTo>
                  <a:pt x="1075690" y="1075690"/>
                </a:lnTo>
                <a:lnTo>
                  <a:pt x="1052830" y="1052830"/>
                </a:lnTo>
                <a:close/>
              </a:path>
              <a:path w="2510790" h="2510790">
                <a:moveTo>
                  <a:pt x="1075690" y="1075690"/>
                </a:moveTo>
                <a:lnTo>
                  <a:pt x="1037590" y="1075690"/>
                </a:lnTo>
                <a:lnTo>
                  <a:pt x="1040130" y="1078230"/>
                </a:lnTo>
                <a:lnTo>
                  <a:pt x="1078230" y="1078230"/>
                </a:lnTo>
                <a:lnTo>
                  <a:pt x="1075690" y="1075690"/>
                </a:lnTo>
                <a:close/>
              </a:path>
              <a:path w="2510790" h="2510790">
                <a:moveTo>
                  <a:pt x="1078230" y="1078230"/>
                </a:moveTo>
                <a:lnTo>
                  <a:pt x="1040130" y="1078230"/>
                </a:lnTo>
                <a:lnTo>
                  <a:pt x="1046480" y="1084580"/>
                </a:lnTo>
                <a:lnTo>
                  <a:pt x="1084580" y="1084580"/>
                </a:lnTo>
                <a:lnTo>
                  <a:pt x="1078230" y="1078230"/>
                </a:lnTo>
                <a:close/>
              </a:path>
              <a:path w="2510790" h="2510790">
                <a:moveTo>
                  <a:pt x="1084580" y="1084580"/>
                </a:moveTo>
                <a:lnTo>
                  <a:pt x="1046480" y="1084580"/>
                </a:lnTo>
                <a:lnTo>
                  <a:pt x="1062990" y="1101090"/>
                </a:lnTo>
                <a:lnTo>
                  <a:pt x="1101090" y="1101090"/>
                </a:lnTo>
                <a:lnTo>
                  <a:pt x="1084580" y="1084580"/>
                </a:lnTo>
                <a:close/>
              </a:path>
              <a:path w="2510790" h="2510790">
                <a:moveTo>
                  <a:pt x="1101090" y="1101090"/>
                </a:moveTo>
                <a:lnTo>
                  <a:pt x="1062990" y="1101090"/>
                </a:lnTo>
                <a:lnTo>
                  <a:pt x="1069340" y="1107440"/>
                </a:lnTo>
                <a:lnTo>
                  <a:pt x="1107440" y="1107440"/>
                </a:lnTo>
                <a:lnTo>
                  <a:pt x="1101090" y="1101090"/>
                </a:lnTo>
                <a:close/>
              </a:path>
              <a:path w="2510790" h="2510790">
                <a:moveTo>
                  <a:pt x="1107440" y="1107440"/>
                </a:moveTo>
                <a:lnTo>
                  <a:pt x="1069339" y="1107440"/>
                </a:lnTo>
                <a:lnTo>
                  <a:pt x="1071879" y="1109980"/>
                </a:lnTo>
                <a:lnTo>
                  <a:pt x="1109980" y="1109980"/>
                </a:lnTo>
                <a:lnTo>
                  <a:pt x="1107440" y="1107440"/>
                </a:lnTo>
                <a:close/>
              </a:path>
              <a:path w="2510790" h="2510790">
                <a:moveTo>
                  <a:pt x="1109980" y="1109980"/>
                </a:moveTo>
                <a:lnTo>
                  <a:pt x="1071880" y="1109980"/>
                </a:lnTo>
                <a:lnTo>
                  <a:pt x="1090930" y="1129030"/>
                </a:lnTo>
                <a:lnTo>
                  <a:pt x="1129030" y="1129030"/>
                </a:lnTo>
                <a:lnTo>
                  <a:pt x="1109980" y="1109980"/>
                </a:lnTo>
                <a:close/>
              </a:path>
              <a:path w="2510790" h="2510790">
                <a:moveTo>
                  <a:pt x="1129030" y="1129030"/>
                </a:moveTo>
                <a:lnTo>
                  <a:pt x="1090930" y="1129030"/>
                </a:lnTo>
                <a:lnTo>
                  <a:pt x="1094739" y="1132840"/>
                </a:lnTo>
                <a:lnTo>
                  <a:pt x="1132840" y="1132840"/>
                </a:lnTo>
                <a:lnTo>
                  <a:pt x="1129030" y="1129030"/>
                </a:lnTo>
                <a:close/>
              </a:path>
              <a:path w="2510790" h="2510790">
                <a:moveTo>
                  <a:pt x="1132840" y="1132840"/>
                </a:moveTo>
                <a:lnTo>
                  <a:pt x="1094740" y="1132840"/>
                </a:lnTo>
                <a:lnTo>
                  <a:pt x="1103630" y="1141730"/>
                </a:lnTo>
                <a:lnTo>
                  <a:pt x="1141730" y="1141730"/>
                </a:lnTo>
                <a:lnTo>
                  <a:pt x="1132840" y="1132840"/>
                </a:lnTo>
                <a:close/>
              </a:path>
              <a:path w="2510790" h="2510790">
                <a:moveTo>
                  <a:pt x="1141730" y="1141730"/>
                </a:moveTo>
                <a:lnTo>
                  <a:pt x="1103630" y="1141730"/>
                </a:lnTo>
                <a:lnTo>
                  <a:pt x="1113789" y="1151890"/>
                </a:lnTo>
                <a:lnTo>
                  <a:pt x="1151890" y="1151890"/>
                </a:lnTo>
                <a:lnTo>
                  <a:pt x="1141730" y="1141730"/>
                </a:lnTo>
                <a:close/>
              </a:path>
              <a:path w="2510790" h="2510790">
                <a:moveTo>
                  <a:pt x="1151890" y="1151890"/>
                </a:moveTo>
                <a:lnTo>
                  <a:pt x="1113790" y="1151890"/>
                </a:lnTo>
                <a:lnTo>
                  <a:pt x="1120139" y="1158240"/>
                </a:lnTo>
                <a:lnTo>
                  <a:pt x="1158239" y="1158240"/>
                </a:lnTo>
                <a:lnTo>
                  <a:pt x="1151890" y="1151890"/>
                </a:lnTo>
                <a:close/>
              </a:path>
              <a:path w="2510790" h="2510790">
                <a:moveTo>
                  <a:pt x="1158240" y="1158240"/>
                </a:moveTo>
                <a:lnTo>
                  <a:pt x="1120140" y="1158240"/>
                </a:lnTo>
                <a:lnTo>
                  <a:pt x="1122679" y="1160780"/>
                </a:lnTo>
                <a:lnTo>
                  <a:pt x="1160780" y="1160780"/>
                </a:lnTo>
                <a:lnTo>
                  <a:pt x="1158240" y="1158240"/>
                </a:lnTo>
                <a:close/>
              </a:path>
              <a:path w="2510790" h="2510790">
                <a:moveTo>
                  <a:pt x="1160780" y="1160780"/>
                </a:moveTo>
                <a:lnTo>
                  <a:pt x="1122680" y="1160780"/>
                </a:lnTo>
                <a:lnTo>
                  <a:pt x="1126490" y="1164590"/>
                </a:lnTo>
                <a:lnTo>
                  <a:pt x="1164590" y="1164590"/>
                </a:lnTo>
                <a:lnTo>
                  <a:pt x="1160780" y="1160780"/>
                </a:lnTo>
                <a:close/>
              </a:path>
              <a:path w="2510790" h="2510790">
                <a:moveTo>
                  <a:pt x="1164590" y="1164590"/>
                </a:moveTo>
                <a:lnTo>
                  <a:pt x="1126490" y="1164590"/>
                </a:lnTo>
                <a:lnTo>
                  <a:pt x="1129030" y="1167130"/>
                </a:lnTo>
                <a:lnTo>
                  <a:pt x="1167130" y="1167130"/>
                </a:lnTo>
                <a:lnTo>
                  <a:pt x="1164590" y="1164590"/>
                </a:lnTo>
                <a:close/>
              </a:path>
              <a:path w="2510790" h="2510790">
                <a:moveTo>
                  <a:pt x="1167130" y="1167130"/>
                </a:moveTo>
                <a:lnTo>
                  <a:pt x="1129030" y="1167130"/>
                </a:lnTo>
                <a:lnTo>
                  <a:pt x="1135380" y="1173480"/>
                </a:lnTo>
                <a:lnTo>
                  <a:pt x="1173480" y="1173480"/>
                </a:lnTo>
                <a:lnTo>
                  <a:pt x="1167130" y="1167130"/>
                </a:lnTo>
                <a:close/>
              </a:path>
              <a:path w="2510790" h="2510790">
                <a:moveTo>
                  <a:pt x="1173480" y="1173480"/>
                </a:moveTo>
                <a:lnTo>
                  <a:pt x="1135380" y="1173480"/>
                </a:lnTo>
                <a:lnTo>
                  <a:pt x="1151889" y="1189990"/>
                </a:lnTo>
                <a:lnTo>
                  <a:pt x="1189990" y="1189990"/>
                </a:lnTo>
                <a:lnTo>
                  <a:pt x="1173480" y="1173480"/>
                </a:lnTo>
                <a:close/>
              </a:path>
              <a:path w="2510790" h="2510790">
                <a:moveTo>
                  <a:pt x="1189990" y="1189990"/>
                </a:moveTo>
                <a:lnTo>
                  <a:pt x="1151890" y="1189990"/>
                </a:lnTo>
                <a:lnTo>
                  <a:pt x="1158239" y="1196340"/>
                </a:lnTo>
                <a:lnTo>
                  <a:pt x="1196339" y="1196340"/>
                </a:lnTo>
                <a:lnTo>
                  <a:pt x="1189990" y="1189990"/>
                </a:lnTo>
                <a:close/>
              </a:path>
              <a:path w="2510790" h="2510790">
                <a:moveTo>
                  <a:pt x="1196340" y="1196340"/>
                </a:moveTo>
                <a:lnTo>
                  <a:pt x="1158240" y="1196340"/>
                </a:lnTo>
                <a:lnTo>
                  <a:pt x="1173480" y="1211580"/>
                </a:lnTo>
                <a:lnTo>
                  <a:pt x="1211580" y="1211580"/>
                </a:lnTo>
                <a:lnTo>
                  <a:pt x="1196340" y="1196340"/>
                </a:lnTo>
                <a:close/>
              </a:path>
              <a:path w="2510790" h="2510790">
                <a:moveTo>
                  <a:pt x="1211580" y="1211580"/>
                </a:moveTo>
                <a:lnTo>
                  <a:pt x="1173480" y="1211580"/>
                </a:lnTo>
                <a:lnTo>
                  <a:pt x="1228089" y="1266190"/>
                </a:lnTo>
                <a:lnTo>
                  <a:pt x="1266190" y="1266190"/>
                </a:lnTo>
                <a:lnTo>
                  <a:pt x="1211580" y="1211580"/>
                </a:lnTo>
                <a:close/>
              </a:path>
              <a:path w="2510790" h="2510790">
                <a:moveTo>
                  <a:pt x="1266190" y="1266190"/>
                </a:moveTo>
                <a:lnTo>
                  <a:pt x="1228090" y="1266190"/>
                </a:lnTo>
                <a:lnTo>
                  <a:pt x="1262380" y="1300480"/>
                </a:lnTo>
                <a:lnTo>
                  <a:pt x="1300480" y="1300480"/>
                </a:lnTo>
                <a:lnTo>
                  <a:pt x="1266190" y="1266190"/>
                </a:lnTo>
                <a:close/>
              </a:path>
              <a:path w="2510790" h="2510790">
                <a:moveTo>
                  <a:pt x="1300480" y="1300480"/>
                </a:moveTo>
                <a:lnTo>
                  <a:pt x="1262380" y="1300480"/>
                </a:lnTo>
                <a:lnTo>
                  <a:pt x="1272539" y="1310640"/>
                </a:lnTo>
                <a:lnTo>
                  <a:pt x="1310639" y="1310640"/>
                </a:lnTo>
                <a:lnTo>
                  <a:pt x="1300480" y="1300480"/>
                </a:lnTo>
                <a:close/>
              </a:path>
              <a:path w="2510790" h="2510790">
                <a:moveTo>
                  <a:pt x="1310640" y="1310640"/>
                </a:moveTo>
                <a:lnTo>
                  <a:pt x="1272540" y="1310640"/>
                </a:lnTo>
                <a:lnTo>
                  <a:pt x="1287780" y="1325880"/>
                </a:lnTo>
                <a:lnTo>
                  <a:pt x="1325880" y="1325880"/>
                </a:lnTo>
                <a:lnTo>
                  <a:pt x="1310640" y="1310640"/>
                </a:lnTo>
                <a:close/>
              </a:path>
              <a:path w="2510790" h="2510790">
                <a:moveTo>
                  <a:pt x="1325880" y="1325880"/>
                </a:moveTo>
                <a:lnTo>
                  <a:pt x="1287780" y="1325880"/>
                </a:lnTo>
                <a:lnTo>
                  <a:pt x="1357630" y="1395730"/>
                </a:lnTo>
                <a:lnTo>
                  <a:pt x="1395730" y="1395730"/>
                </a:lnTo>
                <a:lnTo>
                  <a:pt x="1325880" y="1325880"/>
                </a:lnTo>
                <a:close/>
              </a:path>
              <a:path w="2510790" h="2510790">
                <a:moveTo>
                  <a:pt x="1395730" y="1395730"/>
                </a:moveTo>
                <a:lnTo>
                  <a:pt x="1357630" y="1395730"/>
                </a:lnTo>
                <a:lnTo>
                  <a:pt x="1367789" y="1405890"/>
                </a:lnTo>
                <a:lnTo>
                  <a:pt x="1405890" y="1405890"/>
                </a:lnTo>
                <a:lnTo>
                  <a:pt x="1395730" y="1395730"/>
                </a:lnTo>
                <a:close/>
              </a:path>
              <a:path w="2510790" h="2510790">
                <a:moveTo>
                  <a:pt x="1405890" y="1405890"/>
                </a:moveTo>
                <a:lnTo>
                  <a:pt x="1367790" y="1405890"/>
                </a:lnTo>
                <a:lnTo>
                  <a:pt x="1386839" y="1424940"/>
                </a:lnTo>
                <a:lnTo>
                  <a:pt x="1424939" y="1424940"/>
                </a:lnTo>
                <a:lnTo>
                  <a:pt x="1405890" y="1405890"/>
                </a:lnTo>
                <a:close/>
              </a:path>
              <a:path w="2510790" h="2510790">
                <a:moveTo>
                  <a:pt x="1424940" y="1424940"/>
                </a:moveTo>
                <a:lnTo>
                  <a:pt x="1386840" y="1424940"/>
                </a:lnTo>
                <a:lnTo>
                  <a:pt x="1418589" y="1456690"/>
                </a:lnTo>
                <a:lnTo>
                  <a:pt x="1456689" y="1456690"/>
                </a:lnTo>
                <a:lnTo>
                  <a:pt x="1424940" y="1424940"/>
                </a:lnTo>
                <a:close/>
              </a:path>
              <a:path w="2510790" h="2510790">
                <a:moveTo>
                  <a:pt x="1456690" y="1456690"/>
                </a:moveTo>
                <a:lnTo>
                  <a:pt x="1418590" y="1456690"/>
                </a:lnTo>
                <a:lnTo>
                  <a:pt x="1431290" y="1469390"/>
                </a:lnTo>
                <a:lnTo>
                  <a:pt x="1469390" y="1469390"/>
                </a:lnTo>
                <a:lnTo>
                  <a:pt x="1456690" y="1456690"/>
                </a:lnTo>
                <a:close/>
              </a:path>
              <a:path w="2510790" h="2510790">
                <a:moveTo>
                  <a:pt x="1469390" y="1469390"/>
                </a:moveTo>
                <a:lnTo>
                  <a:pt x="1431290" y="1469390"/>
                </a:lnTo>
                <a:lnTo>
                  <a:pt x="1446530" y="1484630"/>
                </a:lnTo>
                <a:lnTo>
                  <a:pt x="1484630" y="1484630"/>
                </a:lnTo>
                <a:lnTo>
                  <a:pt x="1469390" y="1469390"/>
                </a:lnTo>
                <a:close/>
              </a:path>
              <a:path w="2510790" h="2510790">
                <a:moveTo>
                  <a:pt x="1484630" y="1484630"/>
                </a:moveTo>
                <a:lnTo>
                  <a:pt x="1446530" y="1484630"/>
                </a:lnTo>
                <a:lnTo>
                  <a:pt x="1463039" y="1501140"/>
                </a:lnTo>
                <a:lnTo>
                  <a:pt x="1501140" y="1501140"/>
                </a:lnTo>
                <a:lnTo>
                  <a:pt x="1484630" y="1484630"/>
                </a:lnTo>
                <a:close/>
              </a:path>
              <a:path w="2510790" h="2510790">
                <a:moveTo>
                  <a:pt x="1501140" y="1501140"/>
                </a:moveTo>
                <a:lnTo>
                  <a:pt x="1463040" y="1501140"/>
                </a:lnTo>
                <a:lnTo>
                  <a:pt x="1469389" y="1507490"/>
                </a:lnTo>
                <a:lnTo>
                  <a:pt x="1507490" y="1507490"/>
                </a:lnTo>
                <a:lnTo>
                  <a:pt x="1501140" y="1501140"/>
                </a:lnTo>
                <a:close/>
              </a:path>
              <a:path w="2510790" h="2510790">
                <a:moveTo>
                  <a:pt x="1507489" y="1507490"/>
                </a:moveTo>
                <a:lnTo>
                  <a:pt x="1469389" y="1507490"/>
                </a:lnTo>
                <a:lnTo>
                  <a:pt x="1478280" y="1516380"/>
                </a:lnTo>
                <a:lnTo>
                  <a:pt x="1516380" y="1516380"/>
                </a:lnTo>
                <a:lnTo>
                  <a:pt x="1507489" y="1507490"/>
                </a:lnTo>
                <a:close/>
              </a:path>
              <a:path w="2510790" h="2510790">
                <a:moveTo>
                  <a:pt x="1516380" y="1516380"/>
                </a:moveTo>
                <a:lnTo>
                  <a:pt x="1478280" y="1516380"/>
                </a:lnTo>
                <a:lnTo>
                  <a:pt x="1513840" y="1551940"/>
                </a:lnTo>
                <a:lnTo>
                  <a:pt x="1551940" y="1551940"/>
                </a:lnTo>
                <a:lnTo>
                  <a:pt x="1516380" y="1516380"/>
                </a:lnTo>
                <a:close/>
              </a:path>
              <a:path w="2510790" h="2510790">
                <a:moveTo>
                  <a:pt x="1551940" y="1551940"/>
                </a:moveTo>
                <a:lnTo>
                  <a:pt x="1513840" y="1551940"/>
                </a:lnTo>
                <a:lnTo>
                  <a:pt x="1526539" y="1564640"/>
                </a:lnTo>
                <a:lnTo>
                  <a:pt x="1564640" y="1564640"/>
                </a:lnTo>
                <a:lnTo>
                  <a:pt x="1551940" y="1551940"/>
                </a:lnTo>
                <a:close/>
              </a:path>
              <a:path w="2510790" h="2510790">
                <a:moveTo>
                  <a:pt x="1564640" y="1564640"/>
                </a:moveTo>
                <a:lnTo>
                  <a:pt x="1526540" y="1564640"/>
                </a:lnTo>
                <a:lnTo>
                  <a:pt x="1545589" y="1583690"/>
                </a:lnTo>
                <a:lnTo>
                  <a:pt x="1583690" y="1583690"/>
                </a:lnTo>
                <a:lnTo>
                  <a:pt x="1564640" y="1564640"/>
                </a:lnTo>
                <a:close/>
              </a:path>
              <a:path w="2510790" h="2510790">
                <a:moveTo>
                  <a:pt x="1583690" y="1583690"/>
                </a:moveTo>
                <a:lnTo>
                  <a:pt x="1545590" y="1583690"/>
                </a:lnTo>
                <a:lnTo>
                  <a:pt x="1573530" y="1611630"/>
                </a:lnTo>
                <a:lnTo>
                  <a:pt x="1611630" y="1611630"/>
                </a:lnTo>
                <a:lnTo>
                  <a:pt x="1583690" y="1583690"/>
                </a:lnTo>
                <a:close/>
              </a:path>
              <a:path w="2510790" h="2510790">
                <a:moveTo>
                  <a:pt x="1611630" y="1611630"/>
                </a:moveTo>
                <a:lnTo>
                  <a:pt x="1573530" y="1611630"/>
                </a:lnTo>
                <a:lnTo>
                  <a:pt x="1577339" y="1615440"/>
                </a:lnTo>
                <a:lnTo>
                  <a:pt x="1615439" y="1615440"/>
                </a:lnTo>
                <a:lnTo>
                  <a:pt x="1611630" y="1611630"/>
                </a:lnTo>
                <a:close/>
              </a:path>
              <a:path w="2510790" h="2510790">
                <a:moveTo>
                  <a:pt x="1615440" y="1615440"/>
                </a:moveTo>
                <a:lnTo>
                  <a:pt x="1577340" y="1615440"/>
                </a:lnTo>
                <a:lnTo>
                  <a:pt x="1590039" y="1628139"/>
                </a:lnTo>
                <a:lnTo>
                  <a:pt x="1628139" y="1628139"/>
                </a:lnTo>
                <a:lnTo>
                  <a:pt x="1615440" y="1615440"/>
                </a:lnTo>
                <a:close/>
              </a:path>
              <a:path w="2510790" h="2510790">
                <a:moveTo>
                  <a:pt x="1628140" y="1628140"/>
                </a:moveTo>
                <a:lnTo>
                  <a:pt x="1590040" y="1628140"/>
                </a:lnTo>
                <a:lnTo>
                  <a:pt x="1592580" y="1630680"/>
                </a:lnTo>
                <a:lnTo>
                  <a:pt x="1630680" y="1630680"/>
                </a:lnTo>
                <a:lnTo>
                  <a:pt x="1628140" y="1628140"/>
                </a:lnTo>
                <a:close/>
              </a:path>
              <a:path w="2510790" h="2510790">
                <a:moveTo>
                  <a:pt x="1630680" y="1630680"/>
                </a:moveTo>
                <a:lnTo>
                  <a:pt x="1592580" y="1630680"/>
                </a:lnTo>
                <a:lnTo>
                  <a:pt x="1596389" y="1634490"/>
                </a:lnTo>
                <a:lnTo>
                  <a:pt x="1634490" y="1634490"/>
                </a:lnTo>
                <a:lnTo>
                  <a:pt x="1630680" y="1630680"/>
                </a:lnTo>
                <a:close/>
              </a:path>
              <a:path w="2510790" h="2510790">
                <a:moveTo>
                  <a:pt x="1634490" y="1634490"/>
                </a:moveTo>
                <a:lnTo>
                  <a:pt x="1596390" y="1634490"/>
                </a:lnTo>
                <a:lnTo>
                  <a:pt x="1602740" y="1640840"/>
                </a:lnTo>
                <a:lnTo>
                  <a:pt x="1640840" y="1640840"/>
                </a:lnTo>
                <a:lnTo>
                  <a:pt x="1634490" y="1634490"/>
                </a:lnTo>
                <a:close/>
              </a:path>
              <a:path w="2510790" h="2510790">
                <a:moveTo>
                  <a:pt x="1640840" y="1640840"/>
                </a:moveTo>
                <a:lnTo>
                  <a:pt x="1602740" y="1640840"/>
                </a:lnTo>
                <a:lnTo>
                  <a:pt x="1615439" y="1653540"/>
                </a:lnTo>
                <a:lnTo>
                  <a:pt x="1653540" y="1653540"/>
                </a:lnTo>
                <a:lnTo>
                  <a:pt x="1640840" y="1640840"/>
                </a:lnTo>
                <a:close/>
              </a:path>
              <a:path w="2510790" h="2510790">
                <a:moveTo>
                  <a:pt x="1653540" y="1653540"/>
                </a:moveTo>
                <a:lnTo>
                  <a:pt x="1615440" y="1653540"/>
                </a:lnTo>
                <a:lnTo>
                  <a:pt x="1617980" y="1656080"/>
                </a:lnTo>
                <a:lnTo>
                  <a:pt x="1656080" y="1656080"/>
                </a:lnTo>
                <a:lnTo>
                  <a:pt x="1653540" y="1653540"/>
                </a:lnTo>
                <a:close/>
              </a:path>
              <a:path w="2510790" h="2510790">
                <a:moveTo>
                  <a:pt x="1656080" y="1656080"/>
                </a:moveTo>
                <a:lnTo>
                  <a:pt x="1617980" y="1656080"/>
                </a:lnTo>
                <a:lnTo>
                  <a:pt x="1630680" y="1668780"/>
                </a:lnTo>
                <a:lnTo>
                  <a:pt x="1668780" y="1668780"/>
                </a:lnTo>
                <a:lnTo>
                  <a:pt x="1656080" y="1656080"/>
                </a:lnTo>
                <a:close/>
              </a:path>
              <a:path w="2510790" h="2510790">
                <a:moveTo>
                  <a:pt x="1668780" y="1668780"/>
                </a:moveTo>
                <a:lnTo>
                  <a:pt x="1630680" y="1668780"/>
                </a:lnTo>
                <a:lnTo>
                  <a:pt x="1634489" y="1672590"/>
                </a:lnTo>
                <a:lnTo>
                  <a:pt x="1672590" y="1672590"/>
                </a:lnTo>
                <a:lnTo>
                  <a:pt x="1668780" y="1668780"/>
                </a:lnTo>
                <a:close/>
              </a:path>
              <a:path w="2510790" h="2510790">
                <a:moveTo>
                  <a:pt x="1672590" y="1672590"/>
                </a:moveTo>
                <a:lnTo>
                  <a:pt x="1634490" y="1672590"/>
                </a:lnTo>
                <a:lnTo>
                  <a:pt x="1643379" y="1681480"/>
                </a:lnTo>
                <a:lnTo>
                  <a:pt x="1681480" y="1681480"/>
                </a:lnTo>
                <a:lnTo>
                  <a:pt x="1672590" y="1672590"/>
                </a:lnTo>
                <a:close/>
              </a:path>
              <a:path w="2510790" h="2510790">
                <a:moveTo>
                  <a:pt x="1681480" y="1681480"/>
                </a:moveTo>
                <a:lnTo>
                  <a:pt x="1643380" y="1681480"/>
                </a:lnTo>
                <a:lnTo>
                  <a:pt x="1647189" y="1685290"/>
                </a:lnTo>
                <a:lnTo>
                  <a:pt x="1685289" y="1685290"/>
                </a:lnTo>
                <a:lnTo>
                  <a:pt x="1681480" y="1681480"/>
                </a:lnTo>
                <a:close/>
              </a:path>
              <a:path w="2510790" h="2510790">
                <a:moveTo>
                  <a:pt x="1685290" y="1685290"/>
                </a:moveTo>
                <a:lnTo>
                  <a:pt x="1647190" y="1685290"/>
                </a:lnTo>
                <a:lnTo>
                  <a:pt x="1649729" y="1687830"/>
                </a:lnTo>
                <a:lnTo>
                  <a:pt x="1687829" y="1687830"/>
                </a:lnTo>
                <a:lnTo>
                  <a:pt x="1685290" y="1685290"/>
                </a:lnTo>
                <a:close/>
              </a:path>
              <a:path w="2510790" h="2510790">
                <a:moveTo>
                  <a:pt x="1687830" y="1687830"/>
                </a:moveTo>
                <a:lnTo>
                  <a:pt x="1649730" y="1687830"/>
                </a:lnTo>
                <a:lnTo>
                  <a:pt x="1656080" y="1694180"/>
                </a:lnTo>
                <a:lnTo>
                  <a:pt x="1694180" y="1694180"/>
                </a:lnTo>
                <a:lnTo>
                  <a:pt x="1687830" y="1687830"/>
                </a:lnTo>
                <a:close/>
              </a:path>
              <a:path w="2510790" h="2510790">
                <a:moveTo>
                  <a:pt x="1694180" y="1694180"/>
                </a:moveTo>
                <a:lnTo>
                  <a:pt x="1656080" y="1694180"/>
                </a:lnTo>
                <a:lnTo>
                  <a:pt x="1659889" y="1697990"/>
                </a:lnTo>
                <a:lnTo>
                  <a:pt x="1697990" y="1697990"/>
                </a:lnTo>
                <a:lnTo>
                  <a:pt x="1694180" y="1694180"/>
                </a:lnTo>
                <a:close/>
              </a:path>
              <a:path w="2510790" h="2510790">
                <a:moveTo>
                  <a:pt x="1697990" y="1697990"/>
                </a:moveTo>
                <a:lnTo>
                  <a:pt x="1659890" y="1697990"/>
                </a:lnTo>
                <a:lnTo>
                  <a:pt x="1662429" y="1700530"/>
                </a:lnTo>
                <a:lnTo>
                  <a:pt x="1700529" y="1700530"/>
                </a:lnTo>
                <a:lnTo>
                  <a:pt x="1697990" y="1697990"/>
                </a:lnTo>
                <a:close/>
              </a:path>
              <a:path w="2510790" h="2510790">
                <a:moveTo>
                  <a:pt x="2311400" y="2311400"/>
                </a:moveTo>
                <a:lnTo>
                  <a:pt x="2273300" y="2311400"/>
                </a:lnTo>
                <a:lnTo>
                  <a:pt x="2386330" y="2424430"/>
                </a:lnTo>
                <a:lnTo>
                  <a:pt x="2424430" y="2424430"/>
                </a:lnTo>
                <a:lnTo>
                  <a:pt x="2311400" y="2311400"/>
                </a:lnTo>
                <a:close/>
              </a:path>
              <a:path w="2510790" h="2510790">
                <a:moveTo>
                  <a:pt x="2308860" y="2308860"/>
                </a:moveTo>
                <a:lnTo>
                  <a:pt x="2270760" y="2308860"/>
                </a:lnTo>
                <a:lnTo>
                  <a:pt x="2272030" y="2310130"/>
                </a:lnTo>
                <a:lnTo>
                  <a:pt x="2310130" y="2310130"/>
                </a:lnTo>
                <a:lnTo>
                  <a:pt x="2308860" y="2308860"/>
                </a:lnTo>
                <a:close/>
              </a:path>
              <a:path w="2510790" h="2510790">
                <a:moveTo>
                  <a:pt x="2305050" y="2305050"/>
                </a:moveTo>
                <a:lnTo>
                  <a:pt x="2266950" y="2305050"/>
                </a:lnTo>
                <a:lnTo>
                  <a:pt x="2269490" y="2307590"/>
                </a:lnTo>
                <a:lnTo>
                  <a:pt x="2307590" y="2307590"/>
                </a:lnTo>
                <a:lnTo>
                  <a:pt x="2305050" y="2305050"/>
                </a:lnTo>
                <a:close/>
              </a:path>
              <a:path w="2510790" h="2510790">
                <a:moveTo>
                  <a:pt x="2302510" y="2302510"/>
                </a:moveTo>
                <a:lnTo>
                  <a:pt x="2264410" y="2302510"/>
                </a:lnTo>
                <a:lnTo>
                  <a:pt x="2265680" y="2303780"/>
                </a:lnTo>
                <a:lnTo>
                  <a:pt x="2303780" y="2303780"/>
                </a:lnTo>
                <a:lnTo>
                  <a:pt x="2302510" y="2302510"/>
                </a:lnTo>
                <a:close/>
              </a:path>
              <a:path w="2510790" h="2510790">
                <a:moveTo>
                  <a:pt x="2298700" y="2298700"/>
                </a:moveTo>
                <a:lnTo>
                  <a:pt x="2260600" y="2298700"/>
                </a:lnTo>
                <a:lnTo>
                  <a:pt x="2263140" y="2301240"/>
                </a:lnTo>
                <a:lnTo>
                  <a:pt x="2301240" y="2301240"/>
                </a:lnTo>
                <a:lnTo>
                  <a:pt x="2298700" y="2298700"/>
                </a:lnTo>
                <a:close/>
              </a:path>
              <a:path w="2510790" h="2510790">
                <a:moveTo>
                  <a:pt x="2296160" y="2296160"/>
                </a:moveTo>
                <a:lnTo>
                  <a:pt x="2258060" y="2296160"/>
                </a:lnTo>
                <a:lnTo>
                  <a:pt x="2259330" y="2297430"/>
                </a:lnTo>
                <a:lnTo>
                  <a:pt x="2297430" y="2297430"/>
                </a:lnTo>
                <a:lnTo>
                  <a:pt x="2296160" y="2296160"/>
                </a:lnTo>
                <a:close/>
              </a:path>
              <a:path w="2510790" h="2510790">
                <a:moveTo>
                  <a:pt x="2292350" y="2292350"/>
                </a:moveTo>
                <a:lnTo>
                  <a:pt x="2254250" y="2292350"/>
                </a:lnTo>
                <a:lnTo>
                  <a:pt x="2256790" y="2294890"/>
                </a:lnTo>
                <a:lnTo>
                  <a:pt x="2294890" y="2294890"/>
                </a:lnTo>
                <a:lnTo>
                  <a:pt x="2292350" y="2292350"/>
                </a:lnTo>
                <a:close/>
              </a:path>
              <a:path w="2510790" h="2510790">
                <a:moveTo>
                  <a:pt x="2289810" y="2289810"/>
                </a:moveTo>
                <a:lnTo>
                  <a:pt x="2251710" y="2289810"/>
                </a:lnTo>
                <a:lnTo>
                  <a:pt x="2252980" y="2291080"/>
                </a:lnTo>
                <a:lnTo>
                  <a:pt x="2291080" y="2291080"/>
                </a:lnTo>
                <a:lnTo>
                  <a:pt x="2289810" y="2289810"/>
                </a:lnTo>
                <a:close/>
              </a:path>
              <a:path w="2510790" h="2510790">
                <a:moveTo>
                  <a:pt x="2286000" y="2286000"/>
                </a:moveTo>
                <a:lnTo>
                  <a:pt x="2247900" y="2286000"/>
                </a:lnTo>
                <a:lnTo>
                  <a:pt x="2250440" y="2288540"/>
                </a:lnTo>
                <a:lnTo>
                  <a:pt x="2288540" y="2288540"/>
                </a:lnTo>
                <a:lnTo>
                  <a:pt x="2286000" y="2286000"/>
                </a:lnTo>
                <a:close/>
              </a:path>
              <a:path w="2510790" h="2510790">
                <a:moveTo>
                  <a:pt x="2283460" y="2283460"/>
                </a:moveTo>
                <a:lnTo>
                  <a:pt x="2245360" y="2283460"/>
                </a:lnTo>
                <a:lnTo>
                  <a:pt x="2246630" y="2284730"/>
                </a:lnTo>
                <a:lnTo>
                  <a:pt x="2284730" y="2284730"/>
                </a:lnTo>
                <a:lnTo>
                  <a:pt x="2283460" y="2283460"/>
                </a:lnTo>
                <a:close/>
              </a:path>
              <a:path w="2510790" h="2510790">
                <a:moveTo>
                  <a:pt x="2279650" y="2279650"/>
                </a:moveTo>
                <a:lnTo>
                  <a:pt x="2241550" y="2279650"/>
                </a:lnTo>
                <a:lnTo>
                  <a:pt x="2244090" y="2282190"/>
                </a:lnTo>
                <a:lnTo>
                  <a:pt x="2282190" y="2282190"/>
                </a:lnTo>
                <a:lnTo>
                  <a:pt x="2279650" y="2279650"/>
                </a:lnTo>
                <a:close/>
              </a:path>
              <a:path w="2510790" h="2510790">
                <a:moveTo>
                  <a:pt x="2277110" y="2277110"/>
                </a:moveTo>
                <a:lnTo>
                  <a:pt x="2239010" y="2277110"/>
                </a:lnTo>
                <a:lnTo>
                  <a:pt x="2240280" y="2278380"/>
                </a:lnTo>
                <a:lnTo>
                  <a:pt x="2278380" y="2278380"/>
                </a:lnTo>
                <a:lnTo>
                  <a:pt x="2277110" y="2277110"/>
                </a:lnTo>
                <a:close/>
              </a:path>
              <a:path w="2510790" h="2510790">
                <a:moveTo>
                  <a:pt x="2273300" y="2273300"/>
                </a:moveTo>
                <a:lnTo>
                  <a:pt x="2235200" y="2273300"/>
                </a:lnTo>
                <a:lnTo>
                  <a:pt x="2237740" y="2275840"/>
                </a:lnTo>
                <a:lnTo>
                  <a:pt x="2275840" y="2275840"/>
                </a:lnTo>
                <a:lnTo>
                  <a:pt x="2273300" y="2273300"/>
                </a:lnTo>
                <a:close/>
              </a:path>
              <a:path w="2510790" h="2510790">
                <a:moveTo>
                  <a:pt x="2270760" y="2270760"/>
                </a:moveTo>
                <a:lnTo>
                  <a:pt x="2232660" y="2270760"/>
                </a:lnTo>
                <a:lnTo>
                  <a:pt x="2233930" y="2272030"/>
                </a:lnTo>
                <a:lnTo>
                  <a:pt x="2272030" y="2272030"/>
                </a:lnTo>
                <a:lnTo>
                  <a:pt x="2270760" y="2270760"/>
                </a:lnTo>
                <a:close/>
              </a:path>
              <a:path w="2510790" h="2510790">
                <a:moveTo>
                  <a:pt x="2266950" y="2266950"/>
                </a:moveTo>
                <a:lnTo>
                  <a:pt x="2228850" y="2266950"/>
                </a:lnTo>
                <a:lnTo>
                  <a:pt x="2231390" y="2269490"/>
                </a:lnTo>
                <a:lnTo>
                  <a:pt x="2269490" y="2269490"/>
                </a:lnTo>
                <a:lnTo>
                  <a:pt x="2266950" y="2266950"/>
                </a:lnTo>
                <a:close/>
              </a:path>
              <a:path w="2510790" h="2510790">
                <a:moveTo>
                  <a:pt x="2264410" y="2264410"/>
                </a:moveTo>
                <a:lnTo>
                  <a:pt x="2226310" y="2264410"/>
                </a:lnTo>
                <a:lnTo>
                  <a:pt x="2227580" y="2265680"/>
                </a:lnTo>
                <a:lnTo>
                  <a:pt x="2265680" y="2265680"/>
                </a:lnTo>
                <a:lnTo>
                  <a:pt x="2264410" y="2264410"/>
                </a:lnTo>
                <a:close/>
              </a:path>
              <a:path w="2510790" h="2510790">
                <a:moveTo>
                  <a:pt x="2260600" y="2260600"/>
                </a:moveTo>
                <a:lnTo>
                  <a:pt x="2222500" y="2260600"/>
                </a:lnTo>
                <a:lnTo>
                  <a:pt x="2225040" y="2263140"/>
                </a:lnTo>
                <a:lnTo>
                  <a:pt x="2263140" y="2263140"/>
                </a:lnTo>
                <a:lnTo>
                  <a:pt x="2260600" y="2260600"/>
                </a:lnTo>
                <a:close/>
              </a:path>
              <a:path w="2510790" h="2510790">
                <a:moveTo>
                  <a:pt x="2258060" y="2258060"/>
                </a:moveTo>
                <a:lnTo>
                  <a:pt x="2219960" y="2258060"/>
                </a:lnTo>
                <a:lnTo>
                  <a:pt x="2221230" y="2259330"/>
                </a:lnTo>
                <a:lnTo>
                  <a:pt x="2259330" y="2259330"/>
                </a:lnTo>
                <a:lnTo>
                  <a:pt x="2258060" y="2258060"/>
                </a:lnTo>
                <a:close/>
              </a:path>
              <a:path w="2510790" h="2510790">
                <a:moveTo>
                  <a:pt x="2254250" y="2254250"/>
                </a:moveTo>
                <a:lnTo>
                  <a:pt x="2216150" y="2254250"/>
                </a:lnTo>
                <a:lnTo>
                  <a:pt x="2218690" y="2256790"/>
                </a:lnTo>
                <a:lnTo>
                  <a:pt x="2256790" y="2256790"/>
                </a:lnTo>
                <a:lnTo>
                  <a:pt x="2254250" y="2254250"/>
                </a:lnTo>
                <a:close/>
              </a:path>
              <a:path w="2510790" h="2510790">
                <a:moveTo>
                  <a:pt x="2251710" y="2251710"/>
                </a:moveTo>
                <a:lnTo>
                  <a:pt x="2213610" y="2251710"/>
                </a:lnTo>
                <a:lnTo>
                  <a:pt x="2214880" y="2252980"/>
                </a:lnTo>
                <a:lnTo>
                  <a:pt x="2252980" y="2252980"/>
                </a:lnTo>
                <a:lnTo>
                  <a:pt x="2251710" y="2251710"/>
                </a:lnTo>
                <a:close/>
              </a:path>
              <a:path w="2510790" h="2510790">
                <a:moveTo>
                  <a:pt x="2247900" y="2247900"/>
                </a:moveTo>
                <a:lnTo>
                  <a:pt x="2209800" y="2247900"/>
                </a:lnTo>
                <a:lnTo>
                  <a:pt x="2212340" y="2250440"/>
                </a:lnTo>
                <a:lnTo>
                  <a:pt x="2250440" y="2250440"/>
                </a:lnTo>
                <a:lnTo>
                  <a:pt x="2247900" y="2247900"/>
                </a:lnTo>
                <a:close/>
              </a:path>
              <a:path w="2510790" h="2510790">
                <a:moveTo>
                  <a:pt x="2245360" y="2245360"/>
                </a:moveTo>
                <a:lnTo>
                  <a:pt x="2207260" y="2245360"/>
                </a:lnTo>
                <a:lnTo>
                  <a:pt x="2208530" y="2246630"/>
                </a:lnTo>
                <a:lnTo>
                  <a:pt x="2246630" y="2246630"/>
                </a:lnTo>
                <a:lnTo>
                  <a:pt x="2245360" y="2245360"/>
                </a:lnTo>
                <a:close/>
              </a:path>
              <a:path w="2510790" h="2510790">
                <a:moveTo>
                  <a:pt x="2241550" y="2241550"/>
                </a:moveTo>
                <a:lnTo>
                  <a:pt x="2203450" y="2241550"/>
                </a:lnTo>
                <a:lnTo>
                  <a:pt x="2205990" y="2244090"/>
                </a:lnTo>
                <a:lnTo>
                  <a:pt x="2244090" y="2244090"/>
                </a:lnTo>
                <a:lnTo>
                  <a:pt x="2241550" y="2241550"/>
                </a:lnTo>
                <a:close/>
              </a:path>
              <a:path w="2510790" h="2510790">
                <a:moveTo>
                  <a:pt x="2239010" y="2239010"/>
                </a:moveTo>
                <a:lnTo>
                  <a:pt x="2200910" y="2239010"/>
                </a:lnTo>
                <a:lnTo>
                  <a:pt x="2202180" y="2240280"/>
                </a:lnTo>
                <a:lnTo>
                  <a:pt x="2240280" y="2240280"/>
                </a:lnTo>
                <a:lnTo>
                  <a:pt x="2239010" y="2239010"/>
                </a:lnTo>
                <a:close/>
              </a:path>
              <a:path w="2510790" h="2510790">
                <a:moveTo>
                  <a:pt x="2235200" y="2235200"/>
                </a:moveTo>
                <a:lnTo>
                  <a:pt x="2197100" y="2235200"/>
                </a:lnTo>
                <a:lnTo>
                  <a:pt x="2199640" y="2237740"/>
                </a:lnTo>
                <a:lnTo>
                  <a:pt x="2237740" y="2237740"/>
                </a:lnTo>
                <a:lnTo>
                  <a:pt x="2235200" y="2235200"/>
                </a:lnTo>
                <a:close/>
              </a:path>
              <a:path w="2510790" h="2510790">
                <a:moveTo>
                  <a:pt x="2232660" y="2232660"/>
                </a:moveTo>
                <a:lnTo>
                  <a:pt x="2194560" y="2232660"/>
                </a:lnTo>
                <a:lnTo>
                  <a:pt x="2195830" y="2233930"/>
                </a:lnTo>
                <a:lnTo>
                  <a:pt x="2233930" y="2233930"/>
                </a:lnTo>
                <a:lnTo>
                  <a:pt x="2232660" y="2232660"/>
                </a:lnTo>
                <a:close/>
              </a:path>
              <a:path w="2510790" h="2510790">
                <a:moveTo>
                  <a:pt x="2228850" y="2228850"/>
                </a:moveTo>
                <a:lnTo>
                  <a:pt x="2190750" y="2228850"/>
                </a:lnTo>
                <a:lnTo>
                  <a:pt x="2193290" y="2231390"/>
                </a:lnTo>
                <a:lnTo>
                  <a:pt x="2231390" y="2231390"/>
                </a:lnTo>
                <a:lnTo>
                  <a:pt x="2228850" y="2228850"/>
                </a:lnTo>
                <a:close/>
              </a:path>
              <a:path w="2510790" h="2510790">
                <a:moveTo>
                  <a:pt x="2226310" y="2226310"/>
                </a:moveTo>
                <a:lnTo>
                  <a:pt x="2188210" y="2226310"/>
                </a:lnTo>
                <a:lnTo>
                  <a:pt x="2189480" y="2227580"/>
                </a:lnTo>
                <a:lnTo>
                  <a:pt x="2227580" y="2227580"/>
                </a:lnTo>
                <a:lnTo>
                  <a:pt x="2226310" y="2226310"/>
                </a:lnTo>
                <a:close/>
              </a:path>
              <a:path w="2510790" h="2510790">
                <a:moveTo>
                  <a:pt x="2222500" y="2222500"/>
                </a:moveTo>
                <a:lnTo>
                  <a:pt x="2184400" y="2222500"/>
                </a:lnTo>
                <a:lnTo>
                  <a:pt x="2186940" y="2225040"/>
                </a:lnTo>
                <a:lnTo>
                  <a:pt x="2225040" y="2225040"/>
                </a:lnTo>
                <a:lnTo>
                  <a:pt x="2222500" y="2222500"/>
                </a:lnTo>
                <a:close/>
              </a:path>
              <a:path w="2510790" h="2510790">
                <a:moveTo>
                  <a:pt x="2219960" y="2219960"/>
                </a:moveTo>
                <a:lnTo>
                  <a:pt x="2181860" y="2219960"/>
                </a:lnTo>
                <a:lnTo>
                  <a:pt x="2183130" y="2221230"/>
                </a:lnTo>
                <a:lnTo>
                  <a:pt x="2221230" y="2221230"/>
                </a:lnTo>
                <a:lnTo>
                  <a:pt x="2219960" y="2219960"/>
                </a:lnTo>
                <a:close/>
              </a:path>
              <a:path w="2510790" h="2510790">
                <a:moveTo>
                  <a:pt x="2213610" y="2213610"/>
                </a:moveTo>
                <a:lnTo>
                  <a:pt x="2175510" y="2213610"/>
                </a:lnTo>
                <a:lnTo>
                  <a:pt x="2180590" y="2218690"/>
                </a:lnTo>
                <a:lnTo>
                  <a:pt x="2218690" y="2218690"/>
                </a:lnTo>
                <a:lnTo>
                  <a:pt x="2213610" y="2213610"/>
                </a:lnTo>
                <a:close/>
              </a:path>
              <a:path w="2510790" h="2510790">
                <a:moveTo>
                  <a:pt x="2209800" y="2209800"/>
                </a:moveTo>
                <a:lnTo>
                  <a:pt x="2171700" y="2209800"/>
                </a:lnTo>
                <a:lnTo>
                  <a:pt x="2174240" y="2212340"/>
                </a:lnTo>
                <a:lnTo>
                  <a:pt x="2212340" y="2212340"/>
                </a:lnTo>
                <a:lnTo>
                  <a:pt x="2209800" y="2209800"/>
                </a:lnTo>
                <a:close/>
              </a:path>
              <a:path w="2510790" h="2510790">
                <a:moveTo>
                  <a:pt x="2207260" y="2207260"/>
                </a:moveTo>
                <a:lnTo>
                  <a:pt x="2169160" y="2207260"/>
                </a:lnTo>
                <a:lnTo>
                  <a:pt x="2170430" y="2208530"/>
                </a:lnTo>
                <a:lnTo>
                  <a:pt x="2208530" y="2208530"/>
                </a:lnTo>
                <a:lnTo>
                  <a:pt x="2207260" y="2207260"/>
                </a:lnTo>
                <a:close/>
              </a:path>
              <a:path w="2510790" h="2510790">
                <a:moveTo>
                  <a:pt x="2203450" y="2203450"/>
                </a:moveTo>
                <a:lnTo>
                  <a:pt x="2165350" y="2203450"/>
                </a:lnTo>
                <a:lnTo>
                  <a:pt x="2167890" y="2205990"/>
                </a:lnTo>
                <a:lnTo>
                  <a:pt x="2205990" y="2205990"/>
                </a:lnTo>
                <a:lnTo>
                  <a:pt x="2203450" y="2203450"/>
                </a:lnTo>
                <a:close/>
              </a:path>
              <a:path w="2510790" h="2510790">
                <a:moveTo>
                  <a:pt x="2200910" y="2200910"/>
                </a:moveTo>
                <a:lnTo>
                  <a:pt x="2162810" y="2200910"/>
                </a:lnTo>
                <a:lnTo>
                  <a:pt x="2164080" y="2202180"/>
                </a:lnTo>
                <a:lnTo>
                  <a:pt x="2202180" y="2202180"/>
                </a:lnTo>
                <a:lnTo>
                  <a:pt x="2200910" y="2200910"/>
                </a:lnTo>
                <a:close/>
              </a:path>
              <a:path w="2510790" h="2510790">
                <a:moveTo>
                  <a:pt x="2197100" y="2197100"/>
                </a:moveTo>
                <a:lnTo>
                  <a:pt x="2159000" y="2197100"/>
                </a:lnTo>
                <a:lnTo>
                  <a:pt x="2161540" y="2199640"/>
                </a:lnTo>
                <a:lnTo>
                  <a:pt x="2199640" y="2199640"/>
                </a:lnTo>
                <a:lnTo>
                  <a:pt x="2197100" y="2197100"/>
                </a:lnTo>
                <a:close/>
              </a:path>
              <a:path w="2510790" h="2510790">
                <a:moveTo>
                  <a:pt x="2194560" y="2194560"/>
                </a:moveTo>
                <a:lnTo>
                  <a:pt x="2156460" y="2194560"/>
                </a:lnTo>
                <a:lnTo>
                  <a:pt x="2157730" y="2195830"/>
                </a:lnTo>
                <a:lnTo>
                  <a:pt x="2195830" y="2195830"/>
                </a:lnTo>
                <a:lnTo>
                  <a:pt x="2194560" y="2194560"/>
                </a:lnTo>
                <a:close/>
              </a:path>
              <a:path w="2510790" h="2510790">
                <a:moveTo>
                  <a:pt x="2190750" y="2190750"/>
                </a:moveTo>
                <a:lnTo>
                  <a:pt x="2152650" y="2190750"/>
                </a:lnTo>
                <a:lnTo>
                  <a:pt x="2155190" y="2193290"/>
                </a:lnTo>
                <a:lnTo>
                  <a:pt x="2193290" y="2193290"/>
                </a:lnTo>
                <a:lnTo>
                  <a:pt x="2190750" y="2190750"/>
                </a:lnTo>
                <a:close/>
              </a:path>
              <a:path w="2510790" h="2510790">
                <a:moveTo>
                  <a:pt x="2188210" y="2188210"/>
                </a:moveTo>
                <a:lnTo>
                  <a:pt x="2150110" y="2188210"/>
                </a:lnTo>
                <a:lnTo>
                  <a:pt x="2151380" y="2189480"/>
                </a:lnTo>
                <a:lnTo>
                  <a:pt x="2189480" y="2189480"/>
                </a:lnTo>
                <a:lnTo>
                  <a:pt x="2188210" y="2188210"/>
                </a:lnTo>
                <a:close/>
              </a:path>
              <a:path w="2510790" h="2510790">
                <a:moveTo>
                  <a:pt x="2184400" y="2184400"/>
                </a:moveTo>
                <a:lnTo>
                  <a:pt x="2146300" y="2184400"/>
                </a:lnTo>
                <a:lnTo>
                  <a:pt x="2148840" y="2186940"/>
                </a:lnTo>
                <a:lnTo>
                  <a:pt x="2186940" y="2186940"/>
                </a:lnTo>
                <a:lnTo>
                  <a:pt x="2184400" y="2184400"/>
                </a:lnTo>
                <a:close/>
              </a:path>
              <a:path w="2510790" h="2510790">
                <a:moveTo>
                  <a:pt x="2181860" y="2181860"/>
                </a:moveTo>
                <a:lnTo>
                  <a:pt x="2143760" y="2181860"/>
                </a:lnTo>
                <a:lnTo>
                  <a:pt x="2145030" y="2183130"/>
                </a:lnTo>
                <a:lnTo>
                  <a:pt x="2183130" y="2183130"/>
                </a:lnTo>
                <a:lnTo>
                  <a:pt x="2181860" y="2181860"/>
                </a:lnTo>
                <a:close/>
              </a:path>
              <a:path w="2510790" h="2510790">
                <a:moveTo>
                  <a:pt x="2178050" y="2178050"/>
                </a:moveTo>
                <a:lnTo>
                  <a:pt x="2139950" y="2178050"/>
                </a:lnTo>
                <a:lnTo>
                  <a:pt x="2142490" y="2180590"/>
                </a:lnTo>
                <a:lnTo>
                  <a:pt x="2180590" y="2180590"/>
                </a:lnTo>
                <a:lnTo>
                  <a:pt x="2178050" y="2178050"/>
                </a:lnTo>
                <a:close/>
              </a:path>
              <a:path w="2510790" h="2510790">
                <a:moveTo>
                  <a:pt x="2175510" y="2175510"/>
                </a:moveTo>
                <a:lnTo>
                  <a:pt x="2137410" y="2175510"/>
                </a:lnTo>
                <a:lnTo>
                  <a:pt x="2138680" y="2176780"/>
                </a:lnTo>
                <a:lnTo>
                  <a:pt x="2176780" y="2176780"/>
                </a:lnTo>
                <a:lnTo>
                  <a:pt x="2175510" y="2175510"/>
                </a:lnTo>
                <a:close/>
              </a:path>
              <a:path w="2510790" h="2510790">
                <a:moveTo>
                  <a:pt x="2171700" y="2171700"/>
                </a:moveTo>
                <a:lnTo>
                  <a:pt x="2133600" y="2171700"/>
                </a:lnTo>
                <a:lnTo>
                  <a:pt x="2136140" y="2174240"/>
                </a:lnTo>
                <a:lnTo>
                  <a:pt x="2174240" y="2174240"/>
                </a:lnTo>
                <a:lnTo>
                  <a:pt x="2171700" y="2171700"/>
                </a:lnTo>
                <a:close/>
              </a:path>
              <a:path w="2510790" h="2510790">
                <a:moveTo>
                  <a:pt x="2169160" y="2169160"/>
                </a:moveTo>
                <a:lnTo>
                  <a:pt x="2131060" y="2169160"/>
                </a:lnTo>
                <a:lnTo>
                  <a:pt x="2132330" y="2170430"/>
                </a:lnTo>
                <a:lnTo>
                  <a:pt x="2170430" y="2170430"/>
                </a:lnTo>
                <a:lnTo>
                  <a:pt x="2169160" y="2169160"/>
                </a:lnTo>
                <a:close/>
              </a:path>
              <a:path w="2510790" h="2510790">
                <a:moveTo>
                  <a:pt x="2165350" y="2165350"/>
                </a:moveTo>
                <a:lnTo>
                  <a:pt x="2127250" y="2165350"/>
                </a:lnTo>
                <a:lnTo>
                  <a:pt x="2129790" y="2167890"/>
                </a:lnTo>
                <a:lnTo>
                  <a:pt x="2167890" y="2167890"/>
                </a:lnTo>
                <a:lnTo>
                  <a:pt x="2165350" y="2165350"/>
                </a:lnTo>
                <a:close/>
              </a:path>
              <a:path w="2510790" h="2510790">
                <a:moveTo>
                  <a:pt x="2162810" y="2162810"/>
                </a:moveTo>
                <a:lnTo>
                  <a:pt x="2124710" y="2162810"/>
                </a:lnTo>
                <a:lnTo>
                  <a:pt x="2125980" y="2164080"/>
                </a:lnTo>
                <a:lnTo>
                  <a:pt x="2164080" y="2164080"/>
                </a:lnTo>
                <a:lnTo>
                  <a:pt x="2162810" y="2162810"/>
                </a:lnTo>
                <a:close/>
              </a:path>
              <a:path w="2510790" h="2510790">
                <a:moveTo>
                  <a:pt x="2159000" y="2159000"/>
                </a:moveTo>
                <a:lnTo>
                  <a:pt x="2120900" y="2159000"/>
                </a:lnTo>
                <a:lnTo>
                  <a:pt x="2123440" y="2161540"/>
                </a:lnTo>
                <a:lnTo>
                  <a:pt x="2161540" y="2161540"/>
                </a:lnTo>
                <a:lnTo>
                  <a:pt x="2159000" y="2159000"/>
                </a:lnTo>
                <a:close/>
              </a:path>
              <a:path w="2510790" h="2510790">
                <a:moveTo>
                  <a:pt x="2156460" y="2156460"/>
                </a:moveTo>
                <a:lnTo>
                  <a:pt x="2118360" y="2156460"/>
                </a:lnTo>
                <a:lnTo>
                  <a:pt x="2119630" y="2157730"/>
                </a:lnTo>
                <a:lnTo>
                  <a:pt x="2157730" y="2157730"/>
                </a:lnTo>
                <a:lnTo>
                  <a:pt x="2156460" y="2156460"/>
                </a:lnTo>
                <a:close/>
              </a:path>
              <a:path w="2510790" h="2510790">
                <a:moveTo>
                  <a:pt x="2150110" y="2150110"/>
                </a:moveTo>
                <a:lnTo>
                  <a:pt x="2112010" y="2150110"/>
                </a:lnTo>
                <a:lnTo>
                  <a:pt x="2117090" y="2155190"/>
                </a:lnTo>
                <a:lnTo>
                  <a:pt x="2155190" y="2155190"/>
                </a:lnTo>
                <a:lnTo>
                  <a:pt x="2150110" y="2150110"/>
                </a:lnTo>
                <a:close/>
              </a:path>
              <a:path w="2510790" h="2510790">
                <a:moveTo>
                  <a:pt x="2143760" y="2143760"/>
                </a:moveTo>
                <a:lnTo>
                  <a:pt x="2105660" y="2143760"/>
                </a:lnTo>
                <a:lnTo>
                  <a:pt x="2110740" y="2148840"/>
                </a:lnTo>
                <a:lnTo>
                  <a:pt x="2148840" y="2148840"/>
                </a:lnTo>
                <a:lnTo>
                  <a:pt x="2143760" y="2143760"/>
                </a:lnTo>
                <a:close/>
              </a:path>
              <a:path w="2510790" h="2510790">
                <a:moveTo>
                  <a:pt x="2137410" y="2137410"/>
                </a:moveTo>
                <a:lnTo>
                  <a:pt x="2099310" y="2137410"/>
                </a:lnTo>
                <a:lnTo>
                  <a:pt x="2104390" y="2142490"/>
                </a:lnTo>
                <a:lnTo>
                  <a:pt x="2142490" y="2142490"/>
                </a:lnTo>
                <a:lnTo>
                  <a:pt x="2137410" y="2137410"/>
                </a:lnTo>
                <a:close/>
              </a:path>
              <a:path w="2510790" h="2510790">
                <a:moveTo>
                  <a:pt x="2131060" y="2131060"/>
                </a:moveTo>
                <a:lnTo>
                  <a:pt x="2092960" y="2131060"/>
                </a:lnTo>
                <a:lnTo>
                  <a:pt x="2098040" y="2136140"/>
                </a:lnTo>
                <a:lnTo>
                  <a:pt x="2136140" y="2136140"/>
                </a:lnTo>
                <a:lnTo>
                  <a:pt x="2131060" y="2131060"/>
                </a:lnTo>
                <a:close/>
              </a:path>
              <a:path w="2510790" h="2510790">
                <a:moveTo>
                  <a:pt x="2124710" y="2124710"/>
                </a:moveTo>
                <a:lnTo>
                  <a:pt x="2086609" y="2124710"/>
                </a:lnTo>
                <a:lnTo>
                  <a:pt x="2091690" y="2129790"/>
                </a:lnTo>
                <a:lnTo>
                  <a:pt x="2129790" y="2129790"/>
                </a:lnTo>
                <a:lnTo>
                  <a:pt x="2124710" y="2124710"/>
                </a:lnTo>
                <a:close/>
              </a:path>
              <a:path w="2510790" h="2510790">
                <a:moveTo>
                  <a:pt x="2118360" y="2118360"/>
                </a:moveTo>
                <a:lnTo>
                  <a:pt x="2080259" y="2118360"/>
                </a:lnTo>
                <a:lnTo>
                  <a:pt x="2085340" y="2123440"/>
                </a:lnTo>
                <a:lnTo>
                  <a:pt x="2123440" y="2123440"/>
                </a:lnTo>
                <a:lnTo>
                  <a:pt x="2118360" y="2118360"/>
                </a:lnTo>
                <a:close/>
              </a:path>
              <a:path w="2510790" h="2510790">
                <a:moveTo>
                  <a:pt x="2112010" y="2112010"/>
                </a:moveTo>
                <a:lnTo>
                  <a:pt x="2073909" y="2112010"/>
                </a:lnTo>
                <a:lnTo>
                  <a:pt x="2078990" y="2117090"/>
                </a:lnTo>
                <a:lnTo>
                  <a:pt x="2117090" y="2117090"/>
                </a:lnTo>
                <a:lnTo>
                  <a:pt x="2112010" y="2112010"/>
                </a:lnTo>
                <a:close/>
              </a:path>
              <a:path w="2510790" h="2510790">
                <a:moveTo>
                  <a:pt x="2106930" y="2106930"/>
                </a:moveTo>
                <a:lnTo>
                  <a:pt x="2068830" y="2106930"/>
                </a:lnTo>
                <a:lnTo>
                  <a:pt x="2072640" y="2110740"/>
                </a:lnTo>
                <a:lnTo>
                  <a:pt x="2110740" y="2110740"/>
                </a:lnTo>
                <a:lnTo>
                  <a:pt x="2106930" y="2106930"/>
                </a:lnTo>
                <a:close/>
              </a:path>
              <a:path w="2510790" h="2510790">
                <a:moveTo>
                  <a:pt x="2100580" y="2100580"/>
                </a:moveTo>
                <a:lnTo>
                  <a:pt x="2062480" y="2100580"/>
                </a:lnTo>
                <a:lnTo>
                  <a:pt x="2067560" y="2105660"/>
                </a:lnTo>
                <a:lnTo>
                  <a:pt x="2105660" y="2105660"/>
                </a:lnTo>
                <a:lnTo>
                  <a:pt x="2100580" y="2100580"/>
                </a:lnTo>
                <a:close/>
              </a:path>
              <a:path w="2510790" h="2510790">
                <a:moveTo>
                  <a:pt x="2094230" y="2094230"/>
                </a:moveTo>
                <a:lnTo>
                  <a:pt x="2056130" y="2094230"/>
                </a:lnTo>
                <a:lnTo>
                  <a:pt x="2061210" y="2099310"/>
                </a:lnTo>
                <a:lnTo>
                  <a:pt x="2099310" y="2099310"/>
                </a:lnTo>
                <a:lnTo>
                  <a:pt x="2094230" y="2094230"/>
                </a:lnTo>
                <a:close/>
              </a:path>
              <a:path w="2510790" h="2510790">
                <a:moveTo>
                  <a:pt x="2087880" y="2087880"/>
                </a:moveTo>
                <a:lnTo>
                  <a:pt x="2049780" y="2087880"/>
                </a:lnTo>
                <a:lnTo>
                  <a:pt x="2054860" y="2092960"/>
                </a:lnTo>
                <a:lnTo>
                  <a:pt x="2092960" y="2092960"/>
                </a:lnTo>
                <a:lnTo>
                  <a:pt x="2087880" y="2087880"/>
                </a:lnTo>
                <a:close/>
              </a:path>
              <a:path w="2510790" h="2510790">
                <a:moveTo>
                  <a:pt x="2081530" y="2081530"/>
                </a:moveTo>
                <a:lnTo>
                  <a:pt x="2043430" y="2081530"/>
                </a:lnTo>
                <a:lnTo>
                  <a:pt x="2048510" y="2086610"/>
                </a:lnTo>
                <a:lnTo>
                  <a:pt x="2086610" y="2086610"/>
                </a:lnTo>
                <a:lnTo>
                  <a:pt x="2081530" y="2081530"/>
                </a:lnTo>
                <a:close/>
              </a:path>
              <a:path w="2510790" h="2510790">
                <a:moveTo>
                  <a:pt x="2075180" y="2075180"/>
                </a:moveTo>
                <a:lnTo>
                  <a:pt x="2037080" y="2075180"/>
                </a:lnTo>
                <a:lnTo>
                  <a:pt x="2042159" y="2080260"/>
                </a:lnTo>
                <a:lnTo>
                  <a:pt x="2080260" y="2080260"/>
                </a:lnTo>
                <a:lnTo>
                  <a:pt x="2075180" y="2075180"/>
                </a:lnTo>
                <a:close/>
              </a:path>
              <a:path w="2510790" h="2510790">
                <a:moveTo>
                  <a:pt x="2068830" y="2068830"/>
                </a:moveTo>
                <a:lnTo>
                  <a:pt x="2030730" y="2068830"/>
                </a:lnTo>
                <a:lnTo>
                  <a:pt x="2035810" y="2073910"/>
                </a:lnTo>
                <a:lnTo>
                  <a:pt x="2073910" y="2073910"/>
                </a:lnTo>
                <a:lnTo>
                  <a:pt x="2068830" y="2068830"/>
                </a:lnTo>
                <a:close/>
              </a:path>
              <a:path w="2510790" h="2510790">
                <a:moveTo>
                  <a:pt x="2062480" y="2062480"/>
                </a:moveTo>
                <a:lnTo>
                  <a:pt x="2024380" y="2062480"/>
                </a:lnTo>
                <a:lnTo>
                  <a:pt x="2029460" y="2067560"/>
                </a:lnTo>
                <a:lnTo>
                  <a:pt x="2067560" y="2067560"/>
                </a:lnTo>
                <a:lnTo>
                  <a:pt x="2062480" y="2062480"/>
                </a:lnTo>
                <a:close/>
              </a:path>
              <a:path w="2510790" h="2510790">
                <a:moveTo>
                  <a:pt x="2056130" y="2056130"/>
                </a:moveTo>
                <a:lnTo>
                  <a:pt x="2018030" y="2056130"/>
                </a:lnTo>
                <a:lnTo>
                  <a:pt x="2023110" y="2061210"/>
                </a:lnTo>
                <a:lnTo>
                  <a:pt x="2061210" y="2061210"/>
                </a:lnTo>
                <a:lnTo>
                  <a:pt x="2056130" y="2056130"/>
                </a:lnTo>
                <a:close/>
              </a:path>
              <a:path w="2510790" h="2510790">
                <a:moveTo>
                  <a:pt x="2049780" y="2049780"/>
                </a:moveTo>
                <a:lnTo>
                  <a:pt x="2011680" y="2049780"/>
                </a:lnTo>
                <a:lnTo>
                  <a:pt x="2016760" y="2054860"/>
                </a:lnTo>
                <a:lnTo>
                  <a:pt x="2054860" y="2054860"/>
                </a:lnTo>
                <a:lnTo>
                  <a:pt x="2049780" y="2049780"/>
                </a:lnTo>
                <a:close/>
              </a:path>
              <a:path w="2510790" h="2510790">
                <a:moveTo>
                  <a:pt x="2043430" y="2043430"/>
                </a:moveTo>
                <a:lnTo>
                  <a:pt x="2005330" y="2043430"/>
                </a:lnTo>
                <a:lnTo>
                  <a:pt x="2010410" y="2048510"/>
                </a:lnTo>
                <a:lnTo>
                  <a:pt x="2048510" y="2048510"/>
                </a:lnTo>
                <a:lnTo>
                  <a:pt x="2043430" y="2043430"/>
                </a:lnTo>
                <a:close/>
              </a:path>
              <a:path w="2510790" h="2510790">
                <a:moveTo>
                  <a:pt x="2037080" y="2037080"/>
                </a:moveTo>
                <a:lnTo>
                  <a:pt x="1998980" y="2037080"/>
                </a:lnTo>
                <a:lnTo>
                  <a:pt x="2004060" y="2042160"/>
                </a:lnTo>
                <a:lnTo>
                  <a:pt x="2042160" y="2042160"/>
                </a:lnTo>
                <a:lnTo>
                  <a:pt x="2037080" y="2037080"/>
                </a:lnTo>
                <a:close/>
              </a:path>
              <a:path w="2510790" h="2510790">
                <a:moveTo>
                  <a:pt x="2030730" y="2030730"/>
                </a:moveTo>
                <a:lnTo>
                  <a:pt x="1992630" y="2030730"/>
                </a:lnTo>
                <a:lnTo>
                  <a:pt x="1997710" y="2035810"/>
                </a:lnTo>
                <a:lnTo>
                  <a:pt x="2035810" y="2035810"/>
                </a:lnTo>
                <a:lnTo>
                  <a:pt x="2030730" y="2030730"/>
                </a:lnTo>
                <a:close/>
              </a:path>
              <a:path w="2510790" h="2510790">
                <a:moveTo>
                  <a:pt x="2024380" y="2024380"/>
                </a:moveTo>
                <a:lnTo>
                  <a:pt x="1986280" y="2024380"/>
                </a:lnTo>
                <a:lnTo>
                  <a:pt x="1991360" y="2029460"/>
                </a:lnTo>
                <a:lnTo>
                  <a:pt x="2029460" y="2029460"/>
                </a:lnTo>
                <a:lnTo>
                  <a:pt x="2024380" y="2024380"/>
                </a:lnTo>
                <a:close/>
              </a:path>
              <a:path w="2510790" h="2510790">
                <a:moveTo>
                  <a:pt x="2018030" y="2018030"/>
                </a:moveTo>
                <a:lnTo>
                  <a:pt x="1979930" y="2018030"/>
                </a:lnTo>
                <a:lnTo>
                  <a:pt x="1985010" y="2023110"/>
                </a:lnTo>
                <a:lnTo>
                  <a:pt x="2023109" y="2023110"/>
                </a:lnTo>
                <a:lnTo>
                  <a:pt x="2018030" y="2018030"/>
                </a:lnTo>
                <a:close/>
              </a:path>
              <a:path w="2510790" h="2510790">
                <a:moveTo>
                  <a:pt x="2011680" y="2011680"/>
                </a:moveTo>
                <a:lnTo>
                  <a:pt x="1973580" y="2011680"/>
                </a:lnTo>
                <a:lnTo>
                  <a:pt x="1978660" y="2016760"/>
                </a:lnTo>
                <a:lnTo>
                  <a:pt x="2016760" y="2016760"/>
                </a:lnTo>
                <a:lnTo>
                  <a:pt x="2011680" y="2011680"/>
                </a:lnTo>
                <a:close/>
              </a:path>
              <a:path w="2510790" h="2510790">
                <a:moveTo>
                  <a:pt x="2005330" y="2005330"/>
                </a:moveTo>
                <a:lnTo>
                  <a:pt x="1967230" y="2005330"/>
                </a:lnTo>
                <a:lnTo>
                  <a:pt x="1972310" y="2010410"/>
                </a:lnTo>
                <a:lnTo>
                  <a:pt x="2010410" y="2010410"/>
                </a:lnTo>
                <a:lnTo>
                  <a:pt x="2005330" y="2005330"/>
                </a:lnTo>
                <a:close/>
              </a:path>
              <a:path w="2510790" h="2510790">
                <a:moveTo>
                  <a:pt x="1998980" y="1998980"/>
                </a:moveTo>
                <a:lnTo>
                  <a:pt x="1960880" y="1998980"/>
                </a:lnTo>
                <a:lnTo>
                  <a:pt x="1965960" y="2004060"/>
                </a:lnTo>
                <a:lnTo>
                  <a:pt x="2004060" y="2004060"/>
                </a:lnTo>
                <a:lnTo>
                  <a:pt x="1998980" y="1998980"/>
                </a:lnTo>
                <a:close/>
              </a:path>
              <a:path w="2510790" h="2510790">
                <a:moveTo>
                  <a:pt x="1992630" y="1992630"/>
                </a:moveTo>
                <a:lnTo>
                  <a:pt x="1954530" y="1992630"/>
                </a:lnTo>
                <a:lnTo>
                  <a:pt x="1959610" y="1997710"/>
                </a:lnTo>
                <a:lnTo>
                  <a:pt x="1997710" y="1997710"/>
                </a:lnTo>
                <a:lnTo>
                  <a:pt x="1992630" y="1992630"/>
                </a:lnTo>
                <a:close/>
              </a:path>
              <a:path w="2510790" h="2510790">
                <a:moveTo>
                  <a:pt x="1986280" y="1986280"/>
                </a:moveTo>
                <a:lnTo>
                  <a:pt x="1948180" y="1986280"/>
                </a:lnTo>
                <a:lnTo>
                  <a:pt x="1953260" y="1991360"/>
                </a:lnTo>
                <a:lnTo>
                  <a:pt x="1991360" y="1991360"/>
                </a:lnTo>
                <a:lnTo>
                  <a:pt x="1986280" y="1986280"/>
                </a:lnTo>
                <a:close/>
              </a:path>
              <a:path w="2510790" h="2510790">
                <a:moveTo>
                  <a:pt x="1979930" y="1979930"/>
                </a:moveTo>
                <a:lnTo>
                  <a:pt x="1941830" y="1979930"/>
                </a:lnTo>
                <a:lnTo>
                  <a:pt x="1946910" y="1985010"/>
                </a:lnTo>
                <a:lnTo>
                  <a:pt x="1985010" y="1985010"/>
                </a:lnTo>
                <a:lnTo>
                  <a:pt x="1979930" y="1979930"/>
                </a:lnTo>
                <a:close/>
              </a:path>
              <a:path w="2510790" h="2510790">
                <a:moveTo>
                  <a:pt x="1973580" y="1973580"/>
                </a:moveTo>
                <a:lnTo>
                  <a:pt x="1935480" y="1973580"/>
                </a:lnTo>
                <a:lnTo>
                  <a:pt x="1940559" y="1978660"/>
                </a:lnTo>
                <a:lnTo>
                  <a:pt x="1978660" y="1978660"/>
                </a:lnTo>
                <a:lnTo>
                  <a:pt x="1973580" y="1973580"/>
                </a:lnTo>
                <a:close/>
              </a:path>
              <a:path w="2510790" h="2510790">
                <a:moveTo>
                  <a:pt x="1967230" y="1967230"/>
                </a:moveTo>
                <a:lnTo>
                  <a:pt x="1929130" y="1967230"/>
                </a:lnTo>
                <a:lnTo>
                  <a:pt x="1934210" y="1972310"/>
                </a:lnTo>
                <a:lnTo>
                  <a:pt x="1972310" y="1972310"/>
                </a:lnTo>
                <a:lnTo>
                  <a:pt x="1967230" y="1967230"/>
                </a:lnTo>
                <a:close/>
              </a:path>
              <a:path w="2510790" h="2510790">
                <a:moveTo>
                  <a:pt x="1960880" y="1960880"/>
                </a:moveTo>
                <a:lnTo>
                  <a:pt x="1922780" y="1960880"/>
                </a:lnTo>
                <a:lnTo>
                  <a:pt x="1927860" y="1965960"/>
                </a:lnTo>
                <a:lnTo>
                  <a:pt x="1965960" y="1965960"/>
                </a:lnTo>
                <a:lnTo>
                  <a:pt x="1960880" y="1960880"/>
                </a:lnTo>
                <a:close/>
              </a:path>
              <a:path w="2510790" h="2510790">
                <a:moveTo>
                  <a:pt x="1954530" y="1954530"/>
                </a:moveTo>
                <a:lnTo>
                  <a:pt x="1916430" y="1954530"/>
                </a:lnTo>
                <a:lnTo>
                  <a:pt x="1921510" y="1959610"/>
                </a:lnTo>
                <a:lnTo>
                  <a:pt x="1959610" y="1959610"/>
                </a:lnTo>
                <a:lnTo>
                  <a:pt x="1954530" y="1954530"/>
                </a:lnTo>
                <a:close/>
              </a:path>
              <a:path w="2510790" h="2510790">
                <a:moveTo>
                  <a:pt x="1948180" y="1948180"/>
                </a:moveTo>
                <a:lnTo>
                  <a:pt x="1910080" y="1948180"/>
                </a:lnTo>
                <a:lnTo>
                  <a:pt x="1915160" y="1953260"/>
                </a:lnTo>
                <a:lnTo>
                  <a:pt x="1953260" y="1953260"/>
                </a:lnTo>
                <a:lnTo>
                  <a:pt x="1948180" y="1948180"/>
                </a:lnTo>
                <a:close/>
              </a:path>
              <a:path w="2510790" h="2510790">
                <a:moveTo>
                  <a:pt x="1941830" y="1941830"/>
                </a:moveTo>
                <a:lnTo>
                  <a:pt x="1903730" y="1941830"/>
                </a:lnTo>
                <a:lnTo>
                  <a:pt x="1908810" y="1946910"/>
                </a:lnTo>
                <a:lnTo>
                  <a:pt x="1946910" y="1946910"/>
                </a:lnTo>
                <a:lnTo>
                  <a:pt x="1941830" y="1941830"/>
                </a:lnTo>
                <a:close/>
              </a:path>
              <a:path w="2510790" h="2510790">
                <a:moveTo>
                  <a:pt x="1935480" y="1935480"/>
                </a:moveTo>
                <a:lnTo>
                  <a:pt x="1897380" y="1935480"/>
                </a:lnTo>
                <a:lnTo>
                  <a:pt x="1902460" y="1940560"/>
                </a:lnTo>
                <a:lnTo>
                  <a:pt x="1940560" y="1940560"/>
                </a:lnTo>
                <a:lnTo>
                  <a:pt x="1935480" y="1935480"/>
                </a:lnTo>
                <a:close/>
              </a:path>
              <a:path w="2510790" h="2510790">
                <a:moveTo>
                  <a:pt x="1929130" y="1929130"/>
                </a:moveTo>
                <a:lnTo>
                  <a:pt x="1891030" y="1929130"/>
                </a:lnTo>
                <a:lnTo>
                  <a:pt x="1896110" y="1934210"/>
                </a:lnTo>
                <a:lnTo>
                  <a:pt x="1934210" y="1934210"/>
                </a:lnTo>
                <a:lnTo>
                  <a:pt x="1929130" y="1929130"/>
                </a:lnTo>
                <a:close/>
              </a:path>
              <a:path w="2510790" h="2510790">
                <a:moveTo>
                  <a:pt x="1922780" y="1922780"/>
                </a:moveTo>
                <a:lnTo>
                  <a:pt x="1884680" y="1922780"/>
                </a:lnTo>
                <a:lnTo>
                  <a:pt x="1889760" y="1927860"/>
                </a:lnTo>
                <a:lnTo>
                  <a:pt x="1927860" y="1927860"/>
                </a:lnTo>
                <a:lnTo>
                  <a:pt x="1922780" y="1922780"/>
                </a:lnTo>
                <a:close/>
              </a:path>
              <a:path w="2510790" h="2510790">
                <a:moveTo>
                  <a:pt x="1916430" y="1916430"/>
                </a:moveTo>
                <a:lnTo>
                  <a:pt x="1878330" y="1916430"/>
                </a:lnTo>
                <a:lnTo>
                  <a:pt x="1883410" y="1921510"/>
                </a:lnTo>
                <a:lnTo>
                  <a:pt x="1921510" y="1921510"/>
                </a:lnTo>
                <a:lnTo>
                  <a:pt x="1916430" y="1916430"/>
                </a:lnTo>
                <a:close/>
              </a:path>
              <a:path w="2510790" h="2510790">
                <a:moveTo>
                  <a:pt x="1910080" y="1910080"/>
                </a:moveTo>
                <a:lnTo>
                  <a:pt x="1871980" y="1910080"/>
                </a:lnTo>
                <a:lnTo>
                  <a:pt x="1877060" y="1915160"/>
                </a:lnTo>
                <a:lnTo>
                  <a:pt x="1915160" y="1915160"/>
                </a:lnTo>
                <a:lnTo>
                  <a:pt x="1910080" y="1910080"/>
                </a:lnTo>
                <a:close/>
              </a:path>
              <a:path w="2510790" h="2510790">
                <a:moveTo>
                  <a:pt x="1701800" y="1701800"/>
                </a:moveTo>
                <a:lnTo>
                  <a:pt x="1663700" y="1701800"/>
                </a:lnTo>
                <a:lnTo>
                  <a:pt x="1870710" y="1908810"/>
                </a:lnTo>
                <a:lnTo>
                  <a:pt x="1908810" y="1908810"/>
                </a:lnTo>
                <a:lnTo>
                  <a:pt x="1701800" y="1701800"/>
                </a:lnTo>
                <a:close/>
              </a:path>
              <a:path w="2510790" h="2510790">
                <a:moveTo>
                  <a:pt x="2424430" y="2424430"/>
                </a:moveTo>
                <a:lnTo>
                  <a:pt x="2386330" y="2424430"/>
                </a:lnTo>
                <a:lnTo>
                  <a:pt x="2472690" y="2510790"/>
                </a:lnTo>
                <a:lnTo>
                  <a:pt x="2510790" y="2510790"/>
                </a:lnTo>
                <a:lnTo>
                  <a:pt x="2424430" y="2424430"/>
                </a:lnTo>
                <a:close/>
              </a:path>
            </a:pathLst>
          </a:custGeom>
          <a:solidFill>
            <a:srgbClr val="003D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9" name="bg object 29"/>
          <p:cNvSpPr/>
          <p:nvPr/>
        </p:nvSpPr>
        <p:spPr>
          <a:xfrm>
            <a:off x="0" y="4380229"/>
            <a:ext cx="3296920" cy="2472690"/>
          </a:xfrm>
          <a:custGeom>
            <a:avLst/>
            <a:gdLst/>
            <a:ahLst/>
            <a:cxnLst/>
            <a:rect l="l" t="t" r="r" b="b"/>
            <a:pathLst>
              <a:path w="2472690" h="2472690">
                <a:moveTo>
                  <a:pt x="0" y="0"/>
                </a:moveTo>
                <a:lnTo>
                  <a:pt x="0" y="3810"/>
                </a:lnTo>
                <a:lnTo>
                  <a:pt x="3810" y="3810"/>
                </a:lnTo>
                <a:lnTo>
                  <a:pt x="0" y="0"/>
                </a:lnTo>
                <a:close/>
              </a:path>
              <a:path w="2472690" h="2472690">
                <a:moveTo>
                  <a:pt x="3810" y="3810"/>
                </a:moveTo>
                <a:lnTo>
                  <a:pt x="0" y="3810"/>
                </a:lnTo>
                <a:lnTo>
                  <a:pt x="0" y="10160"/>
                </a:lnTo>
                <a:lnTo>
                  <a:pt x="10159" y="10160"/>
                </a:lnTo>
                <a:lnTo>
                  <a:pt x="3810" y="3810"/>
                </a:lnTo>
                <a:close/>
              </a:path>
              <a:path w="2472690" h="2472690">
                <a:moveTo>
                  <a:pt x="1016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16509" y="16510"/>
                </a:lnTo>
                <a:lnTo>
                  <a:pt x="10160" y="10160"/>
                </a:lnTo>
                <a:close/>
              </a:path>
              <a:path w="2472690" h="2472690">
                <a:moveTo>
                  <a:pt x="16510" y="16510"/>
                </a:moveTo>
                <a:lnTo>
                  <a:pt x="0" y="16510"/>
                </a:lnTo>
                <a:lnTo>
                  <a:pt x="0" y="22859"/>
                </a:lnTo>
                <a:lnTo>
                  <a:pt x="22859" y="22859"/>
                </a:lnTo>
                <a:lnTo>
                  <a:pt x="16510" y="16510"/>
                </a:lnTo>
                <a:close/>
              </a:path>
              <a:path w="2472690" h="2472690">
                <a:moveTo>
                  <a:pt x="2286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29209" y="29210"/>
                </a:lnTo>
                <a:lnTo>
                  <a:pt x="22860" y="22860"/>
                </a:lnTo>
                <a:close/>
              </a:path>
              <a:path w="2472690" h="2472690">
                <a:moveTo>
                  <a:pt x="2921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35559" y="35560"/>
                </a:lnTo>
                <a:lnTo>
                  <a:pt x="29210" y="29210"/>
                </a:lnTo>
                <a:close/>
              </a:path>
              <a:path w="2472690" h="2472690">
                <a:moveTo>
                  <a:pt x="35560" y="35560"/>
                </a:moveTo>
                <a:lnTo>
                  <a:pt x="0" y="35560"/>
                </a:lnTo>
                <a:lnTo>
                  <a:pt x="0" y="38211"/>
                </a:lnTo>
                <a:lnTo>
                  <a:pt x="3696" y="41909"/>
                </a:lnTo>
                <a:lnTo>
                  <a:pt x="41909" y="41909"/>
                </a:lnTo>
                <a:lnTo>
                  <a:pt x="35560" y="35560"/>
                </a:lnTo>
                <a:close/>
              </a:path>
              <a:path w="2472690" h="2472690">
                <a:moveTo>
                  <a:pt x="41910" y="41910"/>
                </a:moveTo>
                <a:lnTo>
                  <a:pt x="3696" y="41910"/>
                </a:lnTo>
                <a:lnTo>
                  <a:pt x="10044" y="48260"/>
                </a:lnTo>
                <a:lnTo>
                  <a:pt x="48260" y="48260"/>
                </a:lnTo>
                <a:lnTo>
                  <a:pt x="41910" y="41910"/>
                </a:lnTo>
                <a:close/>
              </a:path>
              <a:path w="2472690" h="2472690">
                <a:moveTo>
                  <a:pt x="48260" y="48260"/>
                </a:moveTo>
                <a:lnTo>
                  <a:pt x="10044" y="48260"/>
                </a:lnTo>
                <a:lnTo>
                  <a:pt x="16391" y="54610"/>
                </a:lnTo>
                <a:lnTo>
                  <a:pt x="54609" y="54610"/>
                </a:lnTo>
                <a:lnTo>
                  <a:pt x="48260" y="48260"/>
                </a:lnTo>
                <a:close/>
              </a:path>
              <a:path w="2472690" h="2472690">
                <a:moveTo>
                  <a:pt x="54610" y="54610"/>
                </a:moveTo>
                <a:lnTo>
                  <a:pt x="16391" y="54610"/>
                </a:lnTo>
                <a:lnTo>
                  <a:pt x="22738" y="60959"/>
                </a:lnTo>
                <a:lnTo>
                  <a:pt x="60959" y="60959"/>
                </a:lnTo>
                <a:lnTo>
                  <a:pt x="54610" y="54610"/>
                </a:lnTo>
                <a:close/>
              </a:path>
              <a:path w="2472690" h="2472690">
                <a:moveTo>
                  <a:pt x="60960" y="60960"/>
                </a:moveTo>
                <a:lnTo>
                  <a:pt x="22738" y="60960"/>
                </a:lnTo>
                <a:lnTo>
                  <a:pt x="29085" y="67309"/>
                </a:lnTo>
                <a:lnTo>
                  <a:pt x="67309" y="67309"/>
                </a:lnTo>
                <a:lnTo>
                  <a:pt x="60960" y="60960"/>
                </a:lnTo>
                <a:close/>
              </a:path>
              <a:path w="2472690" h="2472690">
                <a:moveTo>
                  <a:pt x="67310" y="67310"/>
                </a:moveTo>
                <a:lnTo>
                  <a:pt x="29085" y="67310"/>
                </a:lnTo>
                <a:lnTo>
                  <a:pt x="35433" y="73660"/>
                </a:lnTo>
                <a:lnTo>
                  <a:pt x="73659" y="73660"/>
                </a:lnTo>
                <a:lnTo>
                  <a:pt x="67310" y="67310"/>
                </a:lnTo>
                <a:close/>
              </a:path>
              <a:path w="2472690" h="2472690">
                <a:moveTo>
                  <a:pt x="73660" y="73660"/>
                </a:moveTo>
                <a:lnTo>
                  <a:pt x="35433" y="73660"/>
                </a:lnTo>
                <a:lnTo>
                  <a:pt x="41780" y="80010"/>
                </a:lnTo>
                <a:lnTo>
                  <a:pt x="80009" y="80010"/>
                </a:lnTo>
                <a:lnTo>
                  <a:pt x="73660" y="73660"/>
                </a:lnTo>
                <a:close/>
              </a:path>
              <a:path w="2472690" h="2472690">
                <a:moveTo>
                  <a:pt x="80010" y="80010"/>
                </a:moveTo>
                <a:lnTo>
                  <a:pt x="41780" y="80010"/>
                </a:lnTo>
                <a:lnTo>
                  <a:pt x="48127" y="86360"/>
                </a:lnTo>
                <a:lnTo>
                  <a:pt x="86359" y="86360"/>
                </a:lnTo>
                <a:lnTo>
                  <a:pt x="80010" y="80010"/>
                </a:lnTo>
                <a:close/>
              </a:path>
              <a:path w="2472690" h="2472690">
                <a:moveTo>
                  <a:pt x="86360" y="86360"/>
                </a:moveTo>
                <a:lnTo>
                  <a:pt x="48127" y="86360"/>
                </a:lnTo>
                <a:lnTo>
                  <a:pt x="54474" y="92709"/>
                </a:lnTo>
                <a:lnTo>
                  <a:pt x="92709" y="92709"/>
                </a:lnTo>
                <a:lnTo>
                  <a:pt x="86360" y="86360"/>
                </a:lnTo>
                <a:close/>
              </a:path>
              <a:path w="2472690" h="2472690">
                <a:moveTo>
                  <a:pt x="92710" y="92710"/>
                </a:moveTo>
                <a:lnTo>
                  <a:pt x="54474" y="92710"/>
                </a:lnTo>
                <a:lnTo>
                  <a:pt x="60822" y="99059"/>
                </a:lnTo>
                <a:lnTo>
                  <a:pt x="99059" y="99059"/>
                </a:lnTo>
                <a:lnTo>
                  <a:pt x="92710" y="92710"/>
                </a:lnTo>
                <a:close/>
              </a:path>
              <a:path w="2472690" h="2472690">
                <a:moveTo>
                  <a:pt x="99060" y="99060"/>
                </a:moveTo>
                <a:lnTo>
                  <a:pt x="60822" y="99060"/>
                </a:lnTo>
                <a:lnTo>
                  <a:pt x="67169" y="105410"/>
                </a:lnTo>
                <a:lnTo>
                  <a:pt x="105409" y="105410"/>
                </a:lnTo>
                <a:lnTo>
                  <a:pt x="99060" y="99060"/>
                </a:lnTo>
                <a:close/>
              </a:path>
              <a:path w="2472690" h="2472690">
                <a:moveTo>
                  <a:pt x="105410" y="105410"/>
                </a:moveTo>
                <a:lnTo>
                  <a:pt x="67169" y="105410"/>
                </a:lnTo>
                <a:lnTo>
                  <a:pt x="73516" y="111760"/>
                </a:lnTo>
                <a:lnTo>
                  <a:pt x="111760" y="111760"/>
                </a:lnTo>
                <a:lnTo>
                  <a:pt x="105410" y="105410"/>
                </a:lnTo>
                <a:close/>
              </a:path>
              <a:path w="2472690" h="2472690">
                <a:moveTo>
                  <a:pt x="111760" y="111760"/>
                </a:moveTo>
                <a:lnTo>
                  <a:pt x="73516" y="111760"/>
                </a:lnTo>
                <a:lnTo>
                  <a:pt x="79863" y="118110"/>
                </a:lnTo>
                <a:lnTo>
                  <a:pt x="118109" y="118110"/>
                </a:lnTo>
                <a:lnTo>
                  <a:pt x="111760" y="111760"/>
                </a:lnTo>
                <a:close/>
              </a:path>
              <a:path w="2472690" h="2472690">
                <a:moveTo>
                  <a:pt x="118110" y="118110"/>
                </a:moveTo>
                <a:lnTo>
                  <a:pt x="79863" y="118110"/>
                </a:lnTo>
                <a:lnTo>
                  <a:pt x="86211" y="124460"/>
                </a:lnTo>
                <a:lnTo>
                  <a:pt x="124459" y="124460"/>
                </a:lnTo>
                <a:lnTo>
                  <a:pt x="118110" y="118110"/>
                </a:lnTo>
                <a:close/>
              </a:path>
              <a:path w="2472690" h="2472690">
                <a:moveTo>
                  <a:pt x="124460" y="124460"/>
                </a:moveTo>
                <a:lnTo>
                  <a:pt x="86211" y="124460"/>
                </a:lnTo>
                <a:lnTo>
                  <a:pt x="92558" y="130809"/>
                </a:lnTo>
                <a:lnTo>
                  <a:pt x="130809" y="130809"/>
                </a:lnTo>
                <a:lnTo>
                  <a:pt x="124460" y="124460"/>
                </a:lnTo>
                <a:close/>
              </a:path>
              <a:path w="2472690" h="2472690">
                <a:moveTo>
                  <a:pt x="130810" y="130810"/>
                </a:moveTo>
                <a:lnTo>
                  <a:pt x="92558" y="130810"/>
                </a:lnTo>
                <a:lnTo>
                  <a:pt x="105253" y="143510"/>
                </a:lnTo>
                <a:lnTo>
                  <a:pt x="143510" y="143510"/>
                </a:lnTo>
                <a:lnTo>
                  <a:pt x="130810" y="130810"/>
                </a:lnTo>
                <a:close/>
              </a:path>
              <a:path w="2472690" h="2472690">
                <a:moveTo>
                  <a:pt x="143510" y="143510"/>
                </a:moveTo>
                <a:lnTo>
                  <a:pt x="105253" y="143510"/>
                </a:lnTo>
                <a:lnTo>
                  <a:pt x="117947" y="156210"/>
                </a:lnTo>
                <a:lnTo>
                  <a:pt x="156209" y="156210"/>
                </a:lnTo>
                <a:lnTo>
                  <a:pt x="143510" y="143510"/>
                </a:lnTo>
                <a:close/>
              </a:path>
              <a:path w="2472690" h="2472690">
                <a:moveTo>
                  <a:pt x="156210" y="156210"/>
                </a:moveTo>
                <a:lnTo>
                  <a:pt x="117947" y="156210"/>
                </a:lnTo>
                <a:lnTo>
                  <a:pt x="124294" y="162559"/>
                </a:lnTo>
                <a:lnTo>
                  <a:pt x="162559" y="162559"/>
                </a:lnTo>
                <a:lnTo>
                  <a:pt x="156210" y="156210"/>
                </a:lnTo>
                <a:close/>
              </a:path>
              <a:path w="2472690" h="2472690">
                <a:moveTo>
                  <a:pt x="162560" y="162560"/>
                </a:moveTo>
                <a:lnTo>
                  <a:pt x="124294" y="162560"/>
                </a:lnTo>
                <a:lnTo>
                  <a:pt x="130642" y="168909"/>
                </a:lnTo>
                <a:lnTo>
                  <a:pt x="168909" y="168909"/>
                </a:lnTo>
                <a:lnTo>
                  <a:pt x="162560" y="162560"/>
                </a:lnTo>
                <a:close/>
              </a:path>
              <a:path w="2472690" h="2472690">
                <a:moveTo>
                  <a:pt x="168910" y="168910"/>
                </a:moveTo>
                <a:lnTo>
                  <a:pt x="130642" y="168910"/>
                </a:lnTo>
                <a:lnTo>
                  <a:pt x="136989" y="175260"/>
                </a:lnTo>
                <a:lnTo>
                  <a:pt x="175259" y="175260"/>
                </a:lnTo>
                <a:lnTo>
                  <a:pt x="168910" y="168910"/>
                </a:lnTo>
                <a:close/>
              </a:path>
              <a:path w="2472690" h="2472690">
                <a:moveTo>
                  <a:pt x="175260" y="175260"/>
                </a:moveTo>
                <a:lnTo>
                  <a:pt x="136989" y="175260"/>
                </a:lnTo>
                <a:lnTo>
                  <a:pt x="149683" y="187960"/>
                </a:lnTo>
                <a:lnTo>
                  <a:pt x="187959" y="187960"/>
                </a:lnTo>
                <a:lnTo>
                  <a:pt x="175260" y="175260"/>
                </a:lnTo>
                <a:close/>
              </a:path>
              <a:path w="2472690" h="2472690">
                <a:moveTo>
                  <a:pt x="187960" y="187960"/>
                </a:moveTo>
                <a:lnTo>
                  <a:pt x="149683" y="187960"/>
                </a:lnTo>
                <a:lnTo>
                  <a:pt x="156031" y="194310"/>
                </a:lnTo>
                <a:lnTo>
                  <a:pt x="194309" y="194310"/>
                </a:lnTo>
                <a:lnTo>
                  <a:pt x="187960" y="187960"/>
                </a:lnTo>
                <a:close/>
              </a:path>
              <a:path w="2472690" h="2472690">
                <a:moveTo>
                  <a:pt x="194310" y="194310"/>
                </a:moveTo>
                <a:lnTo>
                  <a:pt x="156031" y="194310"/>
                </a:lnTo>
                <a:lnTo>
                  <a:pt x="168725" y="207010"/>
                </a:lnTo>
                <a:lnTo>
                  <a:pt x="207010" y="207010"/>
                </a:lnTo>
                <a:lnTo>
                  <a:pt x="194310" y="194310"/>
                </a:lnTo>
                <a:close/>
              </a:path>
              <a:path w="2472690" h="2472690">
                <a:moveTo>
                  <a:pt x="207010" y="207010"/>
                </a:moveTo>
                <a:lnTo>
                  <a:pt x="168725" y="207010"/>
                </a:lnTo>
                <a:lnTo>
                  <a:pt x="175072" y="213360"/>
                </a:lnTo>
                <a:lnTo>
                  <a:pt x="213359" y="213360"/>
                </a:lnTo>
                <a:lnTo>
                  <a:pt x="207010" y="207010"/>
                </a:lnTo>
                <a:close/>
              </a:path>
              <a:path w="2472690" h="2472690">
                <a:moveTo>
                  <a:pt x="213360" y="213360"/>
                </a:moveTo>
                <a:lnTo>
                  <a:pt x="175072" y="213360"/>
                </a:lnTo>
                <a:lnTo>
                  <a:pt x="181420" y="219710"/>
                </a:lnTo>
                <a:lnTo>
                  <a:pt x="219709" y="219710"/>
                </a:lnTo>
                <a:lnTo>
                  <a:pt x="213360" y="213360"/>
                </a:lnTo>
                <a:close/>
              </a:path>
              <a:path w="2472690" h="2472690">
                <a:moveTo>
                  <a:pt x="219710" y="219710"/>
                </a:moveTo>
                <a:lnTo>
                  <a:pt x="181420" y="219710"/>
                </a:lnTo>
                <a:lnTo>
                  <a:pt x="187767" y="226060"/>
                </a:lnTo>
                <a:lnTo>
                  <a:pt x="226060" y="226060"/>
                </a:lnTo>
                <a:lnTo>
                  <a:pt x="219710" y="219710"/>
                </a:lnTo>
                <a:close/>
              </a:path>
              <a:path w="2472690" h="2472690">
                <a:moveTo>
                  <a:pt x="226060" y="226060"/>
                </a:moveTo>
                <a:lnTo>
                  <a:pt x="187767" y="226060"/>
                </a:lnTo>
                <a:lnTo>
                  <a:pt x="194114" y="232410"/>
                </a:lnTo>
                <a:lnTo>
                  <a:pt x="232409" y="232410"/>
                </a:lnTo>
                <a:lnTo>
                  <a:pt x="226060" y="226060"/>
                </a:lnTo>
                <a:close/>
              </a:path>
              <a:path w="2472690" h="2472690">
                <a:moveTo>
                  <a:pt x="232410" y="232410"/>
                </a:moveTo>
                <a:lnTo>
                  <a:pt x="194114" y="232410"/>
                </a:lnTo>
                <a:lnTo>
                  <a:pt x="200462" y="238760"/>
                </a:lnTo>
                <a:lnTo>
                  <a:pt x="238759" y="238760"/>
                </a:lnTo>
                <a:lnTo>
                  <a:pt x="232410" y="232410"/>
                </a:lnTo>
                <a:close/>
              </a:path>
              <a:path w="2472690" h="2472690">
                <a:moveTo>
                  <a:pt x="238760" y="238760"/>
                </a:moveTo>
                <a:lnTo>
                  <a:pt x="200462" y="238760"/>
                </a:lnTo>
                <a:lnTo>
                  <a:pt x="206809" y="245110"/>
                </a:lnTo>
                <a:lnTo>
                  <a:pt x="245109" y="245110"/>
                </a:lnTo>
                <a:lnTo>
                  <a:pt x="238760" y="238760"/>
                </a:lnTo>
                <a:close/>
              </a:path>
              <a:path w="2472690" h="2472690">
                <a:moveTo>
                  <a:pt x="245110" y="245110"/>
                </a:moveTo>
                <a:lnTo>
                  <a:pt x="206809" y="245110"/>
                </a:lnTo>
                <a:lnTo>
                  <a:pt x="213156" y="251459"/>
                </a:lnTo>
                <a:lnTo>
                  <a:pt x="251459" y="251459"/>
                </a:lnTo>
                <a:lnTo>
                  <a:pt x="245110" y="245110"/>
                </a:lnTo>
                <a:close/>
              </a:path>
              <a:path w="2472690" h="2472690">
                <a:moveTo>
                  <a:pt x="251460" y="251460"/>
                </a:moveTo>
                <a:lnTo>
                  <a:pt x="213156" y="251460"/>
                </a:lnTo>
                <a:lnTo>
                  <a:pt x="219503" y="257810"/>
                </a:lnTo>
                <a:lnTo>
                  <a:pt x="257809" y="257810"/>
                </a:lnTo>
                <a:lnTo>
                  <a:pt x="251460" y="251460"/>
                </a:lnTo>
                <a:close/>
              </a:path>
              <a:path w="2472690" h="2472690">
                <a:moveTo>
                  <a:pt x="257810" y="257810"/>
                </a:moveTo>
                <a:lnTo>
                  <a:pt x="219503" y="257810"/>
                </a:lnTo>
                <a:lnTo>
                  <a:pt x="225851" y="264160"/>
                </a:lnTo>
                <a:lnTo>
                  <a:pt x="264159" y="264160"/>
                </a:lnTo>
                <a:lnTo>
                  <a:pt x="257810" y="257810"/>
                </a:lnTo>
                <a:close/>
              </a:path>
              <a:path w="2472690" h="2472690">
                <a:moveTo>
                  <a:pt x="264160" y="264160"/>
                </a:moveTo>
                <a:lnTo>
                  <a:pt x="225851" y="264160"/>
                </a:lnTo>
                <a:lnTo>
                  <a:pt x="232198" y="270510"/>
                </a:lnTo>
                <a:lnTo>
                  <a:pt x="270509" y="270510"/>
                </a:lnTo>
                <a:lnTo>
                  <a:pt x="264160" y="264160"/>
                </a:lnTo>
                <a:close/>
              </a:path>
              <a:path w="2472690" h="2472690">
                <a:moveTo>
                  <a:pt x="270510" y="270510"/>
                </a:moveTo>
                <a:lnTo>
                  <a:pt x="232198" y="270510"/>
                </a:lnTo>
                <a:lnTo>
                  <a:pt x="238545" y="276860"/>
                </a:lnTo>
                <a:lnTo>
                  <a:pt x="276860" y="276860"/>
                </a:lnTo>
                <a:lnTo>
                  <a:pt x="270510" y="270510"/>
                </a:lnTo>
                <a:close/>
              </a:path>
              <a:path w="2472690" h="2472690">
                <a:moveTo>
                  <a:pt x="276860" y="276860"/>
                </a:moveTo>
                <a:lnTo>
                  <a:pt x="238545" y="276860"/>
                </a:lnTo>
                <a:lnTo>
                  <a:pt x="244892" y="283210"/>
                </a:lnTo>
                <a:lnTo>
                  <a:pt x="283209" y="283210"/>
                </a:lnTo>
                <a:lnTo>
                  <a:pt x="276860" y="276860"/>
                </a:lnTo>
                <a:close/>
              </a:path>
              <a:path w="2472690" h="2472690">
                <a:moveTo>
                  <a:pt x="283210" y="283210"/>
                </a:moveTo>
                <a:lnTo>
                  <a:pt x="244892" y="283210"/>
                </a:lnTo>
                <a:lnTo>
                  <a:pt x="251240" y="289560"/>
                </a:lnTo>
                <a:lnTo>
                  <a:pt x="289559" y="289560"/>
                </a:lnTo>
                <a:lnTo>
                  <a:pt x="283210" y="283210"/>
                </a:lnTo>
                <a:close/>
              </a:path>
              <a:path w="2472690" h="2472690">
                <a:moveTo>
                  <a:pt x="289560" y="289560"/>
                </a:moveTo>
                <a:lnTo>
                  <a:pt x="251240" y="289560"/>
                </a:lnTo>
                <a:lnTo>
                  <a:pt x="257587" y="295910"/>
                </a:lnTo>
                <a:lnTo>
                  <a:pt x="295909" y="295910"/>
                </a:lnTo>
                <a:lnTo>
                  <a:pt x="289560" y="289560"/>
                </a:lnTo>
                <a:close/>
              </a:path>
              <a:path w="2472690" h="2472690">
                <a:moveTo>
                  <a:pt x="295910" y="295910"/>
                </a:moveTo>
                <a:lnTo>
                  <a:pt x="257587" y="295910"/>
                </a:lnTo>
                <a:lnTo>
                  <a:pt x="263934" y="302260"/>
                </a:lnTo>
                <a:lnTo>
                  <a:pt x="302260" y="302260"/>
                </a:lnTo>
                <a:lnTo>
                  <a:pt x="295910" y="295910"/>
                </a:lnTo>
                <a:close/>
              </a:path>
              <a:path w="2472690" h="2472690">
                <a:moveTo>
                  <a:pt x="302260" y="302260"/>
                </a:moveTo>
                <a:lnTo>
                  <a:pt x="263934" y="302260"/>
                </a:lnTo>
                <a:lnTo>
                  <a:pt x="276629" y="314960"/>
                </a:lnTo>
                <a:lnTo>
                  <a:pt x="314959" y="314960"/>
                </a:lnTo>
                <a:lnTo>
                  <a:pt x="302260" y="302260"/>
                </a:lnTo>
                <a:close/>
              </a:path>
              <a:path w="2472690" h="2472690">
                <a:moveTo>
                  <a:pt x="314960" y="314960"/>
                </a:moveTo>
                <a:lnTo>
                  <a:pt x="276629" y="314960"/>
                </a:lnTo>
                <a:lnTo>
                  <a:pt x="289323" y="327659"/>
                </a:lnTo>
                <a:lnTo>
                  <a:pt x="327659" y="327659"/>
                </a:lnTo>
                <a:lnTo>
                  <a:pt x="314960" y="314960"/>
                </a:lnTo>
                <a:close/>
              </a:path>
              <a:path w="2472690" h="2472690">
                <a:moveTo>
                  <a:pt x="327660" y="327660"/>
                </a:moveTo>
                <a:lnTo>
                  <a:pt x="289323" y="327660"/>
                </a:lnTo>
                <a:lnTo>
                  <a:pt x="314712" y="353060"/>
                </a:lnTo>
                <a:lnTo>
                  <a:pt x="353060" y="353060"/>
                </a:lnTo>
                <a:lnTo>
                  <a:pt x="327660" y="327660"/>
                </a:lnTo>
                <a:close/>
              </a:path>
              <a:path w="2472690" h="2472690">
                <a:moveTo>
                  <a:pt x="353060" y="353060"/>
                </a:moveTo>
                <a:lnTo>
                  <a:pt x="314712" y="353060"/>
                </a:lnTo>
                <a:lnTo>
                  <a:pt x="321060" y="359410"/>
                </a:lnTo>
                <a:lnTo>
                  <a:pt x="359410" y="359410"/>
                </a:lnTo>
                <a:lnTo>
                  <a:pt x="353060" y="353060"/>
                </a:lnTo>
                <a:close/>
              </a:path>
              <a:path w="2472690" h="2472690">
                <a:moveTo>
                  <a:pt x="359410" y="359410"/>
                </a:moveTo>
                <a:lnTo>
                  <a:pt x="321060" y="359410"/>
                </a:lnTo>
                <a:lnTo>
                  <a:pt x="327407" y="365760"/>
                </a:lnTo>
                <a:lnTo>
                  <a:pt x="365759" y="365760"/>
                </a:lnTo>
                <a:lnTo>
                  <a:pt x="359410" y="359410"/>
                </a:lnTo>
                <a:close/>
              </a:path>
              <a:path w="2472690" h="2472690">
                <a:moveTo>
                  <a:pt x="365760" y="365760"/>
                </a:moveTo>
                <a:lnTo>
                  <a:pt x="327407" y="365760"/>
                </a:lnTo>
                <a:lnTo>
                  <a:pt x="352796" y="391160"/>
                </a:lnTo>
                <a:lnTo>
                  <a:pt x="391160" y="391160"/>
                </a:lnTo>
                <a:lnTo>
                  <a:pt x="365760" y="365760"/>
                </a:lnTo>
                <a:close/>
              </a:path>
              <a:path w="2472690" h="2472690">
                <a:moveTo>
                  <a:pt x="391160" y="391160"/>
                </a:moveTo>
                <a:lnTo>
                  <a:pt x="352796" y="391160"/>
                </a:lnTo>
                <a:lnTo>
                  <a:pt x="359143" y="397510"/>
                </a:lnTo>
                <a:lnTo>
                  <a:pt x="397509" y="397510"/>
                </a:lnTo>
                <a:lnTo>
                  <a:pt x="391160" y="391160"/>
                </a:lnTo>
                <a:close/>
              </a:path>
              <a:path w="2472690" h="2472690">
                <a:moveTo>
                  <a:pt x="397510" y="397510"/>
                </a:moveTo>
                <a:lnTo>
                  <a:pt x="359143" y="397510"/>
                </a:lnTo>
                <a:lnTo>
                  <a:pt x="365490" y="403860"/>
                </a:lnTo>
                <a:lnTo>
                  <a:pt x="403859" y="403860"/>
                </a:lnTo>
                <a:lnTo>
                  <a:pt x="397510" y="397510"/>
                </a:lnTo>
                <a:close/>
              </a:path>
              <a:path w="2472690" h="2472690">
                <a:moveTo>
                  <a:pt x="403860" y="403860"/>
                </a:moveTo>
                <a:lnTo>
                  <a:pt x="365490" y="403860"/>
                </a:lnTo>
                <a:lnTo>
                  <a:pt x="371838" y="410209"/>
                </a:lnTo>
                <a:lnTo>
                  <a:pt x="410209" y="410209"/>
                </a:lnTo>
                <a:lnTo>
                  <a:pt x="403860" y="403860"/>
                </a:lnTo>
                <a:close/>
              </a:path>
              <a:path w="2472690" h="2472690">
                <a:moveTo>
                  <a:pt x="410210" y="410210"/>
                </a:moveTo>
                <a:lnTo>
                  <a:pt x="371838" y="410210"/>
                </a:lnTo>
                <a:lnTo>
                  <a:pt x="378185" y="416560"/>
                </a:lnTo>
                <a:lnTo>
                  <a:pt x="416559" y="416560"/>
                </a:lnTo>
                <a:lnTo>
                  <a:pt x="410210" y="410210"/>
                </a:lnTo>
                <a:close/>
              </a:path>
              <a:path w="2472690" h="2472690">
                <a:moveTo>
                  <a:pt x="416560" y="416560"/>
                </a:moveTo>
                <a:lnTo>
                  <a:pt x="378185" y="416560"/>
                </a:lnTo>
                <a:lnTo>
                  <a:pt x="384532" y="422910"/>
                </a:lnTo>
                <a:lnTo>
                  <a:pt x="422909" y="422910"/>
                </a:lnTo>
                <a:lnTo>
                  <a:pt x="416560" y="416560"/>
                </a:lnTo>
                <a:close/>
              </a:path>
              <a:path w="2472690" h="2472690">
                <a:moveTo>
                  <a:pt x="422910" y="422910"/>
                </a:moveTo>
                <a:lnTo>
                  <a:pt x="384532" y="422910"/>
                </a:lnTo>
                <a:lnTo>
                  <a:pt x="390879" y="429259"/>
                </a:lnTo>
                <a:lnTo>
                  <a:pt x="429259" y="429259"/>
                </a:lnTo>
                <a:lnTo>
                  <a:pt x="422910" y="422910"/>
                </a:lnTo>
                <a:close/>
              </a:path>
              <a:path w="2472690" h="2472690">
                <a:moveTo>
                  <a:pt x="429260" y="429260"/>
                </a:moveTo>
                <a:lnTo>
                  <a:pt x="390879" y="429260"/>
                </a:lnTo>
                <a:lnTo>
                  <a:pt x="397227" y="435610"/>
                </a:lnTo>
                <a:lnTo>
                  <a:pt x="435609" y="435610"/>
                </a:lnTo>
                <a:lnTo>
                  <a:pt x="429260" y="429260"/>
                </a:lnTo>
                <a:close/>
              </a:path>
              <a:path w="2472690" h="2472690">
                <a:moveTo>
                  <a:pt x="435610" y="435610"/>
                </a:moveTo>
                <a:lnTo>
                  <a:pt x="397227" y="435610"/>
                </a:lnTo>
                <a:lnTo>
                  <a:pt x="403574" y="441960"/>
                </a:lnTo>
                <a:lnTo>
                  <a:pt x="441959" y="441960"/>
                </a:lnTo>
                <a:lnTo>
                  <a:pt x="435610" y="435610"/>
                </a:lnTo>
                <a:close/>
              </a:path>
              <a:path w="2472690" h="2472690">
                <a:moveTo>
                  <a:pt x="441960" y="441960"/>
                </a:moveTo>
                <a:lnTo>
                  <a:pt x="403574" y="441960"/>
                </a:lnTo>
                <a:lnTo>
                  <a:pt x="409921" y="448309"/>
                </a:lnTo>
                <a:lnTo>
                  <a:pt x="448309" y="448309"/>
                </a:lnTo>
                <a:lnTo>
                  <a:pt x="441960" y="441960"/>
                </a:lnTo>
                <a:close/>
              </a:path>
              <a:path w="2472690" h="2472690">
                <a:moveTo>
                  <a:pt x="448310" y="448310"/>
                </a:moveTo>
                <a:lnTo>
                  <a:pt x="409921" y="448310"/>
                </a:lnTo>
                <a:lnTo>
                  <a:pt x="416269" y="454660"/>
                </a:lnTo>
                <a:lnTo>
                  <a:pt x="454659" y="454660"/>
                </a:lnTo>
                <a:lnTo>
                  <a:pt x="448310" y="448310"/>
                </a:lnTo>
                <a:close/>
              </a:path>
              <a:path w="2472690" h="2472690">
                <a:moveTo>
                  <a:pt x="454660" y="454660"/>
                </a:moveTo>
                <a:lnTo>
                  <a:pt x="416269" y="454660"/>
                </a:lnTo>
                <a:lnTo>
                  <a:pt x="422616" y="461009"/>
                </a:lnTo>
                <a:lnTo>
                  <a:pt x="461009" y="461009"/>
                </a:lnTo>
                <a:lnTo>
                  <a:pt x="454660" y="454660"/>
                </a:lnTo>
                <a:close/>
              </a:path>
              <a:path w="2472690" h="2472690">
                <a:moveTo>
                  <a:pt x="461010" y="461010"/>
                </a:moveTo>
                <a:lnTo>
                  <a:pt x="422616" y="461010"/>
                </a:lnTo>
                <a:lnTo>
                  <a:pt x="428963" y="467360"/>
                </a:lnTo>
                <a:lnTo>
                  <a:pt x="467360" y="467360"/>
                </a:lnTo>
                <a:lnTo>
                  <a:pt x="461010" y="461010"/>
                </a:lnTo>
                <a:close/>
              </a:path>
              <a:path w="2472690" h="2472690">
                <a:moveTo>
                  <a:pt x="467360" y="467360"/>
                </a:moveTo>
                <a:lnTo>
                  <a:pt x="428963" y="467360"/>
                </a:lnTo>
                <a:lnTo>
                  <a:pt x="435310" y="473710"/>
                </a:lnTo>
                <a:lnTo>
                  <a:pt x="473710" y="473710"/>
                </a:lnTo>
                <a:lnTo>
                  <a:pt x="467360" y="467360"/>
                </a:lnTo>
                <a:close/>
              </a:path>
              <a:path w="2472690" h="2472690">
                <a:moveTo>
                  <a:pt x="473710" y="473710"/>
                </a:moveTo>
                <a:lnTo>
                  <a:pt x="435310" y="473710"/>
                </a:lnTo>
                <a:lnTo>
                  <a:pt x="441658" y="480060"/>
                </a:lnTo>
                <a:lnTo>
                  <a:pt x="480059" y="480060"/>
                </a:lnTo>
                <a:lnTo>
                  <a:pt x="473710" y="473710"/>
                </a:lnTo>
                <a:close/>
              </a:path>
              <a:path w="2472690" h="2472690">
                <a:moveTo>
                  <a:pt x="480060" y="480060"/>
                </a:moveTo>
                <a:lnTo>
                  <a:pt x="441658" y="480060"/>
                </a:lnTo>
                <a:lnTo>
                  <a:pt x="448005" y="486410"/>
                </a:lnTo>
                <a:lnTo>
                  <a:pt x="486410" y="486410"/>
                </a:lnTo>
                <a:lnTo>
                  <a:pt x="480060" y="480060"/>
                </a:lnTo>
                <a:close/>
              </a:path>
              <a:path w="2472690" h="2472690">
                <a:moveTo>
                  <a:pt x="486410" y="486410"/>
                </a:moveTo>
                <a:lnTo>
                  <a:pt x="448005" y="486410"/>
                </a:lnTo>
                <a:lnTo>
                  <a:pt x="454352" y="492760"/>
                </a:lnTo>
                <a:lnTo>
                  <a:pt x="492760" y="492760"/>
                </a:lnTo>
                <a:lnTo>
                  <a:pt x="486410" y="486410"/>
                </a:lnTo>
                <a:close/>
              </a:path>
              <a:path w="2472690" h="2472690">
                <a:moveTo>
                  <a:pt x="492760" y="492760"/>
                </a:moveTo>
                <a:lnTo>
                  <a:pt x="454352" y="492760"/>
                </a:lnTo>
                <a:lnTo>
                  <a:pt x="460699" y="499109"/>
                </a:lnTo>
                <a:lnTo>
                  <a:pt x="499109" y="499109"/>
                </a:lnTo>
                <a:lnTo>
                  <a:pt x="492760" y="492760"/>
                </a:lnTo>
                <a:close/>
              </a:path>
              <a:path w="2472690" h="2472690">
                <a:moveTo>
                  <a:pt x="499110" y="499110"/>
                </a:moveTo>
                <a:lnTo>
                  <a:pt x="460699" y="499110"/>
                </a:lnTo>
                <a:lnTo>
                  <a:pt x="467047" y="505460"/>
                </a:lnTo>
                <a:lnTo>
                  <a:pt x="505460" y="505460"/>
                </a:lnTo>
                <a:lnTo>
                  <a:pt x="499110" y="499110"/>
                </a:lnTo>
                <a:close/>
              </a:path>
              <a:path w="2472690" h="2472690">
                <a:moveTo>
                  <a:pt x="505460" y="505460"/>
                </a:moveTo>
                <a:lnTo>
                  <a:pt x="467047" y="505460"/>
                </a:lnTo>
                <a:lnTo>
                  <a:pt x="473394" y="511810"/>
                </a:lnTo>
                <a:lnTo>
                  <a:pt x="511809" y="511810"/>
                </a:lnTo>
                <a:lnTo>
                  <a:pt x="505460" y="505460"/>
                </a:lnTo>
                <a:close/>
              </a:path>
              <a:path w="2472690" h="2472690">
                <a:moveTo>
                  <a:pt x="511810" y="511810"/>
                </a:moveTo>
                <a:lnTo>
                  <a:pt x="473394" y="511810"/>
                </a:lnTo>
                <a:lnTo>
                  <a:pt x="479741" y="518159"/>
                </a:lnTo>
                <a:lnTo>
                  <a:pt x="518159" y="518159"/>
                </a:lnTo>
                <a:lnTo>
                  <a:pt x="511810" y="511810"/>
                </a:lnTo>
                <a:close/>
              </a:path>
              <a:path w="2472690" h="2472690">
                <a:moveTo>
                  <a:pt x="518160" y="518160"/>
                </a:moveTo>
                <a:lnTo>
                  <a:pt x="479741" y="518160"/>
                </a:lnTo>
                <a:lnTo>
                  <a:pt x="486088" y="524510"/>
                </a:lnTo>
                <a:lnTo>
                  <a:pt x="524510" y="524510"/>
                </a:lnTo>
                <a:lnTo>
                  <a:pt x="518160" y="518160"/>
                </a:lnTo>
                <a:close/>
              </a:path>
              <a:path w="2472690" h="2472690">
                <a:moveTo>
                  <a:pt x="524510" y="524510"/>
                </a:moveTo>
                <a:lnTo>
                  <a:pt x="486088" y="524510"/>
                </a:lnTo>
                <a:lnTo>
                  <a:pt x="492436" y="530859"/>
                </a:lnTo>
                <a:lnTo>
                  <a:pt x="530859" y="530859"/>
                </a:lnTo>
                <a:lnTo>
                  <a:pt x="524510" y="524510"/>
                </a:lnTo>
                <a:close/>
              </a:path>
              <a:path w="2472690" h="2472690">
                <a:moveTo>
                  <a:pt x="530860" y="530860"/>
                </a:moveTo>
                <a:lnTo>
                  <a:pt x="492436" y="530860"/>
                </a:lnTo>
                <a:lnTo>
                  <a:pt x="498783" y="537210"/>
                </a:lnTo>
                <a:lnTo>
                  <a:pt x="537210" y="537210"/>
                </a:lnTo>
                <a:lnTo>
                  <a:pt x="530860" y="530860"/>
                </a:lnTo>
                <a:close/>
              </a:path>
              <a:path w="2472690" h="2472690">
                <a:moveTo>
                  <a:pt x="537210" y="537210"/>
                </a:moveTo>
                <a:lnTo>
                  <a:pt x="498783" y="537210"/>
                </a:lnTo>
                <a:lnTo>
                  <a:pt x="505130" y="543560"/>
                </a:lnTo>
                <a:lnTo>
                  <a:pt x="543560" y="543560"/>
                </a:lnTo>
                <a:lnTo>
                  <a:pt x="537210" y="537210"/>
                </a:lnTo>
                <a:close/>
              </a:path>
              <a:path w="2472690" h="2472690">
                <a:moveTo>
                  <a:pt x="543560" y="543560"/>
                </a:moveTo>
                <a:lnTo>
                  <a:pt x="505130" y="543560"/>
                </a:lnTo>
                <a:lnTo>
                  <a:pt x="511478" y="549910"/>
                </a:lnTo>
                <a:lnTo>
                  <a:pt x="549909" y="549910"/>
                </a:lnTo>
                <a:lnTo>
                  <a:pt x="543560" y="543560"/>
                </a:lnTo>
                <a:close/>
              </a:path>
              <a:path w="2472690" h="2472690">
                <a:moveTo>
                  <a:pt x="549910" y="549910"/>
                </a:moveTo>
                <a:lnTo>
                  <a:pt x="511478" y="549910"/>
                </a:lnTo>
                <a:lnTo>
                  <a:pt x="517825" y="556260"/>
                </a:lnTo>
                <a:lnTo>
                  <a:pt x="556260" y="556260"/>
                </a:lnTo>
                <a:lnTo>
                  <a:pt x="549910" y="549910"/>
                </a:lnTo>
                <a:close/>
              </a:path>
              <a:path w="2472690" h="2472690">
                <a:moveTo>
                  <a:pt x="556260" y="556260"/>
                </a:moveTo>
                <a:lnTo>
                  <a:pt x="517825" y="556260"/>
                </a:lnTo>
                <a:lnTo>
                  <a:pt x="524172" y="562610"/>
                </a:lnTo>
                <a:lnTo>
                  <a:pt x="562610" y="562610"/>
                </a:lnTo>
                <a:lnTo>
                  <a:pt x="556260" y="556260"/>
                </a:lnTo>
                <a:close/>
              </a:path>
              <a:path w="2472690" h="2472690">
                <a:moveTo>
                  <a:pt x="562610" y="562610"/>
                </a:moveTo>
                <a:lnTo>
                  <a:pt x="524172" y="562610"/>
                </a:lnTo>
                <a:lnTo>
                  <a:pt x="530519" y="568959"/>
                </a:lnTo>
                <a:lnTo>
                  <a:pt x="568959" y="568959"/>
                </a:lnTo>
                <a:lnTo>
                  <a:pt x="562610" y="562610"/>
                </a:lnTo>
                <a:close/>
              </a:path>
              <a:path w="2472690" h="2472690">
                <a:moveTo>
                  <a:pt x="568960" y="568960"/>
                </a:moveTo>
                <a:lnTo>
                  <a:pt x="530519" y="568960"/>
                </a:lnTo>
                <a:lnTo>
                  <a:pt x="536867" y="575310"/>
                </a:lnTo>
                <a:lnTo>
                  <a:pt x="575310" y="575310"/>
                </a:lnTo>
                <a:lnTo>
                  <a:pt x="568960" y="568960"/>
                </a:lnTo>
                <a:close/>
              </a:path>
              <a:path w="2472690" h="2472690">
                <a:moveTo>
                  <a:pt x="575310" y="575310"/>
                </a:moveTo>
                <a:lnTo>
                  <a:pt x="536867" y="575310"/>
                </a:lnTo>
                <a:lnTo>
                  <a:pt x="543214" y="581660"/>
                </a:lnTo>
                <a:lnTo>
                  <a:pt x="581660" y="581660"/>
                </a:lnTo>
                <a:lnTo>
                  <a:pt x="575310" y="575310"/>
                </a:lnTo>
                <a:close/>
              </a:path>
              <a:path w="2472690" h="2472690">
                <a:moveTo>
                  <a:pt x="581660" y="581660"/>
                </a:moveTo>
                <a:lnTo>
                  <a:pt x="543214" y="581660"/>
                </a:lnTo>
                <a:lnTo>
                  <a:pt x="549561" y="588010"/>
                </a:lnTo>
                <a:lnTo>
                  <a:pt x="588010" y="588010"/>
                </a:lnTo>
                <a:lnTo>
                  <a:pt x="581660" y="581660"/>
                </a:lnTo>
                <a:close/>
              </a:path>
              <a:path w="2472690" h="2472690">
                <a:moveTo>
                  <a:pt x="588010" y="588010"/>
                </a:moveTo>
                <a:lnTo>
                  <a:pt x="549561" y="588010"/>
                </a:lnTo>
                <a:lnTo>
                  <a:pt x="555908" y="594360"/>
                </a:lnTo>
                <a:lnTo>
                  <a:pt x="594360" y="594360"/>
                </a:lnTo>
                <a:lnTo>
                  <a:pt x="588010" y="588010"/>
                </a:lnTo>
                <a:close/>
              </a:path>
              <a:path w="2472690" h="2472690">
                <a:moveTo>
                  <a:pt x="594360" y="594360"/>
                </a:moveTo>
                <a:lnTo>
                  <a:pt x="555908" y="594360"/>
                </a:lnTo>
                <a:lnTo>
                  <a:pt x="562256" y="600710"/>
                </a:lnTo>
                <a:lnTo>
                  <a:pt x="600709" y="600710"/>
                </a:lnTo>
                <a:lnTo>
                  <a:pt x="594360" y="594360"/>
                </a:lnTo>
                <a:close/>
              </a:path>
              <a:path w="2472690" h="2472690">
                <a:moveTo>
                  <a:pt x="600710" y="600710"/>
                </a:moveTo>
                <a:lnTo>
                  <a:pt x="562256" y="600710"/>
                </a:lnTo>
                <a:lnTo>
                  <a:pt x="568603" y="607060"/>
                </a:lnTo>
                <a:lnTo>
                  <a:pt x="607059" y="607060"/>
                </a:lnTo>
                <a:lnTo>
                  <a:pt x="600710" y="600710"/>
                </a:lnTo>
                <a:close/>
              </a:path>
              <a:path w="2472690" h="2472690">
                <a:moveTo>
                  <a:pt x="607060" y="607060"/>
                </a:moveTo>
                <a:lnTo>
                  <a:pt x="568603" y="607060"/>
                </a:lnTo>
                <a:lnTo>
                  <a:pt x="574950" y="613410"/>
                </a:lnTo>
                <a:lnTo>
                  <a:pt x="613409" y="613410"/>
                </a:lnTo>
                <a:lnTo>
                  <a:pt x="607060" y="607060"/>
                </a:lnTo>
                <a:close/>
              </a:path>
              <a:path w="2472690" h="2472690">
                <a:moveTo>
                  <a:pt x="613410" y="613410"/>
                </a:moveTo>
                <a:lnTo>
                  <a:pt x="574950" y="613410"/>
                </a:lnTo>
                <a:lnTo>
                  <a:pt x="581297" y="619760"/>
                </a:lnTo>
                <a:lnTo>
                  <a:pt x="619759" y="619760"/>
                </a:lnTo>
                <a:lnTo>
                  <a:pt x="613410" y="613410"/>
                </a:lnTo>
                <a:close/>
              </a:path>
              <a:path w="2472690" h="2472690">
                <a:moveTo>
                  <a:pt x="619760" y="619760"/>
                </a:moveTo>
                <a:lnTo>
                  <a:pt x="581297" y="619760"/>
                </a:lnTo>
                <a:lnTo>
                  <a:pt x="587645" y="626110"/>
                </a:lnTo>
                <a:lnTo>
                  <a:pt x="626110" y="626110"/>
                </a:lnTo>
                <a:lnTo>
                  <a:pt x="619760" y="619760"/>
                </a:lnTo>
                <a:close/>
              </a:path>
              <a:path w="2472690" h="2472690">
                <a:moveTo>
                  <a:pt x="626110" y="626110"/>
                </a:moveTo>
                <a:lnTo>
                  <a:pt x="587645" y="626110"/>
                </a:lnTo>
                <a:lnTo>
                  <a:pt x="593992" y="632460"/>
                </a:lnTo>
                <a:lnTo>
                  <a:pt x="632459" y="632460"/>
                </a:lnTo>
                <a:lnTo>
                  <a:pt x="626110" y="626110"/>
                </a:lnTo>
                <a:close/>
              </a:path>
              <a:path w="2472690" h="2472690">
                <a:moveTo>
                  <a:pt x="632460" y="632460"/>
                </a:moveTo>
                <a:lnTo>
                  <a:pt x="593992" y="632460"/>
                </a:lnTo>
                <a:lnTo>
                  <a:pt x="600339" y="638810"/>
                </a:lnTo>
                <a:lnTo>
                  <a:pt x="638809" y="638810"/>
                </a:lnTo>
                <a:lnTo>
                  <a:pt x="632460" y="632460"/>
                </a:lnTo>
                <a:close/>
              </a:path>
              <a:path w="2472690" h="2472690">
                <a:moveTo>
                  <a:pt x="638810" y="638810"/>
                </a:moveTo>
                <a:lnTo>
                  <a:pt x="600339" y="638810"/>
                </a:lnTo>
                <a:lnTo>
                  <a:pt x="606686" y="645160"/>
                </a:lnTo>
                <a:lnTo>
                  <a:pt x="645159" y="645160"/>
                </a:lnTo>
                <a:lnTo>
                  <a:pt x="638810" y="638810"/>
                </a:lnTo>
                <a:close/>
              </a:path>
              <a:path w="2472690" h="2472690">
                <a:moveTo>
                  <a:pt x="645160" y="645160"/>
                </a:moveTo>
                <a:lnTo>
                  <a:pt x="606686" y="645160"/>
                </a:lnTo>
                <a:lnTo>
                  <a:pt x="613034" y="651510"/>
                </a:lnTo>
                <a:lnTo>
                  <a:pt x="651510" y="651510"/>
                </a:lnTo>
                <a:lnTo>
                  <a:pt x="645160" y="645160"/>
                </a:lnTo>
                <a:close/>
              </a:path>
              <a:path w="2472690" h="2472690">
                <a:moveTo>
                  <a:pt x="651510" y="651510"/>
                </a:moveTo>
                <a:lnTo>
                  <a:pt x="613034" y="651510"/>
                </a:lnTo>
                <a:lnTo>
                  <a:pt x="619381" y="657860"/>
                </a:lnTo>
                <a:lnTo>
                  <a:pt x="657859" y="657860"/>
                </a:lnTo>
                <a:lnTo>
                  <a:pt x="651510" y="651510"/>
                </a:lnTo>
                <a:close/>
              </a:path>
              <a:path w="2472690" h="2472690">
                <a:moveTo>
                  <a:pt x="657860" y="657860"/>
                </a:moveTo>
                <a:lnTo>
                  <a:pt x="619381" y="657860"/>
                </a:lnTo>
                <a:lnTo>
                  <a:pt x="625728" y="664210"/>
                </a:lnTo>
                <a:lnTo>
                  <a:pt x="664210" y="664210"/>
                </a:lnTo>
                <a:lnTo>
                  <a:pt x="657860" y="657860"/>
                </a:lnTo>
                <a:close/>
              </a:path>
              <a:path w="2472690" h="2472690">
                <a:moveTo>
                  <a:pt x="664210" y="664210"/>
                </a:moveTo>
                <a:lnTo>
                  <a:pt x="625728" y="664210"/>
                </a:lnTo>
                <a:lnTo>
                  <a:pt x="632076" y="670560"/>
                </a:lnTo>
                <a:lnTo>
                  <a:pt x="670559" y="670560"/>
                </a:lnTo>
                <a:lnTo>
                  <a:pt x="664210" y="664210"/>
                </a:lnTo>
                <a:close/>
              </a:path>
              <a:path w="2472690" h="2472690">
                <a:moveTo>
                  <a:pt x="670560" y="670560"/>
                </a:moveTo>
                <a:lnTo>
                  <a:pt x="632076" y="670560"/>
                </a:lnTo>
                <a:lnTo>
                  <a:pt x="638423" y="676910"/>
                </a:lnTo>
                <a:lnTo>
                  <a:pt x="676909" y="676910"/>
                </a:lnTo>
                <a:lnTo>
                  <a:pt x="670560" y="670560"/>
                </a:lnTo>
                <a:close/>
              </a:path>
              <a:path w="2472690" h="2472690">
                <a:moveTo>
                  <a:pt x="676910" y="676910"/>
                </a:moveTo>
                <a:lnTo>
                  <a:pt x="638423" y="676910"/>
                </a:lnTo>
                <a:lnTo>
                  <a:pt x="644770" y="683260"/>
                </a:lnTo>
                <a:lnTo>
                  <a:pt x="683260" y="683260"/>
                </a:lnTo>
                <a:lnTo>
                  <a:pt x="676910" y="676910"/>
                </a:lnTo>
                <a:close/>
              </a:path>
              <a:path w="2472690" h="2472690">
                <a:moveTo>
                  <a:pt x="683260" y="683260"/>
                </a:moveTo>
                <a:lnTo>
                  <a:pt x="644770" y="683260"/>
                </a:lnTo>
                <a:lnTo>
                  <a:pt x="657465" y="695960"/>
                </a:lnTo>
                <a:lnTo>
                  <a:pt x="695960" y="695960"/>
                </a:lnTo>
                <a:lnTo>
                  <a:pt x="683260" y="683260"/>
                </a:lnTo>
                <a:close/>
              </a:path>
              <a:path w="2472690" h="2472690">
                <a:moveTo>
                  <a:pt x="695960" y="695960"/>
                </a:moveTo>
                <a:lnTo>
                  <a:pt x="657465" y="695960"/>
                </a:lnTo>
                <a:lnTo>
                  <a:pt x="663812" y="702310"/>
                </a:lnTo>
                <a:lnTo>
                  <a:pt x="702309" y="702310"/>
                </a:lnTo>
                <a:lnTo>
                  <a:pt x="695960" y="695960"/>
                </a:lnTo>
                <a:close/>
              </a:path>
              <a:path w="2472690" h="2472690">
                <a:moveTo>
                  <a:pt x="702310" y="702310"/>
                </a:moveTo>
                <a:lnTo>
                  <a:pt x="663812" y="702310"/>
                </a:lnTo>
                <a:lnTo>
                  <a:pt x="670159" y="708660"/>
                </a:lnTo>
                <a:lnTo>
                  <a:pt x="708659" y="708660"/>
                </a:lnTo>
                <a:lnTo>
                  <a:pt x="702310" y="702310"/>
                </a:lnTo>
                <a:close/>
              </a:path>
              <a:path w="2472690" h="2472690">
                <a:moveTo>
                  <a:pt x="708660" y="708660"/>
                </a:moveTo>
                <a:lnTo>
                  <a:pt x="670159" y="708660"/>
                </a:lnTo>
                <a:lnTo>
                  <a:pt x="676506" y="715010"/>
                </a:lnTo>
                <a:lnTo>
                  <a:pt x="715009" y="715010"/>
                </a:lnTo>
                <a:lnTo>
                  <a:pt x="708660" y="708660"/>
                </a:lnTo>
                <a:close/>
              </a:path>
              <a:path w="2472690" h="2472690">
                <a:moveTo>
                  <a:pt x="715010" y="715010"/>
                </a:moveTo>
                <a:lnTo>
                  <a:pt x="676506" y="715010"/>
                </a:lnTo>
                <a:lnTo>
                  <a:pt x="682854" y="721360"/>
                </a:lnTo>
                <a:lnTo>
                  <a:pt x="721359" y="721360"/>
                </a:lnTo>
                <a:lnTo>
                  <a:pt x="715010" y="715010"/>
                </a:lnTo>
                <a:close/>
              </a:path>
              <a:path w="2472690" h="2472690">
                <a:moveTo>
                  <a:pt x="721360" y="721360"/>
                </a:moveTo>
                <a:lnTo>
                  <a:pt x="682854" y="721360"/>
                </a:lnTo>
                <a:lnTo>
                  <a:pt x="689201" y="727710"/>
                </a:lnTo>
                <a:lnTo>
                  <a:pt x="727709" y="727710"/>
                </a:lnTo>
                <a:lnTo>
                  <a:pt x="721360" y="721360"/>
                </a:lnTo>
                <a:close/>
              </a:path>
              <a:path w="2472690" h="2472690">
                <a:moveTo>
                  <a:pt x="727710" y="727710"/>
                </a:moveTo>
                <a:lnTo>
                  <a:pt x="689201" y="727710"/>
                </a:lnTo>
                <a:lnTo>
                  <a:pt x="695548" y="734060"/>
                </a:lnTo>
                <a:lnTo>
                  <a:pt x="734059" y="734060"/>
                </a:lnTo>
                <a:lnTo>
                  <a:pt x="727710" y="727710"/>
                </a:lnTo>
                <a:close/>
              </a:path>
              <a:path w="2472690" h="2472690">
                <a:moveTo>
                  <a:pt x="734060" y="734060"/>
                </a:moveTo>
                <a:lnTo>
                  <a:pt x="695548" y="734060"/>
                </a:lnTo>
                <a:lnTo>
                  <a:pt x="701895" y="740409"/>
                </a:lnTo>
                <a:lnTo>
                  <a:pt x="740409" y="740409"/>
                </a:lnTo>
                <a:lnTo>
                  <a:pt x="734060" y="734060"/>
                </a:lnTo>
                <a:close/>
              </a:path>
              <a:path w="2472690" h="2472690">
                <a:moveTo>
                  <a:pt x="740410" y="740410"/>
                </a:moveTo>
                <a:lnTo>
                  <a:pt x="701895" y="740410"/>
                </a:lnTo>
                <a:lnTo>
                  <a:pt x="708243" y="746760"/>
                </a:lnTo>
                <a:lnTo>
                  <a:pt x="746760" y="746760"/>
                </a:lnTo>
                <a:lnTo>
                  <a:pt x="740410" y="740410"/>
                </a:lnTo>
                <a:close/>
              </a:path>
              <a:path w="2472690" h="2472690">
                <a:moveTo>
                  <a:pt x="746760" y="746760"/>
                </a:moveTo>
                <a:lnTo>
                  <a:pt x="708243" y="746760"/>
                </a:lnTo>
                <a:lnTo>
                  <a:pt x="714590" y="753110"/>
                </a:lnTo>
                <a:lnTo>
                  <a:pt x="753109" y="753110"/>
                </a:lnTo>
                <a:lnTo>
                  <a:pt x="746760" y="746760"/>
                </a:lnTo>
                <a:close/>
              </a:path>
              <a:path w="2472690" h="2472690">
                <a:moveTo>
                  <a:pt x="753110" y="753110"/>
                </a:moveTo>
                <a:lnTo>
                  <a:pt x="714590" y="753110"/>
                </a:lnTo>
                <a:lnTo>
                  <a:pt x="720937" y="759460"/>
                </a:lnTo>
                <a:lnTo>
                  <a:pt x="759459" y="759460"/>
                </a:lnTo>
                <a:lnTo>
                  <a:pt x="753110" y="753110"/>
                </a:lnTo>
                <a:close/>
              </a:path>
              <a:path w="2472690" h="2472690">
                <a:moveTo>
                  <a:pt x="759460" y="759460"/>
                </a:moveTo>
                <a:lnTo>
                  <a:pt x="720937" y="759460"/>
                </a:lnTo>
                <a:lnTo>
                  <a:pt x="727285" y="765810"/>
                </a:lnTo>
                <a:lnTo>
                  <a:pt x="765809" y="765810"/>
                </a:lnTo>
                <a:lnTo>
                  <a:pt x="759460" y="759460"/>
                </a:lnTo>
                <a:close/>
              </a:path>
              <a:path w="2472690" h="2472690">
                <a:moveTo>
                  <a:pt x="765810" y="765810"/>
                </a:moveTo>
                <a:lnTo>
                  <a:pt x="727285" y="765810"/>
                </a:lnTo>
                <a:lnTo>
                  <a:pt x="733632" y="772160"/>
                </a:lnTo>
                <a:lnTo>
                  <a:pt x="772159" y="772160"/>
                </a:lnTo>
                <a:lnTo>
                  <a:pt x="765810" y="765810"/>
                </a:lnTo>
                <a:close/>
              </a:path>
              <a:path w="2472690" h="2472690">
                <a:moveTo>
                  <a:pt x="772160" y="772160"/>
                </a:moveTo>
                <a:lnTo>
                  <a:pt x="733632" y="772160"/>
                </a:lnTo>
                <a:lnTo>
                  <a:pt x="739979" y="778510"/>
                </a:lnTo>
                <a:lnTo>
                  <a:pt x="778509" y="778510"/>
                </a:lnTo>
                <a:lnTo>
                  <a:pt x="772160" y="772160"/>
                </a:lnTo>
                <a:close/>
              </a:path>
              <a:path w="2472690" h="2472690">
                <a:moveTo>
                  <a:pt x="778510" y="778510"/>
                </a:moveTo>
                <a:lnTo>
                  <a:pt x="739979" y="778510"/>
                </a:lnTo>
                <a:lnTo>
                  <a:pt x="746326" y="784860"/>
                </a:lnTo>
                <a:lnTo>
                  <a:pt x="784860" y="784860"/>
                </a:lnTo>
                <a:lnTo>
                  <a:pt x="778510" y="778510"/>
                </a:lnTo>
                <a:close/>
              </a:path>
              <a:path w="2472690" h="2472690">
                <a:moveTo>
                  <a:pt x="784860" y="784860"/>
                </a:moveTo>
                <a:lnTo>
                  <a:pt x="746326" y="784860"/>
                </a:lnTo>
                <a:lnTo>
                  <a:pt x="752674" y="791210"/>
                </a:lnTo>
                <a:lnTo>
                  <a:pt x="791210" y="791210"/>
                </a:lnTo>
                <a:lnTo>
                  <a:pt x="784860" y="784860"/>
                </a:lnTo>
                <a:close/>
              </a:path>
              <a:path w="2472690" h="2472690">
                <a:moveTo>
                  <a:pt x="791210" y="791210"/>
                </a:moveTo>
                <a:lnTo>
                  <a:pt x="752674" y="791210"/>
                </a:lnTo>
                <a:lnTo>
                  <a:pt x="765368" y="803910"/>
                </a:lnTo>
                <a:lnTo>
                  <a:pt x="803909" y="803910"/>
                </a:lnTo>
                <a:lnTo>
                  <a:pt x="791210" y="791210"/>
                </a:lnTo>
                <a:close/>
              </a:path>
              <a:path w="2472690" h="2472690">
                <a:moveTo>
                  <a:pt x="803910" y="803910"/>
                </a:moveTo>
                <a:lnTo>
                  <a:pt x="765368" y="803910"/>
                </a:lnTo>
                <a:lnTo>
                  <a:pt x="771715" y="810260"/>
                </a:lnTo>
                <a:lnTo>
                  <a:pt x="810259" y="810260"/>
                </a:lnTo>
                <a:lnTo>
                  <a:pt x="803910" y="803910"/>
                </a:lnTo>
                <a:close/>
              </a:path>
              <a:path w="2472690" h="2472690">
                <a:moveTo>
                  <a:pt x="810260" y="810260"/>
                </a:moveTo>
                <a:lnTo>
                  <a:pt x="771715" y="810260"/>
                </a:lnTo>
                <a:lnTo>
                  <a:pt x="778063" y="816610"/>
                </a:lnTo>
                <a:lnTo>
                  <a:pt x="816609" y="816610"/>
                </a:lnTo>
                <a:lnTo>
                  <a:pt x="810260" y="810260"/>
                </a:lnTo>
                <a:close/>
              </a:path>
              <a:path w="2472690" h="2472690">
                <a:moveTo>
                  <a:pt x="816610" y="816610"/>
                </a:moveTo>
                <a:lnTo>
                  <a:pt x="778063" y="816610"/>
                </a:lnTo>
                <a:lnTo>
                  <a:pt x="784410" y="822960"/>
                </a:lnTo>
                <a:lnTo>
                  <a:pt x="822960" y="822960"/>
                </a:lnTo>
                <a:lnTo>
                  <a:pt x="816610" y="816610"/>
                </a:lnTo>
                <a:close/>
              </a:path>
              <a:path w="2472690" h="2472690">
                <a:moveTo>
                  <a:pt x="822960" y="822960"/>
                </a:moveTo>
                <a:lnTo>
                  <a:pt x="784410" y="822960"/>
                </a:lnTo>
                <a:lnTo>
                  <a:pt x="790757" y="829309"/>
                </a:lnTo>
                <a:lnTo>
                  <a:pt x="829309" y="829309"/>
                </a:lnTo>
                <a:lnTo>
                  <a:pt x="822960" y="822960"/>
                </a:lnTo>
                <a:close/>
              </a:path>
              <a:path w="2472690" h="2472690">
                <a:moveTo>
                  <a:pt x="829310" y="829310"/>
                </a:moveTo>
                <a:lnTo>
                  <a:pt x="790757" y="829310"/>
                </a:lnTo>
                <a:lnTo>
                  <a:pt x="797104" y="835660"/>
                </a:lnTo>
                <a:lnTo>
                  <a:pt x="835660" y="835660"/>
                </a:lnTo>
                <a:lnTo>
                  <a:pt x="829310" y="829310"/>
                </a:lnTo>
                <a:close/>
              </a:path>
              <a:path w="2472690" h="2472690">
                <a:moveTo>
                  <a:pt x="835660" y="835660"/>
                </a:moveTo>
                <a:lnTo>
                  <a:pt x="797104" y="835660"/>
                </a:lnTo>
                <a:lnTo>
                  <a:pt x="803452" y="842010"/>
                </a:lnTo>
                <a:lnTo>
                  <a:pt x="842010" y="842010"/>
                </a:lnTo>
                <a:lnTo>
                  <a:pt x="835660" y="835660"/>
                </a:lnTo>
                <a:close/>
              </a:path>
              <a:path w="2472690" h="2472690">
                <a:moveTo>
                  <a:pt x="842010" y="842010"/>
                </a:moveTo>
                <a:lnTo>
                  <a:pt x="803452" y="842010"/>
                </a:lnTo>
                <a:lnTo>
                  <a:pt x="809799" y="848360"/>
                </a:lnTo>
                <a:lnTo>
                  <a:pt x="848359" y="848360"/>
                </a:lnTo>
                <a:lnTo>
                  <a:pt x="842010" y="842010"/>
                </a:lnTo>
                <a:close/>
              </a:path>
              <a:path w="2472690" h="2472690">
                <a:moveTo>
                  <a:pt x="848360" y="848360"/>
                </a:moveTo>
                <a:lnTo>
                  <a:pt x="809799" y="848360"/>
                </a:lnTo>
                <a:lnTo>
                  <a:pt x="855499" y="894080"/>
                </a:lnTo>
                <a:lnTo>
                  <a:pt x="894080" y="894080"/>
                </a:lnTo>
                <a:lnTo>
                  <a:pt x="848360" y="848360"/>
                </a:lnTo>
                <a:close/>
              </a:path>
              <a:path w="2472690" h="2472690">
                <a:moveTo>
                  <a:pt x="894080" y="894080"/>
                </a:moveTo>
                <a:lnTo>
                  <a:pt x="855499" y="894080"/>
                </a:lnTo>
                <a:lnTo>
                  <a:pt x="893583" y="932180"/>
                </a:lnTo>
                <a:lnTo>
                  <a:pt x="932180" y="932180"/>
                </a:lnTo>
                <a:lnTo>
                  <a:pt x="894080" y="894080"/>
                </a:lnTo>
                <a:close/>
              </a:path>
              <a:path w="2472690" h="2472690">
                <a:moveTo>
                  <a:pt x="932180" y="932180"/>
                </a:moveTo>
                <a:lnTo>
                  <a:pt x="893583" y="932180"/>
                </a:lnTo>
                <a:lnTo>
                  <a:pt x="950708" y="989330"/>
                </a:lnTo>
                <a:lnTo>
                  <a:pt x="989330" y="989330"/>
                </a:lnTo>
                <a:lnTo>
                  <a:pt x="932180" y="932180"/>
                </a:lnTo>
                <a:close/>
              </a:path>
              <a:path w="2472690" h="2472690">
                <a:moveTo>
                  <a:pt x="989330" y="989330"/>
                </a:moveTo>
                <a:lnTo>
                  <a:pt x="950708" y="989330"/>
                </a:lnTo>
                <a:lnTo>
                  <a:pt x="960864" y="999490"/>
                </a:lnTo>
                <a:lnTo>
                  <a:pt x="999490" y="999490"/>
                </a:lnTo>
                <a:lnTo>
                  <a:pt x="989330" y="989330"/>
                </a:lnTo>
                <a:close/>
              </a:path>
              <a:path w="2472690" h="2472690">
                <a:moveTo>
                  <a:pt x="999490" y="999490"/>
                </a:moveTo>
                <a:lnTo>
                  <a:pt x="960864" y="999490"/>
                </a:lnTo>
                <a:lnTo>
                  <a:pt x="963403" y="1002030"/>
                </a:lnTo>
                <a:lnTo>
                  <a:pt x="1002030" y="1002030"/>
                </a:lnTo>
                <a:lnTo>
                  <a:pt x="999490" y="999490"/>
                </a:lnTo>
                <a:close/>
              </a:path>
              <a:path w="2472690" h="2472690">
                <a:moveTo>
                  <a:pt x="1002030" y="1002030"/>
                </a:moveTo>
                <a:lnTo>
                  <a:pt x="963403" y="1002030"/>
                </a:lnTo>
                <a:lnTo>
                  <a:pt x="976097" y="1014730"/>
                </a:lnTo>
                <a:lnTo>
                  <a:pt x="1014730" y="1014730"/>
                </a:lnTo>
                <a:lnTo>
                  <a:pt x="1002030" y="1002030"/>
                </a:lnTo>
                <a:close/>
              </a:path>
              <a:path w="2472690" h="2472690">
                <a:moveTo>
                  <a:pt x="1014730" y="1014730"/>
                </a:moveTo>
                <a:lnTo>
                  <a:pt x="976097" y="1014730"/>
                </a:lnTo>
                <a:lnTo>
                  <a:pt x="992600" y="1031240"/>
                </a:lnTo>
                <a:lnTo>
                  <a:pt x="1031239" y="1031240"/>
                </a:lnTo>
                <a:lnTo>
                  <a:pt x="1014730" y="1014730"/>
                </a:lnTo>
                <a:close/>
              </a:path>
              <a:path w="2472690" h="2472690">
                <a:moveTo>
                  <a:pt x="1031240" y="1031240"/>
                </a:moveTo>
                <a:lnTo>
                  <a:pt x="992600" y="1031240"/>
                </a:lnTo>
                <a:lnTo>
                  <a:pt x="998947" y="1037590"/>
                </a:lnTo>
                <a:lnTo>
                  <a:pt x="1037590" y="1037590"/>
                </a:lnTo>
                <a:lnTo>
                  <a:pt x="1031240" y="1031240"/>
                </a:lnTo>
                <a:close/>
              </a:path>
              <a:path w="2472690" h="2472690">
                <a:moveTo>
                  <a:pt x="1037590" y="1037590"/>
                </a:moveTo>
                <a:lnTo>
                  <a:pt x="998947" y="1037590"/>
                </a:lnTo>
                <a:lnTo>
                  <a:pt x="1024337" y="1062990"/>
                </a:lnTo>
                <a:lnTo>
                  <a:pt x="1062989" y="1062990"/>
                </a:lnTo>
                <a:lnTo>
                  <a:pt x="1037590" y="1037590"/>
                </a:lnTo>
                <a:close/>
              </a:path>
              <a:path w="2472690" h="2472690">
                <a:moveTo>
                  <a:pt x="1062990" y="1062990"/>
                </a:moveTo>
                <a:lnTo>
                  <a:pt x="1024337" y="1062990"/>
                </a:lnTo>
                <a:lnTo>
                  <a:pt x="1033223" y="1071880"/>
                </a:lnTo>
                <a:lnTo>
                  <a:pt x="1071880" y="1071880"/>
                </a:lnTo>
                <a:lnTo>
                  <a:pt x="1062990" y="1062990"/>
                </a:lnTo>
                <a:close/>
              </a:path>
              <a:path w="2472690" h="2472690">
                <a:moveTo>
                  <a:pt x="1071880" y="1071880"/>
                </a:moveTo>
                <a:lnTo>
                  <a:pt x="1033223" y="1071880"/>
                </a:lnTo>
                <a:lnTo>
                  <a:pt x="1039570" y="1078230"/>
                </a:lnTo>
                <a:lnTo>
                  <a:pt x="1078230" y="1078230"/>
                </a:lnTo>
                <a:lnTo>
                  <a:pt x="1071880" y="1071880"/>
                </a:lnTo>
                <a:close/>
              </a:path>
              <a:path w="2472690" h="2472690">
                <a:moveTo>
                  <a:pt x="1078230" y="1078230"/>
                </a:moveTo>
                <a:lnTo>
                  <a:pt x="1039570" y="1078230"/>
                </a:lnTo>
                <a:lnTo>
                  <a:pt x="1043378" y="1082040"/>
                </a:lnTo>
                <a:lnTo>
                  <a:pt x="1082040" y="1082040"/>
                </a:lnTo>
                <a:lnTo>
                  <a:pt x="1078230" y="1078230"/>
                </a:lnTo>
                <a:close/>
              </a:path>
              <a:path w="2472690" h="2472690">
                <a:moveTo>
                  <a:pt x="1082040" y="1082040"/>
                </a:moveTo>
                <a:lnTo>
                  <a:pt x="1043378" y="1082040"/>
                </a:lnTo>
                <a:lnTo>
                  <a:pt x="1064959" y="1103630"/>
                </a:lnTo>
                <a:lnTo>
                  <a:pt x="1103630" y="1103630"/>
                </a:lnTo>
                <a:lnTo>
                  <a:pt x="1082040" y="1082040"/>
                </a:lnTo>
                <a:close/>
              </a:path>
              <a:path w="2472690" h="2472690">
                <a:moveTo>
                  <a:pt x="1103630" y="1103630"/>
                </a:moveTo>
                <a:lnTo>
                  <a:pt x="1064959" y="1103630"/>
                </a:lnTo>
                <a:lnTo>
                  <a:pt x="1075115" y="1113790"/>
                </a:lnTo>
                <a:lnTo>
                  <a:pt x="1113790" y="1113790"/>
                </a:lnTo>
                <a:lnTo>
                  <a:pt x="1103630" y="1103630"/>
                </a:lnTo>
                <a:close/>
              </a:path>
              <a:path w="2472690" h="2472690">
                <a:moveTo>
                  <a:pt x="1113790" y="1113790"/>
                </a:moveTo>
                <a:lnTo>
                  <a:pt x="1075115" y="1113790"/>
                </a:lnTo>
                <a:lnTo>
                  <a:pt x="1081462" y="1120140"/>
                </a:lnTo>
                <a:lnTo>
                  <a:pt x="1120140" y="1120140"/>
                </a:lnTo>
                <a:lnTo>
                  <a:pt x="1113790" y="1113790"/>
                </a:lnTo>
                <a:close/>
              </a:path>
              <a:path w="2472690" h="2472690">
                <a:moveTo>
                  <a:pt x="1120140" y="1120140"/>
                </a:moveTo>
                <a:lnTo>
                  <a:pt x="1081462" y="1120140"/>
                </a:lnTo>
                <a:lnTo>
                  <a:pt x="1084001" y="1122680"/>
                </a:lnTo>
                <a:lnTo>
                  <a:pt x="1122680" y="1122680"/>
                </a:lnTo>
                <a:lnTo>
                  <a:pt x="1120140" y="1120140"/>
                </a:lnTo>
                <a:close/>
              </a:path>
              <a:path w="2472690" h="2472690">
                <a:moveTo>
                  <a:pt x="1122680" y="1122680"/>
                </a:moveTo>
                <a:lnTo>
                  <a:pt x="1084001" y="1122680"/>
                </a:lnTo>
                <a:lnTo>
                  <a:pt x="1096695" y="1135380"/>
                </a:lnTo>
                <a:lnTo>
                  <a:pt x="1135380" y="1135380"/>
                </a:lnTo>
                <a:lnTo>
                  <a:pt x="1122680" y="1122680"/>
                </a:lnTo>
                <a:close/>
              </a:path>
              <a:path w="2472690" h="2472690">
                <a:moveTo>
                  <a:pt x="1135380" y="1135380"/>
                </a:moveTo>
                <a:lnTo>
                  <a:pt x="1096695" y="1135380"/>
                </a:lnTo>
                <a:lnTo>
                  <a:pt x="1119546" y="1158240"/>
                </a:lnTo>
                <a:lnTo>
                  <a:pt x="1158240" y="1158240"/>
                </a:lnTo>
                <a:lnTo>
                  <a:pt x="1135380" y="1135380"/>
                </a:lnTo>
                <a:close/>
              </a:path>
              <a:path w="2472690" h="2472690">
                <a:moveTo>
                  <a:pt x="1158240" y="1158240"/>
                </a:moveTo>
                <a:lnTo>
                  <a:pt x="1119546" y="1158240"/>
                </a:lnTo>
                <a:lnTo>
                  <a:pt x="1141126" y="1179830"/>
                </a:lnTo>
                <a:lnTo>
                  <a:pt x="1179830" y="1179830"/>
                </a:lnTo>
                <a:lnTo>
                  <a:pt x="1158240" y="1158240"/>
                </a:lnTo>
                <a:close/>
              </a:path>
              <a:path w="2472690" h="2472690">
                <a:moveTo>
                  <a:pt x="1179830" y="1179830"/>
                </a:moveTo>
                <a:lnTo>
                  <a:pt x="1141126" y="1179830"/>
                </a:lnTo>
                <a:lnTo>
                  <a:pt x="1172863" y="1211580"/>
                </a:lnTo>
                <a:lnTo>
                  <a:pt x="1211580" y="1211580"/>
                </a:lnTo>
                <a:lnTo>
                  <a:pt x="1179830" y="1179830"/>
                </a:lnTo>
                <a:close/>
              </a:path>
              <a:path w="2472690" h="2472690">
                <a:moveTo>
                  <a:pt x="1211580" y="1211580"/>
                </a:moveTo>
                <a:lnTo>
                  <a:pt x="1172863" y="1211580"/>
                </a:lnTo>
                <a:lnTo>
                  <a:pt x="1280766" y="1319530"/>
                </a:lnTo>
                <a:lnTo>
                  <a:pt x="1319530" y="1319530"/>
                </a:lnTo>
                <a:lnTo>
                  <a:pt x="1211580" y="1211580"/>
                </a:lnTo>
                <a:close/>
              </a:path>
              <a:path w="2472690" h="2472690">
                <a:moveTo>
                  <a:pt x="1319530" y="1319530"/>
                </a:moveTo>
                <a:lnTo>
                  <a:pt x="1280766" y="1319530"/>
                </a:lnTo>
                <a:lnTo>
                  <a:pt x="1287113" y="1325880"/>
                </a:lnTo>
                <a:lnTo>
                  <a:pt x="1325880" y="1325880"/>
                </a:lnTo>
                <a:lnTo>
                  <a:pt x="1319530" y="1319530"/>
                </a:lnTo>
                <a:close/>
              </a:path>
              <a:path w="2472690" h="2472690">
                <a:moveTo>
                  <a:pt x="1325880" y="1325880"/>
                </a:moveTo>
                <a:lnTo>
                  <a:pt x="1287113" y="1325880"/>
                </a:lnTo>
                <a:lnTo>
                  <a:pt x="1303616" y="1342390"/>
                </a:lnTo>
                <a:lnTo>
                  <a:pt x="1342390" y="1342390"/>
                </a:lnTo>
                <a:lnTo>
                  <a:pt x="1325880" y="1325880"/>
                </a:lnTo>
                <a:close/>
              </a:path>
              <a:path w="2472690" h="2472690">
                <a:moveTo>
                  <a:pt x="1342390" y="1342390"/>
                </a:moveTo>
                <a:lnTo>
                  <a:pt x="1303616" y="1342390"/>
                </a:lnTo>
                <a:lnTo>
                  <a:pt x="1318850" y="1357630"/>
                </a:lnTo>
                <a:lnTo>
                  <a:pt x="1357630" y="1357630"/>
                </a:lnTo>
                <a:lnTo>
                  <a:pt x="1342390" y="1342390"/>
                </a:lnTo>
                <a:close/>
              </a:path>
              <a:path w="2472690" h="2472690">
                <a:moveTo>
                  <a:pt x="1357630" y="1357630"/>
                </a:moveTo>
                <a:lnTo>
                  <a:pt x="1318850" y="1357630"/>
                </a:lnTo>
                <a:lnTo>
                  <a:pt x="1375975" y="1414780"/>
                </a:lnTo>
                <a:lnTo>
                  <a:pt x="1414780" y="1414780"/>
                </a:lnTo>
                <a:lnTo>
                  <a:pt x="1357630" y="1357630"/>
                </a:lnTo>
                <a:close/>
              </a:path>
              <a:path w="2472690" h="2472690">
                <a:moveTo>
                  <a:pt x="1414780" y="1414780"/>
                </a:moveTo>
                <a:lnTo>
                  <a:pt x="1375975" y="1414780"/>
                </a:lnTo>
                <a:lnTo>
                  <a:pt x="1392478" y="1431290"/>
                </a:lnTo>
                <a:lnTo>
                  <a:pt x="1431289" y="1431290"/>
                </a:lnTo>
                <a:lnTo>
                  <a:pt x="1414780" y="1414780"/>
                </a:lnTo>
                <a:close/>
              </a:path>
              <a:path w="2472690" h="2472690">
                <a:moveTo>
                  <a:pt x="1431290" y="1431290"/>
                </a:moveTo>
                <a:lnTo>
                  <a:pt x="1392478" y="1431290"/>
                </a:lnTo>
                <a:lnTo>
                  <a:pt x="1424214" y="1463040"/>
                </a:lnTo>
                <a:lnTo>
                  <a:pt x="1463040" y="1463040"/>
                </a:lnTo>
                <a:lnTo>
                  <a:pt x="1431290" y="1431290"/>
                </a:lnTo>
                <a:close/>
              </a:path>
              <a:path w="2472690" h="2472690">
                <a:moveTo>
                  <a:pt x="1463040" y="1463040"/>
                </a:moveTo>
                <a:lnTo>
                  <a:pt x="1424214" y="1463040"/>
                </a:lnTo>
                <a:lnTo>
                  <a:pt x="1455951" y="1494790"/>
                </a:lnTo>
                <a:lnTo>
                  <a:pt x="1494789" y="1494790"/>
                </a:lnTo>
                <a:lnTo>
                  <a:pt x="1463040" y="1463040"/>
                </a:lnTo>
                <a:close/>
              </a:path>
              <a:path w="2472690" h="2472690">
                <a:moveTo>
                  <a:pt x="1494790" y="1494790"/>
                </a:moveTo>
                <a:lnTo>
                  <a:pt x="1455951" y="1494790"/>
                </a:lnTo>
                <a:lnTo>
                  <a:pt x="1506729" y="1545590"/>
                </a:lnTo>
                <a:lnTo>
                  <a:pt x="1545590" y="1545590"/>
                </a:lnTo>
                <a:lnTo>
                  <a:pt x="1494790" y="1494790"/>
                </a:lnTo>
                <a:close/>
              </a:path>
              <a:path w="2472690" h="2472690">
                <a:moveTo>
                  <a:pt x="1545590" y="1545590"/>
                </a:moveTo>
                <a:lnTo>
                  <a:pt x="1506729" y="1545590"/>
                </a:lnTo>
                <a:lnTo>
                  <a:pt x="1513076" y="1551940"/>
                </a:lnTo>
                <a:lnTo>
                  <a:pt x="1551940" y="1551940"/>
                </a:lnTo>
                <a:lnTo>
                  <a:pt x="1545590" y="1545590"/>
                </a:lnTo>
                <a:close/>
              </a:path>
              <a:path w="2472690" h="2472690">
                <a:moveTo>
                  <a:pt x="1551940" y="1551940"/>
                </a:moveTo>
                <a:lnTo>
                  <a:pt x="1513076" y="1551940"/>
                </a:lnTo>
                <a:lnTo>
                  <a:pt x="1515615" y="1554480"/>
                </a:lnTo>
                <a:lnTo>
                  <a:pt x="1554480" y="1554480"/>
                </a:lnTo>
                <a:lnTo>
                  <a:pt x="1551940" y="1551940"/>
                </a:lnTo>
                <a:close/>
              </a:path>
              <a:path w="2472690" h="2472690">
                <a:moveTo>
                  <a:pt x="1554480" y="1554480"/>
                </a:moveTo>
                <a:lnTo>
                  <a:pt x="1515615" y="1554480"/>
                </a:lnTo>
                <a:lnTo>
                  <a:pt x="1519423" y="1558290"/>
                </a:lnTo>
                <a:lnTo>
                  <a:pt x="1558290" y="1558290"/>
                </a:lnTo>
                <a:lnTo>
                  <a:pt x="1554480" y="1554480"/>
                </a:lnTo>
                <a:close/>
              </a:path>
              <a:path w="2472690" h="2472690">
                <a:moveTo>
                  <a:pt x="1558290" y="1558290"/>
                </a:moveTo>
                <a:lnTo>
                  <a:pt x="1519423" y="1558290"/>
                </a:lnTo>
                <a:lnTo>
                  <a:pt x="1553698" y="1592580"/>
                </a:lnTo>
                <a:lnTo>
                  <a:pt x="1592580" y="1592580"/>
                </a:lnTo>
                <a:lnTo>
                  <a:pt x="1558290" y="1558290"/>
                </a:lnTo>
                <a:close/>
              </a:path>
              <a:path w="2472690" h="2472690">
                <a:moveTo>
                  <a:pt x="1592580" y="1592580"/>
                </a:moveTo>
                <a:lnTo>
                  <a:pt x="1553698" y="1592580"/>
                </a:lnTo>
                <a:lnTo>
                  <a:pt x="1557507" y="1596390"/>
                </a:lnTo>
                <a:lnTo>
                  <a:pt x="1596390" y="1596390"/>
                </a:lnTo>
                <a:lnTo>
                  <a:pt x="1592580" y="1592580"/>
                </a:lnTo>
                <a:close/>
              </a:path>
              <a:path w="2472690" h="2472690">
                <a:moveTo>
                  <a:pt x="1596390" y="1596390"/>
                </a:moveTo>
                <a:lnTo>
                  <a:pt x="1557507" y="1596390"/>
                </a:lnTo>
                <a:lnTo>
                  <a:pt x="1572740" y="1611630"/>
                </a:lnTo>
                <a:lnTo>
                  <a:pt x="1611630" y="1611630"/>
                </a:lnTo>
                <a:lnTo>
                  <a:pt x="1596390" y="1596390"/>
                </a:lnTo>
                <a:close/>
              </a:path>
              <a:path w="2472690" h="2472690">
                <a:moveTo>
                  <a:pt x="1611630" y="1611630"/>
                </a:moveTo>
                <a:lnTo>
                  <a:pt x="1572740" y="1611630"/>
                </a:lnTo>
                <a:lnTo>
                  <a:pt x="1576549" y="1615440"/>
                </a:lnTo>
                <a:lnTo>
                  <a:pt x="1615440" y="1615440"/>
                </a:lnTo>
                <a:lnTo>
                  <a:pt x="1611630" y="1611630"/>
                </a:lnTo>
                <a:close/>
              </a:path>
              <a:path w="2472690" h="2472690">
                <a:moveTo>
                  <a:pt x="1615440" y="1615440"/>
                </a:moveTo>
                <a:lnTo>
                  <a:pt x="1576549" y="1615440"/>
                </a:lnTo>
                <a:lnTo>
                  <a:pt x="1579088" y="1617980"/>
                </a:lnTo>
                <a:lnTo>
                  <a:pt x="1617980" y="1617980"/>
                </a:lnTo>
                <a:lnTo>
                  <a:pt x="1615440" y="1615440"/>
                </a:lnTo>
                <a:close/>
              </a:path>
              <a:path w="2472690" h="2472690">
                <a:moveTo>
                  <a:pt x="1617980" y="1617980"/>
                </a:moveTo>
                <a:lnTo>
                  <a:pt x="1579088" y="1617980"/>
                </a:lnTo>
                <a:lnTo>
                  <a:pt x="1591782" y="1630680"/>
                </a:lnTo>
                <a:lnTo>
                  <a:pt x="1630680" y="1630680"/>
                </a:lnTo>
                <a:lnTo>
                  <a:pt x="1617980" y="1617980"/>
                </a:lnTo>
                <a:close/>
              </a:path>
              <a:path w="2472690" h="2472690">
                <a:moveTo>
                  <a:pt x="1630680" y="1630680"/>
                </a:moveTo>
                <a:lnTo>
                  <a:pt x="1591782" y="1630680"/>
                </a:lnTo>
                <a:lnTo>
                  <a:pt x="1604477" y="1643380"/>
                </a:lnTo>
                <a:lnTo>
                  <a:pt x="1643380" y="1643380"/>
                </a:lnTo>
                <a:lnTo>
                  <a:pt x="1630680" y="1630680"/>
                </a:lnTo>
                <a:close/>
              </a:path>
              <a:path w="2472690" h="2472690">
                <a:moveTo>
                  <a:pt x="1643380" y="1643380"/>
                </a:moveTo>
                <a:lnTo>
                  <a:pt x="1604477" y="1643380"/>
                </a:lnTo>
                <a:lnTo>
                  <a:pt x="1610824" y="1649730"/>
                </a:lnTo>
                <a:lnTo>
                  <a:pt x="1649730" y="1649730"/>
                </a:lnTo>
                <a:lnTo>
                  <a:pt x="1643380" y="1643380"/>
                </a:lnTo>
                <a:close/>
              </a:path>
              <a:path w="2472690" h="2472690">
                <a:moveTo>
                  <a:pt x="1649730" y="1649730"/>
                </a:moveTo>
                <a:lnTo>
                  <a:pt x="1610824" y="1649730"/>
                </a:lnTo>
                <a:lnTo>
                  <a:pt x="1623518" y="1662430"/>
                </a:lnTo>
                <a:lnTo>
                  <a:pt x="1662429" y="1662430"/>
                </a:lnTo>
                <a:lnTo>
                  <a:pt x="1649730" y="1649730"/>
                </a:lnTo>
                <a:close/>
              </a:path>
              <a:path w="2472690" h="2472690">
                <a:moveTo>
                  <a:pt x="2273300" y="2273300"/>
                </a:moveTo>
                <a:lnTo>
                  <a:pt x="2234125" y="2273300"/>
                </a:lnTo>
                <a:lnTo>
                  <a:pt x="2433429" y="2472690"/>
                </a:lnTo>
                <a:lnTo>
                  <a:pt x="2472690" y="2472690"/>
                </a:lnTo>
                <a:lnTo>
                  <a:pt x="2273300" y="2273300"/>
                </a:lnTo>
                <a:close/>
              </a:path>
              <a:path w="2472690" h="2472690">
                <a:moveTo>
                  <a:pt x="2270760" y="2270760"/>
                </a:moveTo>
                <a:lnTo>
                  <a:pt x="2231586" y="2270760"/>
                </a:lnTo>
                <a:lnTo>
                  <a:pt x="2232856" y="2272030"/>
                </a:lnTo>
                <a:lnTo>
                  <a:pt x="2272030" y="2272030"/>
                </a:lnTo>
                <a:lnTo>
                  <a:pt x="2270760" y="2270760"/>
                </a:lnTo>
                <a:close/>
              </a:path>
              <a:path w="2472690" h="2472690">
                <a:moveTo>
                  <a:pt x="2266950" y="2266950"/>
                </a:moveTo>
                <a:lnTo>
                  <a:pt x="2227778" y="2266950"/>
                </a:lnTo>
                <a:lnTo>
                  <a:pt x="2230317" y="2269490"/>
                </a:lnTo>
                <a:lnTo>
                  <a:pt x="2269490" y="2269490"/>
                </a:lnTo>
                <a:lnTo>
                  <a:pt x="2266950" y="2266950"/>
                </a:lnTo>
                <a:close/>
              </a:path>
              <a:path w="2472690" h="2472690">
                <a:moveTo>
                  <a:pt x="2264410" y="2264410"/>
                </a:moveTo>
                <a:lnTo>
                  <a:pt x="2225239" y="2264410"/>
                </a:lnTo>
                <a:lnTo>
                  <a:pt x="2226509" y="2265680"/>
                </a:lnTo>
                <a:lnTo>
                  <a:pt x="2265680" y="2265680"/>
                </a:lnTo>
                <a:lnTo>
                  <a:pt x="2264410" y="2264410"/>
                </a:lnTo>
                <a:close/>
              </a:path>
              <a:path w="2472690" h="2472690">
                <a:moveTo>
                  <a:pt x="2260600" y="2260600"/>
                </a:moveTo>
                <a:lnTo>
                  <a:pt x="2221431" y="2260600"/>
                </a:lnTo>
                <a:lnTo>
                  <a:pt x="2223970" y="2263140"/>
                </a:lnTo>
                <a:lnTo>
                  <a:pt x="2263140" y="2263140"/>
                </a:lnTo>
                <a:lnTo>
                  <a:pt x="2260600" y="2260600"/>
                </a:lnTo>
                <a:close/>
              </a:path>
              <a:path w="2472690" h="2472690">
                <a:moveTo>
                  <a:pt x="2258060" y="2258060"/>
                </a:moveTo>
                <a:lnTo>
                  <a:pt x="2218892" y="2258060"/>
                </a:lnTo>
                <a:lnTo>
                  <a:pt x="2220161" y="2259330"/>
                </a:lnTo>
                <a:lnTo>
                  <a:pt x="2259330" y="2259330"/>
                </a:lnTo>
                <a:lnTo>
                  <a:pt x="2258060" y="2258060"/>
                </a:lnTo>
                <a:close/>
              </a:path>
              <a:path w="2472690" h="2472690">
                <a:moveTo>
                  <a:pt x="2254250" y="2254250"/>
                </a:moveTo>
                <a:lnTo>
                  <a:pt x="2215084" y="2254250"/>
                </a:lnTo>
                <a:lnTo>
                  <a:pt x="2217622" y="2256790"/>
                </a:lnTo>
                <a:lnTo>
                  <a:pt x="2256790" y="2256790"/>
                </a:lnTo>
                <a:lnTo>
                  <a:pt x="2254250" y="2254250"/>
                </a:lnTo>
                <a:close/>
              </a:path>
              <a:path w="2472690" h="2472690">
                <a:moveTo>
                  <a:pt x="2251710" y="2251710"/>
                </a:moveTo>
                <a:lnTo>
                  <a:pt x="2212545" y="2251710"/>
                </a:lnTo>
                <a:lnTo>
                  <a:pt x="2213814" y="2252980"/>
                </a:lnTo>
                <a:lnTo>
                  <a:pt x="2252980" y="2252980"/>
                </a:lnTo>
                <a:lnTo>
                  <a:pt x="2251710" y="2251710"/>
                </a:lnTo>
                <a:close/>
              </a:path>
              <a:path w="2472690" h="2472690">
                <a:moveTo>
                  <a:pt x="2247900" y="2247900"/>
                </a:moveTo>
                <a:lnTo>
                  <a:pt x="2208736" y="2247900"/>
                </a:lnTo>
                <a:lnTo>
                  <a:pt x="2211275" y="2250440"/>
                </a:lnTo>
                <a:lnTo>
                  <a:pt x="2250440" y="2250440"/>
                </a:lnTo>
                <a:lnTo>
                  <a:pt x="2247900" y="2247900"/>
                </a:lnTo>
                <a:close/>
              </a:path>
              <a:path w="2472690" h="2472690">
                <a:moveTo>
                  <a:pt x="2245360" y="2245360"/>
                </a:moveTo>
                <a:lnTo>
                  <a:pt x="2206197" y="2245360"/>
                </a:lnTo>
                <a:lnTo>
                  <a:pt x="2207467" y="2246630"/>
                </a:lnTo>
                <a:lnTo>
                  <a:pt x="2246630" y="2246630"/>
                </a:lnTo>
                <a:lnTo>
                  <a:pt x="2245360" y="2245360"/>
                </a:lnTo>
                <a:close/>
              </a:path>
              <a:path w="2472690" h="2472690">
                <a:moveTo>
                  <a:pt x="2241550" y="2241550"/>
                </a:moveTo>
                <a:lnTo>
                  <a:pt x="2202389" y="2241550"/>
                </a:lnTo>
                <a:lnTo>
                  <a:pt x="2204928" y="2244090"/>
                </a:lnTo>
                <a:lnTo>
                  <a:pt x="2244090" y="2244090"/>
                </a:lnTo>
                <a:lnTo>
                  <a:pt x="2241550" y="2241550"/>
                </a:lnTo>
                <a:close/>
              </a:path>
              <a:path w="2472690" h="2472690">
                <a:moveTo>
                  <a:pt x="2239010" y="2239010"/>
                </a:moveTo>
                <a:lnTo>
                  <a:pt x="2199850" y="2239010"/>
                </a:lnTo>
                <a:lnTo>
                  <a:pt x="2201120" y="2240280"/>
                </a:lnTo>
                <a:lnTo>
                  <a:pt x="2240280" y="2240280"/>
                </a:lnTo>
                <a:lnTo>
                  <a:pt x="2239010" y="2239010"/>
                </a:lnTo>
                <a:close/>
              </a:path>
              <a:path w="2472690" h="2472690">
                <a:moveTo>
                  <a:pt x="2235200" y="2235200"/>
                </a:moveTo>
                <a:lnTo>
                  <a:pt x="2196042" y="2235200"/>
                </a:lnTo>
                <a:lnTo>
                  <a:pt x="2198581" y="2237740"/>
                </a:lnTo>
                <a:lnTo>
                  <a:pt x="2237740" y="2237740"/>
                </a:lnTo>
                <a:lnTo>
                  <a:pt x="2235200" y="2235200"/>
                </a:lnTo>
                <a:close/>
              </a:path>
              <a:path w="2472690" h="2472690">
                <a:moveTo>
                  <a:pt x="2232660" y="2232660"/>
                </a:moveTo>
                <a:lnTo>
                  <a:pt x="2193503" y="2232660"/>
                </a:lnTo>
                <a:lnTo>
                  <a:pt x="2194772" y="2233930"/>
                </a:lnTo>
                <a:lnTo>
                  <a:pt x="2233930" y="2233930"/>
                </a:lnTo>
                <a:lnTo>
                  <a:pt x="2232660" y="2232660"/>
                </a:lnTo>
                <a:close/>
              </a:path>
              <a:path w="2472690" h="2472690">
                <a:moveTo>
                  <a:pt x="2228850" y="2228850"/>
                </a:moveTo>
                <a:lnTo>
                  <a:pt x="2189694" y="2228850"/>
                </a:lnTo>
                <a:lnTo>
                  <a:pt x="2192233" y="2231390"/>
                </a:lnTo>
                <a:lnTo>
                  <a:pt x="2231390" y="2231390"/>
                </a:lnTo>
                <a:lnTo>
                  <a:pt x="2228850" y="2228850"/>
                </a:lnTo>
                <a:close/>
              </a:path>
              <a:path w="2472690" h="2472690">
                <a:moveTo>
                  <a:pt x="2226310" y="2226310"/>
                </a:moveTo>
                <a:lnTo>
                  <a:pt x="2187156" y="2226310"/>
                </a:lnTo>
                <a:lnTo>
                  <a:pt x="2188425" y="2227580"/>
                </a:lnTo>
                <a:lnTo>
                  <a:pt x="2227580" y="2227580"/>
                </a:lnTo>
                <a:lnTo>
                  <a:pt x="2226310" y="2226310"/>
                </a:lnTo>
                <a:close/>
              </a:path>
              <a:path w="2472690" h="2472690">
                <a:moveTo>
                  <a:pt x="2222500" y="2222500"/>
                </a:moveTo>
                <a:lnTo>
                  <a:pt x="2183347" y="2222500"/>
                </a:lnTo>
                <a:lnTo>
                  <a:pt x="2185886" y="2225040"/>
                </a:lnTo>
                <a:lnTo>
                  <a:pt x="2225040" y="2225040"/>
                </a:lnTo>
                <a:lnTo>
                  <a:pt x="2222500" y="2222500"/>
                </a:lnTo>
                <a:close/>
              </a:path>
              <a:path w="2472690" h="2472690">
                <a:moveTo>
                  <a:pt x="2219960" y="2219960"/>
                </a:moveTo>
                <a:lnTo>
                  <a:pt x="2180808" y="2219960"/>
                </a:lnTo>
                <a:lnTo>
                  <a:pt x="2182078" y="2221230"/>
                </a:lnTo>
                <a:lnTo>
                  <a:pt x="2221230" y="2221230"/>
                </a:lnTo>
                <a:lnTo>
                  <a:pt x="2219960" y="2219960"/>
                </a:lnTo>
                <a:close/>
              </a:path>
              <a:path w="2472690" h="2472690">
                <a:moveTo>
                  <a:pt x="2216150" y="2216150"/>
                </a:moveTo>
                <a:lnTo>
                  <a:pt x="2177000" y="2216150"/>
                </a:lnTo>
                <a:lnTo>
                  <a:pt x="2179539" y="2218690"/>
                </a:lnTo>
                <a:lnTo>
                  <a:pt x="2218690" y="2218690"/>
                </a:lnTo>
                <a:lnTo>
                  <a:pt x="2216150" y="2216150"/>
                </a:lnTo>
                <a:close/>
              </a:path>
              <a:path w="2472690" h="2472690">
                <a:moveTo>
                  <a:pt x="2213610" y="2213610"/>
                </a:moveTo>
                <a:lnTo>
                  <a:pt x="2174461" y="2213610"/>
                </a:lnTo>
                <a:lnTo>
                  <a:pt x="2175730" y="2214880"/>
                </a:lnTo>
                <a:lnTo>
                  <a:pt x="2214880" y="2214880"/>
                </a:lnTo>
                <a:lnTo>
                  <a:pt x="2213610" y="2213610"/>
                </a:lnTo>
                <a:close/>
              </a:path>
              <a:path w="2472690" h="2472690">
                <a:moveTo>
                  <a:pt x="2209800" y="2209800"/>
                </a:moveTo>
                <a:lnTo>
                  <a:pt x="2170653" y="2209800"/>
                </a:lnTo>
                <a:lnTo>
                  <a:pt x="2173192" y="2212340"/>
                </a:lnTo>
                <a:lnTo>
                  <a:pt x="2212340" y="2212340"/>
                </a:lnTo>
                <a:lnTo>
                  <a:pt x="2209800" y="2209800"/>
                </a:lnTo>
                <a:close/>
              </a:path>
              <a:path w="2472690" h="2472690">
                <a:moveTo>
                  <a:pt x="2207260" y="2207260"/>
                </a:moveTo>
                <a:lnTo>
                  <a:pt x="2168114" y="2207260"/>
                </a:lnTo>
                <a:lnTo>
                  <a:pt x="2169383" y="2208530"/>
                </a:lnTo>
                <a:lnTo>
                  <a:pt x="2208530" y="2208530"/>
                </a:lnTo>
                <a:lnTo>
                  <a:pt x="2207260" y="2207260"/>
                </a:lnTo>
                <a:close/>
              </a:path>
              <a:path w="2472690" h="2472690">
                <a:moveTo>
                  <a:pt x="2203450" y="2203450"/>
                </a:moveTo>
                <a:lnTo>
                  <a:pt x="2164305" y="2203450"/>
                </a:lnTo>
                <a:lnTo>
                  <a:pt x="2166844" y="2205990"/>
                </a:lnTo>
                <a:lnTo>
                  <a:pt x="2205990" y="2205990"/>
                </a:lnTo>
                <a:lnTo>
                  <a:pt x="2203450" y="2203450"/>
                </a:lnTo>
                <a:close/>
              </a:path>
              <a:path w="2472690" h="2472690">
                <a:moveTo>
                  <a:pt x="2200910" y="2200910"/>
                </a:moveTo>
                <a:lnTo>
                  <a:pt x="2161766" y="2200910"/>
                </a:lnTo>
                <a:lnTo>
                  <a:pt x="2163036" y="2202180"/>
                </a:lnTo>
                <a:lnTo>
                  <a:pt x="2202180" y="2202180"/>
                </a:lnTo>
                <a:lnTo>
                  <a:pt x="2200910" y="2200910"/>
                </a:lnTo>
                <a:close/>
              </a:path>
              <a:path w="2472690" h="2472690">
                <a:moveTo>
                  <a:pt x="2197100" y="2197100"/>
                </a:moveTo>
                <a:lnTo>
                  <a:pt x="2157958" y="2197100"/>
                </a:lnTo>
                <a:lnTo>
                  <a:pt x="2160497" y="2199640"/>
                </a:lnTo>
                <a:lnTo>
                  <a:pt x="2199640" y="2199640"/>
                </a:lnTo>
                <a:lnTo>
                  <a:pt x="2197100" y="2197100"/>
                </a:lnTo>
                <a:close/>
              </a:path>
              <a:path w="2472690" h="2472690">
                <a:moveTo>
                  <a:pt x="2194560" y="2194560"/>
                </a:moveTo>
                <a:lnTo>
                  <a:pt x="2155419" y="2194560"/>
                </a:lnTo>
                <a:lnTo>
                  <a:pt x="2156689" y="2195830"/>
                </a:lnTo>
                <a:lnTo>
                  <a:pt x="2195830" y="2195830"/>
                </a:lnTo>
                <a:lnTo>
                  <a:pt x="2194560" y="2194560"/>
                </a:lnTo>
                <a:close/>
              </a:path>
              <a:path w="2472690" h="2472690">
                <a:moveTo>
                  <a:pt x="2190750" y="2190750"/>
                </a:moveTo>
                <a:lnTo>
                  <a:pt x="2151611" y="2190750"/>
                </a:lnTo>
                <a:lnTo>
                  <a:pt x="2154150" y="2193290"/>
                </a:lnTo>
                <a:lnTo>
                  <a:pt x="2193290" y="2193290"/>
                </a:lnTo>
                <a:lnTo>
                  <a:pt x="2190750" y="2190750"/>
                </a:lnTo>
                <a:close/>
              </a:path>
              <a:path w="2472690" h="2472690">
                <a:moveTo>
                  <a:pt x="2188210" y="2188210"/>
                </a:moveTo>
                <a:lnTo>
                  <a:pt x="2149072" y="2188210"/>
                </a:lnTo>
                <a:lnTo>
                  <a:pt x="2150341" y="2189480"/>
                </a:lnTo>
                <a:lnTo>
                  <a:pt x="2189480" y="2189480"/>
                </a:lnTo>
                <a:lnTo>
                  <a:pt x="2188210" y="2188210"/>
                </a:lnTo>
                <a:close/>
              </a:path>
              <a:path w="2472690" h="2472690">
                <a:moveTo>
                  <a:pt x="2184400" y="2184400"/>
                </a:moveTo>
                <a:lnTo>
                  <a:pt x="2145264" y="2184400"/>
                </a:lnTo>
                <a:lnTo>
                  <a:pt x="2147802" y="2186940"/>
                </a:lnTo>
                <a:lnTo>
                  <a:pt x="2186940" y="2186940"/>
                </a:lnTo>
                <a:lnTo>
                  <a:pt x="2184400" y="2184400"/>
                </a:lnTo>
                <a:close/>
              </a:path>
              <a:path w="2472690" h="2472690">
                <a:moveTo>
                  <a:pt x="2181860" y="2181860"/>
                </a:moveTo>
                <a:lnTo>
                  <a:pt x="2142725" y="2181860"/>
                </a:lnTo>
                <a:lnTo>
                  <a:pt x="2143994" y="2183130"/>
                </a:lnTo>
                <a:lnTo>
                  <a:pt x="2183130" y="2183130"/>
                </a:lnTo>
                <a:lnTo>
                  <a:pt x="2181860" y="2181860"/>
                </a:lnTo>
                <a:close/>
              </a:path>
              <a:path w="2472690" h="2472690">
                <a:moveTo>
                  <a:pt x="2175510" y="2175510"/>
                </a:moveTo>
                <a:lnTo>
                  <a:pt x="2136377" y="2175510"/>
                </a:lnTo>
                <a:lnTo>
                  <a:pt x="2141455" y="2180590"/>
                </a:lnTo>
                <a:lnTo>
                  <a:pt x="2180590" y="2180590"/>
                </a:lnTo>
                <a:lnTo>
                  <a:pt x="2175510" y="2175510"/>
                </a:lnTo>
                <a:close/>
              </a:path>
              <a:path w="2472690" h="2472690">
                <a:moveTo>
                  <a:pt x="2171700" y="2171700"/>
                </a:moveTo>
                <a:lnTo>
                  <a:pt x="2132569" y="2171700"/>
                </a:lnTo>
                <a:lnTo>
                  <a:pt x="2135108" y="2174240"/>
                </a:lnTo>
                <a:lnTo>
                  <a:pt x="2174240" y="2174240"/>
                </a:lnTo>
                <a:lnTo>
                  <a:pt x="2171700" y="2171700"/>
                </a:lnTo>
                <a:close/>
              </a:path>
              <a:path w="2472690" h="2472690">
                <a:moveTo>
                  <a:pt x="2169160" y="2169160"/>
                </a:moveTo>
                <a:lnTo>
                  <a:pt x="2130030" y="2169160"/>
                </a:lnTo>
                <a:lnTo>
                  <a:pt x="2131300" y="2170430"/>
                </a:lnTo>
                <a:lnTo>
                  <a:pt x="2170430" y="2170430"/>
                </a:lnTo>
                <a:lnTo>
                  <a:pt x="2169160" y="2169160"/>
                </a:lnTo>
                <a:close/>
              </a:path>
              <a:path w="2472690" h="2472690">
                <a:moveTo>
                  <a:pt x="2165350" y="2165350"/>
                </a:moveTo>
                <a:lnTo>
                  <a:pt x="2126222" y="2165350"/>
                </a:lnTo>
                <a:lnTo>
                  <a:pt x="2128761" y="2167890"/>
                </a:lnTo>
                <a:lnTo>
                  <a:pt x="2167890" y="2167890"/>
                </a:lnTo>
                <a:lnTo>
                  <a:pt x="2165350" y="2165350"/>
                </a:lnTo>
                <a:close/>
              </a:path>
              <a:path w="2472690" h="2472690">
                <a:moveTo>
                  <a:pt x="2162810" y="2162810"/>
                </a:moveTo>
                <a:lnTo>
                  <a:pt x="2123683" y="2162810"/>
                </a:lnTo>
                <a:lnTo>
                  <a:pt x="2124952" y="2164080"/>
                </a:lnTo>
                <a:lnTo>
                  <a:pt x="2164080" y="2164080"/>
                </a:lnTo>
                <a:lnTo>
                  <a:pt x="2162810" y="2162810"/>
                </a:lnTo>
                <a:close/>
              </a:path>
              <a:path w="2472690" h="2472690">
                <a:moveTo>
                  <a:pt x="2159000" y="2159000"/>
                </a:moveTo>
                <a:lnTo>
                  <a:pt x="2119875" y="2159000"/>
                </a:lnTo>
                <a:lnTo>
                  <a:pt x="2122413" y="2161540"/>
                </a:lnTo>
                <a:lnTo>
                  <a:pt x="2161540" y="2161540"/>
                </a:lnTo>
                <a:lnTo>
                  <a:pt x="2159000" y="2159000"/>
                </a:lnTo>
                <a:close/>
              </a:path>
              <a:path w="2472690" h="2472690">
                <a:moveTo>
                  <a:pt x="2156460" y="2156460"/>
                </a:moveTo>
                <a:lnTo>
                  <a:pt x="2117336" y="2156460"/>
                </a:lnTo>
                <a:lnTo>
                  <a:pt x="2118605" y="2157730"/>
                </a:lnTo>
                <a:lnTo>
                  <a:pt x="2157730" y="2157730"/>
                </a:lnTo>
                <a:lnTo>
                  <a:pt x="2156460" y="2156460"/>
                </a:lnTo>
                <a:close/>
              </a:path>
              <a:path w="2472690" h="2472690">
                <a:moveTo>
                  <a:pt x="2152650" y="2152650"/>
                </a:moveTo>
                <a:lnTo>
                  <a:pt x="2113527" y="2152650"/>
                </a:lnTo>
                <a:lnTo>
                  <a:pt x="2116066" y="2155190"/>
                </a:lnTo>
                <a:lnTo>
                  <a:pt x="2155190" y="2155190"/>
                </a:lnTo>
                <a:lnTo>
                  <a:pt x="2152650" y="2152650"/>
                </a:lnTo>
                <a:close/>
              </a:path>
              <a:path w="2472690" h="2472690">
                <a:moveTo>
                  <a:pt x="2150110" y="2150110"/>
                </a:moveTo>
                <a:lnTo>
                  <a:pt x="2110988" y="2150110"/>
                </a:lnTo>
                <a:lnTo>
                  <a:pt x="2112258" y="2151380"/>
                </a:lnTo>
                <a:lnTo>
                  <a:pt x="2151380" y="2151380"/>
                </a:lnTo>
                <a:lnTo>
                  <a:pt x="2150110" y="2150110"/>
                </a:lnTo>
                <a:close/>
              </a:path>
              <a:path w="2472690" h="2472690">
                <a:moveTo>
                  <a:pt x="2146300" y="2146300"/>
                </a:moveTo>
                <a:lnTo>
                  <a:pt x="2107180" y="2146300"/>
                </a:lnTo>
                <a:lnTo>
                  <a:pt x="2109719" y="2148840"/>
                </a:lnTo>
                <a:lnTo>
                  <a:pt x="2148840" y="2148840"/>
                </a:lnTo>
                <a:lnTo>
                  <a:pt x="2146300" y="2146300"/>
                </a:lnTo>
                <a:close/>
              </a:path>
              <a:path w="2472690" h="2472690">
                <a:moveTo>
                  <a:pt x="2143760" y="2143760"/>
                </a:moveTo>
                <a:lnTo>
                  <a:pt x="2104641" y="2143760"/>
                </a:lnTo>
                <a:lnTo>
                  <a:pt x="2105911" y="2145030"/>
                </a:lnTo>
                <a:lnTo>
                  <a:pt x="2145030" y="2145030"/>
                </a:lnTo>
                <a:lnTo>
                  <a:pt x="2143760" y="2143760"/>
                </a:lnTo>
                <a:close/>
              </a:path>
              <a:path w="2472690" h="2472690">
                <a:moveTo>
                  <a:pt x="2139950" y="2139950"/>
                </a:moveTo>
                <a:lnTo>
                  <a:pt x="2100833" y="2139950"/>
                </a:lnTo>
                <a:lnTo>
                  <a:pt x="2103372" y="2142490"/>
                </a:lnTo>
                <a:lnTo>
                  <a:pt x="2142490" y="2142490"/>
                </a:lnTo>
                <a:lnTo>
                  <a:pt x="2139950" y="2139950"/>
                </a:lnTo>
                <a:close/>
              </a:path>
              <a:path w="2472690" h="2472690">
                <a:moveTo>
                  <a:pt x="2137410" y="2137410"/>
                </a:moveTo>
                <a:lnTo>
                  <a:pt x="2098294" y="2137410"/>
                </a:lnTo>
                <a:lnTo>
                  <a:pt x="2099563" y="2138680"/>
                </a:lnTo>
                <a:lnTo>
                  <a:pt x="2138680" y="2138680"/>
                </a:lnTo>
                <a:lnTo>
                  <a:pt x="2137410" y="2137410"/>
                </a:lnTo>
                <a:close/>
              </a:path>
              <a:path w="2472690" h="2472690">
                <a:moveTo>
                  <a:pt x="2133600" y="2133600"/>
                </a:moveTo>
                <a:lnTo>
                  <a:pt x="2094485" y="2133600"/>
                </a:lnTo>
                <a:lnTo>
                  <a:pt x="2097024" y="2136140"/>
                </a:lnTo>
                <a:lnTo>
                  <a:pt x="2136140" y="2136140"/>
                </a:lnTo>
                <a:lnTo>
                  <a:pt x="2133600" y="2133600"/>
                </a:lnTo>
                <a:close/>
              </a:path>
              <a:path w="2472690" h="2472690">
                <a:moveTo>
                  <a:pt x="2131060" y="2131060"/>
                </a:moveTo>
                <a:lnTo>
                  <a:pt x="2091947" y="2131060"/>
                </a:lnTo>
                <a:lnTo>
                  <a:pt x="2093216" y="2132330"/>
                </a:lnTo>
                <a:lnTo>
                  <a:pt x="2132330" y="2132330"/>
                </a:lnTo>
                <a:lnTo>
                  <a:pt x="2131060" y="2131060"/>
                </a:lnTo>
                <a:close/>
              </a:path>
              <a:path w="2472690" h="2472690">
                <a:moveTo>
                  <a:pt x="2127250" y="2127250"/>
                </a:moveTo>
                <a:lnTo>
                  <a:pt x="2088138" y="2127250"/>
                </a:lnTo>
                <a:lnTo>
                  <a:pt x="2090677" y="2129790"/>
                </a:lnTo>
                <a:lnTo>
                  <a:pt x="2129790" y="2129790"/>
                </a:lnTo>
                <a:lnTo>
                  <a:pt x="2127250" y="2127250"/>
                </a:lnTo>
                <a:close/>
              </a:path>
              <a:path w="2472690" h="2472690">
                <a:moveTo>
                  <a:pt x="2124710" y="2124710"/>
                </a:moveTo>
                <a:lnTo>
                  <a:pt x="2085599" y="2124710"/>
                </a:lnTo>
                <a:lnTo>
                  <a:pt x="2086869" y="2125980"/>
                </a:lnTo>
                <a:lnTo>
                  <a:pt x="2125980" y="2125980"/>
                </a:lnTo>
                <a:lnTo>
                  <a:pt x="2124710" y="2124710"/>
                </a:lnTo>
                <a:close/>
              </a:path>
              <a:path w="2472690" h="2472690">
                <a:moveTo>
                  <a:pt x="2120900" y="2120900"/>
                </a:moveTo>
                <a:lnTo>
                  <a:pt x="2081791" y="2120900"/>
                </a:lnTo>
                <a:lnTo>
                  <a:pt x="2084330" y="2123440"/>
                </a:lnTo>
                <a:lnTo>
                  <a:pt x="2123440" y="2123440"/>
                </a:lnTo>
                <a:lnTo>
                  <a:pt x="2120900" y="2120900"/>
                </a:lnTo>
                <a:close/>
              </a:path>
              <a:path w="2472690" h="2472690">
                <a:moveTo>
                  <a:pt x="2118360" y="2118360"/>
                </a:moveTo>
                <a:lnTo>
                  <a:pt x="2079252" y="2118360"/>
                </a:lnTo>
                <a:lnTo>
                  <a:pt x="2080521" y="2119630"/>
                </a:lnTo>
                <a:lnTo>
                  <a:pt x="2119630" y="2119630"/>
                </a:lnTo>
                <a:lnTo>
                  <a:pt x="2118360" y="2118360"/>
                </a:lnTo>
                <a:close/>
              </a:path>
              <a:path w="2472690" h="2472690">
                <a:moveTo>
                  <a:pt x="2112010" y="2112010"/>
                </a:moveTo>
                <a:lnTo>
                  <a:pt x="2072905" y="2112010"/>
                </a:lnTo>
                <a:lnTo>
                  <a:pt x="2077983" y="2117090"/>
                </a:lnTo>
                <a:lnTo>
                  <a:pt x="2117090" y="2117090"/>
                </a:lnTo>
                <a:lnTo>
                  <a:pt x="2112010" y="2112010"/>
                </a:lnTo>
                <a:close/>
              </a:path>
              <a:path w="2472690" h="2472690">
                <a:moveTo>
                  <a:pt x="2105660" y="2105660"/>
                </a:moveTo>
                <a:lnTo>
                  <a:pt x="2066558" y="2105660"/>
                </a:lnTo>
                <a:lnTo>
                  <a:pt x="2071635" y="2110740"/>
                </a:lnTo>
                <a:lnTo>
                  <a:pt x="2110740" y="2110740"/>
                </a:lnTo>
                <a:lnTo>
                  <a:pt x="2105660" y="2105660"/>
                </a:lnTo>
                <a:close/>
              </a:path>
              <a:path w="2472690" h="2472690">
                <a:moveTo>
                  <a:pt x="2099310" y="2099310"/>
                </a:moveTo>
                <a:lnTo>
                  <a:pt x="2060210" y="2099310"/>
                </a:lnTo>
                <a:lnTo>
                  <a:pt x="2065288" y="2104390"/>
                </a:lnTo>
                <a:lnTo>
                  <a:pt x="2104390" y="2104390"/>
                </a:lnTo>
                <a:lnTo>
                  <a:pt x="2099310" y="2099310"/>
                </a:lnTo>
                <a:close/>
              </a:path>
              <a:path w="2472690" h="2472690">
                <a:moveTo>
                  <a:pt x="2092959" y="2092960"/>
                </a:moveTo>
                <a:lnTo>
                  <a:pt x="2053863" y="2092960"/>
                </a:lnTo>
                <a:lnTo>
                  <a:pt x="2058941" y="2098040"/>
                </a:lnTo>
                <a:lnTo>
                  <a:pt x="2098040" y="2098040"/>
                </a:lnTo>
                <a:lnTo>
                  <a:pt x="2092959" y="2092960"/>
                </a:lnTo>
                <a:close/>
              </a:path>
              <a:path w="2472690" h="2472690">
                <a:moveTo>
                  <a:pt x="2086610" y="2086610"/>
                </a:moveTo>
                <a:lnTo>
                  <a:pt x="2047516" y="2086610"/>
                </a:lnTo>
                <a:lnTo>
                  <a:pt x="2052594" y="2091690"/>
                </a:lnTo>
                <a:lnTo>
                  <a:pt x="2091690" y="2091690"/>
                </a:lnTo>
                <a:lnTo>
                  <a:pt x="2086610" y="2086610"/>
                </a:lnTo>
                <a:close/>
              </a:path>
              <a:path w="2472690" h="2472690">
                <a:moveTo>
                  <a:pt x="2080260" y="2080260"/>
                </a:moveTo>
                <a:lnTo>
                  <a:pt x="2041168" y="2080260"/>
                </a:lnTo>
                <a:lnTo>
                  <a:pt x="2046246" y="2085340"/>
                </a:lnTo>
                <a:lnTo>
                  <a:pt x="2085339" y="2085340"/>
                </a:lnTo>
                <a:lnTo>
                  <a:pt x="2080260" y="2080260"/>
                </a:lnTo>
                <a:close/>
              </a:path>
              <a:path w="2472690" h="2472690">
                <a:moveTo>
                  <a:pt x="2073910" y="2073910"/>
                </a:moveTo>
                <a:lnTo>
                  <a:pt x="2034821" y="2073910"/>
                </a:lnTo>
                <a:lnTo>
                  <a:pt x="2039899" y="2078990"/>
                </a:lnTo>
                <a:lnTo>
                  <a:pt x="2078990" y="2078990"/>
                </a:lnTo>
                <a:lnTo>
                  <a:pt x="2073910" y="2073910"/>
                </a:lnTo>
                <a:close/>
              </a:path>
              <a:path w="2472690" h="2472690">
                <a:moveTo>
                  <a:pt x="2068830" y="2068830"/>
                </a:moveTo>
                <a:lnTo>
                  <a:pt x="2029743" y="2068830"/>
                </a:lnTo>
                <a:lnTo>
                  <a:pt x="2033552" y="2072640"/>
                </a:lnTo>
                <a:lnTo>
                  <a:pt x="2072640" y="2072640"/>
                </a:lnTo>
                <a:lnTo>
                  <a:pt x="2068830" y="2068830"/>
                </a:lnTo>
                <a:close/>
              </a:path>
              <a:path w="2472690" h="2472690">
                <a:moveTo>
                  <a:pt x="2062480" y="2062480"/>
                </a:moveTo>
                <a:lnTo>
                  <a:pt x="2023396" y="2062480"/>
                </a:lnTo>
                <a:lnTo>
                  <a:pt x="2028474" y="2067560"/>
                </a:lnTo>
                <a:lnTo>
                  <a:pt x="2067560" y="2067560"/>
                </a:lnTo>
                <a:lnTo>
                  <a:pt x="2062480" y="2062480"/>
                </a:lnTo>
                <a:close/>
              </a:path>
              <a:path w="2472690" h="2472690">
                <a:moveTo>
                  <a:pt x="2056130" y="2056130"/>
                </a:moveTo>
                <a:lnTo>
                  <a:pt x="2017049" y="2056130"/>
                </a:lnTo>
                <a:lnTo>
                  <a:pt x="2022127" y="2061210"/>
                </a:lnTo>
                <a:lnTo>
                  <a:pt x="2061210" y="2061210"/>
                </a:lnTo>
                <a:lnTo>
                  <a:pt x="2056130" y="2056130"/>
                </a:lnTo>
                <a:close/>
              </a:path>
              <a:path w="2472690" h="2472690">
                <a:moveTo>
                  <a:pt x="2049780" y="2049780"/>
                </a:moveTo>
                <a:lnTo>
                  <a:pt x="2010702" y="2049780"/>
                </a:lnTo>
                <a:lnTo>
                  <a:pt x="2015779" y="2054860"/>
                </a:lnTo>
                <a:lnTo>
                  <a:pt x="2054860" y="2054860"/>
                </a:lnTo>
                <a:lnTo>
                  <a:pt x="2049780" y="2049780"/>
                </a:lnTo>
                <a:close/>
              </a:path>
              <a:path w="2472690" h="2472690">
                <a:moveTo>
                  <a:pt x="2043430" y="2043430"/>
                </a:moveTo>
                <a:lnTo>
                  <a:pt x="2004354" y="2043430"/>
                </a:lnTo>
                <a:lnTo>
                  <a:pt x="2009432" y="2048510"/>
                </a:lnTo>
                <a:lnTo>
                  <a:pt x="2048510" y="2048510"/>
                </a:lnTo>
                <a:lnTo>
                  <a:pt x="2043430" y="2043430"/>
                </a:lnTo>
                <a:close/>
              </a:path>
              <a:path w="2472690" h="2472690">
                <a:moveTo>
                  <a:pt x="2037080" y="2037080"/>
                </a:moveTo>
                <a:lnTo>
                  <a:pt x="1998007" y="2037080"/>
                </a:lnTo>
                <a:lnTo>
                  <a:pt x="2003085" y="2042160"/>
                </a:lnTo>
                <a:lnTo>
                  <a:pt x="2042160" y="2042160"/>
                </a:lnTo>
                <a:lnTo>
                  <a:pt x="2037080" y="2037080"/>
                </a:lnTo>
                <a:close/>
              </a:path>
              <a:path w="2472690" h="2472690">
                <a:moveTo>
                  <a:pt x="2030730" y="2030730"/>
                </a:moveTo>
                <a:lnTo>
                  <a:pt x="1991660" y="2030730"/>
                </a:lnTo>
                <a:lnTo>
                  <a:pt x="1996738" y="2035810"/>
                </a:lnTo>
                <a:lnTo>
                  <a:pt x="2035810" y="2035810"/>
                </a:lnTo>
                <a:lnTo>
                  <a:pt x="2030730" y="2030730"/>
                </a:lnTo>
                <a:close/>
              </a:path>
              <a:path w="2472690" h="2472690">
                <a:moveTo>
                  <a:pt x="2024380" y="2024380"/>
                </a:moveTo>
                <a:lnTo>
                  <a:pt x="1985313" y="2024380"/>
                </a:lnTo>
                <a:lnTo>
                  <a:pt x="1990390" y="2029460"/>
                </a:lnTo>
                <a:lnTo>
                  <a:pt x="2029460" y="2029460"/>
                </a:lnTo>
                <a:lnTo>
                  <a:pt x="2024380" y="2024380"/>
                </a:lnTo>
                <a:close/>
              </a:path>
              <a:path w="2472690" h="2472690">
                <a:moveTo>
                  <a:pt x="2018030" y="2018030"/>
                </a:moveTo>
                <a:lnTo>
                  <a:pt x="1978965" y="2018030"/>
                </a:lnTo>
                <a:lnTo>
                  <a:pt x="1984043" y="2023110"/>
                </a:lnTo>
                <a:lnTo>
                  <a:pt x="2023110" y="2023110"/>
                </a:lnTo>
                <a:lnTo>
                  <a:pt x="2018030" y="2018030"/>
                </a:lnTo>
                <a:close/>
              </a:path>
              <a:path w="2472690" h="2472690">
                <a:moveTo>
                  <a:pt x="2011680" y="2011680"/>
                </a:moveTo>
                <a:lnTo>
                  <a:pt x="1972618" y="2011680"/>
                </a:lnTo>
                <a:lnTo>
                  <a:pt x="1977696" y="2016760"/>
                </a:lnTo>
                <a:lnTo>
                  <a:pt x="2016760" y="2016760"/>
                </a:lnTo>
                <a:lnTo>
                  <a:pt x="2011680" y="2011680"/>
                </a:lnTo>
                <a:close/>
              </a:path>
              <a:path w="2472690" h="2472690">
                <a:moveTo>
                  <a:pt x="2005330" y="2005330"/>
                </a:moveTo>
                <a:lnTo>
                  <a:pt x="1966271" y="2005330"/>
                </a:lnTo>
                <a:lnTo>
                  <a:pt x="1971349" y="2010410"/>
                </a:lnTo>
                <a:lnTo>
                  <a:pt x="2010410" y="2010410"/>
                </a:lnTo>
                <a:lnTo>
                  <a:pt x="2005330" y="2005330"/>
                </a:lnTo>
                <a:close/>
              </a:path>
              <a:path w="2472690" h="2472690">
                <a:moveTo>
                  <a:pt x="1998980" y="1998980"/>
                </a:moveTo>
                <a:lnTo>
                  <a:pt x="1959923" y="1998980"/>
                </a:lnTo>
                <a:lnTo>
                  <a:pt x="1965001" y="2004060"/>
                </a:lnTo>
                <a:lnTo>
                  <a:pt x="2004060" y="2004060"/>
                </a:lnTo>
                <a:lnTo>
                  <a:pt x="1998980" y="1998980"/>
                </a:lnTo>
                <a:close/>
              </a:path>
              <a:path w="2472690" h="2472690">
                <a:moveTo>
                  <a:pt x="1992630" y="1992630"/>
                </a:moveTo>
                <a:lnTo>
                  <a:pt x="1953576" y="1992630"/>
                </a:lnTo>
                <a:lnTo>
                  <a:pt x="1958654" y="1997710"/>
                </a:lnTo>
                <a:lnTo>
                  <a:pt x="1997710" y="1997710"/>
                </a:lnTo>
                <a:lnTo>
                  <a:pt x="1992630" y="1992630"/>
                </a:lnTo>
                <a:close/>
              </a:path>
              <a:path w="2472690" h="2472690">
                <a:moveTo>
                  <a:pt x="1986280" y="1986280"/>
                </a:moveTo>
                <a:lnTo>
                  <a:pt x="1947229" y="1986280"/>
                </a:lnTo>
                <a:lnTo>
                  <a:pt x="1952307" y="1991360"/>
                </a:lnTo>
                <a:lnTo>
                  <a:pt x="1991360" y="1991360"/>
                </a:lnTo>
                <a:lnTo>
                  <a:pt x="1986280" y="1986280"/>
                </a:lnTo>
                <a:close/>
              </a:path>
              <a:path w="2472690" h="2472690">
                <a:moveTo>
                  <a:pt x="1979930" y="1979930"/>
                </a:moveTo>
                <a:lnTo>
                  <a:pt x="1940882" y="1979930"/>
                </a:lnTo>
                <a:lnTo>
                  <a:pt x="1945959" y="1985010"/>
                </a:lnTo>
                <a:lnTo>
                  <a:pt x="1985010" y="1985010"/>
                </a:lnTo>
                <a:lnTo>
                  <a:pt x="1979930" y="1979930"/>
                </a:lnTo>
                <a:close/>
              </a:path>
              <a:path w="2472690" h="2472690">
                <a:moveTo>
                  <a:pt x="1973580" y="1973580"/>
                </a:moveTo>
                <a:lnTo>
                  <a:pt x="1934534" y="1973580"/>
                </a:lnTo>
                <a:lnTo>
                  <a:pt x="1939612" y="1978660"/>
                </a:lnTo>
                <a:lnTo>
                  <a:pt x="1978660" y="1978660"/>
                </a:lnTo>
                <a:lnTo>
                  <a:pt x="1973580" y="1973580"/>
                </a:lnTo>
                <a:close/>
              </a:path>
              <a:path w="2472690" h="2472690">
                <a:moveTo>
                  <a:pt x="1967230" y="1967230"/>
                </a:moveTo>
                <a:lnTo>
                  <a:pt x="1928187" y="1967230"/>
                </a:lnTo>
                <a:lnTo>
                  <a:pt x="1933265" y="1972310"/>
                </a:lnTo>
                <a:lnTo>
                  <a:pt x="1972310" y="1972310"/>
                </a:lnTo>
                <a:lnTo>
                  <a:pt x="1967230" y="1967230"/>
                </a:lnTo>
                <a:close/>
              </a:path>
              <a:path w="2472690" h="2472690">
                <a:moveTo>
                  <a:pt x="1960880" y="1960880"/>
                </a:moveTo>
                <a:lnTo>
                  <a:pt x="1921840" y="1960880"/>
                </a:lnTo>
                <a:lnTo>
                  <a:pt x="1926918" y="1965960"/>
                </a:lnTo>
                <a:lnTo>
                  <a:pt x="1965960" y="1965960"/>
                </a:lnTo>
                <a:lnTo>
                  <a:pt x="1960880" y="1960880"/>
                </a:lnTo>
                <a:close/>
              </a:path>
              <a:path w="2472690" h="2472690">
                <a:moveTo>
                  <a:pt x="1954530" y="1954530"/>
                </a:moveTo>
                <a:lnTo>
                  <a:pt x="1915493" y="1954530"/>
                </a:lnTo>
                <a:lnTo>
                  <a:pt x="1920570" y="1959610"/>
                </a:lnTo>
                <a:lnTo>
                  <a:pt x="1959610" y="1959610"/>
                </a:lnTo>
                <a:lnTo>
                  <a:pt x="1954530" y="1954530"/>
                </a:lnTo>
                <a:close/>
              </a:path>
              <a:path w="2472690" h="2472690">
                <a:moveTo>
                  <a:pt x="1948180" y="1948180"/>
                </a:moveTo>
                <a:lnTo>
                  <a:pt x="1909145" y="1948180"/>
                </a:lnTo>
                <a:lnTo>
                  <a:pt x="1914223" y="1953260"/>
                </a:lnTo>
                <a:lnTo>
                  <a:pt x="1953260" y="1953260"/>
                </a:lnTo>
                <a:lnTo>
                  <a:pt x="1948180" y="1948180"/>
                </a:lnTo>
                <a:close/>
              </a:path>
              <a:path w="2472690" h="2472690">
                <a:moveTo>
                  <a:pt x="1941830" y="1941830"/>
                </a:moveTo>
                <a:lnTo>
                  <a:pt x="1902798" y="1941830"/>
                </a:lnTo>
                <a:lnTo>
                  <a:pt x="1907876" y="1946910"/>
                </a:lnTo>
                <a:lnTo>
                  <a:pt x="1946910" y="1946910"/>
                </a:lnTo>
                <a:lnTo>
                  <a:pt x="1941830" y="1941830"/>
                </a:lnTo>
                <a:close/>
              </a:path>
              <a:path w="2472690" h="2472690">
                <a:moveTo>
                  <a:pt x="1935480" y="1935480"/>
                </a:moveTo>
                <a:lnTo>
                  <a:pt x="1896451" y="1935480"/>
                </a:lnTo>
                <a:lnTo>
                  <a:pt x="1901529" y="1940560"/>
                </a:lnTo>
                <a:lnTo>
                  <a:pt x="1940560" y="1940560"/>
                </a:lnTo>
                <a:lnTo>
                  <a:pt x="1935480" y="1935480"/>
                </a:lnTo>
                <a:close/>
              </a:path>
              <a:path w="2472690" h="2472690">
                <a:moveTo>
                  <a:pt x="1929130" y="1929130"/>
                </a:moveTo>
                <a:lnTo>
                  <a:pt x="1890104" y="1929130"/>
                </a:lnTo>
                <a:lnTo>
                  <a:pt x="1895181" y="1934210"/>
                </a:lnTo>
                <a:lnTo>
                  <a:pt x="1934210" y="1934210"/>
                </a:lnTo>
                <a:lnTo>
                  <a:pt x="1929130" y="1929130"/>
                </a:lnTo>
                <a:close/>
              </a:path>
              <a:path w="2472690" h="2472690">
                <a:moveTo>
                  <a:pt x="1922780" y="1922780"/>
                </a:moveTo>
                <a:lnTo>
                  <a:pt x="1883756" y="1922780"/>
                </a:lnTo>
                <a:lnTo>
                  <a:pt x="1888834" y="1927860"/>
                </a:lnTo>
                <a:lnTo>
                  <a:pt x="1927860" y="1927860"/>
                </a:lnTo>
                <a:lnTo>
                  <a:pt x="1922780" y="1922780"/>
                </a:lnTo>
                <a:close/>
              </a:path>
              <a:path w="2472690" h="2472690">
                <a:moveTo>
                  <a:pt x="1916430" y="1916430"/>
                </a:moveTo>
                <a:lnTo>
                  <a:pt x="1877409" y="1916430"/>
                </a:lnTo>
                <a:lnTo>
                  <a:pt x="1882487" y="1921510"/>
                </a:lnTo>
                <a:lnTo>
                  <a:pt x="1921510" y="1921510"/>
                </a:lnTo>
                <a:lnTo>
                  <a:pt x="1916430" y="1916430"/>
                </a:lnTo>
                <a:close/>
              </a:path>
              <a:path w="2472690" h="2472690">
                <a:moveTo>
                  <a:pt x="1910080" y="1910080"/>
                </a:moveTo>
                <a:lnTo>
                  <a:pt x="1871062" y="1910080"/>
                </a:lnTo>
                <a:lnTo>
                  <a:pt x="1876140" y="1915160"/>
                </a:lnTo>
                <a:lnTo>
                  <a:pt x="1915160" y="1915160"/>
                </a:lnTo>
                <a:lnTo>
                  <a:pt x="1910080" y="1910080"/>
                </a:lnTo>
                <a:close/>
              </a:path>
              <a:path w="2472690" h="2472690">
                <a:moveTo>
                  <a:pt x="1903730" y="1903730"/>
                </a:moveTo>
                <a:lnTo>
                  <a:pt x="1864714" y="1903730"/>
                </a:lnTo>
                <a:lnTo>
                  <a:pt x="1869792" y="1908810"/>
                </a:lnTo>
                <a:lnTo>
                  <a:pt x="1908810" y="1908810"/>
                </a:lnTo>
                <a:lnTo>
                  <a:pt x="1903730" y="1903730"/>
                </a:lnTo>
                <a:close/>
              </a:path>
              <a:path w="2472690" h="2472690">
                <a:moveTo>
                  <a:pt x="1897380" y="1897380"/>
                </a:moveTo>
                <a:lnTo>
                  <a:pt x="1858367" y="1897380"/>
                </a:lnTo>
                <a:lnTo>
                  <a:pt x="1863445" y="1902460"/>
                </a:lnTo>
                <a:lnTo>
                  <a:pt x="1902460" y="1902460"/>
                </a:lnTo>
                <a:lnTo>
                  <a:pt x="1897380" y="1897380"/>
                </a:lnTo>
                <a:close/>
              </a:path>
              <a:path w="2472690" h="2472690">
                <a:moveTo>
                  <a:pt x="1891030" y="1891030"/>
                </a:moveTo>
                <a:lnTo>
                  <a:pt x="1852020" y="1891030"/>
                </a:lnTo>
                <a:lnTo>
                  <a:pt x="1857098" y="1896110"/>
                </a:lnTo>
                <a:lnTo>
                  <a:pt x="1896110" y="1896110"/>
                </a:lnTo>
                <a:lnTo>
                  <a:pt x="1891030" y="1891030"/>
                </a:lnTo>
                <a:close/>
              </a:path>
              <a:path w="2472690" h="2472690">
                <a:moveTo>
                  <a:pt x="1884680" y="1884680"/>
                </a:moveTo>
                <a:lnTo>
                  <a:pt x="1845673" y="1884680"/>
                </a:lnTo>
                <a:lnTo>
                  <a:pt x="1850750" y="1889760"/>
                </a:lnTo>
                <a:lnTo>
                  <a:pt x="1889760" y="1889760"/>
                </a:lnTo>
                <a:lnTo>
                  <a:pt x="1884680" y="1884680"/>
                </a:lnTo>
                <a:close/>
              </a:path>
              <a:path w="2472690" h="2472690">
                <a:moveTo>
                  <a:pt x="1878330" y="1878330"/>
                </a:moveTo>
                <a:lnTo>
                  <a:pt x="1839325" y="1878330"/>
                </a:lnTo>
                <a:lnTo>
                  <a:pt x="1844403" y="1883410"/>
                </a:lnTo>
                <a:lnTo>
                  <a:pt x="1883410" y="1883410"/>
                </a:lnTo>
                <a:lnTo>
                  <a:pt x="1878330" y="1878330"/>
                </a:lnTo>
                <a:close/>
              </a:path>
              <a:path w="2472690" h="2472690">
                <a:moveTo>
                  <a:pt x="1871980" y="1871980"/>
                </a:moveTo>
                <a:lnTo>
                  <a:pt x="1832978" y="1871980"/>
                </a:lnTo>
                <a:lnTo>
                  <a:pt x="1838056" y="1877060"/>
                </a:lnTo>
                <a:lnTo>
                  <a:pt x="1877060" y="1877060"/>
                </a:lnTo>
                <a:lnTo>
                  <a:pt x="1871980" y="1871980"/>
                </a:lnTo>
                <a:close/>
              </a:path>
              <a:path w="2472690" h="2472690">
                <a:moveTo>
                  <a:pt x="1663700" y="1663700"/>
                </a:moveTo>
                <a:lnTo>
                  <a:pt x="1624788" y="1663700"/>
                </a:lnTo>
                <a:lnTo>
                  <a:pt x="1831709" y="1870710"/>
                </a:lnTo>
                <a:lnTo>
                  <a:pt x="1870710" y="1870710"/>
                </a:lnTo>
                <a:lnTo>
                  <a:pt x="1663700" y="1663700"/>
                </a:lnTo>
                <a:close/>
              </a:path>
            </a:pathLst>
          </a:custGeom>
          <a:solidFill>
            <a:srgbClr val="003E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0" name="bg object 30"/>
          <p:cNvSpPr/>
          <p:nvPr/>
        </p:nvSpPr>
        <p:spPr>
          <a:xfrm>
            <a:off x="1" y="4418441"/>
            <a:ext cx="3245273" cy="2434590"/>
          </a:xfrm>
          <a:custGeom>
            <a:avLst/>
            <a:gdLst/>
            <a:ahLst/>
            <a:cxnLst/>
            <a:rect l="l" t="t" r="r" b="b"/>
            <a:pathLst>
              <a:path w="2433955" h="2434590">
                <a:moveTo>
                  <a:pt x="0" y="0"/>
                </a:moveTo>
                <a:lnTo>
                  <a:pt x="0" y="3698"/>
                </a:lnTo>
                <a:lnTo>
                  <a:pt x="3696" y="3698"/>
                </a:lnTo>
                <a:lnTo>
                  <a:pt x="0" y="0"/>
                </a:lnTo>
                <a:close/>
              </a:path>
              <a:path w="2433955" h="2434590">
                <a:moveTo>
                  <a:pt x="3696" y="3698"/>
                </a:moveTo>
                <a:lnTo>
                  <a:pt x="0" y="3698"/>
                </a:lnTo>
                <a:lnTo>
                  <a:pt x="0" y="10048"/>
                </a:lnTo>
                <a:lnTo>
                  <a:pt x="10044" y="10048"/>
                </a:lnTo>
                <a:lnTo>
                  <a:pt x="3696" y="3698"/>
                </a:lnTo>
                <a:close/>
              </a:path>
              <a:path w="2433955" h="2434590">
                <a:moveTo>
                  <a:pt x="10044" y="10048"/>
                </a:moveTo>
                <a:lnTo>
                  <a:pt x="0" y="10048"/>
                </a:lnTo>
                <a:lnTo>
                  <a:pt x="0" y="16398"/>
                </a:lnTo>
                <a:lnTo>
                  <a:pt x="16391" y="16398"/>
                </a:lnTo>
                <a:lnTo>
                  <a:pt x="10044" y="10048"/>
                </a:lnTo>
                <a:close/>
              </a:path>
              <a:path w="2433955" h="2434590">
                <a:moveTo>
                  <a:pt x="16391" y="16398"/>
                </a:moveTo>
                <a:lnTo>
                  <a:pt x="0" y="16398"/>
                </a:lnTo>
                <a:lnTo>
                  <a:pt x="0" y="22748"/>
                </a:lnTo>
                <a:lnTo>
                  <a:pt x="22738" y="22748"/>
                </a:lnTo>
                <a:lnTo>
                  <a:pt x="16391" y="16398"/>
                </a:lnTo>
                <a:close/>
              </a:path>
              <a:path w="2433955" h="2434590">
                <a:moveTo>
                  <a:pt x="22738" y="22748"/>
                </a:moveTo>
                <a:lnTo>
                  <a:pt x="0" y="22748"/>
                </a:lnTo>
                <a:lnTo>
                  <a:pt x="0" y="29098"/>
                </a:lnTo>
                <a:lnTo>
                  <a:pt x="29085" y="29098"/>
                </a:lnTo>
                <a:lnTo>
                  <a:pt x="22738" y="22748"/>
                </a:lnTo>
                <a:close/>
              </a:path>
              <a:path w="2433955" h="2434590">
                <a:moveTo>
                  <a:pt x="29085" y="29098"/>
                </a:moveTo>
                <a:lnTo>
                  <a:pt x="0" y="29098"/>
                </a:lnTo>
                <a:lnTo>
                  <a:pt x="0" y="35448"/>
                </a:lnTo>
                <a:lnTo>
                  <a:pt x="35433" y="35448"/>
                </a:lnTo>
                <a:lnTo>
                  <a:pt x="29085" y="29098"/>
                </a:lnTo>
                <a:close/>
              </a:path>
              <a:path w="2433955" h="2434590">
                <a:moveTo>
                  <a:pt x="35433" y="35448"/>
                </a:moveTo>
                <a:lnTo>
                  <a:pt x="0" y="35448"/>
                </a:lnTo>
                <a:lnTo>
                  <a:pt x="0" y="38108"/>
                </a:lnTo>
                <a:lnTo>
                  <a:pt x="3688" y="41798"/>
                </a:lnTo>
                <a:lnTo>
                  <a:pt x="41780" y="41798"/>
                </a:lnTo>
                <a:lnTo>
                  <a:pt x="35433" y="35448"/>
                </a:lnTo>
                <a:close/>
              </a:path>
              <a:path w="2433955" h="2434590">
                <a:moveTo>
                  <a:pt x="41780" y="41798"/>
                </a:moveTo>
                <a:lnTo>
                  <a:pt x="3688" y="41798"/>
                </a:lnTo>
                <a:lnTo>
                  <a:pt x="10035" y="48148"/>
                </a:lnTo>
                <a:lnTo>
                  <a:pt x="48127" y="48148"/>
                </a:lnTo>
                <a:lnTo>
                  <a:pt x="41780" y="41798"/>
                </a:lnTo>
                <a:close/>
              </a:path>
              <a:path w="2433955" h="2434590">
                <a:moveTo>
                  <a:pt x="48127" y="48148"/>
                </a:moveTo>
                <a:lnTo>
                  <a:pt x="10035" y="48148"/>
                </a:lnTo>
                <a:lnTo>
                  <a:pt x="16383" y="54498"/>
                </a:lnTo>
                <a:lnTo>
                  <a:pt x="54474" y="54498"/>
                </a:lnTo>
                <a:lnTo>
                  <a:pt x="48127" y="48148"/>
                </a:lnTo>
                <a:close/>
              </a:path>
              <a:path w="2433955" h="2434590">
                <a:moveTo>
                  <a:pt x="54474" y="54498"/>
                </a:moveTo>
                <a:lnTo>
                  <a:pt x="16383" y="54498"/>
                </a:lnTo>
                <a:lnTo>
                  <a:pt x="22730" y="60848"/>
                </a:lnTo>
                <a:lnTo>
                  <a:pt x="60822" y="60848"/>
                </a:lnTo>
                <a:lnTo>
                  <a:pt x="54474" y="54498"/>
                </a:lnTo>
                <a:close/>
              </a:path>
              <a:path w="2433955" h="2434590">
                <a:moveTo>
                  <a:pt x="60822" y="60848"/>
                </a:moveTo>
                <a:lnTo>
                  <a:pt x="22730" y="60848"/>
                </a:lnTo>
                <a:lnTo>
                  <a:pt x="29077" y="67198"/>
                </a:lnTo>
                <a:lnTo>
                  <a:pt x="67169" y="67198"/>
                </a:lnTo>
                <a:lnTo>
                  <a:pt x="60822" y="60848"/>
                </a:lnTo>
                <a:close/>
              </a:path>
              <a:path w="2433955" h="2434590">
                <a:moveTo>
                  <a:pt x="67169" y="67198"/>
                </a:moveTo>
                <a:lnTo>
                  <a:pt x="29077" y="67198"/>
                </a:lnTo>
                <a:lnTo>
                  <a:pt x="35424" y="73548"/>
                </a:lnTo>
                <a:lnTo>
                  <a:pt x="73516" y="73548"/>
                </a:lnTo>
                <a:lnTo>
                  <a:pt x="67169" y="67198"/>
                </a:lnTo>
                <a:close/>
              </a:path>
              <a:path w="2433955" h="2434590">
                <a:moveTo>
                  <a:pt x="73516" y="73548"/>
                </a:moveTo>
                <a:lnTo>
                  <a:pt x="35424" y="73548"/>
                </a:lnTo>
                <a:lnTo>
                  <a:pt x="41772" y="79898"/>
                </a:lnTo>
                <a:lnTo>
                  <a:pt x="79863" y="79898"/>
                </a:lnTo>
                <a:lnTo>
                  <a:pt x="73516" y="73548"/>
                </a:lnTo>
                <a:close/>
              </a:path>
              <a:path w="2433955" h="2434590">
                <a:moveTo>
                  <a:pt x="79863" y="79898"/>
                </a:moveTo>
                <a:lnTo>
                  <a:pt x="41772" y="79898"/>
                </a:lnTo>
                <a:lnTo>
                  <a:pt x="48119" y="86248"/>
                </a:lnTo>
                <a:lnTo>
                  <a:pt x="86211" y="86248"/>
                </a:lnTo>
                <a:lnTo>
                  <a:pt x="79863" y="79898"/>
                </a:lnTo>
                <a:close/>
              </a:path>
              <a:path w="2433955" h="2434590">
                <a:moveTo>
                  <a:pt x="86211" y="86248"/>
                </a:moveTo>
                <a:lnTo>
                  <a:pt x="48119" y="86248"/>
                </a:lnTo>
                <a:lnTo>
                  <a:pt x="54466" y="92598"/>
                </a:lnTo>
                <a:lnTo>
                  <a:pt x="92558" y="92598"/>
                </a:lnTo>
                <a:lnTo>
                  <a:pt x="86211" y="86248"/>
                </a:lnTo>
                <a:close/>
              </a:path>
              <a:path w="2433955" h="2434590">
                <a:moveTo>
                  <a:pt x="92558" y="92598"/>
                </a:moveTo>
                <a:lnTo>
                  <a:pt x="54466" y="92598"/>
                </a:lnTo>
                <a:lnTo>
                  <a:pt x="60813" y="98948"/>
                </a:lnTo>
                <a:lnTo>
                  <a:pt x="98905" y="98948"/>
                </a:lnTo>
                <a:lnTo>
                  <a:pt x="92558" y="92598"/>
                </a:lnTo>
                <a:close/>
              </a:path>
              <a:path w="2433955" h="2434590">
                <a:moveTo>
                  <a:pt x="98905" y="98948"/>
                </a:moveTo>
                <a:lnTo>
                  <a:pt x="60813" y="98948"/>
                </a:lnTo>
                <a:lnTo>
                  <a:pt x="67161" y="105298"/>
                </a:lnTo>
                <a:lnTo>
                  <a:pt x="105253" y="105298"/>
                </a:lnTo>
                <a:lnTo>
                  <a:pt x="98905" y="98948"/>
                </a:lnTo>
                <a:close/>
              </a:path>
              <a:path w="2433955" h="2434590">
                <a:moveTo>
                  <a:pt x="105253" y="105298"/>
                </a:moveTo>
                <a:lnTo>
                  <a:pt x="67161" y="105298"/>
                </a:lnTo>
                <a:lnTo>
                  <a:pt x="79855" y="117998"/>
                </a:lnTo>
                <a:lnTo>
                  <a:pt x="117947" y="117998"/>
                </a:lnTo>
                <a:lnTo>
                  <a:pt x="105253" y="105298"/>
                </a:lnTo>
                <a:close/>
              </a:path>
              <a:path w="2433955" h="2434590">
                <a:moveTo>
                  <a:pt x="117947" y="117998"/>
                </a:moveTo>
                <a:lnTo>
                  <a:pt x="79855" y="117998"/>
                </a:lnTo>
                <a:lnTo>
                  <a:pt x="86203" y="124348"/>
                </a:lnTo>
                <a:lnTo>
                  <a:pt x="124294" y="124348"/>
                </a:lnTo>
                <a:lnTo>
                  <a:pt x="117947" y="117998"/>
                </a:lnTo>
                <a:close/>
              </a:path>
              <a:path w="2433955" h="2434590">
                <a:moveTo>
                  <a:pt x="124294" y="124348"/>
                </a:moveTo>
                <a:lnTo>
                  <a:pt x="86203" y="124348"/>
                </a:lnTo>
                <a:lnTo>
                  <a:pt x="98897" y="137048"/>
                </a:lnTo>
                <a:lnTo>
                  <a:pt x="136989" y="137048"/>
                </a:lnTo>
                <a:lnTo>
                  <a:pt x="124294" y="124348"/>
                </a:lnTo>
                <a:close/>
              </a:path>
              <a:path w="2433955" h="2434590">
                <a:moveTo>
                  <a:pt x="136989" y="137048"/>
                </a:moveTo>
                <a:lnTo>
                  <a:pt x="98897" y="137048"/>
                </a:lnTo>
                <a:lnTo>
                  <a:pt x="111592" y="149748"/>
                </a:lnTo>
                <a:lnTo>
                  <a:pt x="149683" y="149748"/>
                </a:lnTo>
                <a:lnTo>
                  <a:pt x="136989" y="137048"/>
                </a:lnTo>
                <a:close/>
              </a:path>
              <a:path w="2433955" h="2434590">
                <a:moveTo>
                  <a:pt x="149683" y="149748"/>
                </a:moveTo>
                <a:lnTo>
                  <a:pt x="111592" y="149748"/>
                </a:lnTo>
                <a:lnTo>
                  <a:pt x="117939" y="156098"/>
                </a:lnTo>
                <a:lnTo>
                  <a:pt x="156031" y="156098"/>
                </a:lnTo>
                <a:lnTo>
                  <a:pt x="149683" y="149748"/>
                </a:lnTo>
                <a:close/>
              </a:path>
              <a:path w="2433955" h="2434590">
                <a:moveTo>
                  <a:pt x="156031" y="156098"/>
                </a:moveTo>
                <a:lnTo>
                  <a:pt x="117939" y="156098"/>
                </a:lnTo>
                <a:lnTo>
                  <a:pt x="130633" y="168798"/>
                </a:lnTo>
                <a:lnTo>
                  <a:pt x="168725" y="168798"/>
                </a:lnTo>
                <a:lnTo>
                  <a:pt x="156031" y="156098"/>
                </a:lnTo>
                <a:close/>
              </a:path>
              <a:path w="2433955" h="2434590">
                <a:moveTo>
                  <a:pt x="168725" y="168798"/>
                </a:moveTo>
                <a:lnTo>
                  <a:pt x="130633" y="168798"/>
                </a:lnTo>
                <a:lnTo>
                  <a:pt x="136981" y="175148"/>
                </a:lnTo>
                <a:lnTo>
                  <a:pt x="175072" y="175148"/>
                </a:lnTo>
                <a:lnTo>
                  <a:pt x="168725" y="168798"/>
                </a:lnTo>
                <a:close/>
              </a:path>
              <a:path w="2433955" h="2434590">
                <a:moveTo>
                  <a:pt x="175072" y="175148"/>
                </a:moveTo>
                <a:lnTo>
                  <a:pt x="136981" y="175148"/>
                </a:lnTo>
                <a:lnTo>
                  <a:pt x="143328" y="181498"/>
                </a:lnTo>
                <a:lnTo>
                  <a:pt x="181420" y="181498"/>
                </a:lnTo>
                <a:lnTo>
                  <a:pt x="175072" y="175148"/>
                </a:lnTo>
                <a:close/>
              </a:path>
              <a:path w="2433955" h="2434590">
                <a:moveTo>
                  <a:pt x="181420" y="181498"/>
                </a:moveTo>
                <a:lnTo>
                  <a:pt x="143328" y="181498"/>
                </a:lnTo>
                <a:lnTo>
                  <a:pt x="149675" y="187848"/>
                </a:lnTo>
                <a:lnTo>
                  <a:pt x="187767" y="187848"/>
                </a:lnTo>
                <a:lnTo>
                  <a:pt x="181420" y="181498"/>
                </a:lnTo>
                <a:close/>
              </a:path>
              <a:path w="2433955" h="2434590">
                <a:moveTo>
                  <a:pt x="187767" y="187848"/>
                </a:moveTo>
                <a:lnTo>
                  <a:pt x="149675" y="187848"/>
                </a:lnTo>
                <a:lnTo>
                  <a:pt x="156022" y="194198"/>
                </a:lnTo>
                <a:lnTo>
                  <a:pt x="194114" y="194198"/>
                </a:lnTo>
                <a:lnTo>
                  <a:pt x="187767" y="187848"/>
                </a:lnTo>
                <a:close/>
              </a:path>
              <a:path w="2433955" h="2434590">
                <a:moveTo>
                  <a:pt x="194114" y="194198"/>
                </a:moveTo>
                <a:lnTo>
                  <a:pt x="156022" y="194198"/>
                </a:lnTo>
                <a:lnTo>
                  <a:pt x="162370" y="200548"/>
                </a:lnTo>
                <a:lnTo>
                  <a:pt x="200462" y="200548"/>
                </a:lnTo>
                <a:lnTo>
                  <a:pt x="194114" y="194198"/>
                </a:lnTo>
                <a:close/>
              </a:path>
              <a:path w="2433955" h="2434590">
                <a:moveTo>
                  <a:pt x="200462" y="200548"/>
                </a:moveTo>
                <a:lnTo>
                  <a:pt x="162370" y="200548"/>
                </a:lnTo>
                <a:lnTo>
                  <a:pt x="168717" y="206898"/>
                </a:lnTo>
                <a:lnTo>
                  <a:pt x="206809" y="206898"/>
                </a:lnTo>
                <a:lnTo>
                  <a:pt x="200462" y="200548"/>
                </a:lnTo>
                <a:close/>
              </a:path>
              <a:path w="2433955" h="2434590">
                <a:moveTo>
                  <a:pt x="206809" y="206898"/>
                </a:moveTo>
                <a:lnTo>
                  <a:pt x="168717" y="206898"/>
                </a:lnTo>
                <a:lnTo>
                  <a:pt x="175064" y="213248"/>
                </a:lnTo>
                <a:lnTo>
                  <a:pt x="213156" y="213248"/>
                </a:lnTo>
                <a:lnTo>
                  <a:pt x="206809" y="206898"/>
                </a:lnTo>
                <a:close/>
              </a:path>
              <a:path w="2433955" h="2434590">
                <a:moveTo>
                  <a:pt x="213156" y="213248"/>
                </a:moveTo>
                <a:lnTo>
                  <a:pt x="175064" y="213248"/>
                </a:lnTo>
                <a:lnTo>
                  <a:pt x="181412" y="219598"/>
                </a:lnTo>
                <a:lnTo>
                  <a:pt x="219503" y="219598"/>
                </a:lnTo>
                <a:lnTo>
                  <a:pt x="213156" y="213248"/>
                </a:lnTo>
                <a:close/>
              </a:path>
              <a:path w="2433955" h="2434590">
                <a:moveTo>
                  <a:pt x="219503" y="219598"/>
                </a:moveTo>
                <a:lnTo>
                  <a:pt x="181412" y="219598"/>
                </a:lnTo>
                <a:lnTo>
                  <a:pt x="187759" y="225948"/>
                </a:lnTo>
                <a:lnTo>
                  <a:pt x="225851" y="225948"/>
                </a:lnTo>
                <a:lnTo>
                  <a:pt x="219503" y="219598"/>
                </a:lnTo>
                <a:close/>
              </a:path>
              <a:path w="2433955" h="2434590">
                <a:moveTo>
                  <a:pt x="225851" y="225948"/>
                </a:moveTo>
                <a:lnTo>
                  <a:pt x="187759" y="225948"/>
                </a:lnTo>
                <a:lnTo>
                  <a:pt x="194106" y="232298"/>
                </a:lnTo>
                <a:lnTo>
                  <a:pt x="232198" y="232298"/>
                </a:lnTo>
                <a:lnTo>
                  <a:pt x="225851" y="225948"/>
                </a:lnTo>
                <a:close/>
              </a:path>
              <a:path w="2433955" h="2434590">
                <a:moveTo>
                  <a:pt x="232198" y="232298"/>
                </a:moveTo>
                <a:lnTo>
                  <a:pt x="194106" y="232298"/>
                </a:lnTo>
                <a:lnTo>
                  <a:pt x="200453" y="238648"/>
                </a:lnTo>
                <a:lnTo>
                  <a:pt x="238545" y="238648"/>
                </a:lnTo>
                <a:lnTo>
                  <a:pt x="232198" y="232298"/>
                </a:lnTo>
                <a:close/>
              </a:path>
              <a:path w="2433955" h="2434590">
                <a:moveTo>
                  <a:pt x="238545" y="238648"/>
                </a:moveTo>
                <a:lnTo>
                  <a:pt x="200453" y="238648"/>
                </a:lnTo>
                <a:lnTo>
                  <a:pt x="206801" y="244998"/>
                </a:lnTo>
                <a:lnTo>
                  <a:pt x="244892" y="244998"/>
                </a:lnTo>
                <a:lnTo>
                  <a:pt x="238545" y="238648"/>
                </a:lnTo>
                <a:close/>
              </a:path>
              <a:path w="2433955" h="2434590">
                <a:moveTo>
                  <a:pt x="244892" y="244998"/>
                </a:moveTo>
                <a:lnTo>
                  <a:pt x="206801" y="244998"/>
                </a:lnTo>
                <a:lnTo>
                  <a:pt x="213148" y="251348"/>
                </a:lnTo>
                <a:lnTo>
                  <a:pt x="251240" y="251348"/>
                </a:lnTo>
                <a:lnTo>
                  <a:pt x="244892" y="244998"/>
                </a:lnTo>
                <a:close/>
              </a:path>
              <a:path w="2433955" h="2434590">
                <a:moveTo>
                  <a:pt x="251240" y="251348"/>
                </a:moveTo>
                <a:lnTo>
                  <a:pt x="213148" y="251348"/>
                </a:lnTo>
                <a:lnTo>
                  <a:pt x="219495" y="257698"/>
                </a:lnTo>
                <a:lnTo>
                  <a:pt x="257587" y="257698"/>
                </a:lnTo>
                <a:lnTo>
                  <a:pt x="251240" y="251348"/>
                </a:lnTo>
                <a:close/>
              </a:path>
              <a:path w="2433955" h="2434590">
                <a:moveTo>
                  <a:pt x="257587" y="257698"/>
                </a:moveTo>
                <a:lnTo>
                  <a:pt x="219495" y="257698"/>
                </a:lnTo>
                <a:lnTo>
                  <a:pt x="238537" y="276748"/>
                </a:lnTo>
                <a:lnTo>
                  <a:pt x="276629" y="276748"/>
                </a:lnTo>
                <a:lnTo>
                  <a:pt x="257587" y="257698"/>
                </a:lnTo>
                <a:close/>
              </a:path>
              <a:path w="2433955" h="2434590">
                <a:moveTo>
                  <a:pt x="276629" y="276748"/>
                </a:moveTo>
                <a:lnTo>
                  <a:pt x="238537" y="276748"/>
                </a:lnTo>
                <a:lnTo>
                  <a:pt x="251231" y="289448"/>
                </a:lnTo>
                <a:lnTo>
                  <a:pt x="289323" y="289448"/>
                </a:lnTo>
                <a:lnTo>
                  <a:pt x="276629" y="276748"/>
                </a:lnTo>
                <a:close/>
              </a:path>
              <a:path w="2433955" h="2434590">
                <a:moveTo>
                  <a:pt x="289323" y="289448"/>
                </a:moveTo>
                <a:lnTo>
                  <a:pt x="251231" y="289448"/>
                </a:lnTo>
                <a:lnTo>
                  <a:pt x="282968" y="321198"/>
                </a:lnTo>
                <a:lnTo>
                  <a:pt x="321060" y="321198"/>
                </a:lnTo>
                <a:lnTo>
                  <a:pt x="289323" y="289448"/>
                </a:lnTo>
                <a:close/>
              </a:path>
              <a:path w="2433955" h="2434590">
                <a:moveTo>
                  <a:pt x="321060" y="321198"/>
                </a:moveTo>
                <a:lnTo>
                  <a:pt x="282968" y="321198"/>
                </a:lnTo>
                <a:lnTo>
                  <a:pt x="289315" y="327548"/>
                </a:lnTo>
                <a:lnTo>
                  <a:pt x="327407" y="327548"/>
                </a:lnTo>
                <a:lnTo>
                  <a:pt x="321060" y="321198"/>
                </a:lnTo>
                <a:close/>
              </a:path>
              <a:path w="2433955" h="2434590">
                <a:moveTo>
                  <a:pt x="327407" y="327548"/>
                </a:moveTo>
                <a:lnTo>
                  <a:pt x="289315" y="327548"/>
                </a:lnTo>
                <a:lnTo>
                  <a:pt x="302010" y="340248"/>
                </a:lnTo>
                <a:lnTo>
                  <a:pt x="340101" y="340248"/>
                </a:lnTo>
                <a:lnTo>
                  <a:pt x="327407" y="327548"/>
                </a:lnTo>
                <a:close/>
              </a:path>
              <a:path w="2433955" h="2434590">
                <a:moveTo>
                  <a:pt x="340101" y="340248"/>
                </a:moveTo>
                <a:lnTo>
                  <a:pt x="302010" y="340248"/>
                </a:lnTo>
                <a:lnTo>
                  <a:pt x="314704" y="352948"/>
                </a:lnTo>
                <a:lnTo>
                  <a:pt x="352796" y="352948"/>
                </a:lnTo>
                <a:lnTo>
                  <a:pt x="340101" y="340248"/>
                </a:lnTo>
                <a:close/>
              </a:path>
              <a:path w="2433955" h="2434590">
                <a:moveTo>
                  <a:pt x="352796" y="352948"/>
                </a:moveTo>
                <a:lnTo>
                  <a:pt x="314704" y="352948"/>
                </a:lnTo>
                <a:lnTo>
                  <a:pt x="321051" y="359298"/>
                </a:lnTo>
                <a:lnTo>
                  <a:pt x="359143" y="359298"/>
                </a:lnTo>
                <a:lnTo>
                  <a:pt x="352796" y="352948"/>
                </a:lnTo>
                <a:close/>
              </a:path>
              <a:path w="2433955" h="2434590">
                <a:moveTo>
                  <a:pt x="359143" y="359298"/>
                </a:moveTo>
                <a:lnTo>
                  <a:pt x="321051" y="359298"/>
                </a:lnTo>
                <a:lnTo>
                  <a:pt x="327399" y="365648"/>
                </a:lnTo>
                <a:lnTo>
                  <a:pt x="365490" y="365648"/>
                </a:lnTo>
                <a:lnTo>
                  <a:pt x="359143" y="359298"/>
                </a:lnTo>
                <a:close/>
              </a:path>
              <a:path w="2433955" h="2434590">
                <a:moveTo>
                  <a:pt x="365490" y="365648"/>
                </a:moveTo>
                <a:lnTo>
                  <a:pt x="327399" y="365648"/>
                </a:lnTo>
                <a:lnTo>
                  <a:pt x="333746" y="371998"/>
                </a:lnTo>
                <a:lnTo>
                  <a:pt x="371838" y="371998"/>
                </a:lnTo>
                <a:lnTo>
                  <a:pt x="365490" y="365648"/>
                </a:lnTo>
                <a:close/>
              </a:path>
              <a:path w="2433955" h="2434590">
                <a:moveTo>
                  <a:pt x="371838" y="371998"/>
                </a:moveTo>
                <a:lnTo>
                  <a:pt x="333746" y="371998"/>
                </a:lnTo>
                <a:lnTo>
                  <a:pt x="340093" y="378348"/>
                </a:lnTo>
                <a:lnTo>
                  <a:pt x="378185" y="378348"/>
                </a:lnTo>
                <a:lnTo>
                  <a:pt x="371838" y="371998"/>
                </a:lnTo>
                <a:close/>
              </a:path>
              <a:path w="2433955" h="2434590">
                <a:moveTo>
                  <a:pt x="378185" y="378348"/>
                </a:moveTo>
                <a:lnTo>
                  <a:pt x="340093" y="378348"/>
                </a:lnTo>
                <a:lnTo>
                  <a:pt x="346440" y="384698"/>
                </a:lnTo>
                <a:lnTo>
                  <a:pt x="384532" y="384698"/>
                </a:lnTo>
                <a:lnTo>
                  <a:pt x="378185" y="378348"/>
                </a:lnTo>
                <a:close/>
              </a:path>
              <a:path w="2433955" h="2434590">
                <a:moveTo>
                  <a:pt x="384532" y="384698"/>
                </a:moveTo>
                <a:lnTo>
                  <a:pt x="346440" y="384698"/>
                </a:lnTo>
                <a:lnTo>
                  <a:pt x="352788" y="391048"/>
                </a:lnTo>
                <a:lnTo>
                  <a:pt x="390879" y="391048"/>
                </a:lnTo>
                <a:lnTo>
                  <a:pt x="384532" y="384698"/>
                </a:lnTo>
                <a:close/>
              </a:path>
              <a:path w="2433955" h="2434590">
                <a:moveTo>
                  <a:pt x="390879" y="391048"/>
                </a:moveTo>
                <a:lnTo>
                  <a:pt x="352788" y="391048"/>
                </a:lnTo>
                <a:lnTo>
                  <a:pt x="359135" y="397398"/>
                </a:lnTo>
                <a:lnTo>
                  <a:pt x="397227" y="397398"/>
                </a:lnTo>
                <a:lnTo>
                  <a:pt x="390879" y="391048"/>
                </a:lnTo>
                <a:close/>
              </a:path>
              <a:path w="2433955" h="2434590">
                <a:moveTo>
                  <a:pt x="397227" y="397398"/>
                </a:moveTo>
                <a:lnTo>
                  <a:pt x="359135" y="397398"/>
                </a:lnTo>
                <a:lnTo>
                  <a:pt x="365482" y="403748"/>
                </a:lnTo>
                <a:lnTo>
                  <a:pt x="403574" y="403748"/>
                </a:lnTo>
                <a:lnTo>
                  <a:pt x="397227" y="397398"/>
                </a:lnTo>
                <a:close/>
              </a:path>
              <a:path w="2433955" h="2434590">
                <a:moveTo>
                  <a:pt x="403574" y="403748"/>
                </a:moveTo>
                <a:lnTo>
                  <a:pt x="365482" y="403748"/>
                </a:lnTo>
                <a:lnTo>
                  <a:pt x="371829" y="410098"/>
                </a:lnTo>
                <a:lnTo>
                  <a:pt x="409921" y="410098"/>
                </a:lnTo>
                <a:lnTo>
                  <a:pt x="403574" y="403748"/>
                </a:lnTo>
                <a:close/>
              </a:path>
              <a:path w="2433955" h="2434590">
                <a:moveTo>
                  <a:pt x="409921" y="410098"/>
                </a:moveTo>
                <a:lnTo>
                  <a:pt x="371829" y="410098"/>
                </a:lnTo>
                <a:lnTo>
                  <a:pt x="378177" y="416448"/>
                </a:lnTo>
                <a:lnTo>
                  <a:pt x="416269" y="416448"/>
                </a:lnTo>
                <a:lnTo>
                  <a:pt x="409921" y="410098"/>
                </a:lnTo>
                <a:close/>
              </a:path>
              <a:path w="2433955" h="2434590">
                <a:moveTo>
                  <a:pt x="416269" y="416448"/>
                </a:moveTo>
                <a:lnTo>
                  <a:pt x="378177" y="416448"/>
                </a:lnTo>
                <a:lnTo>
                  <a:pt x="384524" y="422798"/>
                </a:lnTo>
                <a:lnTo>
                  <a:pt x="422616" y="422798"/>
                </a:lnTo>
                <a:lnTo>
                  <a:pt x="416269" y="416448"/>
                </a:lnTo>
                <a:close/>
              </a:path>
              <a:path w="2433955" h="2434590">
                <a:moveTo>
                  <a:pt x="422616" y="422798"/>
                </a:moveTo>
                <a:lnTo>
                  <a:pt x="384524" y="422798"/>
                </a:lnTo>
                <a:lnTo>
                  <a:pt x="390871" y="429148"/>
                </a:lnTo>
                <a:lnTo>
                  <a:pt x="428963" y="429148"/>
                </a:lnTo>
                <a:lnTo>
                  <a:pt x="422616" y="422798"/>
                </a:lnTo>
                <a:close/>
              </a:path>
              <a:path w="2433955" h="2434590">
                <a:moveTo>
                  <a:pt x="428963" y="429148"/>
                </a:moveTo>
                <a:lnTo>
                  <a:pt x="390871" y="429148"/>
                </a:lnTo>
                <a:lnTo>
                  <a:pt x="397219" y="435498"/>
                </a:lnTo>
                <a:lnTo>
                  <a:pt x="435310" y="435498"/>
                </a:lnTo>
                <a:lnTo>
                  <a:pt x="428963" y="429148"/>
                </a:lnTo>
                <a:close/>
              </a:path>
              <a:path w="2433955" h="2434590">
                <a:moveTo>
                  <a:pt x="435310" y="435498"/>
                </a:moveTo>
                <a:lnTo>
                  <a:pt x="397219" y="435498"/>
                </a:lnTo>
                <a:lnTo>
                  <a:pt x="403566" y="441848"/>
                </a:lnTo>
                <a:lnTo>
                  <a:pt x="441658" y="441848"/>
                </a:lnTo>
                <a:lnTo>
                  <a:pt x="435310" y="435498"/>
                </a:lnTo>
                <a:close/>
              </a:path>
              <a:path w="2433955" h="2434590">
                <a:moveTo>
                  <a:pt x="441658" y="441848"/>
                </a:moveTo>
                <a:lnTo>
                  <a:pt x="403566" y="441848"/>
                </a:lnTo>
                <a:lnTo>
                  <a:pt x="409913" y="448198"/>
                </a:lnTo>
                <a:lnTo>
                  <a:pt x="448005" y="448198"/>
                </a:lnTo>
                <a:lnTo>
                  <a:pt x="441658" y="441848"/>
                </a:lnTo>
                <a:close/>
              </a:path>
              <a:path w="2433955" h="2434590">
                <a:moveTo>
                  <a:pt x="448005" y="448198"/>
                </a:moveTo>
                <a:lnTo>
                  <a:pt x="409913" y="448198"/>
                </a:lnTo>
                <a:lnTo>
                  <a:pt x="416260" y="454548"/>
                </a:lnTo>
                <a:lnTo>
                  <a:pt x="454352" y="454548"/>
                </a:lnTo>
                <a:lnTo>
                  <a:pt x="448005" y="448198"/>
                </a:lnTo>
                <a:close/>
              </a:path>
              <a:path w="2433955" h="2434590">
                <a:moveTo>
                  <a:pt x="454352" y="454548"/>
                </a:moveTo>
                <a:lnTo>
                  <a:pt x="416260" y="454548"/>
                </a:lnTo>
                <a:lnTo>
                  <a:pt x="422608" y="460898"/>
                </a:lnTo>
                <a:lnTo>
                  <a:pt x="460699" y="460898"/>
                </a:lnTo>
                <a:lnTo>
                  <a:pt x="454352" y="454548"/>
                </a:lnTo>
                <a:close/>
              </a:path>
              <a:path w="2433955" h="2434590">
                <a:moveTo>
                  <a:pt x="460699" y="460898"/>
                </a:moveTo>
                <a:lnTo>
                  <a:pt x="422608" y="460898"/>
                </a:lnTo>
                <a:lnTo>
                  <a:pt x="428955" y="467248"/>
                </a:lnTo>
                <a:lnTo>
                  <a:pt x="467047" y="467248"/>
                </a:lnTo>
                <a:lnTo>
                  <a:pt x="460699" y="460898"/>
                </a:lnTo>
                <a:close/>
              </a:path>
              <a:path w="2433955" h="2434590">
                <a:moveTo>
                  <a:pt x="467047" y="467248"/>
                </a:moveTo>
                <a:lnTo>
                  <a:pt x="428955" y="467248"/>
                </a:lnTo>
                <a:lnTo>
                  <a:pt x="435302" y="473598"/>
                </a:lnTo>
                <a:lnTo>
                  <a:pt x="473394" y="473598"/>
                </a:lnTo>
                <a:lnTo>
                  <a:pt x="467047" y="467248"/>
                </a:lnTo>
                <a:close/>
              </a:path>
              <a:path w="2433955" h="2434590">
                <a:moveTo>
                  <a:pt x="473394" y="473598"/>
                </a:moveTo>
                <a:lnTo>
                  <a:pt x="435302" y="473598"/>
                </a:lnTo>
                <a:lnTo>
                  <a:pt x="441649" y="479948"/>
                </a:lnTo>
                <a:lnTo>
                  <a:pt x="479741" y="479948"/>
                </a:lnTo>
                <a:lnTo>
                  <a:pt x="473394" y="473598"/>
                </a:lnTo>
                <a:close/>
              </a:path>
              <a:path w="2433955" h="2434590">
                <a:moveTo>
                  <a:pt x="479741" y="479948"/>
                </a:moveTo>
                <a:lnTo>
                  <a:pt x="441649" y="479948"/>
                </a:lnTo>
                <a:lnTo>
                  <a:pt x="447997" y="486298"/>
                </a:lnTo>
                <a:lnTo>
                  <a:pt x="486088" y="486298"/>
                </a:lnTo>
                <a:lnTo>
                  <a:pt x="479741" y="479948"/>
                </a:lnTo>
                <a:close/>
              </a:path>
              <a:path w="2433955" h="2434590">
                <a:moveTo>
                  <a:pt x="486088" y="486298"/>
                </a:moveTo>
                <a:lnTo>
                  <a:pt x="447997" y="486298"/>
                </a:lnTo>
                <a:lnTo>
                  <a:pt x="454344" y="492648"/>
                </a:lnTo>
                <a:lnTo>
                  <a:pt x="492436" y="492648"/>
                </a:lnTo>
                <a:lnTo>
                  <a:pt x="486088" y="486298"/>
                </a:lnTo>
                <a:close/>
              </a:path>
              <a:path w="2433955" h="2434590">
                <a:moveTo>
                  <a:pt x="492436" y="492648"/>
                </a:moveTo>
                <a:lnTo>
                  <a:pt x="454344" y="492648"/>
                </a:lnTo>
                <a:lnTo>
                  <a:pt x="460691" y="498998"/>
                </a:lnTo>
                <a:lnTo>
                  <a:pt x="498783" y="498998"/>
                </a:lnTo>
                <a:lnTo>
                  <a:pt x="492436" y="492648"/>
                </a:lnTo>
                <a:close/>
              </a:path>
              <a:path w="2433955" h="2434590">
                <a:moveTo>
                  <a:pt x="498783" y="498998"/>
                </a:moveTo>
                <a:lnTo>
                  <a:pt x="460691" y="498998"/>
                </a:lnTo>
                <a:lnTo>
                  <a:pt x="467038" y="505348"/>
                </a:lnTo>
                <a:lnTo>
                  <a:pt x="505130" y="505348"/>
                </a:lnTo>
                <a:lnTo>
                  <a:pt x="498783" y="498998"/>
                </a:lnTo>
                <a:close/>
              </a:path>
              <a:path w="2433955" h="2434590">
                <a:moveTo>
                  <a:pt x="505130" y="505348"/>
                </a:moveTo>
                <a:lnTo>
                  <a:pt x="467038" y="505348"/>
                </a:lnTo>
                <a:lnTo>
                  <a:pt x="473386" y="511698"/>
                </a:lnTo>
                <a:lnTo>
                  <a:pt x="511478" y="511698"/>
                </a:lnTo>
                <a:lnTo>
                  <a:pt x="505130" y="505348"/>
                </a:lnTo>
                <a:close/>
              </a:path>
              <a:path w="2433955" h="2434590">
                <a:moveTo>
                  <a:pt x="511478" y="511698"/>
                </a:moveTo>
                <a:lnTo>
                  <a:pt x="473386" y="511698"/>
                </a:lnTo>
                <a:lnTo>
                  <a:pt x="479733" y="518048"/>
                </a:lnTo>
                <a:lnTo>
                  <a:pt x="517825" y="518048"/>
                </a:lnTo>
                <a:lnTo>
                  <a:pt x="511478" y="511698"/>
                </a:lnTo>
                <a:close/>
              </a:path>
              <a:path w="2433955" h="2434590">
                <a:moveTo>
                  <a:pt x="517825" y="518048"/>
                </a:moveTo>
                <a:lnTo>
                  <a:pt x="479733" y="518048"/>
                </a:lnTo>
                <a:lnTo>
                  <a:pt x="486080" y="524398"/>
                </a:lnTo>
                <a:lnTo>
                  <a:pt x="524172" y="524398"/>
                </a:lnTo>
                <a:lnTo>
                  <a:pt x="517825" y="518048"/>
                </a:lnTo>
                <a:close/>
              </a:path>
              <a:path w="2433955" h="2434590">
                <a:moveTo>
                  <a:pt x="524172" y="524398"/>
                </a:moveTo>
                <a:lnTo>
                  <a:pt x="486080" y="524398"/>
                </a:lnTo>
                <a:lnTo>
                  <a:pt x="492428" y="530748"/>
                </a:lnTo>
                <a:lnTo>
                  <a:pt x="530519" y="530748"/>
                </a:lnTo>
                <a:lnTo>
                  <a:pt x="524172" y="524398"/>
                </a:lnTo>
                <a:close/>
              </a:path>
              <a:path w="2433955" h="2434590">
                <a:moveTo>
                  <a:pt x="530519" y="530748"/>
                </a:moveTo>
                <a:lnTo>
                  <a:pt x="492428" y="530748"/>
                </a:lnTo>
                <a:lnTo>
                  <a:pt x="498775" y="537098"/>
                </a:lnTo>
                <a:lnTo>
                  <a:pt x="536867" y="537098"/>
                </a:lnTo>
                <a:lnTo>
                  <a:pt x="530519" y="530748"/>
                </a:lnTo>
                <a:close/>
              </a:path>
              <a:path w="2433955" h="2434590">
                <a:moveTo>
                  <a:pt x="536867" y="537098"/>
                </a:moveTo>
                <a:lnTo>
                  <a:pt x="498775" y="537098"/>
                </a:lnTo>
                <a:lnTo>
                  <a:pt x="505122" y="543448"/>
                </a:lnTo>
                <a:lnTo>
                  <a:pt x="543214" y="543448"/>
                </a:lnTo>
                <a:lnTo>
                  <a:pt x="536867" y="537098"/>
                </a:lnTo>
                <a:close/>
              </a:path>
              <a:path w="2433955" h="2434590">
                <a:moveTo>
                  <a:pt x="543214" y="543448"/>
                </a:moveTo>
                <a:lnTo>
                  <a:pt x="505122" y="543448"/>
                </a:lnTo>
                <a:lnTo>
                  <a:pt x="511469" y="549798"/>
                </a:lnTo>
                <a:lnTo>
                  <a:pt x="549561" y="549798"/>
                </a:lnTo>
                <a:lnTo>
                  <a:pt x="543214" y="543448"/>
                </a:lnTo>
                <a:close/>
              </a:path>
              <a:path w="2433955" h="2434590">
                <a:moveTo>
                  <a:pt x="549561" y="549798"/>
                </a:moveTo>
                <a:lnTo>
                  <a:pt x="511469" y="549798"/>
                </a:lnTo>
                <a:lnTo>
                  <a:pt x="517817" y="556148"/>
                </a:lnTo>
                <a:lnTo>
                  <a:pt x="555908" y="556148"/>
                </a:lnTo>
                <a:lnTo>
                  <a:pt x="549561" y="549798"/>
                </a:lnTo>
                <a:close/>
              </a:path>
              <a:path w="2433955" h="2434590">
                <a:moveTo>
                  <a:pt x="555908" y="556148"/>
                </a:moveTo>
                <a:lnTo>
                  <a:pt x="517817" y="556148"/>
                </a:lnTo>
                <a:lnTo>
                  <a:pt x="524164" y="562498"/>
                </a:lnTo>
                <a:lnTo>
                  <a:pt x="562256" y="562498"/>
                </a:lnTo>
                <a:lnTo>
                  <a:pt x="555908" y="556148"/>
                </a:lnTo>
                <a:close/>
              </a:path>
              <a:path w="2433955" h="2434590">
                <a:moveTo>
                  <a:pt x="562256" y="562498"/>
                </a:moveTo>
                <a:lnTo>
                  <a:pt x="524164" y="562498"/>
                </a:lnTo>
                <a:lnTo>
                  <a:pt x="530511" y="568848"/>
                </a:lnTo>
                <a:lnTo>
                  <a:pt x="568603" y="568848"/>
                </a:lnTo>
                <a:lnTo>
                  <a:pt x="562256" y="562498"/>
                </a:lnTo>
                <a:close/>
              </a:path>
              <a:path w="2433955" h="2434590">
                <a:moveTo>
                  <a:pt x="568603" y="568848"/>
                </a:moveTo>
                <a:lnTo>
                  <a:pt x="530511" y="568848"/>
                </a:lnTo>
                <a:lnTo>
                  <a:pt x="536858" y="575198"/>
                </a:lnTo>
                <a:lnTo>
                  <a:pt x="574950" y="575198"/>
                </a:lnTo>
                <a:lnTo>
                  <a:pt x="568603" y="568848"/>
                </a:lnTo>
                <a:close/>
              </a:path>
              <a:path w="2433955" h="2434590">
                <a:moveTo>
                  <a:pt x="574950" y="575198"/>
                </a:moveTo>
                <a:lnTo>
                  <a:pt x="536858" y="575198"/>
                </a:lnTo>
                <a:lnTo>
                  <a:pt x="543206" y="581548"/>
                </a:lnTo>
                <a:lnTo>
                  <a:pt x="581297" y="581548"/>
                </a:lnTo>
                <a:lnTo>
                  <a:pt x="574950" y="575198"/>
                </a:lnTo>
                <a:close/>
              </a:path>
              <a:path w="2433955" h="2434590">
                <a:moveTo>
                  <a:pt x="581297" y="581548"/>
                </a:moveTo>
                <a:lnTo>
                  <a:pt x="543206" y="581548"/>
                </a:lnTo>
                <a:lnTo>
                  <a:pt x="549553" y="587898"/>
                </a:lnTo>
                <a:lnTo>
                  <a:pt x="587645" y="587898"/>
                </a:lnTo>
                <a:lnTo>
                  <a:pt x="581297" y="581548"/>
                </a:lnTo>
                <a:close/>
              </a:path>
              <a:path w="2433955" h="2434590">
                <a:moveTo>
                  <a:pt x="587645" y="587898"/>
                </a:moveTo>
                <a:lnTo>
                  <a:pt x="549553" y="587898"/>
                </a:lnTo>
                <a:lnTo>
                  <a:pt x="555900" y="594248"/>
                </a:lnTo>
                <a:lnTo>
                  <a:pt x="593992" y="594248"/>
                </a:lnTo>
                <a:lnTo>
                  <a:pt x="587645" y="587898"/>
                </a:lnTo>
                <a:close/>
              </a:path>
              <a:path w="2433955" h="2434590">
                <a:moveTo>
                  <a:pt x="593992" y="594248"/>
                </a:moveTo>
                <a:lnTo>
                  <a:pt x="555900" y="594248"/>
                </a:lnTo>
                <a:lnTo>
                  <a:pt x="562247" y="600598"/>
                </a:lnTo>
                <a:lnTo>
                  <a:pt x="600339" y="600598"/>
                </a:lnTo>
                <a:lnTo>
                  <a:pt x="593992" y="594248"/>
                </a:lnTo>
                <a:close/>
              </a:path>
              <a:path w="2433955" h="2434590">
                <a:moveTo>
                  <a:pt x="600339" y="600598"/>
                </a:moveTo>
                <a:lnTo>
                  <a:pt x="562247" y="600598"/>
                </a:lnTo>
                <a:lnTo>
                  <a:pt x="568595" y="606948"/>
                </a:lnTo>
                <a:lnTo>
                  <a:pt x="606686" y="606948"/>
                </a:lnTo>
                <a:lnTo>
                  <a:pt x="600339" y="600598"/>
                </a:lnTo>
                <a:close/>
              </a:path>
              <a:path w="2433955" h="2434590">
                <a:moveTo>
                  <a:pt x="606686" y="606948"/>
                </a:moveTo>
                <a:lnTo>
                  <a:pt x="568595" y="606948"/>
                </a:lnTo>
                <a:lnTo>
                  <a:pt x="574942" y="613298"/>
                </a:lnTo>
                <a:lnTo>
                  <a:pt x="613034" y="613298"/>
                </a:lnTo>
                <a:lnTo>
                  <a:pt x="606686" y="606948"/>
                </a:lnTo>
                <a:close/>
              </a:path>
              <a:path w="2433955" h="2434590">
                <a:moveTo>
                  <a:pt x="613034" y="613298"/>
                </a:moveTo>
                <a:lnTo>
                  <a:pt x="574942" y="613298"/>
                </a:lnTo>
                <a:lnTo>
                  <a:pt x="581289" y="619648"/>
                </a:lnTo>
                <a:lnTo>
                  <a:pt x="619381" y="619648"/>
                </a:lnTo>
                <a:lnTo>
                  <a:pt x="613034" y="613298"/>
                </a:lnTo>
                <a:close/>
              </a:path>
              <a:path w="2433955" h="2434590">
                <a:moveTo>
                  <a:pt x="619381" y="619648"/>
                </a:moveTo>
                <a:lnTo>
                  <a:pt x="581289" y="619648"/>
                </a:lnTo>
                <a:lnTo>
                  <a:pt x="587636" y="625998"/>
                </a:lnTo>
                <a:lnTo>
                  <a:pt x="625728" y="625998"/>
                </a:lnTo>
                <a:lnTo>
                  <a:pt x="619381" y="619648"/>
                </a:lnTo>
                <a:close/>
              </a:path>
              <a:path w="2433955" h="2434590">
                <a:moveTo>
                  <a:pt x="625728" y="625998"/>
                </a:moveTo>
                <a:lnTo>
                  <a:pt x="587636" y="625998"/>
                </a:lnTo>
                <a:lnTo>
                  <a:pt x="593984" y="632348"/>
                </a:lnTo>
                <a:lnTo>
                  <a:pt x="632076" y="632348"/>
                </a:lnTo>
                <a:lnTo>
                  <a:pt x="625728" y="625998"/>
                </a:lnTo>
                <a:close/>
              </a:path>
              <a:path w="2433955" h="2434590">
                <a:moveTo>
                  <a:pt x="632076" y="632348"/>
                </a:moveTo>
                <a:lnTo>
                  <a:pt x="593984" y="632348"/>
                </a:lnTo>
                <a:lnTo>
                  <a:pt x="600331" y="638698"/>
                </a:lnTo>
                <a:lnTo>
                  <a:pt x="638423" y="638698"/>
                </a:lnTo>
                <a:lnTo>
                  <a:pt x="632076" y="632348"/>
                </a:lnTo>
                <a:close/>
              </a:path>
              <a:path w="2433955" h="2434590">
                <a:moveTo>
                  <a:pt x="638423" y="638698"/>
                </a:moveTo>
                <a:lnTo>
                  <a:pt x="600331" y="638698"/>
                </a:lnTo>
                <a:lnTo>
                  <a:pt x="606678" y="645048"/>
                </a:lnTo>
                <a:lnTo>
                  <a:pt x="644770" y="645048"/>
                </a:lnTo>
                <a:lnTo>
                  <a:pt x="638423" y="638698"/>
                </a:lnTo>
                <a:close/>
              </a:path>
              <a:path w="2433955" h="2434590">
                <a:moveTo>
                  <a:pt x="644770" y="645048"/>
                </a:moveTo>
                <a:lnTo>
                  <a:pt x="606678" y="645048"/>
                </a:lnTo>
                <a:lnTo>
                  <a:pt x="613026" y="651398"/>
                </a:lnTo>
                <a:lnTo>
                  <a:pt x="651117" y="651398"/>
                </a:lnTo>
                <a:lnTo>
                  <a:pt x="644770" y="645048"/>
                </a:lnTo>
                <a:close/>
              </a:path>
              <a:path w="2433955" h="2434590">
                <a:moveTo>
                  <a:pt x="651117" y="651398"/>
                </a:moveTo>
                <a:lnTo>
                  <a:pt x="613026" y="651398"/>
                </a:lnTo>
                <a:lnTo>
                  <a:pt x="619373" y="657748"/>
                </a:lnTo>
                <a:lnTo>
                  <a:pt x="657465" y="657748"/>
                </a:lnTo>
                <a:lnTo>
                  <a:pt x="651117" y="651398"/>
                </a:lnTo>
                <a:close/>
              </a:path>
              <a:path w="2433955" h="2434590">
                <a:moveTo>
                  <a:pt x="657465" y="657748"/>
                </a:moveTo>
                <a:lnTo>
                  <a:pt x="619373" y="657748"/>
                </a:lnTo>
                <a:lnTo>
                  <a:pt x="625720" y="664098"/>
                </a:lnTo>
                <a:lnTo>
                  <a:pt x="663812" y="664098"/>
                </a:lnTo>
                <a:lnTo>
                  <a:pt x="657465" y="657748"/>
                </a:lnTo>
                <a:close/>
              </a:path>
              <a:path w="2433955" h="2434590">
                <a:moveTo>
                  <a:pt x="663812" y="664098"/>
                </a:moveTo>
                <a:lnTo>
                  <a:pt x="625720" y="664098"/>
                </a:lnTo>
                <a:lnTo>
                  <a:pt x="632067" y="670448"/>
                </a:lnTo>
                <a:lnTo>
                  <a:pt x="670159" y="670448"/>
                </a:lnTo>
                <a:lnTo>
                  <a:pt x="663812" y="664098"/>
                </a:lnTo>
                <a:close/>
              </a:path>
              <a:path w="2433955" h="2434590">
                <a:moveTo>
                  <a:pt x="670159" y="670448"/>
                </a:moveTo>
                <a:lnTo>
                  <a:pt x="632067" y="670448"/>
                </a:lnTo>
                <a:lnTo>
                  <a:pt x="638415" y="676798"/>
                </a:lnTo>
                <a:lnTo>
                  <a:pt x="676506" y="676798"/>
                </a:lnTo>
                <a:lnTo>
                  <a:pt x="670159" y="670448"/>
                </a:lnTo>
                <a:close/>
              </a:path>
              <a:path w="2433955" h="2434590">
                <a:moveTo>
                  <a:pt x="676506" y="676798"/>
                </a:moveTo>
                <a:lnTo>
                  <a:pt x="638415" y="676798"/>
                </a:lnTo>
                <a:lnTo>
                  <a:pt x="644762" y="683148"/>
                </a:lnTo>
                <a:lnTo>
                  <a:pt x="682854" y="683148"/>
                </a:lnTo>
                <a:lnTo>
                  <a:pt x="676506" y="676798"/>
                </a:lnTo>
                <a:close/>
              </a:path>
              <a:path w="2433955" h="2434590">
                <a:moveTo>
                  <a:pt x="682854" y="683148"/>
                </a:moveTo>
                <a:lnTo>
                  <a:pt x="644762" y="683148"/>
                </a:lnTo>
                <a:lnTo>
                  <a:pt x="651109" y="689498"/>
                </a:lnTo>
                <a:lnTo>
                  <a:pt x="689201" y="689498"/>
                </a:lnTo>
                <a:lnTo>
                  <a:pt x="682854" y="683148"/>
                </a:lnTo>
                <a:close/>
              </a:path>
              <a:path w="2433955" h="2434590">
                <a:moveTo>
                  <a:pt x="689201" y="689498"/>
                </a:moveTo>
                <a:lnTo>
                  <a:pt x="651109" y="689498"/>
                </a:lnTo>
                <a:lnTo>
                  <a:pt x="657456" y="695848"/>
                </a:lnTo>
                <a:lnTo>
                  <a:pt x="695548" y="695848"/>
                </a:lnTo>
                <a:lnTo>
                  <a:pt x="689201" y="689498"/>
                </a:lnTo>
                <a:close/>
              </a:path>
              <a:path w="2433955" h="2434590">
                <a:moveTo>
                  <a:pt x="695548" y="695848"/>
                </a:moveTo>
                <a:lnTo>
                  <a:pt x="657456" y="695848"/>
                </a:lnTo>
                <a:lnTo>
                  <a:pt x="663804" y="702198"/>
                </a:lnTo>
                <a:lnTo>
                  <a:pt x="701895" y="702198"/>
                </a:lnTo>
                <a:lnTo>
                  <a:pt x="695548" y="695848"/>
                </a:lnTo>
                <a:close/>
              </a:path>
              <a:path w="2433955" h="2434590">
                <a:moveTo>
                  <a:pt x="701895" y="702198"/>
                </a:moveTo>
                <a:lnTo>
                  <a:pt x="663804" y="702198"/>
                </a:lnTo>
                <a:lnTo>
                  <a:pt x="670151" y="708548"/>
                </a:lnTo>
                <a:lnTo>
                  <a:pt x="708243" y="708548"/>
                </a:lnTo>
                <a:lnTo>
                  <a:pt x="701895" y="702198"/>
                </a:lnTo>
                <a:close/>
              </a:path>
              <a:path w="2433955" h="2434590">
                <a:moveTo>
                  <a:pt x="708243" y="708548"/>
                </a:moveTo>
                <a:lnTo>
                  <a:pt x="670151" y="708548"/>
                </a:lnTo>
                <a:lnTo>
                  <a:pt x="676498" y="714898"/>
                </a:lnTo>
                <a:lnTo>
                  <a:pt x="714590" y="714898"/>
                </a:lnTo>
                <a:lnTo>
                  <a:pt x="708243" y="708548"/>
                </a:lnTo>
                <a:close/>
              </a:path>
              <a:path w="2433955" h="2434590">
                <a:moveTo>
                  <a:pt x="714590" y="714898"/>
                </a:moveTo>
                <a:lnTo>
                  <a:pt x="676498" y="714898"/>
                </a:lnTo>
                <a:lnTo>
                  <a:pt x="682845" y="721248"/>
                </a:lnTo>
                <a:lnTo>
                  <a:pt x="720937" y="721248"/>
                </a:lnTo>
                <a:lnTo>
                  <a:pt x="714590" y="714898"/>
                </a:lnTo>
                <a:close/>
              </a:path>
              <a:path w="2433955" h="2434590">
                <a:moveTo>
                  <a:pt x="720937" y="721248"/>
                </a:moveTo>
                <a:lnTo>
                  <a:pt x="682845" y="721248"/>
                </a:lnTo>
                <a:lnTo>
                  <a:pt x="689193" y="727598"/>
                </a:lnTo>
                <a:lnTo>
                  <a:pt x="727285" y="727598"/>
                </a:lnTo>
                <a:lnTo>
                  <a:pt x="720937" y="721248"/>
                </a:lnTo>
                <a:close/>
              </a:path>
              <a:path w="2433955" h="2434590">
                <a:moveTo>
                  <a:pt x="727285" y="727598"/>
                </a:moveTo>
                <a:lnTo>
                  <a:pt x="689193" y="727598"/>
                </a:lnTo>
                <a:lnTo>
                  <a:pt x="695540" y="733948"/>
                </a:lnTo>
                <a:lnTo>
                  <a:pt x="733632" y="733948"/>
                </a:lnTo>
                <a:lnTo>
                  <a:pt x="727285" y="727598"/>
                </a:lnTo>
                <a:close/>
              </a:path>
              <a:path w="2433955" h="2434590">
                <a:moveTo>
                  <a:pt x="733632" y="733948"/>
                </a:moveTo>
                <a:lnTo>
                  <a:pt x="695540" y="733948"/>
                </a:lnTo>
                <a:lnTo>
                  <a:pt x="701887" y="740298"/>
                </a:lnTo>
                <a:lnTo>
                  <a:pt x="739979" y="740298"/>
                </a:lnTo>
                <a:lnTo>
                  <a:pt x="733632" y="733948"/>
                </a:lnTo>
                <a:close/>
              </a:path>
              <a:path w="2433955" h="2434590">
                <a:moveTo>
                  <a:pt x="739979" y="740298"/>
                </a:moveTo>
                <a:lnTo>
                  <a:pt x="701887" y="740298"/>
                </a:lnTo>
                <a:lnTo>
                  <a:pt x="708235" y="746648"/>
                </a:lnTo>
                <a:lnTo>
                  <a:pt x="746326" y="746648"/>
                </a:lnTo>
                <a:lnTo>
                  <a:pt x="739979" y="740298"/>
                </a:lnTo>
                <a:close/>
              </a:path>
              <a:path w="2433955" h="2434590">
                <a:moveTo>
                  <a:pt x="746326" y="746648"/>
                </a:moveTo>
                <a:lnTo>
                  <a:pt x="708235" y="746648"/>
                </a:lnTo>
                <a:lnTo>
                  <a:pt x="714582" y="752998"/>
                </a:lnTo>
                <a:lnTo>
                  <a:pt x="752674" y="752998"/>
                </a:lnTo>
                <a:lnTo>
                  <a:pt x="746326" y="746648"/>
                </a:lnTo>
                <a:close/>
              </a:path>
              <a:path w="2433955" h="2434590">
                <a:moveTo>
                  <a:pt x="752674" y="752998"/>
                </a:moveTo>
                <a:lnTo>
                  <a:pt x="714582" y="752998"/>
                </a:lnTo>
                <a:lnTo>
                  <a:pt x="727276" y="765698"/>
                </a:lnTo>
                <a:lnTo>
                  <a:pt x="765368" y="765698"/>
                </a:lnTo>
                <a:lnTo>
                  <a:pt x="752674" y="752998"/>
                </a:lnTo>
                <a:close/>
              </a:path>
              <a:path w="2433955" h="2434590">
                <a:moveTo>
                  <a:pt x="765368" y="765698"/>
                </a:moveTo>
                <a:lnTo>
                  <a:pt x="727276" y="765698"/>
                </a:lnTo>
                <a:lnTo>
                  <a:pt x="733624" y="772048"/>
                </a:lnTo>
                <a:lnTo>
                  <a:pt x="771715" y="772048"/>
                </a:lnTo>
                <a:lnTo>
                  <a:pt x="765368" y="765698"/>
                </a:lnTo>
                <a:close/>
              </a:path>
              <a:path w="2433955" h="2434590">
                <a:moveTo>
                  <a:pt x="771715" y="772048"/>
                </a:moveTo>
                <a:lnTo>
                  <a:pt x="733624" y="772048"/>
                </a:lnTo>
                <a:lnTo>
                  <a:pt x="739971" y="778398"/>
                </a:lnTo>
                <a:lnTo>
                  <a:pt x="778063" y="778398"/>
                </a:lnTo>
                <a:lnTo>
                  <a:pt x="771715" y="772048"/>
                </a:lnTo>
                <a:close/>
              </a:path>
              <a:path w="2433955" h="2434590">
                <a:moveTo>
                  <a:pt x="778063" y="778398"/>
                </a:moveTo>
                <a:lnTo>
                  <a:pt x="739971" y="778398"/>
                </a:lnTo>
                <a:lnTo>
                  <a:pt x="752665" y="791098"/>
                </a:lnTo>
                <a:lnTo>
                  <a:pt x="790757" y="791098"/>
                </a:lnTo>
                <a:lnTo>
                  <a:pt x="778063" y="778398"/>
                </a:lnTo>
                <a:close/>
              </a:path>
              <a:path w="2433955" h="2434590">
                <a:moveTo>
                  <a:pt x="790757" y="791098"/>
                </a:moveTo>
                <a:lnTo>
                  <a:pt x="752665" y="791098"/>
                </a:lnTo>
                <a:lnTo>
                  <a:pt x="759013" y="797448"/>
                </a:lnTo>
                <a:lnTo>
                  <a:pt x="797104" y="797448"/>
                </a:lnTo>
                <a:lnTo>
                  <a:pt x="790757" y="791098"/>
                </a:lnTo>
                <a:close/>
              </a:path>
              <a:path w="2433955" h="2434590">
                <a:moveTo>
                  <a:pt x="797104" y="797448"/>
                </a:moveTo>
                <a:lnTo>
                  <a:pt x="759013" y="797448"/>
                </a:lnTo>
                <a:lnTo>
                  <a:pt x="765360" y="803798"/>
                </a:lnTo>
                <a:lnTo>
                  <a:pt x="803452" y="803798"/>
                </a:lnTo>
                <a:lnTo>
                  <a:pt x="797104" y="797448"/>
                </a:lnTo>
                <a:close/>
              </a:path>
              <a:path w="2433955" h="2434590">
                <a:moveTo>
                  <a:pt x="803452" y="803798"/>
                </a:moveTo>
                <a:lnTo>
                  <a:pt x="765360" y="803798"/>
                </a:lnTo>
                <a:lnTo>
                  <a:pt x="771707" y="810148"/>
                </a:lnTo>
                <a:lnTo>
                  <a:pt x="809799" y="810148"/>
                </a:lnTo>
                <a:lnTo>
                  <a:pt x="803452" y="803798"/>
                </a:lnTo>
                <a:close/>
              </a:path>
              <a:path w="2433955" h="2434590">
                <a:moveTo>
                  <a:pt x="809799" y="810148"/>
                </a:moveTo>
                <a:lnTo>
                  <a:pt x="771707" y="810148"/>
                </a:lnTo>
                <a:lnTo>
                  <a:pt x="792018" y="830468"/>
                </a:lnTo>
                <a:lnTo>
                  <a:pt x="830110" y="830468"/>
                </a:lnTo>
                <a:lnTo>
                  <a:pt x="809799" y="810148"/>
                </a:lnTo>
                <a:close/>
              </a:path>
              <a:path w="2433955" h="2434590">
                <a:moveTo>
                  <a:pt x="830110" y="830468"/>
                </a:moveTo>
                <a:lnTo>
                  <a:pt x="792018" y="830468"/>
                </a:lnTo>
                <a:lnTo>
                  <a:pt x="865647" y="904128"/>
                </a:lnTo>
                <a:lnTo>
                  <a:pt x="903739" y="904128"/>
                </a:lnTo>
                <a:lnTo>
                  <a:pt x="830110" y="830468"/>
                </a:lnTo>
                <a:close/>
              </a:path>
              <a:path w="2433955" h="2434590">
                <a:moveTo>
                  <a:pt x="903739" y="904128"/>
                </a:moveTo>
                <a:lnTo>
                  <a:pt x="865647" y="904128"/>
                </a:lnTo>
                <a:lnTo>
                  <a:pt x="874533" y="913018"/>
                </a:lnTo>
                <a:lnTo>
                  <a:pt x="912625" y="913018"/>
                </a:lnTo>
                <a:lnTo>
                  <a:pt x="903739" y="904128"/>
                </a:lnTo>
                <a:close/>
              </a:path>
              <a:path w="2433955" h="2434590">
                <a:moveTo>
                  <a:pt x="912625" y="913018"/>
                </a:moveTo>
                <a:lnTo>
                  <a:pt x="874533" y="913018"/>
                </a:lnTo>
                <a:lnTo>
                  <a:pt x="912616" y="951118"/>
                </a:lnTo>
                <a:lnTo>
                  <a:pt x="950708" y="951118"/>
                </a:lnTo>
                <a:lnTo>
                  <a:pt x="912625" y="913018"/>
                </a:lnTo>
                <a:close/>
              </a:path>
              <a:path w="2433955" h="2434590">
                <a:moveTo>
                  <a:pt x="950708" y="951118"/>
                </a:moveTo>
                <a:lnTo>
                  <a:pt x="912616" y="951118"/>
                </a:lnTo>
                <a:lnTo>
                  <a:pt x="922772" y="961278"/>
                </a:lnTo>
                <a:lnTo>
                  <a:pt x="960864" y="961278"/>
                </a:lnTo>
                <a:lnTo>
                  <a:pt x="950708" y="951118"/>
                </a:lnTo>
                <a:close/>
              </a:path>
              <a:path w="2433955" h="2434590">
                <a:moveTo>
                  <a:pt x="960864" y="961278"/>
                </a:moveTo>
                <a:lnTo>
                  <a:pt x="922772" y="961278"/>
                </a:lnTo>
                <a:lnTo>
                  <a:pt x="925311" y="963818"/>
                </a:lnTo>
                <a:lnTo>
                  <a:pt x="963403" y="963818"/>
                </a:lnTo>
                <a:lnTo>
                  <a:pt x="960864" y="961278"/>
                </a:lnTo>
                <a:close/>
              </a:path>
              <a:path w="2433955" h="2434590">
                <a:moveTo>
                  <a:pt x="963403" y="963818"/>
                </a:moveTo>
                <a:lnTo>
                  <a:pt x="925311" y="963818"/>
                </a:lnTo>
                <a:lnTo>
                  <a:pt x="944353" y="982868"/>
                </a:lnTo>
                <a:lnTo>
                  <a:pt x="982445" y="982868"/>
                </a:lnTo>
                <a:lnTo>
                  <a:pt x="963403" y="963818"/>
                </a:lnTo>
                <a:close/>
              </a:path>
              <a:path w="2433955" h="2434590">
                <a:moveTo>
                  <a:pt x="982445" y="982868"/>
                </a:moveTo>
                <a:lnTo>
                  <a:pt x="944353" y="982868"/>
                </a:lnTo>
                <a:lnTo>
                  <a:pt x="954508" y="993028"/>
                </a:lnTo>
                <a:lnTo>
                  <a:pt x="992600" y="993028"/>
                </a:lnTo>
                <a:lnTo>
                  <a:pt x="982445" y="982868"/>
                </a:lnTo>
                <a:close/>
              </a:path>
              <a:path w="2433955" h="2434590">
                <a:moveTo>
                  <a:pt x="992600" y="993028"/>
                </a:moveTo>
                <a:lnTo>
                  <a:pt x="954508" y="993028"/>
                </a:lnTo>
                <a:lnTo>
                  <a:pt x="960856" y="999378"/>
                </a:lnTo>
                <a:lnTo>
                  <a:pt x="998947" y="999378"/>
                </a:lnTo>
                <a:lnTo>
                  <a:pt x="992600" y="993028"/>
                </a:lnTo>
                <a:close/>
              </a:path>
              <a:path w="2433955" h="2434590">
                <a:moveTo>
                  <a:pt x="998947" y="999378"/>
                </a:moveTo>
                <a:lnTo>
                  <a:pt x="960856" y="999378"/>
                </a:lnTo>
                <a:lnTo>
                  <a:pt x="986245" y="1024778"/>
                </a:lnTo>
                <a:lnTo>
                  <a:pt x="1024337" y="1024778"/>
                </a:lnTo>
                <a:lnTo>
                  <a:pt x="998947" y="999378"/>
                </a:lnTo>
                <a:close/>
              </a:path>
              <a:path w="2433955" h="2434590">
                <a:moveTo>
                  <a:pt x="1024337" y="1024778"/>
                </a:moveTo>
                <a:lnTo>
                  <a:pt x="986245" y="1024778"/>
                </a:lnTo>
                <a:lnTo>
                  <a:pt x="1001478" y="1040018"/>
                </a:lnTo>
                <a:lnTo>
                  <a:pt x="1039570" y="1040018"/>
                </a:lnTo>
                <a:lnTo>
                  <a:pt x="1024337" y="1024778"/>
                </a:lnTo>
                <a:close/>
              </a:path>
              <a:path w="2433955" h="2434590">
                <a:moveTo>
                  <a:pt x="1039570" y="1040018"/>
                </a:moveTo>
                <a:lnTo>
                  <a:pt x="1001478" y="1040018"/>
                </a:lnTo>
                <a:lnTo>
                  <a:pt x="1005287" y="1043828"/>
                </a:lnTo>
                <a:lnTo>
                  <a:pt x="1043378" y="1043828"/>
                </a:lnTo>
                <a:lnTo>
                  <a:pt x="1039570" y="1040018"/>
                </a:lnTo>
                <a:close/>
              </a:path>
              <a:path w="2433955" h="2434590">
                <a:moveTo>
                  <a:pt x="1043378" y="1043828"/>
                </a:moveTo>
                <a:lnTo>
                  <a:pt x="1005287" y="1043828"/>
                </a:lnTo>
                <a:lnTo>
                  <a:pt x="1020520" y="1059068"/>
                </a:lnTo>
                <a:lnTo>
                  <a:pt x="1058612" y="1059068"/>
                </a:lnTo>
                <a:lnTo>
                  <a:pt x="1043378" y="1043828"/>
                </a:lnTo>
                <a:close/>
              </a:path>
              <a:path w="2433955" h="2434590">
                <a:moveTo>
                  <a:pt x="1058612" y="1059068"/>
                </a:moveTo>
                <a:lnTo>
                  <a:pt x="1020520" y="1059068"/>
                </a:lnTo>
                <a:lnTo>
                  <a:pt x="1026867" y="1065418"/>
                </a:lnTo>
                <a:lnTo>
                  <a:pt x="1064959" y="1065418"/>
                </a:lnTo>
                <a:lnTo>
                  <a:pt x="1058612" y="1059068"/>
                </a:lnTo>
                <a:close/>
              </a:path>
              <a:path w="2433955" h="2434590">
                <a:moveTo>
                  <a:pt x="1064959" y="1065418"/>
                </a:moveTo>
                <a:lnTo>
                  <a:pt x="1026867" y="1065418"/>
                </a:lnTo>
                <a:lnTo>
                  <a:pt x="1033215" y="1071768"/>
                </a:lnTo>
                <a:lnTo>
                  <a:pt x="1071306" y="1071768"/>
                </a:lnTo>
                <a:lnTo>
                  <a:pt x="1064959" y="1065418"/>
                </a:lnTo>
                <a:close/>
              </a:path>
              <a:path w="2433955" h="2434590">
                <a:moveTo>
                  <a:pt x="1071306" y="1071768"/>
                </a:moveTo>
                <a:lnTo>
                  <a:pt x="1033215" y="1071768"/>
                </a:lnTo>
                <a:lnTo>
                  <a:pt x="1043370" y="1081928"/>
                </a:lnTo>
                <a:lnTo>
                  <a:pt x="1081462" y="1081928"/>
                </a:lnTo>
                <a:lnTo>
                  <a:pt x="1071306" y="1071768"/>
                </a:lnTo>
                <a:close/>
              </a:path>
              <a:path w="2433955" h="2434590">
                <a:moveTo>
                  <a:pt x="1081462" y="1081928"/>
                </a:moveTo>
                <a:lnTo>
                  <a:pt x="1043370" y="1081928"/>
                </a:lnTo>
                <a:lnTo>
                  <a:pt x="1049717" y="1088278"/>
                </a:lnTo>
                <a:lnTo>
                  <a:pt x="1087809" y="1088278"/>
                </a:lnTo>
                <a:lnTo>
                  <a:pt x="1081462" y="1081928"/>
                </a:lnTo>
                <a:close/>
              </a:path>
              <a:path w="2433955" h="2434590">
                <a:moveTo>
                  <a:pt x="1087809" y="1088278"/>
                </a:moveTo>
                <a:lnTo>
                  <a:pt x="1049717" y="1088278"/>
                </a:lnTo>
                <a:lnTo>
                  <a:pt x="1052256" y="1090818"/>
                </a:lnTo>
                <a:lnTo>
                  <a:pt x="1090348" y="1090818"/>
                </a:lnTo>
                <a:lnTo>
                  <a:pt x="1087809" y="1088278"/>
                </a:lnTo>
                <a:close/>
              </a:path>
              <a:path w="2433955" h="2434590">
                <a:moveTo>
                  <a:pt x="1090348" y="1090818"/>
                </a:moveTo>
                <a:lnTo>
                  <a:pt x="1052256" y="1090818"/>
                </a:lnTo>
                <a:lnTo>
                  <a:pt x="1058604" y="1097168"/>
                </a:lnTo>
                <a:lnTo>
                  <a:pt x="1096695" y="1097168"/>
                </a:lnTo>
                <a:lnTo>
                  <a:pt x="1090348" y="1090818"/>
                </a:lnTo>
                <a:close/>
              </a:path>
              <a:path w="2433955" h="2434590">
                <a:moveTo>
                  <a:pt x="1096695" y="1097168"/>
                </a:moveTo>
                <a:lnTo>
                  <a:pt x="1058604" y="1097168"/>
                </a:lnTo>
                <a:lnTo>
                  <a:pt x="1064951" y="1103518"/>
                </a:lnTo>
                <a:lnTo>
                  <a:pt x="1103043" y="1103518"/>
                </a:lnTo>
                <a:lnTo>
                  <a:pt x="1096695" y="1097168"/>
                </a:lnTo>
                <a:close/>
              </a:path>
              <a:path w="2433955" h="2434590">
                <a:moveTo>
                  <a:pt x="1103043" y="1103518"/>
                </a:moveTo>
                <a:lnTo>
                  <a:pt x="1064951" y="1103518"/>
                </a:lnTo>
                <a:lnTo>
                  <a:pt x="1081454" y="1120028"/>
                </a:lnTo>
                <a:lnTo>
                  <a:pt x="1119546" y="1120028"/>
                </a:lnTo>
                <a:lnTo>
                  <a:pt x="1103043" y="1103518"/>
                </a:lnTo>
                <a:close/>
              </a:path>
              <a:path w="2433955" h="2434590">
                <a:moveTo>
                  <a:pt x="1119546" y="1120028"/>
                </a:moveTo>
                <a:lnTo>
                  <a:pt x="1081454" y="1120028"/>
                </a:lnTo>
                <a:lnTo>
                  <a:pt x="1103034" y="1141618"/>
                </a:lnTo>
                <a:lnTo>
                  <a:pt x="1141126" y="1141618"/>
                </a:lnTo>
                <a:lnTo>
                  <a:pt x="1119546" y="1120028"/>
                </a:lnTo>
                <a:close/>
              </a:path>
              <a:path w="2433955" h="2434590">
                <a:moveTo>
                  <a:pt x="1141126" y="1141618"/>
                </a:moveTo>
                <a:lnTo>
                  <a:pt x="1103034" y="1141618"/>
                </a:lnTo>
                <a:lnTo>
                  <a:pt x="1119537" y="1158128"/>
                </a:lnTo>
                <a:lnTo>
                  <a:pt x="1157629" y="1158128"/>
                </a:lnTo>
                <a:lnTo>
                  <a:pt x="1141126" y="1141618"/>
                </a:lnTo>
                <a:close/>
              </a:path>
              <a:path w="2433955" h="2434590">
                <a:moveTo>
                  <a:pt x="1157629" y="1158128"/>
                </a:moveTo>
                <a:lnTo>
                  <a:pt x="1119537" y="1158128"/>
                </a:lnTo>
                <a:lnTo>
                  <a:pt x="1134771" y="1173368"/>
                </a:lnTo>
                <a:lnTo>
                  <a:pt x="1172863" y="1173368"/>
                </a:lnTo>
                <a:lnTo>
                  <a:pt x="1157629" y="1158128"/>
                </a:lnTo>
                <a:close/>
              </a:path>
              <a:path w="2433955" h="2434590">
                <a:moveTo>
                  <a:pt x="1172863" y="1173368"/>
                </a:moveTo>
                <a:lnTo>
                  <a:pt x="1134771" y="1173368"/>
                </a:lnTo>
                <a:lnTo>
                  <a:pt x="1166507" y="1205118"/>
                </a:lnTo>
                <a:lnTo>
                  <a:pt x="1204599" y="1205118"/>
                </a:lnTo>
                <a:lnTo>
                  <a:pt x="1172863" y="1173368"/>
                </a:lnTo>
                <a:close/>
              </a:path>
              <a:path w="2433955" h="2434590">
                <a:moveTo>
                  <a:pt x="1204599" y="1205118"/>
                </a:moveTo>
                <a:lnTo>
                  <a:pt x="1166507" y="1205118"/>
                </a:lnTo>
                <a:lnTo>
                  <a:pt x="1183010" y="1221628"/>
                </a:lnTo>
                <a:lnTo>
                  <a:pt x="1221102" y="1221628"/>
                </a:lnTo>
                <a:lnTo>
                  <a:pt x="1204599" y="1205118"/>
                </a:lnTo>
                <a:close/>
              </a:path>
              <a:path w="2433955" h="2434590">
                <a:moveTo>
                  <a:pt x="1221102" y="1221628"/>
                </a:moveTo>
                <a:lnTo>
                  <a:pt x="1183010" y="1221628"/>
                </a:lnTo>
                <a:lnTo>
                  <a:pt x="1204591" y="1243218"/>
                </a:lnTo>
                <a:lnTo>
                  <a:pt x="1242682" y="1243218"/>
                </a:lnTo>
                <a:lnTo>
                  <a:pt x="1221102" y="1221628"/>
                </a:lnTo>
                <a:close/>
              </a:path>
              <a:path w="2433955" h="2434590">
                <a:moveTo>
                  <a:pt x="1242682" y="1243218"/>
                </a:moveTo>
                <a:lnTo>
                  <a:pt x="1204591" y="1243218"/>
                </a:lnTo>
                <a:lnTo>
                  <a:pt x="1214746" y="1253378"/>
                </a:lnTo>
                <a:lnTo>
                  <a:pt x="1252838" y="1253378"/>
                </a:lnTo>
                <a:lnTo>
                  <a:pt x="1242682" y="1243218"/>
                </a:lnTo>
                <a:close/>
              </a:path>
              <a:path w="2433955" h="2434590">
                <a:moveTo>
                  <a:pt x="1252838" y="1253378"/>
                </a:moveTo>
                <a:lnTo>
                  <a:pt x="1214746" y="1253378"/>
                </a:lnTo>
                <a:lnTo>
                  <a:pt x="1236327" y="1274968"/>
                </a:lnTo>
                <a:lnTo>
                  <a:pt x="1274419" y="1274968"/>
                </a:lnTo>
                <a:lnTo>
                  <a:pt x="1252838" y="1253378"/>
                </a:lnTo>
                <a:close/>
              </a:path>
              <a:path w="2433955" h="2434590">
                <a:moveTo>
                  <a:pt x="1274419" y="1274968"/>
                </a:moveTo>
                <a:lnTo>
                  <a:pt x="1236327" y="1274968"/>
                </a:lnTo>
                <a:lnTo>
                  <a:pt x="1242674" y="1281318"/>
                </a:lnTo>
                <a:lnTo>
                  <a:pt x="1280766" y="1281318"/>
                </a:lnTo>
                <a:lnTo>
                  <a:pt x="1274419" y="1274968"/>
                </a:lnTo>
                <a:close/>
              </a:path>
              <a:path w="2433955" h="2434590">
                <a:moveTo>
                  <a:pt x="1280766" y="1281318"/>
                </a:moveTo>
                <a:lnTo>
                  <a:pt x="1242674" y="1281318"/>
                </a:lnTo>
                <a:lnTo>
                  <a:pt x="1265524" y="1304178"/>
                </a:lnTo>
                <a:lnTo>
                  <a:pt x="1303616" y="1304178"/>
                </a:lnTo>
                <a:lnTo>
                  <a:pt x="1280766" y="1281318"/>
                </a:lnTo>
                <a:close/>
              </a:path>
              <a:path w="2433955" h="2434590">
                <a:moveTo>
                  <a:pt x="1303616" y="1304178"/>
                </a:moveTo>
                <a:lnTo>
                  <a:pt x="1265524" y="1304178"/>
                </a:lnTo>
                <a:lnTo>
                  <a:pt x="1287105" y="1325768"/>
                </a:lnTo>
                <a:lnTo>
                  <a:pt x="1325197" y="1325768"/>
                </a:lnTo>
                <a:lnTo>
                  <a:pt x="1303616" y="1304178"/>
                </a:lnTo>
                <a:close/>
              </a:path>
              <a:path w="2433955" h="2434590">
                <a:moveTo>
                  <a:pt x="1325197" y="1325768"/>
                </a:moveTo>
                <a:lnTo>
                  <a:pt x="1287105" y="1325768"/>
                </a:lnTo>
                <a:lnTo>
                  <a:pt x="1306147" y="1344818"/>
                </a:lnTo>
                <a:lnTo>
                  <a:pt x="1344239" y="1344818"/>
                </a:lnTo>
                <a:lnTo>
                  <a:pt x="1325197" y="1325768"/>
                </a:lnTo>
                <a:close/>
              </a:path>
              <a:path w="2433955" h="2434590">
                <a:moveTo>
                  <a:pt x="1344239" y="1344818"/>
                </a:moveTo>
                <a:lnTo>
                  <a:pt x="1306147" y="1344818"/>
                </a:lnTo>
                <a:lnTo>
                  <a:pt x="1318841" y="1357518"/>
                </a:lnTo>
                <a:lnTo>
                  <a:pt x="1356933" y="1357518"/>
                </a:lnTo>
                <a:lnTo>
                  <a:pt x="1344239" y="1344818"/>
                </a:lnTo>
                <a:close/>
              </a:path>
              <a:path w="2433955" h="2434590">
                <a:moveTo>
                  <a:pt x="1356933" y="1357518"/>
                </a:moveTo>
                <a:lnTo>
                  <a:pt x="1318841" y="1357518"/>
                </a:lnTo>
                <a:lnTo>
                  <a:pt x="1322650" y="1361328"/>
                </a:lnTo>
                <a:lnTo>
                  <a:pt x="1360742" y="1361328"/>
                </a:lnTo>
                <a:lnTo>
                  <a:pt x="1356933" y="1357518"/>
                </a:lnTo>
                <a:close/>
              </a:path>
              <a:path w="2433955" h="2434590">
                <a:moveTo>
                  <a:pt x="1360742" y="1361328"/>
                </a:moveTo>
                <a:lnTo>
                  <a:pt x="1322650" y="1361328"/>
                </a:lnTo>
                <a:lnTo>
                  <a:pt x="1325189" y="1363868"/>
                </a:lnTo>
                <a:lnTo>
                  <a:pt x="1363281" y="1363868"/>
                </a:lnTo>
                <a:lnTo>
                  <a:pt x="1360742" y="1361328"/>
                </a:lnTo>
                <a:close/>
              </a:path>
              <a:path w="2433955" h="2434590">
                <a:moveTo>
                  <a:pt x="1363281" y="1363868"/>
                </a:moveTo>
                <a:lnTo>
                  <a:pt x="1325189" y="1363868"/>
                </a:lnTo>
                <a:lnTo>
                  <a:pt x="1341692" y="1380378"/>
                </a:lnTo>
                <a:lnTo>
                  <a:pt x="1379783" y="1380378"/>
                </a:lnTo>
                <a:lnTo>
                  <a:pt x="1363281" y="1363868"/>
                </a:lnTo>
                <a:close/>
              </a:path>
              <a:path w="2433955" h="2434590">
                <a:moveTo>
                  <a:pt x="1379783" y="1380378"/>
                </a:moveTo>
                <a:lnTo>
                  <a:pt x="1341692" y="1380378"/>
                </a:lnTo>
                <a:lnTo>
                  <a:pt x="1369620" y="1408318"/>
                </a:lnTo>
                <a:lnTo>
                  <a:pt x="1407711" y="1408318"/>
                </a:lnTo>
                <a:lnTo>
                  <a:pt x="1379783" y="1380378"/>
                </a:lnTo>
                <a:close/>
              </a:path>
              <a:path w="2433955" h="2434590">
                <a:moveTo>
                  <a:pt x="1407711" y="1408318"/>
                </a:moveTo>
                <a:lnTo>
                  <a:pt x="1369620" y="1408318"/>
                </a:lnTo>
                <a:lnTo>
                  <a:pt x="1386122" y="1424828"/>
                </a:lnTo>
                <a:lnTo>
                  <a:pt x="1424214" y="1424828"/>
                </a:lnTo>
                <a:lnTo>
                  <a:pt x="1407711" y="1408318"/>
                </a:lnTo>
                <a:close/>
              </a:path>
              <a:path w="2433955" h="2434590">
                <a:moveTo>
                  <a:pt x="1424214" y="1424828"/>
                </a:moveTo>
                <a:lnTo>
                  <a:pt x="1386122" y="1424828"/>
                </a:lnTo>
                <a:lnTo>
                  <a:pt x="1388661" y="1427368"/>
                </a:lnTo>
                <a:lnTo>
                  <a:pt x="1426753" y="1427368"/>
                </a:lnTo>
                <a:lnTo>
                  <a:pt x="1424214" y="1424828"/>
                </a:lnTo>
                <a:close/>
              </a:path>
              <a:path w="2433955" h="2434590">
                <a:moveTo>
                  <a:pt x="1426753" y="1427368"/>
                </a:moveTo>
                <a:lnTo>
                  <a:pt x="1388661" y="1427368"/>
                </a:lnTo>
                <a:lnTo>
                  <a:pt x="1405164" y="1443878"/>
                </a:lnTo>
                <a:lnTo>
                  <a:pt x="1443256" y="1443878"/>
                </a:lnTo>
                <a:lnTo>
                  <a:pt x="1426753" y="1427368"/>
                </a:lnTo>
                <a:close/>
              </a:path>
              <a:path w="2433955" h="2434590">
                <a:moveTo>
                  <a:pt x="1443256" y="1443878"/>
                </a:moveTo>
                <a:lnTo>
                  <a:pt x="1405164" y="1443878"/>
                </a:lnTo>
                <a:lnTo>
                  <a:pt x="1420398" y="1459118"/>
                </a:lnTo>
                <a:lnTo>
                  <a:pt x="1458489" y="1459118"/>
                </a:lnTo>
                <a:lnTo>
                  <a:pt x="1443256" y="1443878"/>
                </a:lnTo>
                <a:close/>
              </a:path>
              <a:path w="2433955" h="2434590">
                <a:moveTo>
                  <a:pt x="1458489" y="1459118"/>
                </a:moveTo>
                <a:lnTo>
                  <a:pt x="1420398" y="1459118"/>
                </a:lnTo>
                <a:lnTo>
                  <a:pt x="1436901" y="1475628"/>
                </a:lnTo>
                <a:lnTo>
                  <a:pt x="1474992" y="1475628"/>
                </a:lnTo>
                <a:lnTo>
                  <a:pt x="1458489" y="1459118"/>
                </a:lnTo>
                <a:close/>
              </a:path>
              <a:path w="2433955" h="2434590">
                <a:moveTo>
                  <a:pt x="1474992" y="1475628"/>
                </a:moveTo>
                <a:lnTo>
                  <a:pt x="1436901" y="1475628"/>
                </a:lnTo>
                <a:lnTo>
                  <a:pt x="1468637" y="1507378"/>
                </a:lnTo>
                <a:lnTo>
                  <a:pt x="1506729" y="1507378"/>
                </a:lnTo>
                <a:lnTo>
                  <a:pt x="1474992" y="1475628"/>
                </a:lnTo>
                <a:close/>
              </a:path>
              <a:path w="2433955" h="2434590">
                <a:moveTo>
                  <a:pt x="1506729" y="1507378"/>
                </a:moveTo>
                <a:lnTo>
                  <a:pt x="1468637" y="1507378"/>
                </a:lnTo>
                <a:lnTo>
                  <a:pt x="1474984" y="1513728"/>
                </a:lnTo>
                <a:lnTo>
                  <a:pt x="1513076" y="1513728"/>
                </a:lnTo>
                <a:lnTo>
                  <a:pt x="1506729" y="1507378"/>
                </a:lnTo>
                <a:close/>
              </a:path>
              <a:path w="2433955" h="2434590">
                <a:moveTo>
                  <a:pt x="1513076" y="1513728"/>
                </a:moveTo>
                <a:lnTo>
                  <a:pt x="1474984" y="1513728"/>
                </a:lnTo>
                <a:lnTo>
                  <a:pt x="1477523" y="1516268"/>
                </a:lnTo>
                <a:lnTo>
                  <a:pt x="1515615" y="1516268"/>
                </a:lnTo>
                <a:lnTo>
                  <a:pt x="1513076" y="1513728"/>
                </a:lnTo>
                <a:close/>
              </a:path>
              <a:path w="2433955" h="2434590">
                <a:moveTo>
                  <a:pt x="1515615" y="1516268"/>
                </a:moveTo>
                <a:lnTo>
                  <a:pt x="1477523" y="1516268"/>
                </a:lnTo>
                <a:lnTo>
                  <a:pt x="1481331" y="1520078"/>
                </a:lnTo>
                <a:lnTo>
                  <a:pt x="1519423" y="1520078"/>
                </a:lnTo>
                <a:lnTo>
                  <a:pt x="1515615" y="1516268"/>
                </a:lnTo>
                <a:close/>
              </a:path>
              <a:path w="2433955" h="2434590">
                <a:moveTo>
                  <a:pt x="1519423" y="1520078"/>
                </a:moveTo>
                <a:lnTo>
                  <a:pt x="1481331" y="1520078"/>
                </a:lnTo>
                <a:lnTo>
                  <a:pt x="1483870" y="1522618"/>
                </a:lnTo>
                <a:lnTo>
                  <a:pt x="1521962" y="1522618"/>
                </a:lnTo>
                <a:lnTo>
                  <a:pt x="1519423" y="1520078"/>
                </a:lnTo>
                <a:close/>
              </a:path>
              <a:path w="2433955" h="2434590">
                <a:moveTo>
                  <a:pt x="1521962" y="1522618"/>
                </a:moveTo>
                <a:lnTo>
                  <a:pt x="1483870" y="1522618"/>
                </a:lnTo>
                <a:lnTo>
                  <a:pt x="1500373" y="1539128"/>
                </a:lnTo>
                <a:lnTo>
                  <a:pt x="1538465" y="1539128"/>
                </a:lnTo>
                <a:lnTo>
                  <a:pt x="1521962" y="1522618"/>
                </a:lnTo>
                <a:close/>
              </a:path>
              <a:path w="2433955" h="2434590">
                <a:moveTo>
                  <a:pt x="1538465" y="1539128"/>
                </a:moveTo>
                <a:lnTo>
                  <a:pt x="1500373" y="1539128"/>
                </a:lnTo>
                <a:lnTo>
                  <a:pt x="1513068" y="1551828"/>
                </a:lnTo>
                <a:lnTo>
                  <a:pt x="1551160" y="1551828"/>
                </a:lnTo>
                <a:lnTo>
                  <a:pt x="1538465" y="1539128"/>
                </a:lnTo>
                <a:close/>
              </a:path>
              <a:path w="2433955" h="2434590">
                <a:moveTo>
                  <a:pt x="1551160" y="1551828"/>
                </a:moveTo>
                <a:lnTo>
                  <a:pt x="1513068" y="1551828"/>
                </a:lnTo>
                <a:lnTo>
                  <a:pt x="1515607" y="1554368"/>
                </a:lnTo>
                <a:lnTo>
                  <a:pt x="1553698" y="1554368"/>
                </a:lnTo>
                <a:lnTo>
                  <a:pt x="1551160" y="1551828"/>
                </a:lnTo>
                <a:close/>
              </a:path>
              <a:path w="2433955" h="2434590">
                <a:moveTo>
                  <a:pt x="1553698" y="1554368"/>
                </a:moveTo>
                <a:lnTo>
                  <a:pt x="1515607" y="1554368"/>
                </a:lnTo>
                <a:lnTo>
                  <a:pt x="1534648" y="1573418"/>
                </a:lnTo>
                <a:lnTo>
                  <a:pt x="1572740" y="1573418"/>
                </a:lnTo>
                <a:lnTo>
                  <a:pt x="1553698" y="1554368"/>
                </a:lnTo>
                <a:close/>
              </a:path>
              <a:path w="2433955" h="2434590">
                <a:moveTo>
                  <a:pt x="1572740" y="1573418"/>
                </a:moveTo>
                <a:lnTo>
                  <a:pt x="1534648" y="1573418"/>
                </a:lnTo>
                <a:lnTo>
                  <a:pt x="1538457" y="1577228"/>
                </a:lnTo>
                <a:lnTo>
                  <a:pt x="1576549" y="1577228"/>
                </a:lnTo>
                <a:lnTo>
                  <a:pt x="1572740" y="1573418"/>
                </a:lnTo>
                <a:close/>
              </a:path>
              <a:path w="2433955" h="2434590">
                <a:moveTo>
                  <a:pt x="1576549" y="1577228"/>
                </a:moveTo>
                <a:lnTo>
                  <a:pt x="1538457" y="1577228"/>
                </a:lnTo>
                <a:lnTo>
                  <a:pt x="1540996" y="1579768"/>
                </a:lnTo>
                <a:lnTo>
                  <a:pt x="1579088" y="1579768"/>
                </a:lnTo>
                <a:lnTo>
                  <a:pt x="1576549" y="1577228"/>
                </a:lnTo>
                <a:close/>
              </a:path>
              <a:path w="2433955" h="2434590">
                <a:moveTo>
                  <a:pt x="1579088" y="1579768"/>
                </a:moveTo>
                <a:lnTo>
                  <a:pt x="1540996" y="1579768"/>
                </a:lnTo>
                <a:lnTo>
                  <a:pt x="1553690" y="1592468"/>
                </a:lnTo>
                <a:lnTo>
                  <a:pt x="1591782" y="1592468"/>
                </a:lnTo>
                <a:lnTo>
                  <a:pt x="1579088" y="1579768"/>
                </a:lnTo>
                <a:close/>
              </a:path>
              <a:path w="2433955" h="2434590">
                <a:moveTo>
                  <a:pt x="1591782" y="1592468"/>
                </a:moveTo>
                <a:lnTo>
                  <a:pt x="1553690" y="1592468"/>
                </a:lnTo>
                <a:lnTo>
                  <a:pt x="1557499" y="1596278"/>
                </a:lnTo>
                <a:lnTo>
                  <a:pt x="1595590" y="1596278"/>
                </a:lnTo>
                <a:lnTo>
                  <a:pt x="1591782" y="1592468"/>
                </a:lnTo>
                <a:close/>
              </a:path>
              <a:path w="2433955" h="2434590">
                <a:moveTo>
                  <a:pt x="1595590" y="1596278"/>
                </a:moveTo>
                <a:lnTo>
                  <a:pt x="1557499" y="1596278"/>
                </a:lnTo>
                <a:lnTo>
                  <a:pt x="1566385" y="1605168"/>
                </a:lnTo>
                <a:lnTo>
                  <a:pt x="1604477" y="1605168"/>
                </a:lnTo>
                <a:lnTo>
                  <a:pt x="1595590" y="1596278"/>
                </a:lnTo>
                <a:close/>
              </a:path>
              <a:path w="2433955" h="2434590">
                <a:moveTo>
                  <a:pt x="1604477" y="1605168"/>
                </a:moveTo>
                <a:lnTo>
                  <a:pt x="1566385" y="1605168"/>
                </a:lnTo>
                <a:lnTo>
                  <a:pt x="1570193" y="1608978"/>
                </a:lnTo>
                <a:lnTo>
                  <a:pt x="1608285" y="1608978"/>
                </a:lnTo>
                <a:lnTo>
                  <a:pt x="1604477" y="1605168"/>
                </a:lnTo>
                <a:close/>
              </a:path>
              <a:path w="2433955" h="2434590">
                <a:moveTo>
                  <a:pt x="1608285" y="1608978"/>
                </a:moveTo>
                <a:lnTo>
                  <a:pt x="1570193" y="1608978"/>
                </a:lnTo>
                <a:lnTo>
                  <a:pt x="1572732" y="1611518"/>
                </a:lnTo>
                <a:lnTo>
                  <a:pt x="1610824" y="1611518"/>
                </a:lnTo>
                <a:lnTo>
                  <a:pt x="1608285" y="1608978"/>
                </a:lnTo>
                <a:close/>
              </a:path>
              <a:path w="2433955" h="2434590">
                <a:moveTo>
                  <a:pt x="1610824" y="1611518"/>
                </a:moveTo>
                <a:lnTo>
                  <a:pt x="1572732" y="1611518"/>
                </a:lnTo>
                <a:lnTo>
                  <a:pt x="1585427" y="1624218"/>
                </a:lnTo>
                <a:lnTo>
                  <a:pt x="1623518" y="1624218"/>
                </a:lnTo>
                <a:lnTo>
                  <a:pt x="1610824" y="1611518"/>
                </a:lnTo>
                <a:close/>
              </a:path>
              <a:path w="2433955" h="2434590">
                <a:moveTo>
                  <a:pt x="2234125" y="2235088"/>
                </a:moveTo>
                <a:lnTo>
                  <a:pt x="2196034" y="2235088"/>
                </a:lnTo>
                <a:lnTo>
                  <a:pt x="2395338" y="2434478"/>
                </a:lnTo>
                <a:lnTo>
                  <a:pt x="2433429" y="2434478"/>
                </a:lnTo>
                <a:lnTo>
                  <a:pt x="2234125" y="2235088"/>
                </a:lnTo>
                <a:close/>
              </a:path>
              <a:path w="2433955" h="2434590">
                <a:moveTo>
                  <a:pt x="2231586" y="2232548"/>
                </a:moveTo>
                <a:lnTo>
                  <a:pt x="2193495" y="2232548"/>
                </a:lnTo>
                <a:lnTo>
                  <a:pt x="2194764" y="2233818"/>
                </a:lnTo>
                <a:lnTo>
                  <a:pt x="2232856" y="2233818"/>
                </a:lnTo>
                <a:lnTo>
                  <a:pt x="2231586" y="2232548"/>
                </a:lnTo>
                <a:close/>
              </a:path>
              <a:path w="2433955" h="2434590">
                <a:moveTo>
                  <a:pt x="2227778" y="2228738"/>
                </a:moveTo>
                <a:lnTo>
                  <a:pt x="2189686" y="2228738"/>
                </a:lnTo>
                <a:lnTo>
                  <a:pt x="2192225" y="2231278"/>
                </a:lnTo>
                <a:lnTo>
                  <a:pt x="2230317" y="2231278"/>
                </a:lnTo>
                <a:lnTo>
                  <a:pt x="2227778" y="2228738"/>
                </a:lnTo>
                <a:close/>
              </a:path>
              <a:path w="2433955" h="2434590">
                <a:moveTo>
                  <a:pt x="2225239" y="2226198"/>
                </a:moveTo>
                <a:lnTo>
                  <a:pt x="2187147" y="2226198"/>
                </a:lnTo>
                <a:lnTo>
                  <a:pt x="2188417" y="2227468"/>
                </a:lnTo>
                <a:lnTo>
                  <a:pt x="2226509" y="2227468"/>
                </a:lnTo>
                <a:lnTo>
                  <a:pt x="2225239" y="2226198"/>
                </a:lnTo>
                <a:close/>
              </a:path>
              <a:path w="2433955" h="2434590">
                <a:moveTo>
                  <a:pt x="2221431" y="2222388"/>
                </a:moveTo>
                <a:lnTo>
                  <a:pt x="2183339" y="2222388"/>
                </a:lnTo>
                <a:lnTo>
                  <a:pt x="2185878" y="2224928"/>
                </a:lnTo>
                <a:lnTo>
                  <a:pt x="2223970" y="2224928"/>
                </a:lnTo>
                <a:lnTo>
                  <a:pt x="2221431" y="2222388"/>
                </a:lnTo>
                <a:close/>
              </a:path>
              <a:path w="2433955" h="2434590">
                <a:moveTo>
                  <a:pt x="2218892" y="2219848"/>
                </a:moveTo>
                <a:lnTo>
                  <a:pt x="2180800" y="2219848"/>
                </a:lnTo>
                <a:lnTo>
                  <a:pt x="2182070" y="2221118"/>
                </a:lnTo>
                <a:lnTo>
                  <a:pt x="2220161" y="2221118"/>
                </a:lnTo>
                <a:lnTo>
                  <a:pt x="2218892" y="2219848"/>
                </a:lnTo>
                <a:close/>
              </a:path>
              <a:path w="2433955" h="2434590">
                <a:moveTo>
                  <a:pt x="2215084" y="2216038"/>
                </a:moveTo>
                <a:lnTo>
                  <a:pt x="2176992" y="2216038"/>
                </a:lnTo>
                <a:lnTo>
                  <a:pt x="2179531" y="2218578"/>
                </a:lnTo>
                <a:lnTo>
                  <a:pt x="2217622" y="2218578"/>
                </a:lnTo>
                <a:lnTo>
                  <a:pt x="2215084" y="2216038"/>
                </a:lnTo>
                <a:close/>
              </a:path>
              <a:path w="2433955" h="2434590">
                <a:moveTo>
                  <a:pt x="2212545" y="2213498"/>
                </a:moveTo>
                <a:lnTo>
                  <a:pt x="2174453" y="2213498"/>
                </a:lnTo>
                <a:lnTo>
                  <a:pt x="2175722" y="2214768"/>
                </a:lnTo>
                <a:lnTo>
                  <a:pt x="2213814" y="2214768"/>
                </a:lnTo>
                <a:lnTo>
                  <a:pt x="2212545" y="2213498"/>
                </a:lnTo>
                <a:close/>
              </a:path>
              <a:path w="2433955" h="2434590">
                <a:moveTo>
                  <a:pt x="2208736" y="2209688"/>
                </a:moveTo>
                <a:lnTo>
                  <a:pt x="2170644" y="2209688"/>
                </a:lnTo>
                <a:lnTo>
                  <a:pt x="2173183" y="2212228"/>
                </a:lnTo>
                <a:lnTo>
                  <a:pt x="2211275" y="2212228"/>
                </a:lnTo>
                <a:lnTo>
                  <a:pt x="2208736" y="2209688"/>
                </a:lnTo>
                <a:close/>
              </a:path>
              <a:path w="2433955" h="2434590">
                <a:moveTo>
                  <a:pt x="2206197" y="2207148"/>
                </a:moveTo>
                <a:lnTo>
                  <a:pt x="2168106" y="2207148"/>
                </a:lnTo>
                <a:lnTo>
                  <a:pt x="2169375" y="2208418"/>
                </a:lnTo>
                <a:lnTo>
                  <a:pt x="2207467" y="2208418"/>
                </a:lnTo>
                <a:lnTo>
                  <a:pt x="2206197" y="2207148"/>
                </a:lnTo>
                <a:close/>
              </a:path>
              <a:path w="2433955" h="2434590">
                <a:moveTo>
                  <a:pt x="2202389" y="2203338"/>
                </a:moveTo>
                <a:lnTo>
                  <a:pt x="2164297" y="2203338"/>
                </a:lnTo>
                <a:lnTo>
                  <a:pt x="2166836" y="2205878"/>
                </a:lnTo>
                <a:lnTo>
                  <a:pt x="2204928" y="2205878"/>
                </a:lnTo>
                <a:lnTo>
                  <a:pt x="2202389" y="2203338"/>
                </a:lnTo>
                <a:close/>
              </a:path>
              <a:path w="2433955" h="2434590">
                <a:moveTo>
                  <a:pt x="2199850" y="2200798"/>
                </a:moveTo>
                <a:lnTo>
                  <a:pt x="2161758" y="2200798"/>
                </a:lnTo>
                <a:lnTo>
                  <a:pt x="2163028" y="2202068"/>
                </a:lnTo>
                <a:lnTo>
                  <a:pt x="2201120" y="2202068"/>
                </a:lnTo>
                <a:lnTo>
                  <a:pt x="2199850" y="2200798"/>
                </a:lnTo>
                <a:close/>
              </a:path>
              <a:path w="2433955" h="2434590">
                <a:moveTo>
                  <a:pt x="2196042" y="2196988"/>
                </a:moveTo>
                <a:lnTo>
                  <a:pt x="2157950" y="2196988"/>
                </a:lnTo>
                <a:lnTo>
                  <a:pt x="2160489" y="2199528"/>
                </a:lnTo>
                <a:lnTo>
                  <a:pt x="2198581" y="2199528"/>
                </a:lnTo>
                <a:lnTo>
                  <a:pt x="2196042" y="2196988"/>
                </a:lnTo>
                <a:close/>
              </a:path>
              <a:path w="2433955" h="2434590">
                <a:moveTo>
                  <a:pt x="2193503" y="2194448"/>
                </a:moveTo>
                <a:lnTo>
                  <a:pt x="2155411" y="2194448"/>
                </a:lnTo>
                <a:lnTo>
                  <a:pt x="2156680" y="2195718"/>
                </a:lnTo>
                <a:lnTo>
                  <a:pt x="2194772" y="2195718"/>
                </a:lnTo>
                <a:lnTo>
                  <a:pt x="2193503" y="2194448"/>
                </a:lnTo>
                <a:close/>
              </a:path>
              <a:path w="2433955" h="2434590">
                <a:moveTo>
                  <a:pt x="2189694" y="2190638"/>
                </a:moveTo>
                <a:lnTo>
                  <a:pt x="2151603" y="2190638"/>
                </a:lnTo>
                <a:lnTo>
                  <a:pt x="2154142" y="2193178"/>
                </a:lnTo>
                <a:lnTo>
                  <a:pt x="2192233" y="2193178"/>
                </a:lnTo>
                <a:lnTo>
                  <a:pt x="2189694" y="2190638"/>
                </a:lnTo>
                <a:close/>
              </a:path>
              <a:path w="2433955" h="2434590">
                <a:moveTo>
                  <a:pt x="2187156" y="2188098"/>
                </a:moveTo>
                <a:lnTo>
                  <a:pt x="2149064" y="2188098"/>
                </a:lnTo>
                <a:lnTo>
                  <a:pt x="2150333" y="2189368"/>
                </a:lnTo>
                <a:lnTo>
                  <a:pt x="2188425" y="2189368"/>
                </a:lnTo>
                <a:lnTo>
                  <a:pt x="2187156" y="2188098"/>
                </a:lnTo>
                <a:close/>
              </a:path>
              <a:path w="2433955" h="2434590">
                <a:moveTo>
                  <a:pt x="2183347" y="2184288"/>
                </a:moveTo>
                <a:lnTo>
                  <a:pt x="2145255" y="2184288"/>
                </a:lnTo>
                <a:lnTo>
                  <a:pt x="2147794" y="2186828"/>
                </a:lnTo>
                <a:lnTo>
                  <a:pt x="2185886" y="2186828"/>
                </a:lnTo>
                <a:lnTo>
                  <a:pt x="2183347" y="2184288"/>
                </a:lnTo>
                <a:close/>
              </a:path>
              <a:path w="2433955" h="2434590">
                <a:moveTo>
                  <a:pt x="2180808" y="2181748"/>
                </a:moveTo>
                <a:lnTo>
                  <a:pt x="2142716" y="2181748"/>
                </a:lnTo>
                <a:lnTo>
                  <a:pt x="2143986" y="2183018"/>
                </a:lnTo>
                <a:lnTo>
                  <a:pt x="2182078" y="2183018"/>
                </a:lnTo>
                <a:lnTo>
                  <a:pt x="2180808" y="2181748"/>
                </a:lnTo>
                <a:close/>
              </a:path>
              <a:path w="2433955" h="2434590">
                <a:moveTo>
                  <a:pt x="2177000" y="2177938"/>
                </a:moveTo>
                <a:lnTo>
                  <a:pt x="2138908" y="2177938"/>
                </a:lnTo>
                <a:lnTo>
                  <a:pt x="2141447" y="2180478"/>
                </a:lnTo>
                <a:lnTo>
                  <a:pt x="2179539" y="2180478"/>
                </a:lnTo>
                <a:lnTo>
                  <a:pt x="2177000" y="2177938"/>
                </a:lnTo>
                <a:close/>
              </a:path>
              <a:path w="2433955" h="2434590">
                <a:moveTo>
                  <a:pt x="2174461" y="2175398"/>
                </a:moveTo>
                <a:lnTo>
                  <a:pt x="2136369" y="2175398"/>
                </a:lnTo>
                <a:lnTo>
                  <a:pt x="2137639" y="2176668"/>
                </a:lnTo>
                <a:lnTo>
                  <a:pt x="2175730" y="2176668"/>
                </a:lnTo>
                <a:lnTo>
                  <a:pt x="2174461" y="2175398"/>
                </a:lnTo>
                <a:close/>
              </a:path>
              <a:path w="2433955" h="2434590">
                <a:moveTo>
                  <a:pt x="2170653" y="2171588"/>
                </a:moveTo>
                <a:lnTo>
                  <a:pt x="2132561" y="2171588"/>
                </a:lnTo>
                <a:lnTo>
                  <a:pt x="2135100" y="2174128"/>
                </a:lnTo>
                <a:lnTo>
                  <a:pt x="2173192" y="2174128"/>
                </a:lnTo>
                <a:lnTo>
                  <a:pt x="2170653" y="2171588"/>
                </a:lnTo>
                <a:close/>
              </a:path>
              <a:path w="2433955" h="2434590">
                <a:moveTo>
                  <a:pt x="2168114" y="2169048"/>
                </a:moveTo>
                <a:lnTo>
                  <a:pt x="2130022" y="2169048"/>
                </a:lnTo>
                <a:lnTo>
                  <a:pt x="2131291" y="2170318"/>
                </a:lnTo>
                <a:lnTo>
                  <a:pt x="2169383" y="2170318"/>
                </a:lnTo>
                <a:lnTo>
                  <a:pt x="2168114" y="2169048"/>
                </a:lnTo>
                <a:close/>
              </a:path>
              <a:path w="2433955" h="2434590">
                <a:moveTo>
                  <a:pt x="2164305" y="2165238"/>
                </a:moveTo>
                <a:lnTo>
                  <a:pt x="2126214" y="2165238"/>
                </a:lnTo>
                <a:lnTo>
                  <a:pt x="2128752" y="2167778"/>
                </a:lnTo>
                <a:lnTo>
                  <a:pt x="2166844" y="2167778"/>
                </a:lnTo>
                <a:lnTo>
                  <a:pt x="2164305" y="2165238"/>
                </a:lnTo>
                <a:close/>
              </a:path>
              <a:path w="2433955" h="2434590">
                <a:moveTo>
                  <a:pt x="2161766" y="2162698"/>
                </a:moveTo>
                <a:lnTo>
                  <a:pt x="2123675" y="2162698"/>
                </a:lnTo>
                <a:lnTo>
                  <a:pt x="2124944" y="2163968"/>
                </a:lnTo>
                <a:lnTo>
                  <a:pt x="2163036" y="2163968"/>
                </a:lnTo>
                <a:lnTo>
                  <a:pt x="2161766" y="2162698"/>
                </a:lnTo>
                <a:close/>
              </a:path>
              <a:path w="2433955" h="2434590">
                <a:moveTo>
                  <a:pt x="2157958" y="2158888"/>
                </a:moveTo>
                <a:lnTo>
                  <a:pt x="2119866" y="2158888"/>
                </a:lnTo>
                <a:lnTo>
                  <a:pt x="2122405" y="2161428"/>
                </a:lnTo>
                <a:lnTo>
                  <a:pt x="2160497" y="2161428"/>
                </a:lnTo>
                <a:lnTo>
                  <a:pt x="2157958" y="2158888"/>
                </a:lnTo>
                <a:close/>
              </a:path>
              <a:path w="2433955" h="2434590">
                <a:moveTo>
                  <a:pt x="2155419" y="2156348"/>
                </a:moveTo>
                <a:lnTo>
                  <a:pt x="2117327" y="2156348"/>
                </a:lnTo>
                <a:lnTo>
                  <a:pt x="2118597" y="2157618"/>
                </a:lnTo>
                <a:lnTo>
                  <a:pt x="2156689" y="2157618"/>
                </a:lnTo>
                <a:lnTo>
                  <a:pt x="2155419" y="2156348"/>
                </a:lnTo>
                <a:close/>
              </a:path>
              <a:path w="2433955" h="2434590">
                <a:moveTo>
                  <a:pt x="2151611" y="2152538"/>
                </a:moveTo>
                <a:lnTo>
                  <a:pt x="2113519" y="2152538"/>
                </a:lnTo>
                <a:lnTo>
                  <a:pt x="2116058" y="2155078"/>
                </a:lnTo>
                <a:lnTo>
                  <a:pt x="2154150" y="2155078"/>
                </a:lnTo>
                <a:lnTo>
                  <a:pt x="2151611" y="2152538"/>
                </a:lnTo>
                <a:close/>
              </a:path>
              <a:path w="2433955" h="2434590">
                <a:moveTo>
                  <a:pt x="2149072" y="2149998"/>
                </a:moveTo>
                <a:lnTo>
                  <a:pt x="2110980" y="2149998"/>
                </a:lnTo>
                <a:lnTo>
                  <a:pt x="2112250" y="2151268"/>
                </a:lnTo>
                <a:lnTo>
                  <a:pt x="2150341" y="2151268"/>
                </a:lnTo>
                <a:lnTo>
                  <a:pt x="2149072" y="2149998"/>
                </a:lnTo>
                <a:close/>
              </a:path>
              <a:path w="2433955" h="2434590">
                <a:moveTo>
                  <a:pt x="2145264" y="2146188"/>
                </a:moveTo>
                <a:lnTo>
                  <a:pt x="2107172" y="2146188"/>
                </a:lnTo>
                <a:lnTo>
                  <a:pt x="2109711" y="2148728"/>
                </a:lnTo>
                <a:lnTo>
                  <a:pt x="2147802" y="2148728"/>
                </a:lnTo>
                <a:lnTo>
                  <a:pt x="2145264" y="2146188"/>
                </a:lnTo>
                <a:close/>
              </a:path>
              <a:path w="2433955" h="2434590">
                <a:moveTo>
                  <a:pt x="2142725" y="2143648"/>
                </a:moveTo>
                <a:lnTo>
                  <a:pt x="2104633" y="2143648"/>
                </a:lnTo>
                <a:lnTo>
                  <a:pt x="2105902" y="2144918"/>
                </a:lnTo>
                <a:lnTo>
                  <a:pt x="2143994" y="2144918"/>
                </a:lnTo>
                <a:lnTo>
                  <a:pt x="2142725" y="2143648"/>
                </a:lnTo>
                <a:close/>
              </a:path>
              <a:path w="2433955" h="2434590">
                <a:moveTo>
                  <a:pt x="2136377" y="2137298"/>
                </a:moveTo>
                <a:lnTo>
                  <a:pt x="2098286" y="2137298"/>
                </a:lnTo>
                <a:lnTo>
                  <a:pt x="2103363" y="2142378"/>
                </a:lnTo>
                <a:lnTo>
                  <a:pt x="2141455" y="2142378"/>
                </a:lnTo>
                <a:lnTo>
                  <a:pt x="2136377" y="2137298"/>
                </a:lnTo>
                <a:close/>
              </a:path>
              <a:path w="2433955" h="2434590">
                <a:moveTo>
                  <a:pt x="2132569" y="2133488"/>
                </a:moveTo>
                <a:lnTo>
                  <a:pt x="2094477" y="2133488"/>
                </a:lnTo>
                <a:lnTo>
                  <a:pt x="2097016" y="2136028"/>
                </a:lnTo>
                <a:lnTo>
                  <a:pt x="2135108" y="2136028"/>
                </a:lnTo>
                <a:lnTo>
                  <a:pt x="2132569" y="2133488"/>
                </a:lnTo>
                <a:close/>
              </a:path>
              <a:path w="2433955" h="2434590">
                <a:moveTo>
                  <a:pt x="2130030" y="2130948"/>
                </a:moveTo>
                <a:lnTo>
                  <a:pt x="2091938" y="2130948"/>
                </a:lnTo>
                <a:lnTo>
                  <a:pt x="2093208" y="2132218"/>
                </a:lnTo>
                <a:lnTo>
                  <a:pt x="2131300" y="2132218"/>
                </a:lnTo>
                <a:lnTo>
                  <a:pt x="2130030" y="2130948"/>
                </a:lnTo>
                <a:close/>
              </a:path>
              <a:path w="2433955" h="2434590">
                <a:moveTo>
                  <a:pt x="2126222" y="2127138"/>
                </a:moveTo>
                <a:lnTo>
                  <a:pt x="2088130" y="2127138"/>
                </a:lnTo>
                <a:lnTo>
                  <a:pt x="2090669" y="2129678"/>
                </a:lnTo>
                <a:lnTo>
                  <a:pt x="2128761" y="2129678"/>
                </a:lnTo>
                <a:lnTo>
                  <a:pt x="2126222" y="2127138"/>
                </a:lnTo>
                <a:close/>
              </a:path>
              <a:path w="2433955" h="2434590">
                <a:moveTo>
                  <a:pt x="2123683" y="2124598"/>
                </a:moveTo>
                <a:lnTo>
                  <a:pt x="2085591" y="2124598"/>
                </a:lnTo>
                <a:lnTo>
                  <a:pt x="2086861" y="2125868"/>
                </a:lnTo>
                <a:lnTo>
                  <a:pt x="2124952" y="2125868"/>
                </a:lnTo>
                <a:lnTo>
                  <a:pt x="2123683" y="2124598"/>
                </a:lnTo>
                <a:close/>
              </a:path>
              <a:path w="2433955" h="2434590">
                <a:moveTo>
                  <a:pt x="2119875" y="2120788"/>
                </a:moveTo>
                <a:lnTo>
                  <a:pt x="2081783" y="2120788"/>
                </a:lnTo>
                <a:lnTo>
                  <a:pt x="2084322" y="2123328"/>
                </a:lnTo>
                <a:lnTo>
                  <a:pt x="2122413" y="2123328"/>
                </a:lnTo>
                <a:lnTo>
                  <a:pt x="2119875" y="2120788"/>
                </a:lnTo>
                <a:close/>
              </a:path>
              <a:path w="2433955" h="2434590">
                <a:moveTo>
                  <a:pt x="2117336" y="2118248"/>
                </a:moveTo>
                <a:lnTo>
                  <a:pt x="2079244" y="2118248"/>
                </a:lnTo>
                <a:lnTo>
                  <a:pt x="2080513" y="2119518"/>
                </a:lnTo>
                <a:lnTo>
                  <a:pt x="2118605" y="2119518"/>
                </a:lnTo>
                <a:lnTo>
                  <a:pt x="2117336" y="2118248"/>
                </a:lnTo>
                <a:close/>
              </a:path>
              <a:path w="2433955" h="2434590">
                <a:moveTo>
                  <a:pt x="2113527" y="2114438"/>
                </a:moveTo>
                <a:lnTo>
                  <a:pt x="2075435" y="2114438"/>
                </a:lnTo>
                <a:lnTo>
                  <a:pt x="2077974" y="2116978"/>
                </a:lnTo>
                <a:lnTo>
                  <a:pt x="2116066" y="2116978"/>
                </a:lnTo>
                <a:lnTo>
                  <a:pt x="2113527" y="2114438"/>
                </a:lnTo>
                <a:close/>
              </a:path>
              <a:path w="2433955" h="2434590">
                <a:moveTo>
                  <a:pt x="2110988" y="2111898"/>
                </a:moveTo>
                <a:lnTo>
                  <a:pt x="2072897" y="2111898"/>
                </a:lnTo>
                <a:lnTo>
                  <a:pt x="2074166" y="2113168"/>
                </a:lnTo>
                <a:lnTo>
                  <a:pt x="2112258" y="2113168"/>
                </a:lnTo>
                <a:lnTo>
                  <a:pt x="2110988" y="2111898"/>
                </a:lnTo>
                <a:close/>
              </a:path>
              <a:path w="2433955" h="2434590">
                <a:moveTo>
                  <a:pt x="2107180" y="2108088"/>
                </a:moveTo>
                <a:lnTo>
                  <a:pt x="2069088" y="2108088"/>
                </a:lnTo>
                <a:lnTo>
                  <a:pt x="2071627" y="2110628"/>
                </a:lnTo>
                <a:lnTo>
                  <a:pt x="2109719" y="2110628"/>
                </a:lnTo>
                <a:lnTo>
                  <a:pt x="2107180" y="2108088"/>
                </a:lnTo>
                <a:close/>
              </a:path>
              <a:path w="2433955" h="2434590">
                <a:moveTo>
                  <a:pt x="2104641" y="2105548"/>
                </a:moveTo>
                <a:lnTo>
                  <a:pt x="2066549" y="2105548"/>
                </a:lnTo>
                <a:lnTo>
                  <a:pt x="2067819" y="2106818"/>
                </a:lnTo>
                <a:lnTo>
                  <a:pt x="2105911" y="2106818"/>
                </a:lnTo>
                <a:lnTo>
                  <a:pt x="2104641" y="2105548"/>
                </a:lnTo>
                <a:close/>
              </a:path>
              <a:path w="2433955" h="2434590">
                <a:moveTo>
                  <a:pt x="2100833" y="2101738"/>
                </a:moveTo>
                <a:lnTo>
                  <a:pt x="2062741" y="2101738"/>
                </a:lnTo>
                <a:lnTo>
                  <a:pt x="2065280" y="2104278"/>
                </a:lnTo>
                <a:lnTo>
                  <a:pt x="2103372" y="2104278"/>
                </a:lnTo>
                <a:lnTo>
                  <a:pt x="2100833" y="2101738"/>
                </a:lnTo>
                <a:close/>
              </a:path>
              <a:path w="2433955" h="2434590">
                <a:moveTo>
                  <a:pt x="2098294" y="2099198"/>
                </a:moveTo>
                <a:lnTo>
                  <a:pt x="2060202" y="2099198"/>
                </a:lnTo>
                <a:lnTo>
                  <a:pt x="2061471" y="2100468"/>
                </a:lnTo>
                <a:lnTo>
                  <a:pt x="2099563" y="2100468"/>
                </a:lnTo>
                <a:lnTo>
                  <a:pt x="2098294" y="2099198"/>
                </a:lnTo>
                <a:close/>
              </a:path>
              <a:path w="2433955" h="2434590">
                <a:moveTo>
                  <a:pt x="2094485" y="2095388"/>
                </a:moveTo>
                <a:lnTo>
                  <a:pt x="2056394" y="2095388"/>
                </a:lnTo>
                <a:lnTo>
                  <a:pt x="2058933" y="2097928"/>
                </a:lnTo>
                <a:lnTo>
                  <a:pt x="2097024" y="2097928"/>
                </a:lnTo>
                <a:lnTo>
                  <a:pt x="2094485" y="2095388"/>
                </a:lnTo>
                <a:close/>
              </a:path>
              <a:path w="2433955" h="2434590">
                <a:moveTo>
                  <a:pt x="2091947" y="2092848"/>
                </a:moveTo>
                <a:lnTo>
                  <a:pt x="2053855" y="2092848"/>
                </a:lnTo>
                <a:lnTo>
                  <a:pt x="2055124" y="2094118"/>
                </a:lnTo>
                <a:lnTo>
                  <a:pt x="2093216" y="2094118"/>
                </a:lnTo>
                <a:lnTo>
                  <a:pt x="2091947" y="2092848"/>
                </a:lnTo>
                <a:close/>
              </a:path>
              <a:path w="2433955" h="2434590">
                <a:moveTo>
                  <a:pt x="2088138" y="2089038"/>
                </a:moveTo>
                <a:lnTo>
                  <a:pt x="2050046" y="2089038"/>
                </a:lnTo>
                <a:lnTo>
                  <a:pt x="2052585" y="2091578"/>
                </a:lnTo>
                <a:lnTo>
                  <a:pt x="2090677" y="2091578"/>
                </a:lnTo>
                <a:lnTo>
                  <a:pt x="2088138" y="2089038"/>
                </a:lnTo>
                <a:close/>
              </a:path>
              <a:path w="2433955" h="2434590">
                <a:moveTo>
                  <a:pt x="2085599" y="2086498"/>
                </a:moveTo>
                <a:lnTo>
                  <a:pt x="2047508" y="2086498"/>
                </a:lnTo>
                <a:lnTo>
                  <a:pt x="2048777" y="2087768"/>
                </a:lnTo>
                <a:lnTo>
                  <a:pt x="2086869" y="2087768"/>
                </a:lnTo>
                <a:lnTo>
                  <a:pt x="2085599" y="2086498"/>
                </a:lnTo>
                <a:close/>
              </a:path>
              <a:path w="2433955" h="2434590">
                <a:moveTo>
                  <a:pt x="2081791" y="2082688"/>
                </a:moveTo>
                <a:lnTo>
                  <a:pt x="2043699" y="2082688"/>
                </a:lnTo>
                <a:lnTo>
                  <a:pt x="2046238" y="2085228"/>
                </a:lnTo>
                <a:lnTo>
                  <a:pt x="2084330" y="2085228"/>
                </a:lnTo>
                <a:lnTo>
                  <a:pt x="2081791" y="2082688"/>
                </a:lnTo>
                <a:close/>
              </a:path>
              <a:path w="2433955" h="2434590">
                <a:moveTo>
                  <a:pt x="2079252" y="2080148"/>
                </a:moveTo>
                <a:lnTo>
                  <a:pt x="2041160" y="2080148"/>
                </a:lnTo>
                <a:lnTo>
                  <a:pt x="2042430" y="2081418"/>
                </a:lnTo>
                <a:lnTo>
                  <a:pt x="2080521" y="2081418"/>
                </a:lnTo>
                <a:lnTo>
                  <a:pt x="2079252" y="2080148"/>
                </a:lnTo>
                <a:close/>
              </a:path>
              <a:path w="2433955" h="2434590">
                <a:moveTo>
                  <a:pt x="2072905" y="2073798"/>
                </a:moveTo>
                <a:lnTo>
                  <a:pt x="2034813" y="2073798"/>
                </a:lnTo>
                <a:lnTo>
                  <a:pt x="2039891" y="2078878"/>
                </a:lnTo>
                <a:lnTo>
                  <a:pt x="2077983" y="2078878"/>
                </a:lnTo>
                <a:lnTo>
                  <a:pt x="2072905" y="2073798"/>
                </a:lnTo>
                <a:close/>
              </a:path>
              <a:path w="2433955" h="2434590">
                <a:moveTo>
                  <a:pt x="2066558" y="2067448"/>
                </a:moveTo>
                <a:lnTo>
                  <a:pt x="2028466" y="2067448"/>
                </a:lnTo>
                <a:lnTo>
                  <a:pt x="2033544" y="2072528"/>
                </a:lnTo>
                <a:lnTo>
                  <a:pt x="2071635" y="2072528"/>
                </a:lnTo>
                <a:lnTo>
                  <a:pt x="2066558" y="2067448"/>
                </a:lnTo>
                <a:close/>
              </a:path>
              <a:path w="2433955" h="2434590">
                <a:moveTo>
                  <a:pt x="2060210" y="2061098"/>
                </a:moveTo>
                <a:lnTo>
                  <a:pt x="2022118" y="2061098"/>
                </a:lnTo>
                <a:lnTo>
                  <a:pt x="2027196" y="2066178"/>
                </a:lnTo>
                <a:lnTo>
                  <a:pt x="2065288" y="2066178"/>
                </a:lnTo>
                <a:lnTo>
                  <a:pt x="2060210" y="2061098"/>
                </a:lnTo>
                <a:close/>
              </a:path>
              <a:path w="2433955" h="2434590">
                <a:moveTo>
                  <a:pt x="2053863" y="2054748"/>
                </a:moveTo>
                <a:lnTo>
                  <a:pt x="2015771" y="2054748"/>
                </a:lnTo>
                <a:lnTo>
                  <a:pt x="2020849" y="2059828"/>
                </a:lnTo>
                <a:lnTo>
                  <a:pt x="2058941" y="2059828"/>
                </a:lnTo>
                <a:lnTo>
                  <a:pt x="2053863" y="2054748"/>
                </a:lnTo>
                <a:close/>
              </a:path>
              <a:path w="2433955" h="2434590">
                <a:moveTo>
                  <a:pt x="2047516" y="2048398"/>
                </a:moveTo>
                <a:lnTo>
                  <a:pt x="2009424" y="2048398"/>
                </a:lnTo>
                <a:lnTo>
                  <a:pt x="2014502" y="2053478"/>
                </a:lnTo>
                <a:lnTo>
                  <a:pt x="2052594" y="2053478"/>
                </a:lnTo>
                <a:lnTo>
                  <a:pt x="2047516" y="2048398"/>
                </a:lnTo>
                <a:close/>
              </a:path>
              <a:path w="2433955" h="2434590">
                <a:moveTo>
                  <a:pt x="2041168" y="2042048"/>
                </a:moveTo>
                <a:lnTo>
                  <a:pt x="2003077" y="2042048"/>
                </a:lnTo>
                <a:lnTo>
                  <a:pt x="2008154" y="2047128"/>
                </a:lnTo>
                <a:lnTo>
                  <a:pt x="2046246" y="2047128"/>
                </a:lnTo>
                <a:lnTo>
                  <a:pt x="2041168" y="2042048"/>
                </a:lnTo>
                <a:close/>
              </a:path>
              <a:path w="2433955" h="2434590">
                <a:moveTo>
                  <a:pt x="2034821" y="2035698"/>
                </a:moveTo>
                <a:lnTo>
                  <a:pt x="1996729" y="2035698"/>
                </a:lnTo>
                <a:lnTo>
                  <a:pt x="2001807" y="2040778"/>
                </a:lnTo>
                <a:lnTo>
                  <a:pt x="2039899" y="2040778"/>
                </a:lnTo>
                <a:lnTo>
                  <a:pt x="2034821" y="2035698"/>
                </a:lnTo>
                <a:close/>
              </a:path>
              <a:path w="2433955" h="2434590">
                <a:moveTo>
                  <a:pt x="2029743" y="2030618"/>
                </a:moveTo>
                <a:lnTo>
                  <a:pt x="1991652" y="2030618"/>
                </a:lnTo>
                <a:lnTo>
                  <a:pt x="1995460" y="2034428"/>
                </a:lnTo>
                <a:lnTo>
                  <a:pt x="2033552" y="2034428"/>
                </a:lnTo>
                <a:lnTo>
                  <a:pt x="2029743" y="2030618"/>
                </a:lnTo>
                <a:close/>
              </a:path>
              <a:path w="2433955" h="2434590">
                <a:moveTo>
                  <a:pt x="2023396" y="2024268"/>
                </a:moveTo>
                <a:lnTo>
                  <a:pt x="1985304" y="2024268"/>
                </a:lnTo>
                <a:lnTo>
                  <a:pt x="1990382" y="2029348"/>
                </a:lnTo>
                <a:lnTo>
                  <a:pt x="2028474" y="2029348"/>
                </a:lnTo>
                <a:lnTo>
                  <a:pt x="2023396" y="2024268"/>
                </a:lnTo>
                <a:close/>
              </a:path>
              <a:path w="2433955" h="2434590">
                <a:moveTo>
                  <a:pt x="2017049" y="2017918"/>
                </a:moveTo>
                <a:lnTo>
                  <a:pt x="1978957" y="2017918"/>
                </a:lnTo>
                <a:lnTo>
                  <a:pt x="1984035" y="2022998"/>
                </a:lnTo>
                <a:lnTo>
                  <a:pt x="2022127" y="2022998"/>
                </a:lnTo>
                <a:lnTo>
                  <a:pt x="2017049" y="2017918"/>
                </a:lnTo>
                <a:close/>
              </a:path>
              <a:path w="2433955" h="2434590">
                <a:moveTo>
                  <a:pt x="2010702" y="2011568"/>
                </a:moveTo>
                <a:lnTo>
                  <a:pt x="1972610" y="2011568"/>
                </a:lnTo>
                <a:lnTo>
                  <a:pt x="1977688" y="2016648"/>
                </a:lnTo>
                <a:lnTo>
                  <a:pt x="2015779" y="2016648"/>
                </a:lnTo>
                <a:lnTo>
                  <a:pt x="2010702" y="2011568"/>
                </a:lnTo>
                <a:close/>
              </a:path>
              <a:path w="2433955" h="2434590">
                <a:moveTo>
                  <a:pt x="2004354" y="2005218"/>
                </a:moveTo>
                <a:lnTo>
                  <a:pt x="1966263" y="2005218"/>
                </a:lnTo>
                <a:lnTo>
                  <a:pt x="1971340" y="2010298"/>
                </a:lnTo>
                <a:lnTo>
                  <a:pt x="2009432" y="2010298"/>
                </a:lnTo>
                <a:lnTo>
                  <a:pt x="2004354" y="2005218"/>
                </a:lnTo>
                <a:close/>
              </a:path>
              <a:path w="2433955" h="2434590">
                <a:moveTo>
                  <a:pt x="1998007" y="1998868"/>
                </a:moveTo>
                <a:lnTo>
                  <a:pt x="1959915" y="1998868"/>
                </a:lnTo>
                <a:lnTo>
                  <a:pt x="1964993" y="2003948"/>
                </a:lnTo>
                <a:lnTo>
                  <a:pt x="2003085" y="2003948"/>
                </a:lnTo>
                <a:lnTo>
                  <a:pt x="1998007" y="1998868"/>
                </a:lnTo>
                <a:close/>
              </a:path>
              <a:path w="2433955" h="2434590">
                <a:moveTo>
                  <a:pt x="1991660" y="1992518"/>
                </a:moveTo>
                <a:lnTo>
                  <a:pt x="1953568" y="1992518"/>
                </a:lnTo>
                <a:lnTo>
                  <a:pt x="1958646" y="1997598"/>
                </a:lnTo>
                <a:lnTo>
                  <a:pt x="1996738" y="1997598"/>
                </a:lnTo>
                <a:lnTo>
                  <a:pt x="1991660" y="1992518"/>
                </a:lnTo>
                <a:close/>
              </a:path>
              <a:path w="2433955" h="2434590">
                <a:moveTo>
                  <a:pt x="1985313" y="1986168"/>
                </a:moveTo>
                <a:lnTo>
                  <a:pt x="1947221" y="1986168"/>
                </a:lnTo>
                <a:lnTo>
                  <a:pt x="1952299" y="1991248"/>
                </a:lnTo>
                <a:lnTo>
                  <a:pt x="1990390" y="1991248"/>
                </a:lnTo>
                <a:lnTo>
                  <a:pt x="1985313" y="1986168"/>
                </a:lnTo>
                <a:close/>
              </a:path>
              <a:path w="2433955" h="2434590">
                <a:moveTo>
                  <a:pt x="1978965" y="1979818"/>
                </a:moveTo>
                <a:lnTo>
                  <a:pt x="1940873" y="1979818"/>
                </a:lnTo>
                <a:lnTo>
                  <a:pt x="1945951" y="1984898"/>
                </a:lnTo>
                <a:lnTo>
                  <a:pt x="1984043" y="1984898"/>
                </a:lnTo>
                <a:lnTo>
                  <a:pt x="1978965" y="1979818"/>
                </a:lnTo>
                <a:close/>
              </a:path>
              <a:path w="2433955" h="2434590">
                <a:moveTo>
                  <a:pt x="1972618" y="1973468"/>
                </a:moveTo>
                <a:lnTo>
                  <a:pt x="1934526" y="1973468"/>
                </a:lnTo>
                <a:lnTo>
                  <a:pt x="1939604" y="1978548"/>
                </a:lnTo>
                <a:lnTo>
                  <a:pt x="1977696" y="1978548"/>
                </a:lnTo>
                <a:lnTo>
                  <a:pt x="1972618" y="1973468"/>
                </a:lnTo>
                <a:close/>
              </a:path>
              <a:path w="2433955" h="2434590">
                <a:moveTo>
                  <a:pt x="1966271" y="1967118"/>
                </a:moveTo>
                <a:lnTo>
                  <a:pt x="1928179" y="1967118"/>
                </a:lnTo>
                <a:lnTo>
                  <a:pt x="1933257" y="1972198"/>
                </a:lnTo>
                <a:lnTo>
                  <a:pt x="1971349" y="1972198"/>
                </a:lnTo>
                <a:lnTo>
                  <a:pt x="1966271" y="1967118"/>
                </a:lnTo>
                <a:close/>
              </a:path>
              <a:path w="2433955" h="2434590">
                <a:moveTo>
                  <a:pt x="1959923" y="1960768"/>
                </a:moveTo>
                <a:lnTo>
                  <a:pt x="1921832" y="1960768"/>
                </a:lnTo>
                <a:lnTo>
                  <a:pt x="1926909" y="1965848"/>
                </a:lnTo>
                <a:lnTo>
                  <a:pt x="1965001" y="1965848"/>
                </a:lnTo>
                <a:lnTo>
                  <a:pt x="1959923" y="1960768"/>
                </a:lnTo>
                <a:close/>
              </a:path>
              <a:path w="2433955" h="2434590">
                <a:moveTo>
                  <a:pt x="1953576" y="1954418"/>
                </a:moveTo>
                <a:lnTo>
                  <a:pt x="1915484" y="1954418"/>
                </a:lnTo>
                <a:lnTo>
                  <a:pt x="1920562" y="1959498"/>
                </a:lnTo>
                <a:lnTo>
                  <a:pt x="1958654" y="1959498"/>
                </a:lnTo>
                <a:lnTo>
                  <a:pt x="1953576" y="1954418"/>
                </a:lnTo>
                <a:close/>
              </a:path>
              <a:path w="2433955" h="2434590">
                <a:moveTo>
                  <a:pt x="1947229" y="1948068"/>
                </a:moveTo>
                <a:lnTo>
                  <a:pt x="1909137" y="1948068"/>
                </a:lnTo>
                <a:lnTo>
                  <a:pt x="1914215" y="1953148"/>
                </a:lnTo>
                <a:lnTo>
                  <a:pt x="1952307" y="1953148"/>
                </a:lnTo>
                <a:lnTo>
                  <a:pt x="1947229" y="1948068"/>
                </a:lnTo>
                <a:close/>
              </a:path>
              <a:path w="2433955" h="2434590">
                <a:moveTo>
                  <a:pt x="1940882" y="1941718"/>
                </a:moveTo>
                <a:lnTo>
                  <a:pt x="1902790" y="1941718"/>
                </a:lnTo>
                <a:lnTo>
                  <a:pt x="1907868" y="1946798"/>
                </a:lnTo>
                <a:lnTo>
                  <a:pt x="1945959" y="1946798"/>
                </a:lnTo>
                <a:lnTo>
                  <a:pt x="1940882" y="1941718"/>
                </a:lnTo>
                <a:close/>
              </a:path>
              <a:path w="2433955" h="2434590">
                <a:moveTo>
                  <a:pt x="1934534" y="1935368"/>
                </a:moveTo>
                <a:lnTo>
                  <a:pt x="1896443" y="1935368"/>
                </a:lnTo>
                <a:lnTo>
                  <a:pt x="1901520" y="1940448"/>
                </a:lnTo>
                <a:lnTo>
                  <a:pt x="1939612" y="1940448"/>
                </a:lnTo>
                <a:lnTo>
                  <a:pt x="1934534" y="1935368"/>
                </a:lnTo>
                <a:close/>
              </a:path>
              <a:path w="2433955" h="2434590">
                <a:moveTo>
                  <a:pt x="1928187" y="1929018"/>
                </a:moveTo>
                <a:lnTo>
                  <a:pt x="1890095" y="1929018"/>
                </a:lnTo>
                <a:lnTo>
                  <a:pt x="1895173" y="1934098"/>
                </a:lnTo>
                <a:lnTo>
                  <a:pt x="1933265" y="1934098"/>
                </a:lnTo>
                <a:lnTo>
                  <a:pt x="1928187" y="1929018"/>
                </a:lnTo>
                <a:close/>
              </a:path>
              <a:path w="2433955" h="2434590">
                <a:moveTo>
                  <a:pt x="1921840" y="1922668"/>
                </a:moveTo>
                <a:lnTo>
                  <a:pt x="1883748" y="1922668"/>
                </a:lnTo>
                <a:lnTo>
                  <a:pt x="1888826" y="1927748"/>
                </a:lnTo>
                <a:lnTo>
                  <a:pt x="1926918" y="1927748"/>
                </a:lnTo>
                <a:lnTo>
                  <a:pt x="1921840" y="1922668"/>
                </a:lnTo>
                <a:close/>
              </a:path>
              <a:path w="2433955" h="2434590">
                <a:moveTo>
                  <a:pt x="1915493" y="1916318"/>
                </a:moveTo>
                <a:lnTo>
                  <a:pt x="1877401" y="1916318"/>
                </a:lnTo>
                <a:lnTo>
                  <a:pt x="1882479" y="1921398"/>
                </a:lnTo>
                <a:lnTo>
                  <a:pt x="1920570" y="1921398"/>
                </a:lnTo>
                <a:lnTo>
                  <a:pt x="1915493" y="1916318"/>
                </a:lnTo>
                <a:close/>
              </a:path>
              <a:path w="2433955" h="2434590">
                <a:moveTo>
                  <a:pt x="1909145" y="1909968"/>
                </a:moveTo>
                <a:lnTo>
                  <a:pt x="1871054" y="1909968"/>
                </a:lnTo>
                <a:lnTo>
                  <a:pt x="1876131" y="1915048"/>
                </a:lnTo>
                <a:lnTo>
                  <a:pt x="1914223" y="1915048"/>
                </a:lnTo>
                <a:lnTo>
                  <a:pt x="1909145" y="1909968"/>
                </a:lnTo>
                <a:close/>
              </a:path>
              <a:path w="2433955" h="2434590">
                <a:moveTo>
                  <a:pt x="1902798" y="1903618"/>
                </a:moveTo>
                <a:lnTo>
                  <a:pt x="1864706" y="1903618"/>
                </a:lnTo>
                <a:lnTo>
                  <a:pt x="1869784" y="1908698"/>
                </a:lnTo>
                <a:lnTo>
                  <a:pt x="1907876" y="1908698"/>
                </a:lnTo>
                <a:lnTo>
                  <a:pt x="1902798" y="1903618"/>
                </a:lnTo>
                <a:close/>
              </a:path>
              <a:path w="2433955" h="2434590">
                <a:moveTo>
                  <a:pt x="1896451" y="1897268"/>
                </a:moveTo>
                <a:lnTo>
                  <a:pt x="1858359" y="1897268"/>
                </a:lnTo>
                <a:lnTo>
                  <a:pt x="1863437" y="1902348"/>
                </a:lnTo>
                <a:lnTo>
                  <a:pt x="1901529" y="1902348"/>
                </a:lnTo>
                <a:lnTo>
                  <a:pt x="1896451" y="1897268"/>
                </a:lnTo>
                <a:close/>
              </a:path>
              <a:path w="2433955" h="2434590">
                <a:moveTo>
                  <a:pt x="1890104" y="1890918"/>
                </a:moveTo>
                <a:lnTo>
                  <a:pt x="1852012" y="1890918"/>
                </a:lnTo>
                <a:lnTo>
                  <a:pt x="1857090" y="1895998"/>
                </a:lnTo>
                <a:lnTo>
                  <a:pt x="1895181" y="1895998"/>
                </a:lnTo>
                <a:lnTo>
                  <a:pt x="1890104" y="1890918"/>
                </a:lnTo>
                <a:close/>
              </a:path>
              <a:path w="2433955" h="2434590">
                <a:moveTo>
                  <a:pt x="1883756" y="1884568"/>
                </a:moveTo>
                <a:lnTo>
                  <a:pt x="1845664" y="1884568"/>
                </a:lnTo>
                <a:lnTo>
                  <a:pt x="1850742" y="1889648"/>
                </a:lnTo>
                <a:lnTo>
                  <a:pt x="1888834" y="1889648"/>
                </a:lnTo>
                <a:lnTo>
                  <a:pt x="1883756" y="1884568"/>
                </a:lnTo>
                <a:close/>
              </a:path>
              <a:path w="2433955" h="2434590">
                <a:moveTo>
                  <a:pt x="1877409" y="1878218"/>
                </a:moveTo>
                <a:lnTo>
                  <a:pt x="1839317" y="1878218"/>
                </a:lnTo>
                <a:lnTo>
                  <a:pt x="1844395" y="1883298"/>
                </a:lnTo>
                <a:lnTo>
                  <a:pt x="1882487" y="1883298"/>
                </a:lnTo>
                <a:lnTo>
                  <a:pt x="1877409" y="1878218"/>
                </a:lnTo>
                <a:close/>
              </a:path>
              <a:path w="2433955" h="2434590">
                <a:moveTo>
                  <a:pt x="1871062" y="1871868"/>
                </a:moveTo>
                <a:lnTo>
                  <a:pt x="1832970" y="1871868"/>
                </a:lnTo>
                <a:lnTo>
                  <a:pt x="1838048" y="1876948"/>
                </a:lnTo>
                <a:lnTo>
                  <a:pt x="1876140" y="1876948"/>
                </a:lnTo>
                <a:lnTo>
                  <a:pt x="1871062" y="1871868"/>
                </a:lnTo>
                <a:close/>
              </a:path>
              <a:path w="2433955" h="2434590">
                <a:moveTo>
                  <a:pt x="1864714" y="1865518"/>
                </a:moveTo>
                <a:lnTo>
                  <a:pt x="1826623" y="1865518"/>
                </a:lnTo>
                <a:lnTo>
                  <a:pt x="1831700" y="1870598"/>
                </a:lnTo>
                <a:lnTo>
                  <a:pt x="1869792" y="1870598"/>
                </a:lnTo>
                <a:lnTo>
                  <a:pt x="1864714" y="1865518"/>
                </a:lnTo>
                <a:close/>
              </a:path>
              <a:path w="2433955" h="2434590">
                <a:moveTo>
                  <a:pt x="1858367" y="1859168"/>
                </a:moveTo>
                <a:lnTo>
                  <a:pt x="1820275" y="1859168"/>
                </a:lnTo>
                <a:lnTo>
                  <a:pt x="1825353" y="1864248"/>
                </a:lnTo>
                <a:lnTo>
                  <a:pt x="1863445" y="1864248"/>
                </a:lnTo>
                <a:lnTo>
                  <a:pt x="1858367" y="1859168"/>
                </a:lnTo>
                <a:close/>
              </a:path>
              <a:path w="2433955" h="2434590">
                <a:moveTo>
                  <a:pt x="1852020" y="1852818"/>
                </a:moveTo>
                <a:lnTo>
                  <a:pt x="1813928" y="1852818"/>
                </a:lnTo>
                <a:lnTo>
                  <a:pt x="1819006" y="1857898"/>
                </a:lnTo>
                <a:lnTo>
                  <a:pt x="1857098" y="1857898"/>
                </a:lnTo>
                <a:lnTo>
                  <a:pt x="1852020" y="1852818"/>
                </a:lnTo>
                <a:close/>
              </a:path>
              <a:path w="2433955" h="2434590">
                <a:moveTo>
                  <a:pt x="1845673" y="1846468"/>
                </a:moveTo>
                <a:lnTo>
                  <a:pt x="1807581" y="1846468"/>
                </a:lnTo>
                <a:lnTo>
                  <a:pt x="1812659" y="1851548"/>
                </a:lnTo>
                <a:lnTo>
                  <a:pt x="1850750" y="1851548"/>
                </a:lnTo>
                <a:lnTo>
                  <a:pt x="1845673" y="1846468"/>
                </a:lnTo>
                <a:close/>
              </a:path>
              <a:path w="2433955" h="2434590">
                <a:moveTo>
                  <a:pt x="1839325" y="1840118"/>
                </a:moveTo>
                <a:lnTo>
                  <a:pt x="1801234" y="1840118"/>
                </a:lnTo>
                <a:lnTo>
                  <a:pt x="1806311" y="1845198"/>
                </a:lnTo>
                <a:lnTo>
                  <a:pt x="1844403" y="1845198"/>
                </a:lnTo>
                <a:lnTo>
                  <a:pt x="1839325" y="1840118"/>
                </a:lnTo>
                <a:close/>
              </a:path>
              <a:path w="2433955" h="2434590">
                <a:moveTo>
                  <a:pt x="1832978" y="1833768"/>
                </a:moveTo>
                <a:lnTo>
                  <a:pt x="1794886" y="1833768"/>
                </a:lnTo>
                <a:lnTo>
                  <a:pt x="1799964" y="1838848"/>
                </a:lnTo>
                <a:lnTo>
                  <a:pt x="1838056" y="1838848"/>
                </a:lnTo>
                <a:lnTo>
                  <a:pt x="1832978" y="1833768"/>
                </a:lnTo>
                <a:close/>
              </a:path>
              <a:path w="2433955" h="2434590">
                <a:moveTo>
                  <a:pt x="1624788" y="1625488"/>
                </a:moveTo>
                <a:lnTo>
                  <a:pt x="1586696" y="1625488"/>
                </a:lnTo>
                <a:lnTo>
                  <a:pt x="1793617" y="1832498"/>
                </a:lnTo>
                <a:lnTo>
                  <a:pt x="1831709" y="1832498"/>
                </a:lnTo>
                <a:lnTo>
                  <a:pt x="1624788" y="1625488"/>
                </a:lnTo>
                <a:close/>
              </a:path>
            </a:pathLst>
          </a:custGeom>
          <a:solidFill>
            <a:srgbClr val="003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1" name="bg object 31"/>
          <p:cNvSpPr/>
          <p:nvPr/>
        </p:nvSpPr>
        <p:spPr>
          <a:xfrm>
            <a:off x="1" y="4456549"/>
            <a:ext cx="3194473" cy="2396490"/>
          </a:xfrm>
          <a:custGeom>
            <a:avLst/>
            <a:gdLst/>
            <a:ahLst/>
            <a:cxnLst/>
            <a:rect l="l" t="t" r="r" b="b"/>
            <a:pathLst>
              <a:path w="2395855" h="2396490">
                <a:moveTo>
                  <a:pt x="0" y="0"/>
                </a:moveTo>
                <a:lnTo>
                  <a:pt x="0" y="3690"/>
                </a:lnTo>
                <a:lnTo>
                  <a:pt x="3688" y="3690"/>
                </a:lnTo>
                <a:lnTo>
                  <a:pt x="0" y="0"/>
                </a:lnTo>
                <a:close/>
              </a:path>
              <a:path w="2395855" h="2396490">
                <a:moveTo>
                  <a:pt x="3688" y="3690"/>
                </a:moveTo>
                <a:lnTo>
                  <a:pt x="0" y="3690"/>
                </a:lnTo>
                <a:lnTo>
                  <a:pt x="0" y="10040"/>
                </a:lnTo>
                <a:lnTo>
                  <a:pt x="10035" y="10040"/>
                </a:lnTo>
                <a:lnTo>
                  <a:pt x="3688" y="3690"/>
                </a:lnTo>
                <a:close/>
              </a:path>
              <a:path w="2395855" h="2396490">
                <a:moveTo>
                  <a:pt x="10035" y="10040"/>
                </a:moveTo>
                <a:lnTo>
                  <a:pt x="0" y="10040"/>
                </a:lnTo>
                <a:lnTo>
                  <a:pt x="0" y="16390"/>
                </a:lnTo>
                <a:lnTo>
                  <a:pt x="16383" y="16390"/>
                </a:lnTo>
                <a:lnTo>
                  <a:pt x="10035" y="10040"/>
                </a:lnTo>
                <a:close/>
              </a:path>
              <a:path w="2395855" h="2396490">
                <a:moveTo>
                  <a:pt x="16383" y="16390"/>
                </a:moveTo>
                <a:lnTo>
                  <a:pt x="0" y="16390"/>
                </a:lnTo>
                <a:lnTo>
                  <a:pt x="0" y="22740"/>
                </a:lnTo>
                <a:lnTo>
                  <a:pt x="22730" y="22740"/>
                </a:lnTo>
                <a:lnTo>
                  <a:pt x="16383" y="16390"/>
                </a:lnTo>
                <a:close/>
              </a:path>
              <a:path w="2395855" h="2396490">
                <a:moveTo>
                  <a:pt x="22730" y="22740"/>
                </a:moveTo>
                <a:lnTo>
                  <a:pt x="0" y="22740"/>
                </a:lnTo>
                <a:lnTo>
                  <a:pt x="0" y="29090"/>
                </a:lnTo>
                <a:lnTo>
                  <a:pt x="29077" y="29090"/>
                </a:lnTo>
                <a:lnTo>
                  <a:pt x="22730" y="22740"/>
                </a:lnTo>
                <a:close/>
              </a:path>
              <a:path w="2395855" h="2396490">
                <a:moveTo>
                  <a:pt x="29077" y="29090"/>
                </a:moveTo>
                <a:lnTo>
                  <a:pt x="0" y="29090"/>
                </a:lnTo>
                <a:lnTo>
                  <a:pt x="0" y="35440"/>
                </a:lnTo>
                <a:lnTo>
                  <a:pt x="35424" y="35440"/>
                </a:lnTo>
                <a:lnTo>
                  <a:pt x="29077" y="29090"/>
                </a:lnTo>
                <a:close/>
              </a:path>
              <a:path w="2395855" h="2396490">
                <a:moveTo>
                  <a:pt x="35424" y="35440"/>
                </a:moveTo>
                <a:lnTo>
                  <a:pt x="0" y="35440"/>
                </a:lnTo>
                <a:lnTo>
                  <a:pt x="0" y="37852"/>
                </a:lnTo>
                <a:lnTo>
                  <a:pt x="10292" y="48140"/>
                </a:lnTo>
                <a:lnTo>
                  <a:pt x="48119" y="48140"/>
                </a:lnTo>
                <a:lnTo>
                  <a:pt x="35424" y="35440"/>
                </a:lnTo>
                <a:close/>
              </a:path>
              <a:path w="2395855" h="2396490">
                <a:moveTo>
                  <a:pt x="48119" y="48140"/>
                </a:moveTo>
                <a:lnTo>
                  <a:pt x="10292" y="48140"/>
                </a:lnTo>
                <a:lnTo>
                  <a:pt x="16645" y="54490"/>
                </a:lnTo>
                <a:lnTo>
                  <a:pt x="54466" y="54490"/>
                </a:lnTo>
                <a:lnTo>
                  <a:pt x="48119" y="48140"/>
                </a:lnTo>
                <a:close/>
              </a:path>
              <a:path w="2395855" h="2396490">
                <a:moveTo>
                  <a:pt x="54466" y="54490"/>
                </a:moveTo>
                <a:lnTo>
                  <a:pt x="16645" y="54490"/>
                </a:lnTo>
                <a:lnTo>
                  <a:pt x="22997" y="60840"/>
                </a:lnTo>
                <a:lnTo>
                  <a:pt x="60813" y="60840"/>
                </a:lnTo>
                <a:lnTo>
                  <a:pt x="54466" y="54490"/>
                </a:lnTo>
                <a:close/>
              </a:path>
              <a:path w="2395855" h="2396490">
                <a:moveTo>
                  <a:pt x="60813" y="60840"/>
                </a:moveTo>
                <a:lnTo>
                  <a:pt x="22997" y="60840"/>
                </a:lnTo>
                <a:lnTo>
                  <a:pt x="29350" y="67190"/>
                </a:lnTo>
                <a:lnTo>
                  <a:pt x="67161" y="67190"/>
                </a:lnTo>
                <a:lnTo>
                  <a:pt x="60813" y="60840"/>
                </a:lnTo>
                <a:close/>
              </a:path>
              <a:path w="2395855" h="2396490">
                <a:moveTo>
                  <a:pt x="67161" y="67190"/>
                </a:moveTo>
                <a:lnTo>
                  <a:pt x="29350" y="67190"/>
                </a:lnTo>
                <a:lnTo>
                  <a:pt x="42056" y="79890"/>
                </a:lnTo>
                <a:lnTo>
                  <a:pt x="79855" y="79890"/>
                </a:lnTo>
                <a:lnTo>
                  <a:pt x="67161" y="67190"/>
                </a:lnTo>
                <a:close/>
              </a:path>
              <a:path w="2395855" h="2396490">
                <a:moveTo>
                  <a:pt x="79855" y="79890"/>
                </a:moveTo>
                <a:lnTo>
                  <a:pt x="42056" y="79890"/>
                </a:lnTo>
                <a:lnTo>
                  <a:pt x="48408" y="86240"/>
                </a:lnTo>
                <a:lnTo>
                  <a:pt x="86203" y="86240"/>
                </a:lnTo>
                <a:lnTo>
                  <a:pt x="79855" y="79890"/>
                </a:lnTo>
                <a:close/>
              </a:path>
              <a:path w="2395855" h="2396490">
                <a:moveTo>
                  <a:pt x="86203" y="86240"/>
                </a:moveTo>
                <a:lnTo>
                  <a:pt x="48408" y="86240"/>
                </a:lnTo>
                <a:lnTo>
                  <a:pt x="61114" y="98940"/>
                </a:lnTo>
                <a:lnTo>
                  <a:pt x="98897" y="98940"/>
                </a:lnTo>
                <a:lnTo>
                  <a:pt x="86203" y="86240"/>
                </a:lnTo>
                <a:close/>
              </a:path>
              <a:path w="2395855" h="2396490">
                <a:moveTo>
                  <a:pt x="98897" y="98940"/>
                </a:moveTo>
                <a:lnTo>
                  <a:pt x="61114" y="98940"/>
                </a:lnTo>
                <a:lnTo>
                  <a:pt x="73819" y="111640"/>
                </a:lnTo>
                <a:lnTo>
                  <a:pt x="111592" y="111640"/>
                </a:lnTo>
                <a:lnTo>
                  <a:pt x="98897" y="98940"/>
                </a:lnTo>
                <a:close/>
              </a:path>
              <a:path w="2395855" h="2396490">
                <a:moveTo>
                  <a:pt x="111592" y="111640"/>
                </a:moveTo>
                <a:lnTo>
                  <a:pt x="73819" y="111640"/>
                </a:lnTo>
                <a:lnTo>
                  <a:pt x="80172" y="117990"/>
                </a:lnTo>
                <a:lnTo>
                  <a:pt x="117939" y="117990"/>
                </a:lnTo>
                <a:lnTo>
                  <a:pt x="111592" y="111640"/>
                </a:lnTo>
                <a:close/>
              </a:path>
              <a:path w="2395855" h="2396490">
                <a:moveTo>
                  <a:pt x="117939" y="117990"/>
                </a:moveTo>
                <a:lnTo>
                  <a:pt x="80172" y="117990"/>
                </a:lnTo>
                <a:lnTo>
                  <a:pt x="92877" y="130690"/>
                </a:lnTo>
                <a:lnTo>
                  <a:pt x="130633" y="130690"/>
                </a:lnTo>
                <a:lnTo>
                  <a:pt x="117939" y="117990"/>
                </a:lnTo>
                <a:close/>
              </a:path>
              <a:path w="2395855" h="2396490">
                <a:moveTo>
                  <a:pt x="130633" y="130690"/>
                </a:moveTo>
                <a:lnTo>
                  <a:pt x="92877" y="130690"/>
                </a:lnTo>
                <a:lnTo>
                  <a:pt x="99230" y="137040"/>
                </a:lnTo>
                <a:lnTo>
                  <a:pt x="136981" y="137040"/>
                </a:lnTo>
                <a:lnTo>
                  <a:pt x="130633" y="130690"/>
                </a:lnTo>
                <a:close/>
              </a:path>
              <a:path w="2395855" h="2396490">
                <a:moveTo>
                  <a:pt x="136981" y="137040"/>
                </a:moveTo>
                <a:lnTo>
                  <a:pt x="99230" y="137040"/>
                </a:lnTo>
                <a:lnTo>
                  <a:pt x="105583" y="143390"/>
                </a:lnTo>
                <a:lnTo>
                  <a:pt x="143328" y="143390"/>
                </a:lnTo>
                <a:lnTo>
                  <a:pt x="136981" y="137040"/>
                </a:lnTo>
                <a:close/>
              </a:path>
              <a:path w="2395855" h="2396490">
                <a:moveTo>
                  <a:pt x="143328" y="143390"/>
                </a:moveTo>
                <a:lnTo>
                  <a:pt x="105583" y="143390"/>
                </a:lnTo>
                <a:lnTo>
                  <a:pt x="111936" y="149740"/>
                </a:lnTo>
                <a:lnTo>
                  <a:pt x="149675" y="149740"/>
                </a:lnTo>
                <a:lnTo>
                  <a:pt x="143328" y="143390"/>
                </a:lnTo>
                <a:close/>
              </a:path>
              <a:path w="2395855" h="2396490">
                <a:moveTo>
                  <a:pt x="149675" y="149740"/>
                </a:moveTo>
                <a:lnTo>
                  <a:pt x="111936" y="149740"/>
                </a:lnTo>
                <a:lnTo>
                  <a:pt x="118288" y="156090"/>
                </a:lnTo>
                <a:lnTo>
                  <a:pt x="156022" y="156090"/>
                </a:lnTo>
                <a:lnTo>
                  <a:pt x="149675" y="149740"/>
                </a:lnTo>
                <a:close/>
              </a:path>
              <a:path w="2395855" h="2396490">
                <a:moveTo>
                  <a:pt x="156022" y="156090"/>
                </a:moveTo>
                <a:lnTo>
                  <a:pt x="118288" y="156090"/>
                </a:lnTo>
                <a:lnTo>
                  <a:pt x="124641" y="162440"/>
                </a:lnTo>
                <a:lnTo>
                  <a:pt x="162370" y="162440"/>
                </a:lnTo>
                <a:lnTo>
                  <a:pt x="156022" y="156090"/>
                </a:lnTo>
                <a:close/>
              </a:path>
              <a:path w="2395855" h="2396490">
                <a:moveTo>
                  <a:pt x="162370" y="162440"/>
                </a:moveTo>
                <a:lnTo>
                  <a:pt x="124641" y="162440"/>
                </a:lnTo>
                <a:lnTo>
                  <a:pt x="130994" y="168790"/>
                </a:lnTo>
                <a:lnTo>
                  <a:pt x="168717" y="168790"/>
                </a:lnTo>
                <a:lnTo>
                  <a:pt x="162370" y="162440"/>
                </a:lnTo>
                <a:close/>
              </a:path>
              <a:path w="2395855" h="2396490">
                <a:moveTo>
                  <a:pt x="168717" y="168790"/>
                </a:moveTo>
                <a:lnTo>
                  <a:pt x="130994" y="168790"/>
                </a:lnTo>
                <a:lnTo>
                  <a:pt x="137347" y="175140"/>
                </a:lnTo>
                <a:lnTo>
                  <a:pt x="175064" y="175140"/>
                </a:lnTo>
                <a:lnTo>
                  <a:pt x="168717" y="168790"/>
                </a:lnTo>
                <a:close/>
              </a:path>
              <a:path w="2395855" h="2396490">
                <a:moveTo>
                  <a:pt x="175064" y="175140"/>
                </a:moveTo>
                <a:lnTo>
                  <a:pt x="137347" y="175140"/>
                </a:lnTo>
                <a:lnTo>
                  <a:pt x="143699" y="181490"/>
                </a:lnTo>
                <a:lnTo>
                  <a:pt x="181412" y="181490"/>
                </a:lnTo>
                <a:lnTo>
                  <a:pt x="175064" y="175140"/>
                </a:lnTo>
                <a:close/>
              </a:path>
              <a:path w="2395855" h="2396490">
                <a:moveTo>
                  <a:pt x="181412" y="181490"/>
                </a:moveTo>
                <a:lnTo>
                  <a:pt x="143699" y="181490"/>
                </a:lnTo>
                <a:lnTo>
                  <a:pt x="150052" y="187840"/>
                </a:lnTo>
                <a:lnTo>
                  <a:pt x="187759" y="187840"/>
                </a:lnTo>
                <a:lnTo>
                  <a:pt x="181412" y="181490"/>
                </a:lnTo>
                <a:close/>
              </a:path>
              <a:path w="2395855" h="2396490">
                <a:moveTo>
                  <a:pt x="187759" y="187840"/>
                </a:moveTo>
                <a:lnTo>
                  <a:pt x="150052" y="187840"/>
                </a:lnTo>
                <a:lnTo>
                  <a:pt x="156405" y="194190"/>
                </a:lnTo>
                <a:lnTo>
                  <a:pt x="194106" y="194190"/>
                </a:lnTo>
                <a:lnTo>
                  <a:pt x="187759" y="187840"/>
                </a:lnTo>
                <a:close/>
              </a:path>
              <a:path w="2395855" h="2396490">
                <a:moveTo>
                  <a:pt x="194106" y="194190"/>
                </a:moveTo>
                <a:lnTo>
                  <a:pt x="156405" y="194190"/>
                </a:lnTo>
                <a:lnTo>
                  <a:pt x="162758" y="200540"/>
                </a:lnTo>
                <a:lnTo>
                  <a:pt x="200453" y="200540"/>
                </a:lnTo>
                <a:lnTo>
                  <a:pt x="194106" y="194190"/>
                </a:lnTo>
                <a:close/>
              </a:path>
              <a:path w="2395855" h="2396490">
                <a:moveTo>
                  <a:pt x="200453" y="200540"/>
                </a:moveTo>
                <a:lnTo>
                  <a:pt x="162758" y="200540"/>
                </a:lnTo>
                <a:lnTo>
                  <a:pt x="169110" y="206890"/>
                </a:lnTo>
                <a:lnTo>
                  <a:pt x="206801" y="206890"/>
                </a:lnTo>
                <a:lnTo>
                  <a:pt x="200453" y="200540"/>
                </a:lnTo>
                <a:close/>
              </a:path>
              <a:path w="2395855" h="2396490">
                <a:moveTo>
                  <a:pt x="206801" y="206890"/>
                </a:moveTo>
                <a:lnTo>
                  <a:pt x="169110" y="206890"/>
                </a:lnTo>
                <a:lnTo>
                  <a:pt x="175463" y="213240"/>
                </a:lnTo>
                <a:lnTo>
                  <a:pt x="213148" y="213240"/>
                </a:lnTo>
                <a:lnTo>
                  <a:pt x="206801" y="206890"/>
                </a:lnTo>
                <a:close/>
              </a:path>
              <a:path w="2395855" h="2396490">
                <a:moveTo>
                  <a:pt x="213148" y="213240"/>
                </a:moveTo>
                <a:lnTo>
                  <a:pt x="175463" y="213240"/>
                </a:lnTo>
                <a:lnTo>
                  <a:pt x="181816" y="219590"/>
                </a:lnTo>
                <a:lnTo>
                  <a:pt x="219495" y="219590"/>
                </a:lnTo>
                <a:lnTo>
                  <a:pt x="213148" y="213240"/>
                </a:lnTo>
                <a:close/>
              </a:path>
              <a:path w="2395855" h="2396490">
                <a:moveTo>
                  <a:pt x="219495" y="219590"/>
                </a:moveTo>
                <a:lnTo>
                  <a:pt x="181816" y="219590"/>
                </a:lnTo>
                <a:lnTo>
                  <a:pt x="200874" y="238640"/>
                </a:lnTo>
                <a:lnTo>
                  <a:pt x="238537" y="238640"/>
                </a:lnTo>
                <a:lnTo>
                  <a:pt x="219495" y="219590"/>
                </a:lnTo>
                <a:close/>
              </a:path>
              <a:path w="2395855" h="2396490">
                <a:moveTo>
                  <a:pt x="238537" y="238640"/>
                </a:moveTo>
                <a:lnTo>
                  <a:pt x="200874" y="238640"/>
                </a:lnTo>
                <a:lnTo>
                  <a:pt x="213579" y="251340"/>
                </a:lnTo>
                <a:lnTo>
                  <a:pt x="251231" y="251340"/>
                </a:lnTo>
                <a:lnTo>
                  <a:pt x="238537" y="238640"/>
                </a:lnTo>
                <a:close/>
              </a:path>
              <a:path w="2395855" h="2396490">
                <a:moveTo>
                  <a:pt x="251231" y="251340"/>
                </a:moveTo>
                <a:lnTo>
                  <a:pt x="213579" y="251340"/>
                </a:lnTo>
                <a:lnTo>
                  <a:pt x="219932" y="257690"/>
                </a:lnTo>
                <a:lnTo>
                  <a:pt x="257579" y="257690"/>
                </a:lnTo>
                <a:lnTo>
                  <a:pt x="251231" y="251340"/>
                </a:lnTo>
                <a:close/>
              </a:path>
              <a:path w="2395855" h="2396490">
                <a:moveTo>
                  <a:pt x="257579" y="257690"/>
                </a:moveTo>
                <a:lnTo>
                  <a:pt x="219932" y="257690"/>
                </a:lnTo>
                <a:lnTo>
                  <a:pt x="238990" y="276740"/>
                </a:lnTo>
                <a:lnTo>
                  <a:pt x="276620" y="276740"/>
                </a:lnTo>
                <a:lnTo>
                  <a:pt x="257579" y="257690"/>
                </a:lnTo>
                <a:close/>
              </a:path>
              <a:path w="2395855" h="2396490">
                <a:moveTo>
                  <a:pt x="276620" y="276740"/>
                </a:moveTo>
                <a:lnTo>
                  <a:pt x="238990" y="276740"/>
                </a:lnTo>
                <a:lnTo>
                  <a:pt x="245343" y="283090"/>
                </a:lnTo>
                <a:lnTo>
                  <a:pt x="282968" y="283090"/>
                </a:lnTo>
                <a:lnTo>
                  <a:pt x="276620" y="276740"/>
                </a:lnTo>
                <a:close/>
              </a:path>
              <a:path w="2395855" h="2396490">
                <a:moveTo>
                  <a:pt x="282968" y="283090"/>
                </a:moveTo>
                <a:lnTo>
                  <a:pt x="245343" y="283090"/>
                </a:lnTo>
                <a:lnTo>
                  <a:pt x="251696" y="289440"/>
                </a:lnTo>
                <a:lnTo>
                  <a:pt x="289315" y="289440"/>
                </a:lnTo>
                <a:lnTo>
                  <a:pt x="282968" y="283090"/>
                </a:lnTo>
                <a:close/>
              </a:path>
              <a:path w="2395855" h="2396490">
                <a:moveTo>
                  <a:pt x="289315" y="289440"/>
                </a:moveTo>
                <a:lnTo>
                  <a:pt x="251696" y="289440"/>
                </a:lnTo>
                <a:lnTo>
                  <a:pt x="270754" y="308490"/>
                </a:lnTo>
                <a:lnTo>
                  <a:pt x="308357" y="308490"/>
                </a:lnTo>
                <a:lnTo>
                  <a:pt x="289315" y="289440"/>
                </a:lnTo>
                <a:close/>
              </a:path>
              <a:path w="2395855" h="2396490">
                <a:moveTo>
                  <a:pt x="308357" y="308490"/>
                </a:moveTo>
                <a:lnTo>
                  <a:pt x="270754" y="308490"/>
                </a:lnTo>
                <a:lnTo>
                  <a:pt x="277107" y="314840"/>
                </a:lnTo>
                <a:lnTo>
                  <a:pt x="314704" y="314840"/>
                </a:lnTo>
                <a:lnTo>
                  <a:pt x="308357" y="308490"/>
                </a:lnTo>
                <a:close/>
              </a:path>
              <a:path w="2395855" h="2396490">
                <a:moveTo>
                  <a:pt x="314704" y="314840"/>
                </a:moveTo>
                <a:lnTo>
                  <a:pt x="277107" y="314840"/>
                </a:lnTo>
                <a:lnTo>
                  <a:pt x="283460" y="321190"/>
                </a:lnTo>
                <a:lnTo>
                  <a:pt x="321051" y="321190"/>
                </a:lnTo>
                <a:lnTo>
                  <a:pt x="314704" y="314840"/>
                </a:lnTo>
                <a:close/>
              </a:path>
              <a:path w="2395855" h="2396490">
                <a:moveTo>
                  <a:pt x="321051" y="321190"/>
                </a:moveTo>
                <a:lnTo>
                  <a:pt x="283460" y="321190"/>
                </a:lnTo>
                <a:lnTo>
                  <a:pt x="289812" y="327540"/>
                </a:lnTo>
                <a:lnTo>
                  <a:pt x="327399" y="327540"/>
                </a:lnTo>
                <a:lnTo>
                  <a:pt x="321051" y="321190"/>
                </a:lnTo>
                <a:close/>
              </a:path>
              <a:path w="2395855" h="2396490">
                <a:moveTo>
                  <a:pt x="327399" y="327540"/>
                </a:moveTo>
                <a:lnTo>
                  <a:pt x="289812" y="327540"/>
                </a:lnTo>
                <a:lnTo>
                  <a:pt x="296165" y="333890"/>
                </a:lnTo>
                <a:lnTo>
                  <a:pt x="333746" y="333890"/>
                </a:lnTo>
                <a:lnTo>
                  <a:pt x="327399" y="327540"/>
                </a:lnTo>
                <a:close/>
              </a:path>
              <a:path w="2395855" h="2396490">
                <a:moveTo>
                  <a:pt x="333746" y="333890"/>
                </a:moveTo>
                <a:lnTo>
                  <a:pt x="296165" y="333890"/>
                </a:lnTo>
                <a:lnTo>
                  <a:pt x="302518" y="340240"/>
                </a:lnTo>
                <a:lnTo>
                  <a:pt x="340093" y="340240"/>
                </a:lnTo>
                <a:lnTo>
                  <a:pt x="333746" y="333890"/>
                </a:lnTo>
                <a:close/>
              </a:path>
              <a:path w="2395855" h="2396490">
                <a:moveTo>
                  <a:pt x="340093" y="340240"/>
                </a:moveTo>
                <a:lnTo>
                  <a:pt x="302518" y="340240"/>
                </a:lnTo>
                <a:lnTo>
                  <a:pt x="308871" y="346590"/>
                </a:lnTo>
                <a:lnTo>
                  <a:pt x="346440" y="346590"/>
                </a:lnTo>
                <a:lnTo>
                  <a:pt x="340093" y="340240"/>
                </a:lnTo>
                <a:close/>
              </a:path>
              <a:path w="2395855" h="2396490">
                <a:moveTo>
                  <a:pt x="346440" y="346590"/>
                </a:moveTo>
                <a:lnTo>
                  <a:pt x="308871" y="346590"/>
                </a:lnTo>
                <a:lnTo>
                  <a:pt x="315223" y="352940"/>
                </a:lnTo>
                <a:lnTo>
                  <a:pt x="352788" y="352940"/>
                </a:lnTo>
                <a:lnTo>
                  <a:pt x="346440" y="346590"/>
                </a:lnTo>
                <a:close/>
              </a:path>
              <a:path w="2395855" h="2396490">
                <a:moveTo>
                  <a:pt x="352788" y="352940"/>
                </a:moveTo>
                <a:lnTo>
                  <a:pt x="315223" y="352940"/>
                </a:lnTo>
                <a:lnTo>
                  <a:pt x="321576" y="359290"/>
                </a:lnTo>
                <a:lnTo>
                  <a:pt x="359135" y="359290"/>
                </a:lnTo>
                <a:lnTo>
                  <a:pt x="352788" y="352940"/>
                </a:lnTo>
                <a:close/>
              </a:path>
              <a:path w="2395855" h="2396490">
                <a:moveTo>
                  <a:pt x="359135" y="359290"/>
                </a:moveTo>
                <a:lnTo>
                  <a:pt x="321576" y="359290"/>
                </a:lnTo>
                <a:lnTo>
                  <a:pt x="327929" y="365640"/>
                </a:lnTo>
                <a:lnTo>
                  <a:pt x="365482" y="365640"/>
                </a:lnTo>
                <a:lnTo>
                  <a:pt x="359135" y="359290"/>
                </a:lnTo>
                <a:close/>
              </a:path>
              <a:path w="2395855" h="2396490">
                <a:moveTo>
                  <a:pt x="365482" y="365640"/>
                </a:moveTo>
                <a:lnTo>
                  <a:pt x="327929" y="365640"/>
                </a:lnTo>
                <a:lnTo>
                  <a:pt x="334281" y="371990"/>
                </a:lnTo>
                <a:lnTo>
                  <a:pt x="371829" y="371990"/>
                </a:lnTo>
                <a:lnTo>
                  <a:pt x="365482" y="365640"/>
                </a:lnTo>
                <a:close/>
              </a:path>
              <a:path w="2395855" h="2396490">
                <a:moveTo>
                  <a:pt x="371829" y="371990"/>
                </a:moveTo>
                <a:lnTo>
                  <a:pt x="334281" y="371990"/>
                </a:lnTo>
                <a:lnTo>
                  <a:pt x="340634" y="378340"/>
                </a:lnTo>
                <a:lnTo>
                  <a:pt x="378177" y="378340"/>
                </a:lnTo>
                <a:lnTo>
                  <a:pt x="371829" y="371990"/>
                </a:lnTo>
                <a:close/>
              </a:path>
              <a:path w="2395855" h="2396490">
                <a:moveTo>
                  <a:pt x="378177" y="378340"/>
                </a:moveTo>
                <a:lnTo>
                  <a:pt x="340634" y="378340"/>
                </a:lnTo>
                <a:lnTo>
                  <a:pt x="346987" y="384690"/>
                </a:lnTo>
                <a:lnTo>
                  <a:pt x="384524" y="384690"/>
                </a:lnTo>
                <a:lnTo>
                  <a:pt x="378177" y="378340"/>
                </a:lnTo>
                <a:close/>
              </a:path>
              <a:path w="2395855" h="2396490">
                <a:moveTo>
                  <a:pt x="384524" y="384690"/>
                </a:moveTo>
                <a:lnTo>
                  <a:pt x="346987" y="384690"/>
                </a:lnTo>
                <a:lnTo>
                  <a:pt x="353340" y="391040"/>
                </a:lnTo>
                <a:lnTo>
                  <a:pt x="390871" y="391040"/>
                </a:lnTo>
                <a:lnTo>
                  <a:pt x="384524" y="384690"/>
                </a:lnTo>
                <a:close/>
              </a:path>
              <a:path w="2395855" h="2396490">
                <a:moveTo>
                  <a:pt x="390871" y="391040"/>
                </a:moveTo>
                <a:lnTo>
                  <a:pt x="353340" y="391040"/>
                </a:lnTo>
                <a:lnTo>
                  <a:pt x="359692" y="397390"/>
                </a:lnTo>
                <a:lnTo>
                  <a:pt x="397219" y="397390"/>
                </a:lnTo>
                <a:lnTo>
                  <a:pt x="390871" y="391040"/>
                </a:lnTo>
                <a:close/>
              </a:path>
              <a:path w="2395855" h="2396490">
                <a:moveTo>
                  <a:pt x="397219" y="397390"/>
                </a:moveTo>
                <a:lnTo>
                  <a:pt x="359692" y="397390"/>
                </a:lnTo>
                <a:lnTo>
                  <a:pt x="366045" y="403740"/>
                </a:lnTo>
                <a:lnTo>
                  <a:pt x="403566" y="403740"/>
                </a:lnTo>
                <a:lnTo>
                  <a:pt x="397219" y="397390"/>
                </a:lnTo>
                <a:close/>
              </a:path>
              <a:path w="2395855" h="2396490">
                <a:moveTo>
                  <a:pt x="403566" y="403740"/>
                </a:moveTo>
                <a:lnTo>
                  <a:pt x="366045" y="403740"/>
                </a:lnTo>
                <a:lnTo>
                  <a:pt x="378751" y="416440"/>
                </a:lnTo>
                <a:lnTo>
                  <a:pt x="416260" y="416440"/>
                </a:lnTo>
                <a:lnTo>
                  <a:pt x="403566" y="403740"/>
                </a:lnTo>
                <a:close/>
              </a:path>
              <a:path w="2395855" h="2396490">
                <a:moveTo>
                  <a:pt x="416260" y="416440"/>
                </a:moveTo>
                <a:lnTo>
                  <a:pt x="378751" y="416440"/>
                </a:lnTo>
                <a:lnTo>
                  <a:pt x="385103" y="422790"/>
                </a:lnTo>
                <a:lnTo>
                  <a:pt x="422608" y="422790"/>
                </a:lnTo>
                <a:lnTo>
                  <a:pt x="416260" y="416440"/>
                </a:lnTo>
                <a:close/>
              </a:path>
              <a:path w="2395855" h="2396490">
                <a:moveTo>
                  <a:pt x="422608" y="422790"/>
                </a:moveTo>
                <a:lnTo>
                  <a:pt x="385103" y="422790"/>
                </a:lnTo>
                <a:lnTo>
                  <a:pt x="391456" y="429140"/>
                </a:lnTo>
                <a:lnTo>
                  <a:pt x="428955" y="429140"/>
                </a:lnTo>
                <a:lnTo>
                  <a:pt x="422608" y="422790"/>
                </a:lnTo>
                <a:close/>
              </a:path>
              <a:path w="2395855" h="2396490">
                <a:moveTo>
                  <a:pt x="428955" y="429140"/>
                </a:moveTo>
                <a:lnTo>
                  <a:pt x="391456" y="429140"/>
                </a:lnTo>
                <a:lnTo>
                  <a:pt x="397809" y="435490"/>
                </a:lnTo>
                <a:lnTo>
                  <a:pt x="435302" y="435490"/>
                </a:lnTo>
                <a:lnTo>
                  <a:pt x="428955" y="429140"/>
                </a:lnTo>
                <a:close/>
              </a:path>
              <a:path w="2395855" h="2396490">
                <a:moveTo>
                  <a:pt x="435302" y="435490"/>
                </a:moveTo>
                <a:lnTo>
                  <a:pt x="397809" y="435490"/>
                </a:lnTo>
                <a:lnTo>
                  <a:pt x="404162" y="441840"/>
                </a:lnTo>
                <a:lnTo>
                  <a:pt x="441649" y="441840"/>
                </a:lnTo>
                <a:lnTo>
                  <a:pt x="435302" y="435490"/>
                </a:lnTo>
                <a:close/>
              </a:path>
              <a:path w="2395855" h="2396490">
                <a:moveTo>
                  <a:pt x="441649" y="441840"/>
                </a:moveTo>
                <a:lnTo>
                  <a:pt x="404162" y="441840"/>
                </a:lnTo>
                <a:lnTo>
                  <a:pt x="410514" y="448190"/>
                </a:lnTo>
                <a:lnTo>
                  <a:pt x="447997" y="448190"/>
                </a:lnTo>
                <a:lnTo>
                  <a:pt x="441649" y="441840"/>
                </a:lnTo>
                <a:close/>
              </a:path>
              <a:path w="2395855" h="2396490">
                <a:moveTo>
                  <a:pt x="447997" y="448190"/>
                </a:moveTo>
                <a:lnTo>
                  <a:pt x="410514" y="448190"/>
                </a:lnTo>
                <a:lnTo>
                  <a:pt x="416867" y="454540"/>
                </a:lnTo>
                <a:lnTo>
                  <a:pt x="454344" y="454540"/>
                </a:lnTo>
                <a:lnTo>
                  <a:pt x="447997" y="448190"/>
                </a:lnTo>
                <a:close/>
              </a:path>
              <a:path w="2395855" h="2396490">
                <a:moveTo>
                  <a:pt x="454344" y="454540"/>
                </a:moveTo>
                <a:lnTo>
                  <a:pt x="416867" y="454540"/>
                </a:lnTo>
                <a:lnTo>
                  <a:pt x="423220" y="460890"/>
                </a:lnTo>
                <a:lnTo>
                  <a:pt x="460691" y="460890"/>
                </a:lnTo>
                <a:lnTo>
                  <a:pt x="454344" y="454540"/>
                </a:lnTo>
                <a:close/>
              </a:path>
              <a:path w="2395855" h="2396490">
                <a:moveTo>
                  <a:pt x="460691" y="460890"/>
                </a:moveTo>
                <a:lnTo>
                  <a:pt x="423220" y="460890"/>
                </a:lnTo>
                <a:lnTo>
                  <a:pt x="429572" y="467240"/>
                </a:lnTo>
                <a:lnTo>
                  <a:pt x="467038" y="467240"/>
                </a:lnTo>
                <a:lnTo>
                  <a:pt x="460691" y="460890"/>
                </a:lnTo>
                <a:close/>
              </a:path>
              <a:path w="2395855" h="2396490">
                <a:moveTo>
                  <a:pt x="467038" y="467240"/>
                </a:moveTo>
                <a:lnTo>
                  <a:pt x="429572" y="467240"/>
                </a:lnTo>
                <a:lnTo>
                  <a:pt x="435925" y="473590"/>
                </a:lnTo>
                <a:lnTo>
                  <a:pt x="473386" y="473590"/>
                </a:lnTo>
                <a:lnTo>
                  <a:pt x="467038" y="467240"/>
                </a:lnTo>
                <a:close/>
              </a:path>
              <a:path w="2395855" h="2396490">
                <a:moveTo>
                  <a:pt x="473386" y="473590"/>
                </a:moveTo>
                <a:lnTo>
                  <a:pt x="435925" y="473590"/>
                </a:lnTo>
                <a:lnTo>
                  <a:pt x="442278" y="479940"/>
                </a:lnTo>
                <a:lnTo>
                  <a:pt x="479733" y="479940"/>
                </a:lnTo>
                <a:lnTo>
                  <a:pt x="473386" y="473590"/>
                </a:lnTo>
                <a:close/>
              </a:path>
              <a:path w="2395855" h="2396490">
                <a:moveTo>
                  <a:pt x="479733" y="479940"/>
                </a:moveTo>
                <a:lnTo>
                  <a:pt x="442278" y="479940"/>
                </a:lnTo>
                <a:lnTo>
                  <a:pt x="448631" y="486290"/>
                </a:lnTo>
                <a:lnTo>
                  <a:pt x="486080" y="486290"/>
                </a:lnTo>
                <a:lnTo>
                  <a:pt x="479733" y="479940"/>
                </a:lnTo>
                <a:close/>
              </a:path>
              <a:path w="2395855" h="2396490">
                <a:moveTo>
                  <a:pt x="486080" y="486290"/>
                </a:moveTo>
                <a:lnTo>
                  <a:pt x="448631" y="486290"/>
                </a:lnTo>
                <a:lnTo>
                  <a:pt x="454983" y="492640"/>
                </a:lnTo>
                <a:lnTo>
                  <a:pt x="492428" y="492640"/>
                </a:lnTo>
                <a:lnTo>
                  <a:pt x="486080" y="486290"/>
                </a:lnTo>
                <a:close/>
              </a:path>
              <a:path w="2395855" h="2396490">
                <a:moveTo>
                  <a:pt x="492428" y="492640"/>
                </a:moveTo>
                <a:lnTo>
                  <a:pt x="454983" y="492640"/>
                </a:lnTo>
                <a:lnTo>
                  <a:pt x="461336" y="498990"/>
                </a:lnTo>
                <a:lnTo>
                  <a:pt x="498775" y="498990"/>
                </a:lnTo>
                <a:lnTo>
                  <a:pt x="492428" y="492640"/>
                </a:lnTo>
                <a:close/>
              </a:path>
              <a:path w="2395855" h="2396490">
                <a:moveTo>
                  <a:pt x="498775" y="498990"/>
                </a:moveTo>
                <a:lnTo>
                  <a:pt x="461336" y="498990"/>
                </a:lnTo>
                <a:lnTo>
                  <a:pt x="467689" y="505340"/>
                </a:lnTo>
                <a:lnTo>
                  <a:pt x="505122" y="505340"/>
                </a:lnTo>
                <a:lnTo>
                  <a:pt x="498775" y="498990"/>
                </a:lnTo>
                <a:close/>
              </a:path>
              <a:path w="2395855" h="2396490">
                <a:moveTo>
                  <a:pt x="505122" y="505340"/>
                </a:moveTo>
                <a:lnTo>
                  <a:pt x="467689" y="505340"/>
                </a:lnTo>
                <a:lnTo>
                  <a:pt x="474042" y="511690"/>
                </a:lnTo>
                <a:lnTo>
                  <a:pt x="511469" y="511690"/>
                </a:lnTo>
                <a:lnTo>
                  <a:pt x="505122" y="505340"/>
                </a:lnTo>
                <a:close/>
              </a:path>
              <a:path w="2395855" h="2396490">
                <a:moveTo>
                  <a:pt x="511469" y="511690"/>
                </a:moveTo>
                <a:lnTo>
                  <a:pt x="474042" y="511690"/>
                </a:lnTo>
                <a:lnTo>
                  <a:pt x="480394" y="518040"/>
                </a:lnTo>
                <a:lnTo>
                  <a:pt x="517817" y="518040"/>
                </a:lnTo>
                <a:lnTo>
                  <a:pt x="511469" y="511690"/>
                </a:lnTo>
                <a:close/>
              </a:path>
              <a:path w="2395855" h="2396490">
                <a:moveTo>
                  <a:pt x="517817" y="518040"/>
                </a:moveTo>
                <a:lnTo>
                  <a:pt x="480394" y="518040"/>
                </a:lnTo>
                <a:lnTo>
                  <a:pt x="486747" y="524390"/>
                </a:lnTo>
                <a:lnTo>
                  <a:pt x="524164" y="524390"/>
                </a:lnTo>
                <a:lnTo>
                  <a:pt x="517817" y="518040"/>
                </a:lnTo>
                <a:close/>
              </a:path>
              <a:path w="2395855" h="2396490">
                <a:moveTo>
                  <a:pt x="524164" y="524390"/>
                </a:moveTo>
                <a:lnTo>
                  <a:pt x="486747" y="524390"/>
                </a:lnTo>
                <a:lnTo>
                  <a:pt x="493100" y="530740"/>
                </a:lnTo>
                <a:lnTo>
                  <a:pt x="530511" y="530740"/>
                </a:lnTo>
                <a:lnTo>
                  <a:pt x="524164" y="524390"/>
                </a:lnTo>
                <a:close/>
              </a:path>
              <a:path w="2395855" h="2396490">
                <a:moveTo>
                  <a:pt x="530511" y="530740"/>
                </a:moveTo>
                <a:lnTo>
                  <a:pt x="493100" y="530740"/>
                </a:lnTo>
                <a:lnTo>
                  <a:pt x="499453" y="537090"/>
                </a:lnTo>
                <a:lnTo>
                  <a:pt x="536858" y="537090"/>
                </a:lnTo>
                <a:lnTo>
                  <a:pt x="530511" y="530740"/>
                </a:lnTo>
                <a:close/>
              </a:path>
              <a:path w="2395855" h="2396490">
                <a:moveTo>
                  <a:pt x="536858" y="537090"/>
                </a:moveTo>
                <a:lnTo>
                  <a:pt x="499453" y="537090"/>
                </a:lnTo>
                <a:lnTo>
                  <a:pt x="505805" y="543440"/>
                </a:lnTo>
                <a:lnTo>
                  <a:pt x="543206" y="543440"/>
                </a:lnTo>
                <a:lnTo>
                  <a:pt x="536858" y="537090"/>
                </a:lnTo>
                <a:close/>
              </a:path>
              <a:path w="2395855" h="2396490">
                <a:moveTo>
                  <a:pt x="543206" y="543440"/>
                </a:moveTo>
                <a:lnTo>
                  <a:pt x="505805" y="543440"/>
                </a:lnTo>
                <a:lnTo>
                  <a:pt x="512158" y="549790"/>
                </a:lnTo>
                <a:lnTo>
                  <a:pt x="549553" y="549790"/>
                </a:lnTo>
                <a:lnTo>
                  <a:pt x="543206" y="543440"/>
                </a:lnTo>
                <a:close/>
              </a:path>
              <a:path w="2395855" h="2396490">
                <a:moveTo>
                  <a:pt x="549553" y="549790"/>
                </a:moveTo>
                <a:lnTo>
                  <a:pt x="512158" y="549790"/>
                </a:lnTo>
                <a:lnTo>
                  <a:pt x="518511" y="556140"/>
                </a:lnTo>
                <a:lnTo>
                  <a:pt x="555900" y="556140"/>
                </a:lnTo>
                <a:lnTo>
                  <a:pt x="549553" y="549790"/>
                </a:lnTo>
                <a:close/>
              </a:path>
              <a:path w="2395855" h="2396490">
                <a:moveTo>
                  <a:pt x="555900" y="556140"/>
                </a:moveTo>
                <a:lnTo>
                  <a:pt x="518511" y="556140"/>
                </a:lnTo>
                <a:lnTo>
                  <a:pt x="524864" y="562490"/>
                </a:lnTo>
                <a:lnTo>
                  <a:pt x="562247" y="562490"/>
                </a:lnTo>
                <a:lnTo>
                  <a:pt x="555900" y="556140"/>
                </a:lnTo>
                <a:close/>
              </a:path>
              <a:path w="2395855" h="2396490">
                <a:moveTo>
                  <a:pt x="562247" y="562490"/>
                </a:moveTo>
                <a:lnTo>
                  <a:pt x="524864" y="562490"/>
                </a:lnTo>
                <a:lnTo>
                  <a:pt x="531216" y="568840"/>
                </a:lnTo>
                <a:lnTo>
                  <a:pt x="568595" y="568840"/>
                </a:lnTo>
                <a:lnTo>
                  <a:pt x="562247" y="562490"/>
                </a:lnTo>
                <a:close/>
              </a:path>
              <a:path w="2395855" h="2396490">
                <a:moveTo>
                  <a:pt x="568595" y="568840"/>
                </a:moveTo>
                <a:lnTo>
                  <a:pt x="531216" y="568840"/>
                </a:lnTo>
                <a:lnTo>
                  <a:pt x="537569" y="575190"/>
                </a:lnTo>
                <a:lnTo>
                  <a:pt x="574942" y="575190"/>
                </a:lnTo>
                <a:lnTo>
                  <a:pt x="568595" y="568840"/>
                </a:lnTo>
                <a:close/>
              </a:path>
              <a:path w="2395855" h="2396490">
                <a:moveTo>
                  <a:pt x="574942" y="575190"/>
                </a:moveTo>
                <a:lnTo>
                  <a:pt x="537569" y="575190"/>
                </a:lnTo>
                <a:lnTo>
                  <a:pt x="543922" y="581540"/>
                </a:lnTo>
                <a:lnTo>
                  <a:pt x="581289" y="581540"/>
                </a:lnTo>
                <a:lnTo>
                  <a:pt x="574942" y="575190"/>
                </a:lnTo>
                <a:close/>
              </a:path>
              <a:path w="2395855" h="2396490">
                <a:moveTo>
                  <a:pt x="581289" y="581540"/>
                </a:moveTo>
                <a:lnTo>
                  <a:pt x="543922" y="581540"/>
                </a:lnTo>
                <a:lnTo>
                  <a:pt x="550274" y="587890"/>
                </a:lnTo>
                <a:lnTo>
                  <a:pt x="587636" y="587890"/>
                </a:lnTo>
                <a:lnTo>
                  <a:pt x="581289" y="581540"/>
                </a:lnTo>
                <a:close/>
              </a:path>
              <a:path w="2395855" h="2396490">
                <a:moveTo>
                  <a:pt x="587636" y="587890"/>
                </a:moveTo>
                <a:lnTo>
                  <a:pt x="550274" y="587890"/>
                </a:lnTo>
                <a:lnTo>
                  <a:pt x="556627" y="594240"/>
                </a:lnTo>
                <a:lnTo>
                  <a:pt x="593984" y="594240"/>
                </a:lnTo>
                <a:lnTo>
                  <a:pt x="587636" y="587890"/>
                </a:lnTo>
                <a:close/>
              </a:path>
              <a:path w="2395855" h="2396490">
                <a:moveTo>
                  <a:pt x="593984" y="594240"/>
                </a:moveTo>
                <a:lnTo>
                  <a:pt x="556627" y="594240"/>
                </a:lnTo>
                <a:lnTo>
                  <a:pt x="562980" y="600590"/>
                </a:lnTo>
                <a:lnTo>
                  <a:pt x="600331" y="600590"/>
                </a:lnTo>
                <a:lnTo>
                  <a:pt x="593984" y="594240"/>
                </a:lnTo>
                <a:close/>
              </a:path>
              <a:path w="2395855" h="2396490">
                <a:moveTo>
                  <a:pt x="600331" y="600590"/>
                </a:moveTo>
                <a:lnTo>
                  <a:pt x="562980" y="600590"/>
                </a:lnTo>
                <a:lnTo>
                  <a:pt x="569333" y="606940"/>
                </a:lnTo>
                <a:lnTo>
                  <a:pt x="606678" y="606940"/>
                </a:lnTo>
                <a:lnTo>
                  <a:pt x="600331" y="600590"/>
                </a:lnTo>
                <a:close/>
              </a:path>
              <a:path w="2395855" h="2396490">
                <a:moveTo>
                  <a:pt x="606678" y="606940"/>
                </a:moveTo>
                <a:lnTo>
                  <a:pt x="569333" y="606940"/>
                </a:lnTo>
                <a:lnTo>
                  <a:pt x="582038" y="619640"/>
                </a:lnTo>
                <a:lnTo>
                  <a:pt x="619373" y="619640"/>
                </a:lnTo>
                <a:lnTo>
                  <a:pt x="606678" y="606940"/>
                </a:lnTo>
                <a:close/>
              </a:path>
              <a:path w="2395855" h="2396490">
                <a:moveTo>
                  <a:pt x="619373" y="619640"/>
                </a:moveTo>
                <a:lnTo>
                  <a:pt x="582038" y="619640"/>
                </a:lnTo>
                <a:lnTo>
                  <a:pt x="588391" y="625990"/>
                </a:lnTo>
                <a:lnTo>
                  <a:pt x="625720" y="625990"/>
                </a:lnTo>
                <a:lnTo>
                  <a:pt x="619373" y="619640"/>
                </a:lnTo>
                <a:close/>
              </a:path>
              <a:path w="2395855" h="2396490">
                <a:moveTo>
                  <a:pt x="625720" y="625990"/>
                </a:moveTo>
                <a:lnTo>
                  <a:pt x="588391" y="625990"/>
                </a:lnTo>
                <a:lnTo>
                  <a:pt x="594744" y="632340"/>
                </a:lnTo>
                <a:lnTo>
                  <a:pt x="632067" y="632340"/>
                </a:lnTo>
                <a:lnTo>
                  <a:pt x="625720" y="625990"/>
                </a:lnTo>
                <a:close/>
              </a:path>
              <a:path w="2395855" h="2396490">
                <a:moveTo>
                  <a:pt x="632067" y="632340"/>
                </a:moveTo>
                <a:lnTo>
                  <a:pt x="594744" y="632340"/>
                </a:lnTo>
                <a:lnTo>
                  <a:pt x="601096" y="638690"/>
                </a:lnTo>
                <a:lnTo>
                  <a:pt x="638415" y="638690"/>
                </a:lnTo>
                <a:lnTo>
                  <a:pt x="632067" y="632340"/>
                </a:lnTo>
                <a:close/>
              </a:path>
              <a:path w="2395855" h="2396490">
                <a:moveTo>
                  <a:pt x="638415" y="638690"/>
                </a:moveTo>
                <a:lnTo>
                  <a:pt x="601096" y="638690"/>
                </a:lnTo>
                <a:lnTo>
                  <a:pt x="607449" y="645040"/>
                </a:lnTo>
                <a:lnTo>
                  <a:pt x="644762" y="645040"/>
                </a:lnTo>
                <a:lnTo>
                  <a:pt x="638415" y="638690"/>
                </a:lnTo>
                <a:close/>
              </a:path>
              <a:path w="2395855" h="2396490">
                <a:moveTo>
                  <a:pt x="644762" y="645040"/>
                </a:moveTo>
                <a:lnTo>
                  <a:pt x="607449" y="645040"/>
                </a:lnTo>
                <a:lnTo>
                  <a:pt x="613802" y="651390"/>
                </a:lnTo>
                <a:lnTo>
                  <a:pt x="651109" y="651390"/>
                </a:lnTo>
                <a:lnTo>
                  <a:pt x="644762" y="645040"/>
                </a:lnTo>
                <a:close/>
              </a:path>
              <a:path w="2395855" h="2396490">
                <a:moveTo>
                  <a:pt x="651109" y="651390"/>
                </a:moveTo>
                <a:lnTo>
                  <a:pt x="613802" y="651390"/>
                </a:lnTo>
                <a:lnTo>
                  <a:pt x="620155" y="657740"/>
                </a:lnTo>
                <a:lnTo>
                  <a:pt x="657456" y="657740"/>
                </a:lnTo>
                <a:lnTo>
                  <a:pt x="651109" y="651390"/>
                </a:lnTo>
                <a:close/>
              </a:path>
              <a:path w="2395855" h="2396490">
                <a:moveTo>
                  <a:pt x="657456" y="657740"/>
                </a:moveTo>
                <a:lnTo>
                  <a:pt x="620155" y="657740"/>
                </a:lnTo>
                <a:lnTo>
                  <a:pt x="626507" y="664090"/>
                </a:lnTo>
                <a:lnTo>
                  <a:pt x="663804" y="664090"/>
                </a:lnTo>
                <a:lnTo>
                  <a:pt x="657456" y="657740"/>
                </a:lnTo>
                <a:close/>
              </a:path>
              <a:path w="2395855" h="2396490">
                <a:moveTo>
                  <a:pt x="663804" y="664090"/>
                </a:moveTo>
                <a:lnTo>
                  <a:pt x="626507" y="664090"/>
                </a:lnTo>
                <a:lnTo>
                  <a:pt x="632860" y="670440"/>
                </a:lnTo>
                <a:lnTo>
                  <a:pt x="670151" y="670440"/>
                </a:lnTo>
                <a:lnTo>
                  <a:pt x="663804" y="664090"/>
                </a:lnTo>
                <a:close/>
              </a:path>
              <a:path w="2395855" h="2396490">
                <a:moveTo>
                  <a:pt x="670151" y="670440"/>
                </a:moveTo>
                <a:lnTo>
                  <a:pt x="632860" y="670440"/>
                </a:lnTo>
                <a:lnTo>
                  <a:pt x="639213" y="676790"/>
                </a:lnTo>
                <a:lnTo>
                  <a:pt x="676498" y="676790"/>
                </a:lnTo>
                <a:lnTo>
                  <a:pt x="670151" y="670440"/>
                </a:lnTo>
                <a:close/>
              </a:path>
              <a:path w="2395855" h="2396490">
                <a:moveTo>
                  <a:pt x="676498" y="676790"/>
                </a:moveTo>
                <a:lnTo>
                  <a:pt x="639213" y="676790"/>
                </a:lnTo>
                <a:lnTo>
                  <a:pt x="645566" y="683140"/>
                </a:lnTo>
                <a:lnTo>
                  <a:pt x="682845" y="683140"/>
                </a:lnTo>
                <a:lnTo>
                  <a:pt x="676498" y="676790"/>
                </a:lnTo>
                <a:close/>
              </a:path>
              <a:path w="2395855" h="2396490">
                <a:moveTo>
                  <a:pt x="682845" y="683140"/>
                </a:moveTo>
                <a:lnTo>
                  <a:pt x="645566" y="683140"/>
                </a:lnTo>
                <a:lnTo>
                  <a:pt x="651918" y="689490"/>
                </a:lnTo>
                <a:lnTo>
                  <a:pt x="689193" y="689490"/>
                </a:lnTo>
                <a:lnTo>
                  <a:pt x="682845" y="683140"/>
                </a:lnTo>
                <a:close/>
              </a:path>
              <a:path w="2395855" h="2396490">
                <a:moveTo>
                  <a:pt x="689193" y="689490"/>
                </a:moveTo>
                <a:lnTo>
                  <a:pt x="651918" y="689490"/>
                </a:lnTo>
                <a:lnTo>
                  <a:pt x="658271" y="695840"/>
                </a:lnTo>
                <a:lnTo>
                  <a:pt x="695540" y="695840"/>
                </a:lnTo>
                <a:lnTo>
                  <a:pt x="689193" y="689490"/>
                </a:lnTo>
                <a:close/>
              </a:path>
              <a:path w="2395855" h="2396490">
                <a:moveTo>
                  <a:pt x="695540" y="695840"/>
                </a:moveTo>
                <a:lnTo>
                  <a:pt x="658271" y="695840"/>
                </a:lnTo>
                <a:lnTo>
                  <a:pt x="664624" y="702190"/>
                </a:lnTo>
                <a:lnTo>
                  <a:pt x="701887" y="702190"/>
                </a:lnTo>
                <a:lnTo>
                  <a:pt x="695540" y="695840"/>
                </a:lnTo>
                <a:close/>
              </a:path>
              <a:path w="2395855" h="2396490">
                <a:moveTo>
                  <a:pt x="701887" y="702190"/>
                </a:moveTo>
                <a:lnTo>
                  <a:pt x="664624" y="702190"/>
                </a:lnTo>
                <a:lnTo>
                  <a:pt x="670976" y="708540"/>
                </a:lnTo>
                <a:lnTo>
                  <a:pt x="708235" y="708540"/>
                </a:lnTo>
                <a:lnTo>
                  <a:pt x="701887" y="702190"/>
                </a:lnTo>
                <a:close/>
              </a:path>
              <a:path w="2395855" h="2396490">
                <a:moveTo>
                  <a:pt x="708235" y="708540"/>
                </a:moveTo>
                <a:lnTo>
                  <a:pt x="670976" y="708540"/>
                </a:lnTo>
                <a:lnTo>
                  <a:pt x="677329" y="714890"/>
                </a:lnTo>
                <a:lnTo>
                  <a:pt x="714582" y="714890"/>
                </a:lnTo>
                <a:lnTo>
                  <a:pt x="708235" y="708540"/>
                </a:lnTo>
                <a:close/>
              </a:path>
              <a:path w="2395855" h="2396490">
                <a:moveTo>
                  <a:pt x="714582" y="714890"/>
                </a:moveTo>
                <a:lnTo>
                  <a:pt x="677329" y="714890"/>
                </a:lnTo>
                <a:lnTo>
                  <a:pt x="683682" y="721240"/>
                </a:lnTo>
                <a:lnTo>
                  <a:pt x="720929" y="721240"/>
                </a:lnTo>
                <a:lnTo>
                  <a:pt x="714582" y="714890"/>
                </a:lnTo>
                <a:close/>
              </a:path>
              <a:path w="2395855" h="2396490">
                <a:moveTo>
                  <a:pt x="720929" y="721240"/>
                </a:moveTo>
                <a:lnTo>
                  <a:pt x="683682" y="721240"/>
                </a:lnTo>
                <a:lnTo>
                  <a:pt x="690035" y="727590"/>
                </a:lnTo>
                <a:lnTo>
                  <a:pt x="727276" y="727590"/>
                </a:lnTo>
                <a:lnTo>
                  <a:pt x="720929" y="721240"/>
                </a:lnTo>
                <a:close/>
              </a:path>
              <a:path w="2395855" h="2396490">
                <a:moveTo>
                  <a:pt x="727276" y="727590"/>
                </a:moveTo>
                <a:lnTo>
                  <a:pt x="690035" y="727590"/>
                </a:lnTo>
                <a:lnTo>
                  <a:pt x="696387" y="733940"/>
                </a:lnTo>
                <a:lnTo>
                  <a:pt x="733624" y="733940"/>
                </a:lnTo>
                <a:lnTo>
                  <a:pt x="727276" y="727590"/>
                </a:lnTo>
                <a:close/>
              </a:path>
              <a:path w="2395855" h="2396490">
                <a:moveTo>
                  <a:pt x="733624" y="733940"/>
                </a:moveTo>
                <a:lnTo>
                  <a:pt x="696387" y="733940"/>
                </a:lnTo>
                <a:lnTo>
                  <a:pt x="702740" y="740290"/>
                </a:lnTo>
                <a:lnTo>
                  <a:pt x="739971" y="740290"/>
                </a:lnTo>
                <a:lnTo>
                  <a:pt x="733624" y="733940"/>
                </a:lnTo>
                <a:close/>
              </a:path>
              <a:path w="2395855" h="2396490">
                <a:moveTo>
                  <a:pt x="739971" y="740290"/>
                </a:moveTo>
                <a:lnTo>
                  <a:pt x="702740" y="740290"/>
                </a:lnTo>
                <a:lnTo>
                  <a:pt x="709093" y="746640"/>
                </a:lnTo>
                <a:lnTo>
                  <a:pt x="746318" y="746640"/>
                </a:lnTo>
                <a:lnTo>
                  <a:pt x="739971" y="740290"/>
                </a:lnTo>
                <a:close/>
              </a:path>
              <a:path w="2395855" h="2396490">
                <a:moveTo>
                  <a:pt x="746318" y="746640"/>
                </a:moveTo>
                <a:lnTo>
                  <a:pt x="709093" y="746640"/>
                </a:lnTo>
                <a:lnTo>
                  <a:pt x="715446" y="752990"/>
                </a:lnTo>
                <a:lnTo>
                  <a:pt x="752665" y="752990"/>
                </a:lnTo>
                <a:lnTo>
                  <a:pt x="746318" y="746640"/>
                </a:lnTo>
                <a:close/>
              </a:path>
              <a:path w="2395855" h="2396490">
                <a:moveTo>
                  <a:pt x="752665" y="752990"/>
                </a:moveTo>
                <a:lnTo>
                  <a:pt x="715446" y="752990"/>
                </a:lnTo>
                <a:lnTo>
                  <a:pt x="728151" y="765690"/>
                </a:lnTo>
                <a:lnTo>
                  <a:pt x="765360" y="765690"/>
                </a:lnTo>
                <a:lnTo>
                  <a:pt x="752665" y="752990"/>
                </a:lnTo>
                <a:close/>
              </a:path>
              <a:path w="2395855" h="2396490">
                <a:moveTo>
                  <a:pt x="765360" y="765690"/>
                </a:moveTo>
                <a:lnTo>
                  <a:pt x="728151" y="765690"/>
                </a:lnTo>
                <a:lnTo>
                  <a:pt x="734504" y="772040"/>
                </a:lnTo>
                <a:lnTo>
                  <a:pt x="771707" y="772040"/>
                </a:lnTo>
                <a:lnTo>
                  <a:pt x="765360" y="765690"/>
                </a:lnTo>
                <a:close/>
              </a:path>
              <a:path w="2395855" h="2396490">
                <a:moveTo>
                  <a:pt x="771707" y="772040"/>
                </a:moveTo>
                <a:lnTo>
                  <a:pt x="734504" y="772040"/>
                </a:lnTo>
                <a:lnTo>
                  <a:pt x="754833" y="792360"/>
                </a:lnTo>
                <a:lnTo>
                  <a:pt x="792018" y="792360"/>
                </a:lnTo>
                <a:lnTo>
                  <a:pt x="771707" y="772040"/>
                </a:lnTo>
                <a:close/>
              </a:path>
              <a:path w="2395855" h="2396490">
                <a:moveTo>
                  <a:pt x="792018" y="792360"/>
                </a:moveTo>
                <a:lnTo>
                  <a:pt x="754833" y="792360"/>
                </a:lnTo>
                <a:lnTo>
                  <a:pt x="780244" y="817760"/>
                </a:lnTo>
                <a:lnTo>
                  <a:pt x="817407" y="817760"/>
                </a:lnTo>
                <a:lnTo>
                  <a:pt x="792018" y="792360"/>
                </a:lnTo>
                <a:close/>
              </a:path>
              <a:path w="2395855" h="2396490">
                <a:moveTo>
                  <a:pt x="817407" y="817760"/>
                </a:moveTo>
                <a:lnTo>
                  <a:pt x="780244" y="817760"/>
                </a:lnTo>
                <a:lnTo>
                  <a:pt x="885699" y="923170"/>
                </a:lnTo>
                <a:lnTo>
                  <a:pt x="922772" y="923170"/>
                </a:lnTo>
                <a:lnTo>
                  <a:pt x="817407" y="817760"/>
                </a:lnTo>
                <a:close/>
              </a:path>
              <a:path w="2395855" h="2396490">
                <a:moveTo>
                  <a:pt x="922772" y="923170"/>
                </a:moveTo>
                <a:lnTo>
                  <a:pt x="885699" y="923170"/>
                </a:lnTo>
                <a:lnTo>
                  <a:pt x="900945" y="938410"/>
                </a:lnTo>
                <a:lnTo>
                  <a:pt x="938006" y="938410"/>
                </a:lnTo>
                <a:lnTo>
                  <a:pt x="922772" y="923170"/>
                </a:lnTo>
                <a:close/>
              </a:path>
              <a:path w="2395855" h="2396490">
                <a:moveTo>
                  <a:pt x="938006" y="938410"/>
                </a:moveTo>
                <a:lnTo>
                  <a:pt x="900945" y="938410"/>
                </a:lnTo>
                <a:lnTo>
                  <a:pt x="907298" y="944760"/>
                </a:lnTo>
                <a:lnTo>
                  <a:pt x="944353" y="944760"/>
                </a:lnTo>
                <a:lnTo>
                  <a:pt x="938006" y="938410"/>
                </a:lnTo>
                <a:close/>
              </a:path>
              <a:path w="2395855" h="2396490">
                <a:moveTo>
                  <a:pt x="944353" y="944760"/>
                </a:moveTo>
                <a:lnTo>
                  <a:pt x="907298" y="944760"/>
                </a:lnTo>
                <a:lnTo>
                  <a:pt x="926356" y="963810"/>
                </a:lnTo>
                <a:lnTo>
                  <a:pt x="963395" y="963810"/>
                </a:lnTo>
                <a:lnTo>
                  <a:pt x="944353" y="944760"/>
                </a:lnTo>
                <a:close/>
              </a:path>
              <a:path w="2395855" h="2396490">
                <a:moveTo>
                  <a:pt x="963395" y="963810"/>
                </a:moveTo>
                <a:lnTo>
                  <a:pt x="926356" y="963810"/>
                </a:lnTo>
                <a:lnTo>
                  <a:pt x="932709" y="970160"/>
                </a:lnTo>
                <a:lnTo>
                  <a:pt x="969742" y="970160"/>
                </a:lnTo>
                <a:lnTo>
                  <a:pt x="963395" y="963810"/>
                </a:lnTo>
                <a:close/>
              </a:path>
              <a:path w="2395855" h="2396490">
                <a:moveTo>
                  <a:pt x="969742" y="970160"/>
                </a:moveTo>
                <a:lnTo>
                  <a:pt x="932709" y="970160"/>
                </a:lnTo>
                <a:lnTo>
                  <a:pt x="939062" y="976510"/>
                </a:lnTo>
                <a:lnTo>
                  <a:pt x="976089" y="976510"/>
                </a:lnTo>
                <a:lnTo>
                  <a:pt x="969742" y="970160"/>
                </a:lnTo>
                <a:close/>
              </a:path>
              <a:path w="2395855" h="2396490">
                <a:moveTo>
                  <a:pt x="976089" y="976510"/>
                </a:moveTo>
                <a:lnTo>
                  <a:pt x="939062" y="976510"/>
                </a:lnTo>
                <a:lnTo>
                  <a:pt x="942874" y="980320"/>
                </a:lnTo>
                <a:lnTo>
                  <a:pt x="979897" y="980320"/>
                </a:lnTo>
                <a:lnTo>
                  <a:pt x="976089" y="976510"/>
                </a:lnTo>
                <a:close/>
              </a:path>
              <a:path w="2395855" h="2396490">
                <a:moveTo>
                  <a:pt x="979897" y="980320"/>
                </a:moveTo>
                <a:lnTo>
                  <a:pt x="942874" y="980320"/>
                </a:lnTo>
                <a:lnTo>
                  <a:pt x="949226" y="986670"/>
                </a:lnTo>
                <a:lnTo>
                  <a:pt x="986245" y="986670"/>
                </a:lnTo>
                <a:lnTo>
                  <a:pt x="979897" y="980320"/>
                </a:lnTo>
                <a:close/>
              </a:path>
              <a:path w="2395855" h="2396490">
                <a:moveTo>
                  <a:pt x="986245" y="986670"/>
                </a:moveTo>
                <a:lnTo>
                  <a:pt x="949226" y="986670"/>
                </a:lnTo>
                <a:lnTo>
                  <a:pt x="955579" y="993020"/>
                </a:lnTo>
                <a:lnTo>
                  <a:pt x="992592" y="993020"/>
                </a:lnTo>
                <a:lnTo>
                  <a:pt x="986245" y="986670"/>
                </a:lnTo>
                <a:close/>
              </a:path>
              <a:path w="2395855" h="2396490">
                <a:moveTo>
                  <a:pt x="992592" y="993020"/>
                </a:moveTo>
                <a:lnTo>
                  <a:pt x="955579" y="993020"/>
                </a:lnTo>
                <a:lnTo>
                  <a:pt x="958120" y="995560"/>
                </a:lnTo>
                <a:lnTo>
                  <a:pt x="995131" y="995560"/>
                </a:lnTo>
                <a:lnTo>
                  <a:pt x="992592" y="993020"/>
                </a:lnTo>
                <a:close/>
              </a:path>
              <a:path w="2395855" h="2396490">
                <a:moveTo>
                  <a:pt x="995131" y="995560"/>
                </a:moveTo>
                <a:lnTo>
                  <a:pt x="958120" y="995560"/>
                </a:lnTo>
                <a:lnTo>
                  <a:pt x="964473" y="1001910"/>
                </a:lnTo>
                <a:lnTo>
                  <a:pt x="1001478" y="1001910"/>
                </a:lnTo>
                <a:lnTo>
                  <a:pt x="995131" y="995560"/>
                </a:lnTo>
                <a:close/>
              </a:path>
              <a:path w="2395855" h="2396490">
                <a:moveTo>
                  <a:pt x="1001478" y="1001910"/>
                </a:moveTo>
                <a:lnTo>
                  <a:pt x="964473" y="1001910"/>
                </a:lnTo>
                <a:lnTo>
                  <a:pt x="983531" y="1020960"/>
                </a:lnTo>
                <a:lnTo>
                  <a:pt x="1020520" y="1020960"/>
                </a:lnTo>
                <a:lnTo>
                  <a:pt x="1001478" y="1001910"/>
                </a:lnTo>
                <a:close/>
              </a:path>
              <a:path w="2395855" h="2396490">
                <a:moveTo>
                  <a:pt x="1020520" y="1020960"/>
                </a:moveTo>
                <a:lnTo>
                  <a:pt x="983531" y="1020960"/>
                </a:lnTo>
                <a:lnTo>
                  <a:pt x="989884" y="1027310"/>
                </a:lnTo>
                <a:lnTo>
                  <a:pt x="1026867" y="1027310"/>
                </a:lnTo>
                <a:lnTo>
                  <a:pt x="1020520" y="1020960"/>
                </a:lnTo>
                <a:close/>
              </a:path>
              <a:path w="2395855" h="2396490">
                <a:moveTo>
                  <a:pt x="1026867" y="1027310"/>
                </a:moveTo>
                <a:lnTo>
                  <a:pt x="989884" y="1027310"/>
                </a:lnTo>
                <a:lnTo>
                  <a:pt x="1000048" y="1037470"/>
                </a:lnTo>
                <a:lnTo>
                  <a:pt x="1037023" y="1037470"/>
                </a:lnTo>
                <a:lnTo>
                  <a:pt x="1026867" y="1027310"/>
                </a:lnTo>
                <a:close/>
              </a:path>
              <a:path w="2395855" h="2396490">
                <a:moveTo>
                  <a:pt x="1037023" y="1037470"/>
                </a:moveTo>
                <a:lnTo>
                  <a:pt x="1000048" y="1037470"/>
                </a:lnTo>
                <a:lnTo>
                  <a:pt x="1012754" y="1050170"/>
                </a:lnTo>
                <a:lnTo>
                  <a:pt x="1049717" y="1050170"/>
                </a:lnTo>
                <a:lnTo>
                  <a:pt x="1037023" y="1037470"/>
                </a:lnTo>
                <a:close/>
              </a:path>
              <a:path w="2395855" h="2396490">
                <a:moveTo>
                  <a:pt x="1049717" y="1050170"/>
                </a:moveTo>
                <a:lnTo>
                  <a:pt x="1012754" y="1050170"/>
                </a:lnTo>
                <a:lnTo>
                  <a:pt x="1015295" y="1052710"/>
                </a:lnTo>
                <a:lnTo>
                  <a:pt x="1052256" y="1052710"/>
                </a:lnTo>
                <a:lnTo>
                  <a:pt x="1049717" y="1050170"/>
                </a:lnTo>
                <a:close/>
              </a:path>
              <a:path w="2395855" h="2396490">
                <a:moveTo>
                  <a:pt x="1052256" y="1052710"/>
                </a:moveTo>
                <a:lnTo>
                  <a:pt x="1015295" y="1052710"/>
                </a:lnTo>
                <a:lnTo>
                  <a:pt x="1021647" y="1059060"/>
                </a:lnTo>
                <a:lnTo>
                  <a:pt x="1058604" y="1059060"/>
                </a:lnTo>
                <a:lnTo>
                  <a:pt x="1052256" y="1052710"/>
                </a:lnTo>
                <a:close/>
              </a:path>
              <a:path w="2395855" h="2396490">
                <a:moveTo>
                  <a:pt x="1058604" y="1059060"/>
                </a:moveTo>
                <a:lnTo>
                  <a:pt x="1021647" y="1059060"/>
                </a:lnTo>
                <a:lnTo>
                  <a:pt x="1040706" y="1078110"/>
                </a:lnTo>
                <a:lnTo>
                  <a:pt x="1077645" y="1078110"/>
                </a:lnTo>
                <a:lnTo>
                  <a:pt x="1058604" y="1059060"/>
                </a:lnTo>
                <a:close/>
              </a:path>
              <a:path w="2395855" h="2396490">
                <a:moveTo>
                  <a:pt x="1077645" y="1078110"/>
                </a:moveTo>
                <a:lnTo>
                  <a:pt x="1040706" y="1078110"/>
                </a:lnTo>
                <a:lnTo>
                  <a:pt x="1059764" y="1097160"/>
                </a:lnTo>
                <a:lnTo>
                  <a:pt x="1096687" y="1097160"/>
                </a:lnTo>
                <a:lnTo>
                  <a:pt x="1077645" y="1078110"/>
                </a:lnTo>
                <a:close/>
              </a:path>
              <a:path w="2395855" h="2396490">
                <a:moveTo>
                  <a:pt x="1096687" y="1097160"/>
                </a:moveTo>
                <a:lnTo>
                  <a:pt x="1059764" y="1097160"/>
                </a:lnTo>
                <a:lnTo>
                  <a:pt x="1146161" y="1183520"/>
                </a:lnTo>
                <a:lnTo>
                  <a:pt x="1183010" y="1183520"/>
                </a:lnTo>
                <a:lnTo>
                  <a:pt x="1096687" y="1097160"/>
                </a:lnTo>
                <a:close/>
              </a:path>
              <a:path w="2395855" h="2396490">
                <a:moveTo>
                  <a:pt x="1183010" y="1183520"/>
                </a:moveTo>
                <a:lnTo>
                  <a:pt x="1146161" y="1183520"/>
                </a:lnTo>
                <a:lnTo>
                  <a:pt x="1212230" y="1249560"/>
                </a:lnTo>
                <a:lnTo>
                  <a:pt x="1249022" y="1249560"/>
                </a:lnTo>
                <a:lnTo>
                  <a:pt x="1183010" y="1183520"/>
                </a:lnTo>
                <a:close/>
              </a:path>
              <a:path w="2395855" h="2396490">
                <a:moveTo>
                  <a:pt x="1249022" y="1249560"/>
                </a:moveTo>
                <a:lnTo>
                  <a:pt x="1212230" y="1249560"/>
                </a:lnTo>
                <a:lnTo>
                  <a:pt x="1224935" y="1262260"/>
                </a:lnTo>
                <a:lnTo>
                  <a:pt x="1261716" y="1262260"/>
                </a:lnTo>
                <a:lnTo>
                  <a:pt x="1249022" y="1249560"/>
                </a:lnTo>
                <a:close/>
              </a:path>
              <a:path w="2395855" h="2396490">
                <a:moveTo>
                  <a:pt x="1261716" y="1262260"/>
                </a:moveTo>
                <a:lnTo>
                  <a:pt x="1224935" y="1262260"/>
                </a:lnTo>
                <a:lnTo>
                  <a:pt x="1254158" y="1291470"/>
                </a:lnTo>
                <a:lnTo>
                  <a:pt x="1290913" y="1291470"/>
                </a:lnTo>
                <a:lnTo>
                  <a:pt x="1261716" y="1262260"/>
                </a:lnTo>
                <a:close/>
              </a:path>
              <a:path w="2395855" h="2396490">
                <a:moveTo>
                  <a:pt x="1290913" y="1291470"/>
                </a:moveTo>
                <a:lnTo>
                  <a:pt x="1254158" y="1291470"/>
                </a:lnTo>
                <a:lnTo>
                  <a:pt x="1256699" y="1294010"/>
                </a:lnTo>
                <a:lnTo>
                  <a:pt x="1293452" y="1294010"/>
                </a:lnTo>
                <a:lnTo>
                  <a:pt x="1290913" y="1291470"/>
                </a:lnTo>
                <a:close/>
              </a:path>
              <a:path w="2395855" h="2396490">
                <a:moveTo>
                  <a:pt x="1293452" y="1294010"/>
                </a:moveTo>
                <a:lnTo>
                  <a:pt x="1256699" y="1294010"/>
                </a:lnTo>
                <a:lnTo>
                  <a:pt x="1304979" y="1342270"/>
                </a:lnTo>
                <a:lnTo>
                  <a:pt x="1341692" y="1342270"/>
                </a:lnTo>
                <a:lnTo>
                  <a:pt x="1293452" y="1294010"/>
                </a:lnTo>
                <a:close/>
              </a:path>
              <a:path w="2395855" h="2396490">
                <a:moveTo>
                  <a:pt x="1341692" y="1342270"/>
                </a:moveTo>
                <a:lnTo>
                  <a:pt x="1304979" y="1342270"/>
                </a:lnTo>
                <a:lnTo>
                  <a:pt x="1317685" y="1354970"/>
                </a:lnTo>
                <a:lnTo>
                  <a:pt x="1354386" y="1354970"/>
                </a:lnTo>
                <a:lnTo>
                  <a:pt x="1341692" y="1342270"/>
                </a:lnTo>
                <a:close/>
              </a:path>
              <a:path w="2395855" h="2396490">
                <a:moveTo>
                  <a:pt x="1354386" y="1354970"/>
                </a:moveTo>
                <a:lnTo>
                  <a:pt x="1317685" y="1354970"/>
                </a:lnTo>
                <a:lnTo>
                  <a:pt x="1381212" y="1418470"/>
                </a:lnTo>
                <a:lnTo>
                  <a:pt x="1417859" y="1418470"/>
                </a:lnTo>
                <a:lnTo>
                  <a:pt x="1354386" y="1354970"/>
                </a:lnTo>
                <a:close/>
              </a:path>
              <a:path w="2395855" h="2396490">
                <a:moveTo>
                  <a:pt x="1417859" y="1418470"/>
                </a:moveTo>
                <a:lnTo>
                  <a:pt x="1381212" y="1418470"/>
                </a:lnTo>
                <a:lnTo>
                  <a:pt x="1432034" y="1469270"/>
                </a:lnTo>
                <a:lnTo>
                  <a:pt x="1468637" y="1469270"/>
                </a:lnTo>
                <a:lnTo>
                  <a:pt x="1417859" y="1418470"/>
                </a:lnTo>
                <a:close/>
              </a:path>
              <a:path w="2395855" h="2396490">
                <a:moveTo>
                  <a:pt x="1468637" y="1469270"/>
                </a:moveTo>
                <a:lnTo>
                  <a:pt x="1432034" y="1469270"/>
                </a:lnTo>
                <a:lnTo>
                  <a:pt x="1444740" y="1481970"/>
                </a:lnTo>
                <a:lnTo>
                  <a:pt x="1481331" y="1481970"/>
                </a:lnTo>
                <a:lnTo>
                  <a:pt x="1468637" y="1469270"/>
                </a:lnTo>
                <a:close/>
              </a:path>
              <a:path w="2395855" h="2396490">
                <a:moveTo>
                  <a:pt x="1481331" y="1481970"/>
                </a:moveTo>
                <a:lnTo>
                  <a:pt x="1444740" y="1481970"/>
                </a:lnTo>
                <a:lnTo>
                  <a:pt x="1447281" y="1484510"/>
                </a:lnTo>
                <a:lnTo>
                  <a:pt x="1483870" y="1484510"/>
                </a:lnTo>
                <a:lnTo>
                  <a:pt x="1481331" y="1481970"/>
                </a:lnTo>
                <a:close/>
              </a:path>
              <a:path w="2395855" h="2396490">
                <a:moveTo>
                  <a:pt x="1483870" y="1484510"/>
                </a:moveTo>
                <a:lnTo>
                  <a:pt x="1447281" y="1484510"/>
                </a:lnTo>
                <a:lnTo>
                  <a:pt x="1501914" y="1539120"/>
                </a:lnTo>
                <a:lnTo>
                  <a:pt x="1538457" y="1539120"/>
                </a:lnTo>
                <a:lnTo>
                  <a:pt x="1483870" y="1484510"/>
                </a:lnTo>
                <a:close/>
              </a:path>
              <a:path w="2395855" h="2396490">
                <a:moveTo>
                  <a:pt x="1538457" y="1539120"/>
                </a:moveTo>
                <a:lnTo>
                  <a:pt x="1501914" y="1539120"/>
                </a:lnTo>
                <a:lnTo>
                  <a:pt x="1536219" y="1573410"/>
                </a:lnTo>
                <a:lnTo>
                  <a:pt x="1572732" y="1573410"/>
                </a:lnTo>
                <a:lnTo>
                  <a:pt x="1538457" y="1539120"/>
                </a:lnTo>
                <a:close/>
              </a:path>
              <a:path w="2395855" h="2396490">
                <a:moveTo>
                  <a:pt x="1572732" y="1573410"/>
                </a:moveTo>
                <a:lnTo>
                  <a:pt x="1536219" y="1573410"/>
                </a:lnTo>
                <a:lnTo>
                  <a:pt x="1548925" y="1586110"/>
                </a:lnTo>
                <a:lnTo>
                  <a:pt x="1585427" y="1586110"/>
                </a:lnTo>
                <a:lnTo>
                  <a:pt x="1572732" y="1573410"/>
                </a:lnTo>
                <a:close/>
              </a:path>
              <a:path w="2395855" h="2396490">
                <a:moveTo>
                  <a:pt x="2196034" y="2196980"/>
                </a:moveTo>
                <a:lnTo>
                  <a:pt x="2160058" y="2196980"/>
                </a:lnTo>
                <a:lnTo>
                  <a:pt x="2240102" y="2276990"/>
                </a:lnTo>
                <a:lnTo>
                  <a:pt x="2276009" y="2276990"/>
                </a:lnTo>
                <a:lnTo>
                  <a:pt x="2196034" y="2196980"/>
                </a:lnTo>
                <a:close/>
              </a:path>
              <a:path w="2395855" h="2396490">
                <a:moveTo>
                  <a:pt x="2193495" y="2194440"/>
                </a:moveTo>
                <a:lnTo>
                  <a:pt x="2157517" y="2194440"/>
                </a:lnTo>
                <a:lnTo>
                  <a:pt x="2158787" y="2195710"/>
                </a:lnTo>
                <a:lnTo>
                  <a:pt x="2194764" y="2195710"/>
                </a:lnTo>
                <a:lnTo>
                  <a:pt x="2193495" y="2194440"/>
                </a:lnTo>
                <a:close/>
              </a:path>
              <a:path w="2395855" h="2396490">
                <a:moveTo>
                  <a:pt x="2189686" y="2190630"/>
                </a:moveTo>
                <a:lnTo>
                  <a:pt x="2153705" y="2190630"/>
                </a:lnTo>
                <a:lnTo>
                  <a:pt x="2156246" y="2193170"/>
                </a:lnTo>
                <a:lnTo>
                  <a:pt x="2192225" y="2193170"/>
                </a:lnTo>
                <a:lnTo>
                  <a:pt x="2189686" y="2190630"/>
                </a:lnTo>
                <a:close/>
              </a:path>
              <a:path w="2395855" h="2396490">
                <a:moveTo>
                  <a:pt x="2187147" y="2188090"/>
                </a:moveTo>
                <a:lnTo>
                  <a:pt x="2151164" y="2188090"/>
                </a:lnTo>
                <a:lnTo>
                  <a:pt x="2152434" y="2189360"/>
                </a:lnTo>
                <a:lnTo>
                  <a:pt x="2188417" y="2189360"/>
                </a:lnTo>
                <a:lnTo>
                  <a:pt x="2187147" y="2188090"/>
                </a:lnTo>
                <a:close/>
              </a:path>
              <a:path w="2395855" h="2396490">
                <a:moveTo>
                  <a:pt x="2183339" y="2184280"/>
                </a:moveTo>
                <a:lnTo>
                  <a:pt x="2147352" y="2184280"/>
                </a:lnTo>
                <a:lnTo>
                  <a:pt x="2149893" y="2186820"/>
                </a:lnTo>
                <a:lnTo>
                  <a:pt x="2185878" y="2186820"/>
                </a:lnTo>
                <a:lnTo>
                  <a:pt x="2183339" y="2184280"/>
                </a:lnTo>
                <a:close/>
              </a:path>
              <a:path w="2395855" h="2396490">
                <a:moveTo>
                  <a:pt x="2180800" y="2181740"/>
                </a:moveTo>
                <a:lnTo>
                  <a:pt x="2144811" y="2181740"/>
                </a:lnTo>
                <a:lnTo>
                  <a:pt x="2146082" y="2183010"/>
                </a:lnTo>
                <a:lnTo>
                  <a:pt x="2182070" y="2183010"/>
                </a:lnTo>
                <a:lnTo>
                  <a:pt x="2180800" y="2181740"/>
                </a:lnTo>
                <a:close/>
              </a:path>
              <a:path w="2395855" h="2396490">
                <a:moveTo>
                  <a:pt x="2176992" y="2177930"/>
                </a:moveTo>
                <a:lnTo>
                  <a:pt x="2141000" y="2177930"/>
                </a:lnTo>
                <a:lnTo>
                  <a:pt x="2143541" y="2180470"/>
                </a:lnTo>
                <a:lnTo>
                  <a:pt x="2179531" y="2180470"/>
                </a:lnTo>
                <a:lnTo>
                  <a:pt x="2176992" y="2177930"/>
                </a:lnTo>
                <a:close/>
              </a:path>
              <a:path w="2395855" h="2396490">
                <a:moveTo>
                  <a:pt x="2174453" y="2175390"/>
                </a:moveTo>
                <a:lnTo>
                  <a:pt x="2138458" y="2175390"/>
                </a:lnTo>
                <a:lnTo>
                  <a:pt x="2139729" y="2176660"/>
                </a:lnTo>
                <a:lnTo>
                  <a:pt x="2175722" y="2176660"/>
                </a:lnTo>
                <a:lnTo>
                  <a:pt x="2174453" y="2175390"/>
                </a:lnTo>
                <a:close/>
              </a:path>
              <a:path w="2395855" h="2396490">
                <a:moveTo>
                  <a:pt x="2170644" y="2171580"/>
                </a:moveTo>
                <a:lnTo>
                  <a:pt x="2134647" y="2171580"/>
                </a:lnTo>
                <a:lnTo>
                  <a:pt x="2137188" y="2174120"/>
                </a:lnTo>
                <a:lnTo>
                  <a:pt x="2173183" y="2174120"/>
                </a:lnTo>
                <a:lnTo>
                  <a:pt x="2170644" y="2171580"/>
                </a:lnTo>
                <a:close/>
              </a:path>
              <a:path w="2395855" h="2396490">
                <a:moveTo>
                  <a:pt x="2168106" y="2169040"/>
                </a:moveTo>
                <a:lnTo>
                  <a:pt x="2132106" y="2169040"/>
                </a:lnTo>
                <a:lnTo>
                  <a:pt x="2133376" y="2170310"/>
                </a:lnTo>
                <a:lnTo>
                  <a:pt x="2169375" y="2170310"/>
                </a:lnTo>
                <a:lnTo>
                  <a:pt x="2168106" y="2169040"/>
                </a:lnTo>
                <a:close/>
              </a:path>
              <a:path w="2395855" h="2396490">
                <a:moveTo>
                  <a:pt x="2164297" y="2165230"/>
                </a:moveTo>
                <a:lnTo>
                  <a:pt x="2128294" y="2165230"/>
                </a:lnTo>
                <a:lnTo>
                  <a:pt x="2130835" y="2167770"/>
                </a:lnTo>
                <a:lnTo>
                  <a:pt x="2166836" y="2167770"/>
                </a:lnTo>
                <a:lnTo>
                  <a:pt x="2164297" y="2165230"/>
                </a:lnTo>
                <a:close/>
              </a:path>
              <a:path w="2395855" h="2396490">
                <a:moveTo>
                  <a:pt x="2161758" y="2162690"/>
                </a:moveTo>
                <a:lnTo>
                  <a:pt x="2125753" y="2162690"/>
                </a:lnTo>
                <a:lnTo>
                  <a:pt x="2127024" y="2163960"/>
                </a:lnTo>
                <a:lnTo>
                  <a:pt x="2163028" y="2163960"/>
                </a:lnTo>
                <a:lnTo>
                  <a:pt x="2161758" y="2162690"/>
                </a:lnTo>
                <a:close/>
              </a:path>
              <a:path w="2395855" h="2396490">
                <a:moveTo>
                  <a:pt x="2157950" y="2158880"/>
                </a:moveTo>
                <a:lnTo>
                  <a:pt x="2121941" y="2158880"/>
                </a:lnTo>
                <a:lnTo>
                  <a:pt x="2124482" y="2161420"/>
                </a:lnTo>
                <a:lnTo>
                  <a:pt x="2160489" y="2161420"/>
                </a:lnTo>
                <a:lnTo>
                  <a:pt x="2157950" y="2158880"/>
                </a:lnTo>
                <a:close/>
              </a:path>
              <a:path w="2395855" h="2396490">
                <a:moveTo>
                  <a:pt x="2155411" y="2156340"/>
                </a:moveTo>
                <a:lnTo>
                  <a:pt x="2119400" y="2156340"/>
                </a:lnTo>
                <a:lnTo>
                  <a:pt x="2120671" y="2157610"/>
                </a:lnTo>
                <a:lnTo>
                  <a:pt x="2156680" y="2157610"/>
                </a:lnTo>
                <a:lnTo>
                  <a:pt x="2155411" y="2156340"/>
                </a:lnTo>
                <a:close/>
              </a:path>
              <a:path w="2395855" h="2396490">
                <a:moveTo>
                  <a:pt x="2151603" y="2152530"/>
                </a:moveTo>
                <a:lnTo>
                  <a:pt x="2115589" y="2152530"/>
                </a:lnTo>
                <a:lnTo>
                  <a:pt x="2118130" y="2155070"/>
                </a:lnTo>
                <a:lnTo>
                  <a:pt x="2154142" y="2155070"/>
                </a:lnTo>
                <a:lnTo>
                  <a:pt x="2151603" y="2152530"/>
                </a:lnTo>
                <a:close/>
              </a:path>
              <a:path w="2395855" h="2396490">
                <a:moveTo>
                  <a:pt x="2149064" y="2149990"/>
                </a:moveTo>
                <a:lnTo>
                  <a:pt x="2113047" y="2149990"/>
                </a:lnTo>
                <a:lnTo>
                  <a:pt x="2114318" y="2151260"/>
                </a:lnTo>
                <a:lnTo>
                  <a:pt x="2150333" y="2151260"/>
                </a:lnTo>
                <a:lnTo>
                  <a:pt x="2149064" y="2149990"/>
                </a:lnTo>
                <a:close/>
              </a:path>
              <a:path w="2395855" h="2396490">
                <a:moveTo>
                  <a:pt x="2145255" y="2146180"/>
                </a:moveTo>
                <a:lnTo>
                  <a:pt x="2109236" y="2146180"/>
                </a:lnTo>
                <a:lnTo>
                  <a:pt x="2111777" y="2148720"/>
                </a:lnTo>
                <a:lnTo>
                  <a:pt x="2147794" y="2148720"/>
                </a:lnTo>
                <a:lnTo>
                  <a:pt x="2145255" y="2146180"/>
                </a:lnTo>
                <a:close/>
              </a:path>
              <a:path w="2395855" h="2396490">
                <a:moveTo>
                  <a:pt x="2142716" y="2143640"/>
                </a:moveTo>
                <a:lnTo>
                  <a:pt x="2106695" y="2143640"/>
                </a:lnTo>
                <a:lnTo>
                  <a:pt x="2107965" y="2144910"/>
                </a:lnTo>
                <a:lnTo>
                  <a:pt x="2143986" y="2144910"/>
                </a:lnTo>
                <a:lnTo>
                  <a:pt x="2142716" y="2143640"/>
                </a:lnTo>
                <a:close/>
              </a:path>
              <a:path w="2395855" h="2396490">
                <a:moveTo>
                  <a:pt x="2138908" y="2139830"/>
                </a:moveTo>
                <a:lnTo>
                  <a:pt x="2102883" y="2139830"/>
                </a:lnTo>
                <a:lnTo>
                  <a:pt x="2105424" y="2142370"/>
                </a:lnTo>
                <a:lnTo>
                  <a:pt x="2141447" y="2142370"/>
                </a:lnTo>
                <a:lnTo>
                  <a:pt x="2138908" y="2139830"/>
                </a:lnTo>
                <a:close/>
              </a:path>
              <a:path w="2395855" h="2396490">
                <a:moveTo>
                  <a:pt x="2136369" y="2137290"/>
                </a:moveTo>
                <a:lnTo>
                  <a:pt x="2100342" y="2137290"/>
                </a:lnTo>
                <a:lnTo>
                  <a:pt x="2101613" y="2138560"/>
                </a:lnTo>
                <a:lnTo>
                  <a:pt x="2137639" y="2138560"/>
                </a:lnTo>
                <a:lnTo>
                  <a:pt x="2136369" y="2137290"/>
                </a:lnTo>
                <a:close/>
              </a:path>
              <a:path w="2395855" h="2396490">
                <a:moveTo>
                  <a:pt x="2132561" y="2133480"/>
                </a:moveTo>
                <a:lnTo>
                  <a:pt x="2096530" y="2133480"/>
                </a:lnTo>
                <a:lnTo>
                  <a:pt x="2099071" y="2136020"/>
                </a:lnTo>
                <a:lnTo>
                  <a:pt x="2135100" y="2136020"/>
                </a:lnTo>
                <a:lnTo>
                  <a:pt x="2132561" y="2133480"/>
                </a:lnTo>
                <a:close/>
              </a:path>
              <a:path w="2395855" h="2396490">
                <a:moveTo>
                  <a:pt x="2130022" y="2130940"/>
                </a:moveTo>
                <a:lnTo>
                  <a:pt x="2093989" y="2130940"/>
                </a:lnTo>
                <a:lnTo>
                  <a:pt x="2095260" y="2132210"/>
                </a:lnTo>
                <a:lnTo>
                  <a:pt x="2131291" y="2132210"/>
                </a:lnTo>
                <a:lnTo>
                  <a:pt x="2130022" y="2130940"/>
                </a:lnTo>
                <a:close/>
              </a:path>
              <a:path w="2395855" h="2396490">
                <a:moveTo>
                  <a:pt x="2126214" y="2127130"/>
                </a:moveTo>
                <a:lnTo>
                  <a:pt x="2090178" y="2127130"/>
                </a:lnTo>
                <a:lnTo>
                  <a:pt x="2092719" y="2129670"/>
                </a:lnTo>
                <a:lnTo>
                  <a:pt x="2128752" y="2129670"/>
                </a:lnTo>
                <a:lnTo>
                  <a:pt x="2126214" y="2127130"/>
                </a:lnTo>
                <a:close/>
              </a:path>
              <a:path w="2395855" h="2396490">
                <a:moveTo>
                  <a:pt x="2123675" y="2124590"/>
                </a:moveTo>
                <a:lnTo>
                  <a:pt x="2087637" y="2124590"/>
                </a:lnTo>
                <a:lnTo>
                  <a:pt x="2088907" y="2125860"/>
                </a:lnTo>
                <a:lnTo>
                  <a:pt x="2124944" y="2125860"/>
                </a:lnTo>
                <a:lnTo>
                  <a:pt x="2123675" y="2124590"/>
                </a:lnTo>
                <a:close/>
              </a:path>
              <a:path w="2395855" h="2396490">
                <a:moveTo>
                  <a:pt x="2119866" y="2120780"/>
                </a:moveTo>
                <a:lnTo>
                  <a:pt x="2083825" y="2120780"/>
                </a:lnTo>
                <a:lnTo>
                  <a:pt x="2086366" y="2123320"/>
                </a:lnTo>
                <a:lnTo>
                  <a:pt x="2122405" y="2123320"/>
                </a:lnTo>
                <a:lnTo>
                  <a:pt x="2119866" y="2120780"/>
                </a:lnTo>
                <a:close/>
              </a:path>
              <a:path w="2395855" h="2396490">
                <a:moveTo>
                  <a:pt x="2117327" y="2118240"/>
                </a:moveTo>
                <a:lnTo>
                  <a:pt x="2081284" y="2118240"/>
                </a:lnTo>
                <a:lnTo>
                  <a:pt x="2082554" y="2119510"/>
                </a:lnTo>
                <a:lnTo>
                  <a:pt x="2118597" y="2119510"/>
                </a:lnTo>
                <a:lnTo>
                  <a:pt x="2117327" y="2118240"/>
                </a:lnTo>
                <a:close/>
              </a:path>
              <a:path w="2395855" h="2396490">
                <a:moveTo>
                  <a:pt x="2113519" y="2114430"/>
                </a:moveTo>
                <a:lnTo>
                  <a:pt x="2077472" y="2114430"/>
                </a:lnTo>
                <a:lnTo>
                  <a:pt x="2080013" y="2116970"/>
                </a:lnTo>
                <a:lnTo>
                  <a:pt x="2116058" y="2116970"/>
                </a:lnTo>
                <a:lnTo>
                  <a:pt x="2113519" y="2114430"/>
                </a:lnTo>
                <a:close/>
              </a:path>
              <a:path w="2395855" h="2396490">
                <a:moveTo>
                  <a:pt x="2110980" y="2111890"/>
                </a:moveTo>
                <a:lnTo>
                  <a:pt x="2074931" y="2111890"/>
                </a:lnTo>
                <a:lnTo>
                  <a:pt x="2076202" y="2113160"/>
                </a:lnTo>
                <a:lnTo>
                  <a:pt x="2112250" y="2113160"/>
                </a:lnTo>
                <a:lnTo>
                  <a:pt x="2110980" y="2111890"/>
                </a:lnTo>
                <a:close/>
              </a:path>
              <a:path w="2395855" h="2396490">
                <a:moveTo>
                  <a:pt x="2107172" y="2108080"/>
                </a:moveTo>
                <a:lnTo>
                  <a:pt x="2071119" y="2108080"/>
                </a:lnTo>
                <a:lnTo>
                  <a:pt x="2073661" y="2110620"/>
                </a:lnTo>
                <a:lnTo>
                  <a:pt x="2109711" y="2110620"/>
                </a:lnTo>
                <a:lnTo>
                  <a:pt x="2107172" y="2108080"/>
                </a:lnTo>
                <a:close/>
              </a:path>
              <a:path w="2395855" h="2396490">
                <a:moveTo>
                  <a:pt x="2104633" y="2105540"/>
                </a:moveTo>
                <a:lnTo>
                  <a:pt x="2068578" y="2105540"/>
                </a:lnTo>
                <a:lnTo>
                  <a:pt x="2069849" y="2106810"/>
                </a:lnTo>
                <a:lnTo>
                  <a:pt x="2105902" y="2106810"/>
                </a:lnTo>
                <a:lnTo>
                  <a:pt x="2104633" y="2105540"/>
                </a:lnTo>
                <a:close/>
              </a:path>
              <a:path w="2395855" h="2396490">
                <a:moveTo>
                  <a:pt x="2098286" y="2099190"/>
                </a:moveTo>
                <a:lnTo>
                  <a:pt x="2062226" y="2099190"/>
                </a:lnTo>
                <a:lnTo>
                  <a:pt x="2067308" y="2104270"/>
                </a:lnTo>
                <a:lnTo>
                  <a:pt x="2103363" y="2104270"/>
                </a:lnTo>
                <a:lnTo>
                  <a:pt x="2098286" y="2099190"/>
                </a:lnTo>
                <a:close/>
              </a:path>
              <a:path w="2395855" h="2396490">
                <a:moveTo>
                  <a:pt x="2094477" y="2095380"/>
                </a:moveTo>
                <a:lnTo>
                  <a:pt x="2058414" y="2095380"/>
                </a:lnTo>
                <a:lnTo>
                  <a:pt x="2060955" y="2097920"/>
                </a:lnTo>
                <a:lnTo>
                  <a:pt x="2097016" y="2097920"/>
                </a:lnTo>
                <a:lnTo>
                  <a:pt x="2094477" y="2095380"/>
                </a:lnTo>
                <a:close/>
              </a:path>
              <a:path w="2395855" h="2396490">
                <a:moveTo>
                  <a:pt x="2091938" y="2092840"/>
                </a:moveTo>
                <a:lnTo>
                  <a:pt x="2055873" y="2092840"/>
                </a:lnTo>
                <a:lnTo>
                  <a:pt x="2057143" y="2094110"/>
                </a:lnTo>
                <a:lnTo>
                  <a:pt x="2093208" y="2094110"/>
                </a:lnTo>
                <a:lnTo>
                  <a:pt x="2091938" y="2092840"/>
                </a:lnTo>
                <a:close/>
              </a:path>
              <a:path w="2395855" h="2396490">
                <a:moveTo>
                  <a:pt x="2088130" y="2089030"/>
                </a:moveTo>
                <a:lnTo>
                  <a:pt x="2052061" y="2089030"/>
                </a:lnTo>
                <a:lnTo>
                  <a:pt x="2054602" y="2091570"/>
                </a:lnTo>
                <a:lnTo>
                  <a:pt x="2090669" y="2091570"/>
                </a:lnTo>
                <a:lnTo>
                  <a:pt x="2088130" y="2089030"/>
                </a:lnTo>
                <a:close/>
              </a:path>
              <a:path w="2395855" h="2396490">
                <a:moveTo>
                  <a:pt x="2085591" y="2086490"/>
                </a:moveTo>
                <a:lnTo>
                  <a:pt x="2049520" y="2086490"/>
                </a:lnTo>
                <a:lnTo>
                  <a:pt x="2050791" y="2087760"/>
                </a:lnTo>
                <a:lnTo>
                  <a:pt x="2086861" y="2087760"/>
                </a:lnTo>
                <a:lnTo>
                  <a:pt x="2085591" y="2086490"/>
                </a:lnTo>
                <a:close/>
              </a:path>
              <a:path w="2395855" h="2396490">
                <a:moveTo>
                  <a:pt x="2081783" y="2082680"/>
                </a:moveTo>
                <a:lnTo>
                  <a:pt x="2045708" y="2082680"/>
                </a:lnTo>
                <a:lnTo>
                  <a:pt x="2048250" y="2085220"/>
                </a:lnTo>
                <a:lnTo>
                  <a:pt x="2084322" y="2085220"/>
                </a:lnTo>
                <a:lnTo>
                  <a:pt x="2081783" y="2082680"/>
                </a:lnTo>
                <a:close/>
              </a:path>
              <a:path w="2395855" h="2396490">
                <a:moveTo>
                  <a:pt x="2079244" y="2080140"/>
                </a:moveTo>
                <a:lnTo>
                  <a:pt x="2043167" y="2080140"/>
                </a:lnTo>
                <a:lnTo>
                  <a:pt x="2044438" y="2081410"/>
                </a:lnTo>
                <a:lnTo>
                  <a:pt x="2080513" y="2081410"/>
                </a:lnTo>
                <a:lnTo>
                  <a:pt x="2079244" y="2080140"/>
                </a:lnTo>
                <a:close/>
              </a:path>
              <a:path w="2395855" h="2396490">
                <a:moveTo>
                  <a:pt x="2075435" y="2076330"/>
                </a:moveTo>
                <a:lnTo>
                  <a:pt x="2039356" y="2076330"/>
                </a:lnTo>
                <a:lnTo>
                  <a:pt x="2041897" y="2078870"/>
                </a:lnTo>
                <a:lnTo>
                  <a:pt x="2077974" y="2078870"/>
                </a:lnTo>
                <a:lnTo>
                  <a:pt x="2075435" y="2076330"/>
                </a:lnTo>
                <a:close/>
              </a:path>
              <a:path w="2395855" h="2396490">
                <a:moveTo>
                  <a:pt x="2072897" y="2073790"/>
                </a:moveTo>
                <a:lnTo>
                  <a:pt x="2036815" y="2073790"/>
                </a:lnTo>
                <a:lnTo>
                  <a:pt x="2038085" y="2075060"/>
                </a:lnTo>
                <a:lnTo>
                  <a:pt x="2074166" y="2075060"/>
                </a:lnTo>
                <a:lnTo>
                  <a:pt x="2072897" y="2073790"/>
                </a:lnTo>
                <a:close/>
              </a:path>
              <a:path w="2395855" h="2396490">
                <a:moveTo>
                  <a:pt x="2069088" y="2069980"/>
                </a:moveTo>
                <a:lnTo>
                  <a:pt x="2033003" y="2069980"/>
                </a:lnTo>
                <a:lnTo>
                  <a:pt x="2035544" y="2072520"/>
                </a:lnTo>
                <a:lnTo>
                  <a:pt x="2071627" y="2072520"/>
                </a:lnTo>
                <a:lnTo>
                  <a:pt x="2069088" y="2069980"/>
                </a:lnTo>
                <a:close/>
              </a:path>
              <a:path w="2395855" h="2396490">
                <a:moveTo>
                  <a:pt x="2066549" y="2067440"/>
                </a:moveTo>
                <a:lnTo>
                  <a:pt x="2030462" y="2067440"/>
                </a:lnTo>
                <a:lnTo>
                  <a:pt x="2031732" y="2068710"/>
                </a:lnTo>
                <a:lnTo>
                  <a:pt x="2067819" y="2068710"/>
                </a:lnTo>
                <a:lnTo>
                  <a:pt x="2066549" y="2067440"/>
                </a:lnTo>
                <a:close/>
              </a:path>
              <a:path w="2395855" h="2396490">
                <a:moveTo>
                  <a:pt x="2062741" y="2063630"/>
                </a:moveTo>
                <a:lnTo>
                  <a:pt x="2026650" y="2063630"/>
                </a:lnTo>
                <a:lnTo>
                  <a:pt x="2029191" y="2066170"/>
                </a:lnTo>
                <a:lnTo>
                  <a:pt x="2065280" y="2066170"/>
                </a:lnTo>
                <a:lnTo>
                  <a:pt x="2062741" y="2063630"/>
                </a:lnTo>
                <a:close/>
              </a:path>
              <a:path w="2395855" h="2396490">
                <a:moveTo>
                  <a:pt x="2060202" y="2061090"/>
                </a:moveTo>
                <a:lnTo>
                  <a:pt x="2024109" y="2061090"/>
                </a:lnTo>
                <a:lnTo>
                  <a:pt x="2025380" y="2062360"/>
                </a:lnTo>
                <a:lnTo>
                  <a:pt x="2061471" y="2062360"/>
                </a:lnTo>
                <a:lnTo>
                  <a:pt x="2060202" y="2061090"/>
                </a:lnTo>
                <a:close/>
              </a:path>
              <a:path w="2395855" h="2396490">
                <a:moveTo>
                  <a:pt x="2056394" y="2057280"/>
                </a:moveTo>
                <a:lnTo>
                  <a:pt x="2020298" y="2057280"/>
                </a:lnTo>
                <a:lnTo>
                  <a:pt x="2022839" y="2059820"/>
                </a:lnTo>
                <a:lnTo>
                  <a:pt x="2058933" y="2059820"/>
                </a:lnTo>
                <a:lnTo>
                  <a:pt x="2056394" y="2057280"/>
                </a:lnTo>
                <a:close/>
              </a:path>
              <a:path w="2395855" h="2396490">
                <a:moveTo>
                  <a:pt x="2053855" y="2054740"/>
                </a:moveTo>
                <a:lnTo>
                  <a:pt x="2017756" y="2054740"/>
                </a:lnTo>
                <a:lnTo>
                  <a:pt x="2019027" y="2056010"/>
                </a:lnTo>
                <a:lnTo>
                  <a:pt x="2055124" y="2056010"/>
                </a:lnTo>
                <a:lnTo>
                  <a:pt x="2053855" y="2054740"/>
                </a:lnTo>
                <a:close/>
              </a:path>
              <a:path w="2395855" h="2396490">
                <a:moveTo>
                  <a:pt x="2050046" y="2050930"/>
                </a:moveTo>
                <a:lnTo>
                  <a:pt x="2013945" y="2050930"/>
                </a:lnTo>
                <a:lnTo>
                  <a:pt x="2016486" y="2053470"/>
                </a:lnTo>
                <a:lnTo>
                  <a:pt x="2052585" y="2053470"/>
                </a:lnTo>
                <a:lnTo>
                  <a:pt x="2050046" y="2050930"/>
                </a:lnTo>
                <a:close/>
              </a:path>
              <a:path w="2395855" h="2396490">
                <a:moveTo>
                  <a:pt x="2047508" y="2048390"/>
                </a:moveTo>
                <a:lnTo>
                  <a:pt x="2011404" y="2048390"/>
                </a:lnTo>
                <a:lnTo>
                  <a:pt x="2012674" y="2049660"/>
                </a:lnTo>
                <a:lnTo>
                  <a:pt x="2048777" y="2049660"/>
                </a:lnTo>
                <a:lnTo>
                  <a:pt x="2047508" y="2048390"/>
                </a:lnTo>
                <a:close/>
              </a:path>
              <a:path w="2395855" h="2396490">
                <a:moveTo>
                  <a:pt x="2043699" y="2044580"/>
                </a:moveTo>
                <a:lnTo>
                  <a:pt x="2007592" y="2044580"/>
                </a:lnTo>
                <a:lnTo>
                  <a:pt x="2010133" y="2047120"/>
                </a:lnTo>
                <a:lnTo>
                  <a:pt x="2046238" y="2047120"/>
                </a:lnTo>
                <a:lnTo>
                  <a:pt x="2043699" y="2044580"/>
                </a:lnTo>
                <a:close/>
              </a:path>
              <a:path w="2395855" h="2396490">
                <a:moveTo>
                  <a:pt x="2041160" y="2042040"/>
                </a:moveTo>
                <a:lnTo>
                  <a:pt x="2005051" y="2042040"/>
                </a:lnTo>
                <a:lnTo>
                  <a:pt x="2006322" y="2043310"/>
                </a:lnTo>
                <a:lnTo>
                  <a:pt x="2042430" y="2043310"/>
                </a:lnTo>
                <a:lnTo>
                  <a:pt x="2041160" y="2042040"/>
                </a:lnTo>
                <a:close/>
              </a:path>
              <a:path w="2395855" h="2396490">
                <a:moveTo>
                  <a:pt x="2034813" y="2035690"/>
                </a:moveTo>
                <a:lnTo>
                  <a:pt x="1998698" y="2035690"/>
                </a:lnTo>
                <a:lnTo>
                  <a:pt x="2003780" y="2040770"/>
                </a:lnTo>
                <a:lnTo>
                  <a:pt x="2039891" y="2040770"/>
                </a:lnTo>
                <a:lnTo>
                  <a:pt x="2034813" y="2035690"/>
                </a:lnTo>
                <a:close/>
              </a:path>
              <a:path w="2395855" h="2396490">
                <a:moveTo>
                  <a:pt x="2028466" y="2029340"/>
                </a:moveTo>
                <a:lnTo>
                  <a:pt x="1992346" y="2029340"/>
                </a:lnTo>
                <a:lnTo>
                  <a:pt x="1997428" y="2034420"/>
                </a:lnTo>
                <a:lnTo>
                  <a:pt x="2033544" y="2034420"/>
                </a:lnTo>
                <a:lnTo>
                  <a:pt x="2028466" y="2029340"/>
                </a:lnTo>
                <a:close/>
              </a:path>
              <a:path w="2395855" h="2396490">
                <a:moveTo>
                  <a:pt x="2022118" y="2022990"/>
                </a:moveTo>
                <a:lnTo>
                  <a:pt x="1985993" y="2022990"/>
                </a:lnTo>
                <a:lnTo>
                  <a:pt x="1991075" y="2028070"/>
                </a:lnTo>
                <a:lnTo>
                  <a:pt x="2027196" y="2028070"/>
                </a:lnTo>
                <a:lnTo>
                  <a:pt x="2022118" y="2022990"/>
                </a:lnTo>
                <a:close/>
              </a:path>
              <a:path w="2395855" h="2396490">
                <a:moveTo>
                  <a:pt x="2015771" y="2016640"/>
                </a:moveTo>
                <a:lnTo>
                  <a:pt x="1979640" y="2016640"/>
                </a:lnTo>
                <a:lnTo>
                  <a:pt x="1984722" y="2021720"/>
                </a:lnTo>
                <a:lnTo>
                  <a:pt x="2020849" y="2021720"/>
                </a:lnTo>
                <a:lnTo>
                  <a:pt x="2015771" y="2016640"/>
                </a:lnTo>
                <a:close/>
              </a:path>
              <a:path w="2395855" h="2396490">
                <a:moveTo>
                  <a:pt x="2009424" y="2010290"/>
                </a:moveTo>
                <a:lnTo>
                  <a:pt x="1973287" y="2010290"/>
                </a:lnTo>
                <a:lnTo>
                  <a:pt x="1978369" y="2015370"/>
                </a:lnTo>
                <a:lnTo>
                  <a:pt x="2014502" y="2015370"/>
                </a:lnTo>
                <a:lnTo>
                  <a:pt x="2009424" y="2010290"/>
                </a:lnTo>
                <a:close/>
              </a:path>
              <a:path w="2395855" h="2396490">
                <a:moveTo>
                  <a:pt x="2003077" y="2003940"/>
                </a:moveTo>
                <a:lnTo>
                  <a:pt x="1966935" y="2003940"/>
                </a:lnTo>
                <a:lnTo>
                  <a:pt x="1972017" y="2009020"/>
                </a:lnTo>
                <a:lnTo>
                  <a:pt x="2008154" y="2009020"/>
                </a:lnTo>
                <a:lnTo>
                  <a:pt x="2003077" y="2003940"/>
                </a:lnTo>
                <a:close/>
              </a:path>
              <a:path w="2395855" h="2396490">
                <a:moveTo>
                  <a:pt x="1996729" y="1997590"/>
                </a:moveTo>
                <a:lnTo>
                  <a:pt x="1960582" y="1997590"/>
                </a:lnTo>
                <a:lnTo>
                  <a:pt x="1965664" y="2002670"/>
                </a:lnTo>
                <a:lnTo>
                  <a:pt x="2001807" y="2002670"/>
                </a:lnTo>
                <a:lnTo>
                  <a:pt x="1996729" y="1997590"/>
                </a:lnTo>
                <a:close/>
              </a:path>
              <a:path w="2395855" h="2396490">
                <a:moveTo>
                  <a:pt x="1991652" y="1992510"/>
                </a:moveTo>
                <a:lnTo>
                  <a:pt x="1955500" y="1992510"/>
                </a:lnTo>
                <a:lnTo>
                  <a:pt x="1959311" y="1996320"/>
                </a:lnTo>
                <a:lnTo>
                  <a:pt x="1995460" y="1996320"/>
                </a:lnTo>
                <a:lnTo>
                  <a:pt x="1991652" y="1992510"/>
                </a:lnTo>
                <a:close/>
              </a:path>
              <a:path w="2395855" h="2396490">
                <a:moveTo>
                  <a:pt x="1985304" y="1986160"/>
                </a:moveTo>
                <a:lnTo>
                  <a:pt x="1949147" y="1986160"/>
                </a:lnTo>
                <a:lnTo>
                  <a:pt x="1954229" y="1991240"/>
                </a:lnTo>
                <a:lnTo>
                  <a:pt x="1990382" y="1991240"/>
                </a:lnTo>
                <a:lnTo>
                  <a:pt x="1985304" y="1986160"/>
                </a:lnTo>
                <a:close/>
              </a:path>
              <a:path w="2395855" h="2396490">
                <a:moveTo>
                  <a:pt x="1978957" y="1979810"/>
                </a:moveTo>
                <a:lnTo>
                  <a:pt x="1942794" y="1979810"/>
                </a:lnTo>
                <a:lnTo>
                  <a:pt x="1947876" y="1984890"/>
                </a:lnTo>
                <a:lnTo>
                  <a:pt x="1984035" y="1984890"/>
                </a:lnTo>
                <a:lnTo>
                  <a:pt x="1978957" y="1979810"/>
                </a:lnTo>
                <a:close/>
              </a:path>
              <a:path w="2395855" h="2396490">
                <a:moveTo>
                  <a:pt x="1972610" y="1973460"/>
                </a:moveTo>
                <a:lnTo>
                  <a:pt x="1936441" y="1973460"/>
                </a:lnTo>
                <a:lnTo>
                  <a:pt x="1941524" y="1978540"/>
                </a:lnTo>
                <a:lnTo>
                  <a:pt x="1977688" y="1978540"/>
                </a:lnTo>
                <a:lnTo>
                  <a:pt x="1972610" y="1973460"/>
                </a:lnTo>
                <a:close/>
              </a:path>
              <a:path w="2395855" h="2396490">
                <a:moveTo>
                  <a:pt x="1966263" y="1967110"/>
                </a:moveTo>
                <a:lnTo>
                  <a:pt x="1930089" y="1967110"/>
                </a:lnTo>
                <a:lnTo>
                  <a:pt x="1935171" y="1972190"/>
                </a:lnTo>
                <a:lnTo>
                  <a:pt x="1971340" y="1972190"/>
                </a:lnTo>
                <a:lnTo>
                  <a:pt x="1966263" y="1967110"/>
                </a:lnTo>
                <a:close/>
              </a:path>
              <a:path w="2395855" h="2396490">
                <a:moveTo>
                  <a:pt x="1959915" y="1960760"/>
                </a:moveTo>
                <a:lnTo>
                  <a:pt x="1923736" y="1960760"/>
                </a:lnTo>
                <a:lnTo>
                  <a:pt x="1928818" y="1965840"/>
                </a:lnTo>
                <a:lnTo>
                  <a:pt x="1964993" y="1965840"/>
                </a:lnTo>
                <a:lnTo>
                  <a:pt x="1959915" y="1960760"/>
                </a:lnTo>
                <a:close/>
              </a:path>
              <a:path w="2395855" h="2396490">
                <a:moveTo>
                  <a:pt x="1953568" y="1954410"/>
                </a:moveTo>
                <a:lnTo>
                  <a:pt x="1917383" y="1954410"/>
                </a:lnTo>
                <a:lnTo>
                  <a:pt x="1922465" y="1959490"/>
                </a:lnTo>
                <a:lnTo>
                  <a:pt x="1958646" y="1959490"/>
                </a:lnTo>
                <a:lnTo>
                  <a:pt x="1953568" y="1954410"/>
                </a:lnTo>
                <a:close/>
              </a:path>
              <a:path w="2395855" h="2396490">
                <a:moveTo>
                  <a:pt x="1947221" y="1948060"/>
                </a:moveTo>
                <a:lnTo>
                  <a:pt x="1911030" y="1948060"/>
                </a:lnTo>
                <a:lnTo>
                  <a:pt x="1916113" y="1953140"/>
                </a:lnTo>
                <a:lnTo>
                  <a:pt x="1952299" y="1953140"/>
                </a:lnTo>
                <a:lnTo>
                  <a:pt x="1947221" y="1948060"/>
                </a:lnTo>
                <a:close/>
              </a:path>
              <a:path w="2395855" h="2396490">
                <a:moveTo>
                  <a:pt x="1940873" y="1941710"/>
                </a:moveTo>
                <a:lnTo>
                  <a:pt x="1904678" y="1941710"/>
                </a:lnTo>
                <a:lnTo>
                  <a:pt x="1909760" y="1946790"/>
                </a:lnTo>
                <a:lnTo>
                  <a:pt x="1945951" y="1946790"/>
                </a:lnTo>
                <a:lnTo>
                  <a:pt x="1940873" y="1941710"/>
                </a:lnTo>
                <a:close/>
              </a:path>
              <a:path w="2395855" h="2396490">
                <a:moveTo>
                  <a:pt x="1934526" y="1935360"/>
                </a:moveTo>
                <a:lnTo>
                  <a:pt x="1898325" y="1935360"/>
                </a:lnTo>
                <a:lnTo>
                  <a:pt x="1903407" y="1940440"/>
                </a:lnTo>
                <a:lnTo>
                  <a:pt x="1939604" y="1940440"/>
                </a:lnTo>
                <a:lnTo>
                  <a:pt x="1934526" y="1935360"/>
                </a:lnTo>
                <a:close/>
              </a:path>
              <a:path w="2395855" h="2396490">
                <a:moveTo>
                  <a:pt x="1928179" y="1929010"/>
                </a:moveTo>
                <a:lnTo>
                  <a:pt x="1891972" y="1929010"/>
                </a:lnTo>
                <a:lnTo>
                  <a:pt x="1897054" y="1934090"/>
                </a:lnTo>
                <a:lnTo>
                  <a:pt x="1933257" y="1934090"/>
                </a:lnTo>
                <a:lnTo>
                  <a:pt x="1928179" y="1929010"/>
                </a:lnTo>
                <a:close/>
              </a:path>
              <a:path w="2395855" h="2396490">
                <a:moveTo>
                  <a:pt x="1921832" y="1922660"/>
                </a:moveTo>
                <a:lnTo>
                  <a:pt x="1885620" y="1922660"/>
                </a:lnTo>
                <a:lnTo>
                  <a:pt x="1890702" y="1927740"/>
                </a:lnTo>
                <a:lnTo>
                  <a:pt x="1926909" y="1927740"/>
                </a:lnTo>
                <a:lnTo>
                  <a:pt x="1921832" y="1922660"/>
                </a:lnTo>
                <a:close/>
              </a:path>
              <a:path w="2395855" h="2396490">
                <a:moveTo>
                  <a:pt x="1915484" y="1916310"/>
                </a:moveTo>
                <a:lnTo>
                  <a:pt x="1879267" y="1916310"/>
                </a:lnTo>
                <a:lnTo>
                  <a:pt x="1884349" y="1921390"/>
                </a:lnTo>
                <a:lnTo>
                  <a:pt x="1920562" y="1921390"/>
                </a:lnTo>
                <a:lnTo>
                  <a:pt x="1915484" y="1916310"/>
                </a:lnTo>
                <a:close/>
              </a:path>
              <a:path w="2395855" h="2396490">
                <a:moveTo>
                  <a:pt x="1909137" y="1909960"/>
                </a:moveTo>
                <a:lnTo>
                  <a:pt x="1872914" y="1909960"/>
                </a:lnTo>
                <a:lnTo>
                  <a:pt x="1877996" y="1915040"/>
                </a:lnTo>
                <a:lnTo>
                  <a:pt x="1914215" y="1915040"/>
                </a:lnTo>
                <a:lnTo>
                  <a:pt x="1909137" y="1909960"/>
                </a:lnTo>
                <a:close/>
              </a:path>
              <a:path w="2395855" h="2396490">
                <a:moveTo>
                  <a:pt x="1902790" y="1903610"/>
                </a:moveTo>
                <a:lnTo>
                  <a:pt x="1866561" y="1903610"/>
                </a:lnTo>
                <a:lnTo>
                  <a:pt x="1871644" y="1908690"/>
                </a:lnTo>
                <a:lnTo>
                  <a:pt x="1907868" y="1908690"/>
                </a:lnTo>
                <a:lnTo>
                  <a:pt x="1902790" y="1903610"/>
                </a:lnTo>
                <a:close/>
              </a:path>
              <a:path w="2395855" h="2396490">
                <a:moveTo>
                  <a:pt x="1896443" y="1897260"/>
                </a:moveTo>
                <a:lnTo>
                  <a:pt x="1860209" y="1897260"/>
                </a:lnTo>
                <a:lnTo>
                  <a:pt x="1865291" y="1902340"/>
                </a:lnTo>
                <a:lnTo>
                  <a:pt x="1901520" y="1902340"/>
                </a:lnTo>
                <a:lnTo>
                  <a:pt x="1896443" y="1897260"/>
                </a:lnTo>
                <a:close/>
              </a:path>
              <a:path w="2395855" h="2396490">
                <a:moveTo>
                  <a:pt x="1890095" y="1890910"/>
                </a:moveTo>
                <a:lnTo>
                  <a:pt x="1853856" y="1890910"/>
                </a:lnTo>
                <a:lnTo>
                  <a:pt x="1858938" y="1895990"/>
                </a:lnTo>
                <a:lnTo>
                  <a:pt x="1895173" y="1895990"/>
                </a:lnTo>
                <a:lnTo>
                  <a:pt x="1890095" y="1890910"/>
                </a:lnTo>
                <a:close/>
              </a:path>
              <a:path w="2395855" h="2396490">
                <a:moveTo>
                  <a:pt x="1883748" y="1884560"/>
                </a:moveTo>
                <a:lnTo>
                  <a:pt x="1847503" y="1884560"/>
                </a:lnTo>
                <a:lnTo>
                  <a:pt x="1852585" y="1889640"/>
                </a:lnTo>
                <a:lnTo>
                  <a:pt x="1888826" y="1889640"/>
                </a:lnTo>
                <a:lnTo>
                  <a:pt x="1883748" y="1884560"/>
                </a:lnTo>
                <a:close/>
              </a:path>
              <a:path w="2395855" h="2396490">
                <a:moveTo>
                  <a:pt x="1877401" y="1878210"/>
                </a:moveTo>
                <a:lnTo>
                  <a:pt x="1841150" y="1878210"/>
                </a:lnTo>
                <a:lnTo>
                  <a:pt x="1846233" y="1883290"/>
                </a:lnTo>
                <a:lnTo>
                  <a:pt x="1882479" y="1883290"/>
                </a:lnTo>
                <a:lnTo>
                  <a:pt x="1877401" y="1878210"/>
                </a:lnTo>
                <a:close/>
              </a:path>
              <a:path w="2395855" h="2396490">
                <a:moveTo>
                  <a:pt x="1871054" y="1871860"/>
                </a:moveTo>
                <a:lnTo>
                  <a:pt x="1834798" y="1871860"/>
                </a:lnTo>
                <a:lnTo>
                  <a:pt x="1839880" y="1876940"/>
                </a:lnTo>
                <a:lnTo>
                  <a:pt x="1876131" y="1876940"/>
                </a:lnTo>
                <a:lnTo>
                  <a:pt x="1871054" y="1871860"/>
                </a:lnTo>
                <a:close/>
              </a:path>
              <a:path w="2395855" h="2396490">
                <a:moveTo>
                  <a:pt x="1864706" y="1865510"/>
                </a:moveTo>
                <a:lnTo>
                  <a:pt x="1828445" y="1865510"/>
                </a:lnTo>
                <a:lnTo>
                  <a:pt x="1833527" y="1870590"/>
                </a:lnTo>
                <a:lnTo>
                  <a:pt x="1869784" y="1870590"/>
                </a:lnTo>
                <a:lnTo>
                  <a:pt x="1864706" y="1865510"/>
                </a:lnTo>
                <a:close/>
              </a:path>
              <a:path w="2395855" h="2396490">
                <a:moveTo>
                  <a:pt x="1858359" y="1859160"/>
                </a:moveTo>
                <a:lnTo>
                  <a:pt x="1822092" y="1859160"/>
                </a:lnTo>
                <a:lnTo>
                  <a:pt x="1827174" y="1864240"/>
                </a:lnTo>
                <a:lnTo>
                  <a:pt x="1863437" y="1864240"/>
                </a:lnTo>
                <a:lnTo>
                  <a:pt x="1858359" y="1859160"/>
                </a:lnTo>
                <a:close/>
              </a:path>
              <a:path w="2395855" h="2396490">
                <a:moveTo>
                  <a:pt x="1852012" y="1852810"/>
                </a:moveTo>
                <a:lnTo>
                  <a:pt x="1815739" y="1852810"/>
                </a:lnTo>
                <a:lnTo>
                  <a:pt x="1820822" y="1857890"/>
                </a:lnTo>
                <a:lnTo>
                  <a:pt x="1857090" y="1857890"/>
                </a:lnTo>
                <a:lnTo>
                  <a:pt x="1852012" y="1852810"/>
                </a:lnTo>
                <a:close/>
              </a:path>
              <a:path w="2395855" h="2396490">
                <a:moveTo>
                  <a:pt x="1845664" y="1846460"/>
                </a:moveTo>
                <a:lnTo>
                  <a:pt x="1809387" y="1846460"/>
                </a:lnTo>
                <a:lnTo>
                  <a:pt x="1814469" y="1851540"/>
                </a:lnTo>
                <a:lnTo>
                  <a:pt x="1850742" y="1851540"/>
                </a:lnTo>
                <a:lnTo>
                  <a:pt x="1845664" y="1846460"/>
                </a:lnTo>
                <a:close/>
              </a:path>
              <a:path w="2395855" h="2396490">
                <a:moveTo>
                  <a:pt x="1839317" y="1840110"/>
                </a:moveTo>
                <a:lnTo>
                  <a:pt x="1803034" y="1840110"/>
                </a:lnTo>
                <a:lnTo>
                  <a:pt x="1808116" y="1845190"/>
                </a:lnTo>
                <a:lnTo>
                  <a:pt x="1844395" y="1845190"/>
                </a:lnTo>
                <a:lnTo>
                  <a:pt x="1839317" y="1840110"/>
                </a:lnTo>
                <a:close/>
              </a:path>
              <a:path w="2395855" h="2396490">
                <a:moveTo>
                  <a:pt x="1832970" y="1833760"/>
                </a:moveTo>
                <a:lnTo>
                  <a:pt x="1796681" y="1833760"/>
                </a:lnTo>
                <a:lnTo>
                  <a:pt x="1801763" y="1838840"/>
                </a:lnTo>
                <a:lnTo>
                  <a:pt x="1838048" y="1838840"/>
                </a:lnTo>
                <a:lnTo>
                  <a:pt x="1832970" y="1833760"/>
                </a:lnTo>
                <a:close/>
              </a:path>
              <a:path w="2395855" h="2396490">
                <a:moveTo>
                  <a:pt x="1826623" y="1827410"/>
                </a:moveTo>
                <a:lnTo>
                  <a:pt x="1790329" y="1827410"/>
                </a:lnTo>
                <a:lnTo>
                  <a:pt x="1795411" y="1832490"/>
                </a:lnTo>
                <a:lnTo>
                  <a:pt x="1831700" y="1832490"/>
                </a:lnTo>
                <a:lnTo>
                  <a:pt x="1826623" y="1827410"/>
                </a:lnTo>
                <a:close/>
              </a:path>
              <a:path w="2395855" h="2396490">
                <a:moveTo>
                  <a:pt x="1820275" y="1821060"/>
                </a:moveTo>
                <a:lnTo>
                  <a:pt x="1783976" y="1821060"/>
                </a:lnTo>
                <a:lnTo>
                  <a:pt x="1789058" y="1826140"/>
                </a:lnTo>
                <a:lnTo>
                  <a:pt x="1825353" y="1826140"/>
                </a:lnTo>
                <a:lnTo>
                  <a:pt x="1820275" y="1821060"/>
                </a:lnTo>
                <a:close/>
              </a:path>
              <a:path w="2395855" h="2396490">
                <a:moveTo>
                  <a:pt x="1813928" y="1814710"/>
                </a:moveTo>
                <a:lnTo>
                  <a:pt x="1777623" y="1814710"/>
                </a:lnTo>
                <a:lnTo>
                  <a:pt x="1782705" y="1819790"/>
                </a:lnTo>
                <a:lnTo>
                  <a:pt x="1819006" y="1819790"/>
                </a:lnTo>
                <a:lnTo>
                  <a:pt x="1813928" y="1814710"/>
                </a:lnTo>
                <a:close/>
              </a:path>
              <a:path w="2395855" h="2396490">
                <a:moveTo>
                  <a:pt x="1807581" y="1808360"/>
                </a:moveTo>
                <a:lnTo>
                  <a:pt x="1771270" y="1808360"/>
                </a:lnTo>
                <a:lnTo>
                  <a:pt x="1776352" y="1813440"/>
                </a:lnTo>
                <a:lnTo>
                  <a:pt x="1812659" y="1813440"/>
                </a:lnTo>
                <a:lnTo>
                  <a:pt x="1807581" y="1808360"/>
                </a:lnTo>
                <a:close/>
              </a:path>
              <a:path w="2395855" h="2396490">
                <a:moveTo>
                  <a:pt x="1801234" y="1802010"/>
                </a:moveTo>
                <a:lnTo>
                  <a:pt x="1764918" y="1802010"/>
                </a:lnTo>
                <a:lnTo>
                  <a:pt x="1770000" y="1807090"/>
                </a:lnTo>
                <a:lnTo>
                  <a:pt x="1806311" y="1807090"/>
                </a:lnTo>
                <a:lnTo>
                  <a:pt x="1801234" y="1802010"/>
                </a:lnTo>
                <a:close/>
              </a:path>
              <a:path w="2395855" h="2396490">
                <a:moveTo>
                  <a:pt x="1794886" y="1795660"/>
                </a:moveTo>
                <a:lnTo>
                  <a:pt x="1758565" y="1795660"/>
                </a:lnTo>
                <a:lnTo>
                  <a:pt x="1763647" y="1800740"/>
                </a:lnTo>
                <a:lnTo>
                  <a:pt x="1799964" y="1800740"/>
                </a:lnTo>
                <a:lnTo>
                  <a:pt x="1794886" y="1795660"/>
                </a:lnTo>
                <a:close/>
              </a:path>
              <a:path w="2395855" h="2396490">
                <a:moveTo>
                  <a:pt x="1586696" y="1587380"/>
                </a:moveTo>
                <a:lnTo>
                  <a:pt x="1550195" y="1587380"/>
                </a:lnTo>
                <a:lnTo>
                  <a:pt x="1757294" y="1794390"/>
                </a:lnTo>
                <a:lnTo>
                  <a:pt x="1793617" y="1794390"/>
                </a:lnTo>
                <a:lnTo>
                  <a:pt x="1586696" y="1587380"/>
                </a:lnTo>
                <a:close/>
              </a:path>
              <a:path w="2395855" h="2396490">
                <a:moveTo>
                  <a:pt x="2276009" y="2276990"/>
                </a:moveTo>
                <a:lnTo>
                  <a:pt x="2240102" y="2276990"/>
                </a:lnTo>
                <a:lnTo>
                  <a:pt x="2359534" y="2396370"/>
                </a:lnTo>
                <a:lnTo>
                  <a:pt x="2395338" y="2396370"/>
                </a:lnTo>
                <a:lnTo>
                  <a:pt x="2276009" y="2276990"/>
                </a:lnTo>
                <a:close/>
              </a:path>
            </a:pathLst>
          </a:custGeom>
          <a:solidFill>
            <a:srgbClr val="004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2" name="bg object 32"/>
          <p:cNvSpPr/>
          <p:nvPr/>
        </p:nvSpPr>
        <p:spPr>
          <a:xfrm>
            <a:off x="0" y="4494403"/>
            <a:ext cx="3146213" cy="2359025"/>
          </a:xfrm>
          <a:custGeom>
            <a:avLst/>
            <a:gdLst/>
            <a:ahLst/>
            <a:cxnLst/>
            <a:rect l="l" t="t" r="r" b="b"/>
            <a:pathLst>
              <a:path w="2359660" h="2359025">
                <a:moveTo>
                  <a:pt x="0" y="0"/>
                </a:moveTo>
                <a:lnTo>
                  <a:pt x="0" y="3937"/>
                </a:lnTo>
                <a:lnTo>
                  <a:pt x="3939" y="3937"/>
                </a:lnTo>
                <a:lnTo>
                  <a:pt x="0" y="0"/>
                </a:lnTo>
                <a:close/>
              </a:path>
              <a:path w="2359660" h="2359025">
                <a:moveTo>
                  <a:pt x="3939" y="3937"/>
                </a:moveTo>
                <a:lnTo>
                  <a:pt x="0" y="3937"/>
                </a:lnTo>
                <a:lnTo>
                  <a:pt x="0" y="10287"/>
                </a:lnTo>
                <a:lnTo>
                  <a:pt x="10292" y="10287"/>
                </a:lnTo>
                <a:lnTo>
                  <a:pt x="3939" y="3937"/>
                </a:lnTo>
                <a:close/>
              </a:path>
              <a:path w="2359660" h="2359025">
                <a:moveTo>
                  <a:pt x="10292" y="10287"/>
                </a:moveTo>
                <a:lnTo>
                  <a:pt x="0" y="10287"/>
                </a:lnTo>
                <a:lnTo>
                  <a:pt x="0" y="16637"/>
                </a:lnTo>
                <a:lnTo>
                  <a:pt x="16645" y="16637"/>
                </a:lnTo>
                <a:lnTo>
                  <a:pt x="10292" y="10287"/>
                </a:lnTo>
                <a:close/>
              </a:path>
              <a:path w="2359660" h="2359025">
                <a:moveTo>
                  <a:pt x="16645" y="16637"/>
                </a:moveTo>
                <a:lnTo>
                  <a:pt x="0" y="16637"/>
                </a:lnTo>
                <a:lnTo>
                  <a:pt x="0" y="22987"/>
                </a:lnTo>
                <a:lnTo>
                  <a:pt x="22997" y="22987"/>
                </a:lnTo>
                <a:lnTo>
                  <a:pt x="16645" y="16637"/>
                </a:lnTo>
                <a:close/>
              </a:path>
              <a:path w="2359660" h="2359025">
                <a:moveTo>
                  <a:pt x="22997" y="22987"/>
                </a:moveTo>
                <a:lnTo>
                  <a:pt x="0" y="22987"/>
                </a:lnTo>
                <a:lnTo>
                  <a:pt x="0" y="29337"/>
                </a:lnTo>
                <a:lnTo>
                  <a:pt x="29350" y="29337"/>
                </a:lnTo>
                <a:lnTo>
                  <a:pt x="22997" y="22987"/>
                </a:lnTo>
                <a:close/>
              </a:path>
              <a:path w="2359660" h="2359025">
                <a:moveTo>
                  <a:pt x="29350" y="29337"/>
                </a:moveTo>
                <a:lnTo>
                  <a:pt x="0" y="29337"/>
                </a:lnTo>
                <a:lnTo>
                  <a:pt x="0" y="38227"/>
                </a:lnTo>
                <a:lnTo>
                  <a:pt x="3809" y="42037"/>
                </a:lnTo>
                <a:lnTo>
                  <a:pt x="42056" y="42037"/>
                </a:lnTo>
                <a:lnTo>
                  <a:pt x="29350" y="29337"/>
                </a:lnTo>
                <a:close/>
              </a:path>
              <a:path w="2359660" h="2359025">
                <a:moveTo>
                  <a:pt x="42056" y="42037"/>
                </a:moveTo>
                <a:lnTo>
                  <a:pt x="3810" y="42037"/>
                </a:lnTo>
                <a:lnTo>
                  <a:pt x="10159" y="48387"/>
                </a:lnTo>
                <a:lnTo>
                  <a:pt x="48408" y="48387"/>
                </a:lnTo>
                <a:lnTo>
                  <a:pt x="42056" y="42037"/>
                </a:lnTo>
                <a:close/>
              </a:path>
              <a:path w="2359660" h="2359025">
                <a:moveTo>
                  <a:pt x="48408" y="48387"/>
                </a:moveTo>
                <a:lnTo>
                  <a:pt x="10160" y="48387"/>
                </a:lnTo>
                <a:lnTo>
                  <a:pt x="16509" y="54737"/>
                </a:lnTo>
                <a:lnTo>
                  <a:pt x="54761" y="54737"/>
                </a:lnTo>
                <a:lnTo>
                  <a:pt x="48408" y="48387"/>
                </a:lnTo>
                <a:close/>
              </a:path>
              <a:path w="2359660" h="2359025">
                <a:moveTo>
                  <a:pt x="54761" y="54737"/>
                </a:moveTo>
                <a:lnTo>
                  <a:pt x="16509" y="54737"/>
                </a:lnTo>
                <a:lnTo>
                  <a:pt x="22860" y="61087"/>
                </a:lnTo>
                <a:lnTo>
                  <a:pt x="61114" y="61087"/>
                </a:lnTo>
                <a:lnTo>
                  <a:pt x="54761" y="54737"/>
                </a:lnTo>
                <a:close/>
              </a:path>
              <a:path w="2359660" h="2359025">
                <a:moveTo>
                  <a:pt x="61114" y="61087"/>
                </a:moveTo>
                <a:lnTo>
                  <a:pt x="22860" y="61087"/>
                </a:lnTo>
                <a:lnTo>
                  <a:pt x="35559" y="73787"/>
                </a:lnTo>
                <a:lnTo>
                  <a:pt x="73819" y="73787"/>
                </a:lnTo>
                <a:lnTo>
                  <a:pt x="61114" y="61087"/>
                </a:lnTo>
                <a:close/>
              </a:path>
              <a:path w="2359660" h="2359025">
                <a:moveTo>
                  <a:pt x="73819" y="73787"/>
                </a:moveTo>
                <a:lnTo>
                  <a:pt x="35560" y="73787"/>
                </a:lnTo>
                <a:lnTo>
                  <a:pt x="41909" y="80137"/>
                </a:lnTo>
                <a:lnTo>
                  <a:pt x="80172" y="80137"/>
                </a:lnTo>
                <a:lnTo>
                  <a:pt x="73819" y="73787"/>
                </a:lnTo>
                <a:close/>
              </a:path>
              <a:path w="2359660" h="2359025">
                <a:moveTo>
                  <a:pt x="80172" y="80137"/>
                </a:moveTo>
                <a:lnTo>
                  <a:pt x="41910" y="80137"/>
                </a:lnTo>
                <a:lnTo>
                  <a:pt x="48259" y="86487"/>
                </a:lnTo>
                <a:lnTo>
                  <a:pt x="86525" y="86487"/>
                </a:lnTo>
                <a:lnTo>
                  <a:pt x="80172" y="80137"/>
                </a:lnTo>
                <a:close/>
              </a:path>
              <a:path w="2359660" h="2359025">
                <a:moveTo>
                  <a:pt x="86525" y="86487"/>
                </a:moveTo>
                <a:lnTo>
                  <a:pt x="48259" y="86487"/>
                </a:lnTo>
                <a:lnTo>
                  <a:pt x="54610" y="92837"/>
                </a:lnTo>
                <a:lnTo>
                  <a:pt x="92877" y="92837"/>
                </a:lnTo>
                <a:lnTo>
                  <a:pt x="86525" y="86487"/>
                </a:lnTo>
                <a:close/>
              </a:path>
              <a:path w="2359660" h="2359025">
                <a:moveTo>
                  <a:pt x="92877" y="92837"/>
                </a:moveTo>
                <a:lnTo>
                  <a:pt x="54610" y="92837"/>
                </a:lnTo>
                <a:lnTo>
                  <a:pt x="60960" y="99187"/>
                </a:lnTo>
                <a:lnTo>
                  <a:pt x="99230" y="99187"/>
                </a:lnTo>
                <a:lnTo>
                  <a:pt x="92877" y="92837"/>
                </a:lnTo>
                <a:close/>
              </a:path>
              <a:path w="2359660" h="2359025">
                <a:moveTo>
                  <a:pt x="99230" y="99187"/>
                </a:moveTo>
                <a:lnTo>
                  <a:pt x="60960" y="99187"/>
                </a:lnTo>
                <a:lnTo>
                  <a:pt x="67309" y="105537"/>
                </a:lnTo>
                <a:lnTo>
                  <a:pt x="105583" y="105537"/>
                </a:lnTo>
                <a:lnTo>
                  <a:pt x="99230" y="99187"/>
                </a:lnTo>
                <a:close/>
              </a:path>
              <a:path w="2359660" h="2359025">
                <a:moveTo>
                  <a:pt x="105583" y="105537"/>
                </a:moveTo>
                <a:lnTo>
                  <a:pt x="67310" y="105537"/>
                </a:lnTo>
                <a:lnTo>
                  <a:pt x="73659" y="111887"/>
                </a:lnTo>
                <a:lnTo>
                  <a:pt x="111936" y="111887"/>
                </a:lnTo>
                <a:lnTo>
                  <a:pt x="105583" y="105537"/>
                </a:lnTo>
                <a:close/>
              </a:path>
              <a:path w="2359660" h="2359025">
                <a:moveTo>
                  <a:pt x="111936" y="111887"/>
                </a:moveTo>
                <a:lnTo>
                  <a:pt x="73660" y="111887"/>
                </a:lnTo>
                <a:lnTo>
                  <a:pt x="80009" y="118237"/>
                </a:lnTo>
                <a:lnTo>
                  <a:pt x="118288" y="118237"/>
                </a:lnTo>
                <a:lnTo>
                  <a:pt x="111936" y="111887"/>
                </a:lnTo>
                <a:close/>
              </a:path>
              <a:path w="2359660" h="2359025">
                <a:moveTo>
                  <a:pt x="118288" y="118237"/>
                </a:moveTo>
                <a:lnTo>
                  <a:pt x="80010" y="118237"/>
                </a:lnTo>
                <a:lnTo>
                  <a:pt x="86360" y="124587"/>
                </a:lnTo>
                <a:lnTo>
                  <a:pt x="124641" y="124587"/>
                </a:lnTo>
                <a:lnTo>
                  <a:pt x="118288" y="118237"/>
                </a:lnTo>
                <a:close/>
              </a:path>
              <a:path w="2359660" h="2359025">
                <a:moveTo>
                  <a:pt x="124641" y="124587"/>
                </a:moveTo>
                <a:lnTo>
                  <a:pt x="86360" y="124587"/>
                </a:lnTo>
                <a:lnTo>
                  <a:pt x="92709" y="130937"/>
                </a:lnTo>
                <a:lnTo>
                  <a:pt x="130994" y="130937"/>
                </a:lnTo>
                <a:lnTo>
                  <a:pt x="124641" y="124587"/>
                </a:lnTo>
                <a:close/>
              </a:path>
              <a:path w="2359660" h="2359025">
                <a:moveTo>
                  <a:pt x="130994" y="130937"/>
                </a:moveTo>
                <a:lnTo>
                  <a:pt x="92710" y="130937"/>
                </a:lnTo>
                <a:lnTo>
                  <a:pt x="99059" y="137287"/>
                </a:lnTo>
                <a:lnTo>
                  <a:pt x="137347" y="137287"/>
                </a:lnTo>
                <a:lnTo>
                  <a:pt x="130994" y="130937"/>
                </a:lnTo>
                <a:close/>
              </a:path>
              <a:path w="2359660" h="2359025">
                <a:moveTo>
                  <a:pt x="137347" y="137287"/>
                </a:moveTo>
                <a:lnTo>
                  <a:pt x="99060" y="137287"/>
                </a:lnTo>
                <a:lnTo>
                  <a:pt x="105409" y="143637"/>
                </a:lnTo>
                <a:lnTo>
                  <a:pt x="143699" y="143637"/>
                </a:lnTo>
                <a:lnTo>
                  <a:pt x="137347" y="137287"/>
                </a:lnTo>
                <a:close/>
              </a:path>
              <a:path w="2359660" h="2359025">
                <a:moveTo>
                  <a:pt x="143699" y="143637"/>
                </a:moveTo>
                <a:lnTo>
                  <a:pt x="105410" y="143637"/>
                </a:lnTo>
                <a:lnTo>
                  <a:pt x="111760" y="149987"/>
                </a:lnTo>
                <a:lnTo>
                  <a:pt x="150052" y="149987"/>
                </a:lnTo>
                <a:lnTo>
                  <a:pt x="143699" y="143637"/>
                </a:lnTo>
                <a:close/>
              </a:path>
              <a:path w="2359660" h="2359025">
                <a:moveTo>
                  <a:pt x="150052" y="149987"/>
                </a:moveTo>
                <a:lnTo>
                  <a:pt x="111760" y="149987"/>
                </a:lnTo>
                <a:lnTo>
                  <a:pt x="118109" y="156337"/>
                </a:lnTo>
                <a:lnTo>
                  <a:pt x="156405" y="156337"/>
                </a:lnTo>
                <a:lnTo>
                  <a:pt x="150052" y="149987"/>
                </a:lnTo>
                <a:close/>
              </a:path>
              <a:path w="2359660" h="2359025">
                <a:moveTo>
                  <a:pt x="156405" y="156337"/>
                </a:moveTo>
                <a:lnTo>
                  <a:pt x="118110" y="156337"/>
                </a:lnTo>
                <a:lnTo>
                  <a:pt x="124459" y="162687"/>
                </a:lnTo>
                <a:lnTo>
                  <a:pt x="162758" y="162687"/>
                </a:lnTo>
                <a:lnTo>
                  <a:pt x="156405" y="156337"/>
                </a:lnTo>
                <a:close/>
              </a:path>
              <a:path w="2359660" h="2359025">
                <a:moveTo>
                  <a:pt x="162758" y="162687"/>
                </a:moveTo>
                <a:lnTo>
                  <a:pt x="124460" y="162687"/>
                </a:lnTo>
                <a:lnTo>
                  <a:pt x="130810" y="169037"/>
                </a:lnTo>
                <a:lnTo>
                  <a:pt x="169110" y="169037"/>
                </a:lnTo>
                <a:lnTo>
                  <a:pt x="162758" y="162687"/>
                </a:lnTo>
                <a:close/>
              </a:path>
              <a:path w="2359660" h="2359025">
                <a:moveTo>
                  <a:pt x="169110" y="169037"/>
                </a:moveTo>
                <a:lnTo>
                  <a:pt x="130810" y="169037"/>
                </a:lnTo>
                <a:lnTo>
                  <a:pt x="137159" y="175387"/>
                </a:lnTo>
                <a:lnTo>
                  <a:pt x="175463" y="175387"/>
                </a:lnTo>
                <a:lnTo>
                  <a:pt x="169110" y="169037"/>
                </a:lnTo>
                <a:close/>
              </a:path>
              <a:path w="2359660" h="2359025">
                <a:moveTo>
                  <a:pt x="175463" y="175387"/>
                </a:moveTo>
                <a:lnTo>
                  <a:pt x="137160" y="175387"/>
                </a:lnTo>
                <a:lnTo>
                  <a:pt x="143510" y="181737"/>
                </a:lnTo>
                <a:lnTo>
                  <a:pt x="181816" y="181737"/>
                </a:lnTo>
                <a:lnTo>
                  <a:pt x="175463" y="175387"/>
                </a:lnTo>
                <a:close/>
              </a:path>
              <a:path w="2359660" h="2359025">
                <a:moveTo>
                  <a:pt x="181816" y="181737"/>
                </a:moveTo>
                <a:lnTo>
                  <a:pt x="143510" y="181737"/>
                </a:lnTo>
                <a:lnTo>
                  <a:pt x="162559" y="200787"/>
                </a:lnTo>
                <a:lnTo>
                  <a:pt x="200874" y="200787"/>
                </a:lnTo>
                <a:lnTo>
                  <a:pt x="181816" y="181737"/>
                </a:lnTo>
                <a:close/>
              </a:path>
              <a:path w="2359660" h="2359025">
                <a:moveTo>
                  <a:pt x="200874" y="200787"/>
                </a:moveTo>
                <a:lnTo>
                  <a:pt x="162560" y="200787"/>
                </a:lnTo>
                <a:lnTo>
                  <a:pt x="168909" y="207137"/>
                </a:lnTo>
                <a:lnTo>
                  <a:pt x="207227" y="207137"/>
                </a:lnTo>
                <a:lnTo>
                  <a:pt x="200874" y="200787"/>
                </a:lnTo>
                <a:close/>
              </a:path>
              <a:path w="2359660" h="2359025">
                <a:moveTo>
                  <a:pt x="207227" y="207137"/>
                </a:moveTo>
                <a:lnTo>
                  <a:pt x="168910" y="207137"/>
                </a:lnTo>
                <a:lnTo>
                  <a:pt x="175259" y="213487"/>
                </a:lnTo>
                <a:lnTo>
                  <a:pt x="213579" y="213487"/>
                </a:lnTo>
                <a:lnTo>
                  <a:pt x="207227" y="207137"/>
                </a:lnTo>
                <a:close/>
              </a:path>
              <a:path w="2359660" h="2359025">
                <a:moveTo>
                  <a:pt x="213579" y="213487"/>
                </a:moveTo>
                <a:lnTo>
                  <a:pt x="175260" y="213487"/>
                </a:lnTo>
                <a:lnTo>
                  <a:pt x="207010" y="245237"/>
                </a:lnTo>
                <a:lnTo>
                  <a:pt x="245343" y="245237"/>
                </a:lnTo>
                <a:lnTo>
                  <a:pt x="213579" y="213487"/>
                </a:lnTo>
                <a:close/>
              </a:path>
              <a:path w="2359660" h="2359025">
                <a:moveTo>
                  <a:pt x="245343" y="245237"/>
                </a:moveTo>
                <a:lnTo>
                  <a:pt x="207010" y="245237"/>
                </a:lnTo>
                <a:lnTo>
                  <a:pt x="213359" y="251587"/>
                </a:lnTo>
                <a:lnTo>
                  <a:pt x="251696" y="251587"/>
                </a:lnTo>
                <a:lnTo>
                  <a:pt x="245343" y="245237"/>
                </a:lnTo>
                <a:close/>
              </a:path>
              <a:path w="2359660" h="2359025">
                <a:moveTo>
                  <a:pt x="251696" y="251587"/>
                </a:moveTo>
                <a:lnTo>
                  <a:pt x="213360" y="251587"/>
                </a:lnTo>
                <a:lnTo>
                  <a:pt x="226060" y="264287"/>
                </a:lnTo>
                <a:lnTo>
                  <a:pt x="264401" y="264287"/>
                </a:lnTo>
                <a:lnTo>
                  <a:pt x="251696" y="251587"/>
                </a:lnTo>
                <a:close/>
              </a:path>
              <a:path w="2359660" h="2359025">
                <a:moveTo>
                  <a:pt x="264401" y="264287"/>
                </a:moveTo>
                <a:lnTo>
                  <a:pt x="226060" y="264287"/>
                </a:lnTo>
                <a:lnTo>
                  <a:pt x="238759" y="276987"/>
                </a:lnTo>
                <a:lnTo>
                  <a:pt x="277107" y="276987"/>
                </a:lnTo>
                <a:lnTo>
                  <a:pt x="264401" y="264287"/>
                </a:lnTo>
                <a:close/>
              </a:path>
              <a:path w="2359660" h="2359025">
                <a:moveTo>
                  <a:pt x="277107" y="276987"/>
                </a:moveTo>
                <a:lnTo>
                  <a:pt x="238760" y="276987"/>
                </a:lnTo>
                <a:lnTo>
                  <a:pt x="245109" y="283337"/>
                </a:lnTo>
                <a:lnTo>
                  <a:pt x="283460" y="283337"/>
                </a:lnTo>
                <a:lnTo>
                  <a:pt x="277107" y="276987"/>
                </a:lnTo>
                <a:close/>
              </a:path>
              <a:path w="2359660" h="2359025">
                <a:moveTo>
                  <a:pt x="283460" y="283337"/>
                </a:moveTo>
                <a:lnTo>
                  <a:pt x="245110" y="283337"/>
                </a:lnTo>
                <a:lnTo>
                  <a:pt x="251459" y="289687"/>
                </a:lnTo>
                <a:lnTo>
                  <a:pt x="289812" y="289687"/>
                </a:lnTo>
                <a:lnTo>
                  <a:pt x="283460" y="283337"/>
                </a:lnTo>
                <a:close/>
              </a:path>
              <a:path w="2359660" h="2359025">
                <a:moveTo>
                  <a:pt x="289812" y="289687"/>
                </a:moveTo>
                <a:lnTo>
                  <a:pt x="251460" y="289687"/>
                </a:lnTo>
                <a:lnTo>
                  <a:pt x="257809" y="296037"/>
                </a:lnTo>
                <a:lnTo>
                  <a:pt x="296165" y="296037"/>
                </a:lnTo>
                <a:lnTo>
                  <a:pt x="289812" y="289687"/>
                </a:lnTo>
                <a:close/>
              </a:path>
              <a:path w="2359660" h="2359025">
                <a:moveTo>
                  <a:pt x="296165" y="296037"/>
                </a:moveTo>
                <a:lnTo>
                  <a:pt x="257810" y="296037"/>
                </a:lnTo>
                <a:lnTo>
                  <a:pt x="264159" y="302387"/>
                </a:lnTo>
                <a:lnTo>
                  <a:pt x="302518" y="302387"/>
                </a:lnTo>
                <a:lnTo>
                  <a:pt x="296165" y="296037"/>
                </a:lnTo>
                <a:close/>
              </a:path>
              <a:path w="2359660" h="2359025">
                <a:moveTo>
                  <a:pt x="302518" y="302387"/>
                </a:moveTo>
                <a:lnTo>
                  <a:pt x="264160" y="302387"/>
                </a:lnTo>
                <a:lnTo>
                  <a:pt x="270509" y="308737"/>
                </a:lnTo>
                <a:lnTo>
                  <a:pt x="308871" y="308737"/>
                </a:lnTo>
                <a:lnTo>
                  <a:pt x="302518" y="302387"/>
                </a:lnTo>
                <a:close/>
              </a:path>
              <a:path w="2359660" h="2359025">
                <a:moveTo>
                  <a:pt x="308871" y="308737"/>
                </a:moveTo>
                <a:lnTo>
                  <a:pt x="270510" y="308737"/>
                </a:lnTo>
                <a:lnTo>
                  <a:pt x="276859" y="315087"/>
                </a:lnTo>
                <a:lnTo>
                  <a:pt x="315223" y="315087"/>
                </a:lnTo>
                <a:lnTo>
                  <a:pt x="308871" y="308737"/>
                </a:lnTo>
                <a:close/>
              </a:path>
              <a:path w="2359660" h="2359025">
                <a:moveTo>
                  <a:pt x="315223" y="315087"/>
                </a:moveTo>
                <a:lnTo>
                  <a:pt x="276860" y="315087"/>
                </a:lnTo>
                <a:lnTo>
                  <a:pt x="283209" y="321437"/>
                </a:lnTo>
                <a:lnTo>
                  <a:pt x="321576" y="321437"/>
                </a:lnTo>
                <a:lnTo>
                  <a:pt x="315223" y="315087"/>
                </a:lnTo>
                <a:close/>
              </a:path>
              <a:path w="2359660" h="2359025">
                <a:moveTo>
                  <a:pt x="321576" y="321437"/>
                </a:moveTo>
                <a:lnTo>
                  <a:pt x="283210" y="321437"/>
                </a:lnTo>
                <a:lnTo>
                  <a:pt x="289559" y="327787"/>
                </a:lnTo>
                <a:lnTo>
                  <a:pt x="327929" y="327787"/>
                </a:lnTo>
                <a:lnTo>
                  <a:pt x="321576" y="321437"/>
                </a:lnTo>
                <a:close/>
              </a:path>
              <a:path w="2359660" h="2359025">
                <a:moveTo>
                  <a:pt x="327929" y="327787"/>
                </a:moveTo>
                <a:lnTo>
                  <a:pt x="289560" y="327787"/>
                </a:lnTo>
                <a:lnTo>
                  <a:pt x="295909" y="334137"/>
                </a:lnTo>
                <a:lnTo>
                  <a:pt x="334281" y="334137"/>
                </a:lnTo>
                <a:lnTo>
                  <a:pt x="327929" y="327787"/>
                </a:lnTo>
                <a:close/>
              </a:path>
              <a:path w="2359660" h="2359025">
                <a:moveTo>
                  <a:pt x="334281" y="334137"/>
                </a:moveTo>
                <a:lnTo>
                  <a:pt x="295910" y="334137"/>
                </a:lnTo>
                <a:lnTo>
                  <a:pt x="302260" y="340487"/>
                </a:lnTo>
                <a:lnTo>
                  <a:pt x="340634" y="340487"/>
                </a:lnTo>
                <a:lnTo>
                  <a:pt x="334281" y="334137"/>
                </a:lnTo>
                <a:close/>
              </a:path>
              <a:path w="2359660" h="2359025">
                <a:moveTo>
                  <a:pt x="340634" y="340487"/>
                </a:moveTo>
                <a:lnTo>
                  <a:pt x="302260" y="340487"/>
                </a:lnTo>
                <a:lnTo>
                  <a:pt x="308609" y="346837"/>
                </a:lnTo>
                <a:lnTo>
                  <a:pt x="346987" y="346837"/>
                </a:lnTo>
                <a:lnTo>
                  <a:pt x="340634" y="340487"/>
                </a:lnTo>
                <a:close/>
              </a:path>
              <a:path w="2359660" h="2359025">
                <a:moveTo>
                  <a:pt x="346987" y="346837"/>
                </a:moveTo>
                <a:lnTo>
                  <a:pt x="308610" y="346837"/>
                </a:lnTo>
                <a:lnTo>
                  <a:pt x="314960" y="353187"/>
                </a:lnTo>
                <a:lnTo>
                  <a:pt x="353340" y="353187"/>
                </a:lnTo>
                <a:lnTo>
                  <a:pt x="346987" y="346837"/>
                </a:lnTo>
                <a:close/>
              </a:path>
              <a:path w="2359660" h="2359025">
                <a:moveTo>
                  <a:pt x="353340" y="353187"/>
                </a:moveTo>
                <a:lnTo>
                  <a:pt x="314960" y="353187"/>
                </a:lnTo>
                <a:lnTo>
                  <a:pt x="321310" y="359537"/>
                </a:lnTo>
                <a:lnTo>
                  <a:pt x="359692" y="359537"/>
                </a:lnTo>
                <a:lnTo>
                  <a:pt x="353340" y="353187"/>
                </a:lnTo>
                <a:close/>
              </a:path>
              <a:path w="2359660" h="2359025">
                <a:moveTo>
                  <a:pt x="359692" y="359537"/>
                </a:moveTo>
                <a:lnTo>
                  <a:pt x="321310" y="359537"/>
                </a:lnTo>
                <a:lnTo>
                  <a:pt x="327659" y="365887"/>
                </a:lnTo>
                <a:lnTo>
                  <a:pt x="366045" y="365887"/>
                </a:lnTo>
                <a:lnTo>
                  <a:pt x="359692" y="359537"/>
                </a:lnTo>
                <a:close/>
              </a:path>
              <a:path w="2359660" h="2359025">
                <a:moveTo>
                  <a:pt x="366045" y="365887"/>
                </a:moveTo>
                <a:lnTo>
                  <a:pt x="327660" y="365887"/>
                </a:lnTo>
                <a:lnTo>
                  <a:pt x="334009" y="372237"/>
                </a:lnTo>
                <a:lnTo>
                  <a:pt x="372398" y="372237"/>
                </a:lnTo>
                <a:lnTo>
                  <a:pt x="366045" y="365887"/>
                </a:lnTo>
                <a:close/>
              </a:path>
              <a:path w="2359660" h="2359025">
                <a:moveTo>
                  <a:pt x="372398" y="372237"/>
                </a:moveTo>
                <a:lnTo>
                  <a:pt x="334010" y="372237"/>
                </a:lnTo>
                <a:lnTo>
                  <a:pt x="340359" y="378587"/>
                </a:lnTo>
                <a:lnTo>
                  <a:pt x="378751" y="378587"/>
                </a:lnTo>
                <a:lnTo>
                  <a:pt x="372398" y="372237"/>
                </a:lnTo>
                <a:close/>
              </a:path>
              <a:path w="2359660" h="2359025">
                <a:moveTo>
                  <a:pt x="378751" y="378587"/>
                </a:moveTo>
                <a:lnTo>
                  <a:pt x="340360" y="378587"/>
                </a:lnTo>
                <a:lnTo>
                  <a:pt x="346709" y="384937"/>
                </a:lnTo>
                <a:lnTo>
                  <a:pt x="385103" y="384937"/>
                </a:lnTo>
                <a:lnTo>
                  <a:pt x="378751" y="378587"/>
                </a:lnTo>
                <a:close/>
              </a:path>
              <a:path w="2359660" h="2359025">
                <a:moveTo>
                  <a:pt x="385103" y="384937"/>
                </a:moveTo>
                <a:lnTo>
                  <a:pt x="346710" y="384937"/>
                </a:lnTo>
                <a:lnTo>
                  <a:pt x="353059" y="391287"/>
                </a:lnTo>
                <a:lnTo>
                  <a:pt x="391456" y="391287"/>
                </a:lnTo>
                <a:lnTo>
                  <a:pt x="385103" y="384937"/>
                </a:lnTo>
                <a:close/>
              </a:path>
              <a:path w="2359660" h="2359025">
                <a:moveTo>
                  <a:pt x="391456" y="391287"/>
                </a:moveTo>
                <a:lnTo>
                  <a:pt x="353060" y="391287"/>
                </a:lnTo>
                <a:lnTo>
                  <a:pt x="359410" y="397637"/>
                </a:lnTo>
                <a:lnTo>
                  <a:pt x="397809" y="397637"/>
                </a:lnTo>
                <a:lnTo>
                  <a:pt x="391456" y="391287"/>
                </a:lnTo>
                <a:close/>
              </a:path>
              <a:path w="2359660" h="2359025">
                <a:moveTo>
                  <a:pt x="397809" y="397637"/>
                </a:moveTo>
                <a:lnTo>
                  <a:pt x="359410" y="397637"/>
                </a:lnTo>
                <a:lnTo>
                  <a:pt x="365759" y="403987"/>
                </a:lnTo>
                <a:lnTo>
                  <a:pt x="404162" y="403987"/>
                </a:lnTo>
                <a:lnTo>
                  <a:pt x="397809" y="397637"/>
                </a:lnTo>
                <a:close/>
              </a:path>
              <a:path w="2359660" h="2359025">
                <a:moveTo>
                  <a:pt x="404162" y="403987"/>
                </a:moveTo>
                <a:lnTo>
                  <a:pt x="365760" y="403987"/>
                </a:lnTo>
                <a:lnTo>
                  <a:pt x="372109" y="410337"/>
                </a:lnTo>
                <a:lnTo>
                  <a:pt x="410514" y="410337"/>
                </a:lnTo>
                <a:lnTo>
                  <a:pt x="404162" y="403987"/>
                </a:lnTo>
                <a:close/>
              </a:path>
              <a:path w="2359660" h="2359025">
                <a:moveTo>
                  <a:pt x="410514" y="410337"/>
                </a:moveTo>
                <a:lnTo>
                  <a:pt x="372110" y="410337"/>
                </a:lnTo>
                <a:lnTo>
                  <a:pt x="378459" y="416687"/>
                </a:lnTo>
                <a:lnTo>
                  <a:pt x="416867" y="416687"/>
                </a:lnTo>
                <a:lnTo>
                  <a:pt x="410514" y="410337"/>
                </a:lnTo>
                <a:close/>
              </a:path>
              <a:path w="2359660" h="2359025">
                <a:moveTo>
                  <a:pt x="416867" y="416687"/>
                </a:moveTo>
                <a:lnTo>
                  <a:pt x="378460" y="416687"/>
                </a:lnTo>
                <a:lnTo>
                  <a:pt x="384809" y="423037"/>
                </a:lnTo>
                <a:lnTo>
                  <a:pt x="423220" y="423037"/>
                </a:lnTo>
                <a:lnTo>
                  <a:pt x="416867" y="416687"/>
                </a:lnTo>
                <a:close/>
              </a:path>
              <a:path w="2359660" h="2359025">
                <a:moveTo>
                  <a:pt x="423220" y="423037"/>
                </a:moveTo>
                <a:lnTo>
                  <a:pt x="384810" y="423037"/>
                </a:lnTo>
                <a:lnTo>
                  <a:pt x="391160" y="429387"/>
                </a:lnTo>
                <a:lnTo>
                  <a:pt x="429572" y="429387"/>
                </a:lnTo>
                <a:lnTo>
                  <a:pt x="423220" y="423037"/>
                </a:lnTo>
                <a:close/>
              </a:path>
              <a:path w="2359660" h="2359025">
                <a:moveTo>
                  <a:pt x="429572" y="429387"/>
                </a:moveTo>
                <a:lnTo>
                  <a:pt x="391160" y="429387"/>
                </a:lnTo>
                <a:lnTo>
                  <a:pt x="397509" y="435737"/>
                </a:lnTo>
                <a:lnTo>
                  <a:pt x="435925" y="435737"/>
                </a:lnTo>
                <a:lnTo>
                  <a:pt x="429572" y="429387"/>
                </a:lnTo>
                <a:close/>
              </a:path>
              <a:path w="2359660" h="2359025">
                <a:moveTo>
                  <a:pt x="435925" y="435737"/>
                </a:moveTo>
                <a:lnTo>
                  <a:pt x="397510" y="435737"/>
                </a:lnTo>
                <a:lnTo>
                  <a:pt x="403860" y="442087"/>
                </a:lnTo>
                <a:lnTo>
                  <a:pt x="442278" y="442087"/>
                </a:lnTo>
                <a:lnTo>
                  <a:pt x="435925" y="435737"/>
                </a:lnTo>
                <a:close/>
              </a:path>
              <a:path w="2359660" h="2359025">
                <a:moveTo>
                  <a:pt x="442278" y="442087"/>
                </a:moveTo>
                <a:lnTo>
                  <a:pt x="403860" y="442087"/>
                </a:lnTo>
                <a:lnTo>
                  <a:pt x="410209" y="448437"/>
                </a:lnTo>
                <a:lnTo>
                  <a:pt x="448631" y="448437"/>
                </a:lnTo>
                <a:lnTo>
                  <a:pt x="442278" y="442087"/>
                </a:lnTo>
                <a:close/>
              </a:path>
              <a:path w="2359660" h="2359025">
                <a:moveTo>
                  <a:pt x="448631" y="448437"/>
                </a:moveTo>
                <a:lnTo>
                  <a:pt x="410210" y="448437"/>
                </a:lnTo>
                <a:lnTo>
                  <a:pt x="416559" y="454787"/>
                </a:lnTo>
                <a:lnTo>
                  <a:pt x="454983" y="454787"/>
                </a:lnTo>
                <a:lnTo>
                  <a:pt x="448631" y="448437"/>
                </a:lnTo>
                <a:close/>
              </a:path>
              <a:path w="2359660" h="2359025">
                <a:moveTo>
                  <a:pt x="454983" y="454787"/>
                </a:moveTo>
                <a:lnTo>
                  <a:pt x="416560" y="454787"/>
                </a:lnTo>
                <a:lnTo>
                  <a:pt x="422910" y="461137"/>
                </a:lnTo>
                <a:lnTo>
                  <a:pt x="461336" y="461137"/>
                </a:lnTo>
                <a:lnTo>
                  <a:pt x="454983" y="454787"/>
                </a:lnTo>
                <a:close/>
              </a:path>
              <a:path w="2359660" h="2359025">
                <a:moveTo>
                  <a:pt x="461336" y="461137"/>
                </a:moveTo>
                <a:lnTo>
                  <a:pt x="422910" y="461137"/>
                </a:lnTo>
                <a:lnTo>
                  <a:pt x="429259" y="467487"/>
                </a:lnTo>
                <a:lnTo>
                  <a:pt x="467689" y="467487"/>
                </a:lnTo>
                <a:lnTo>
                  <a:pt x="461336" y="461137"/>
                </a:lnTo>
                <a:close/>
              </a:path>
              <a:path w="2359660" h="2359025">
                <a:moveTo>
                  <a:pt x="467689" y="467487"/>
                </a:moveTo>
                <a:lnTo>
                  <a:pt x="429260" y="467487"/>
                </a:lnTo>
                <a:lnTo>
                  <a:pt x="435609" y="473837"/>
                </a:lnTo>
                <a:lnTo>
                  <a:pt x="474042" y="473837"/>
                </a:lnTo>
                <a:lnTo>
                  <a:pt x="467689" y="467487"/>
                </a:lnTo>
                <a:close/>
              </a:path>
              <a:path w="2359660" h="2359025">
                <a:moveTo>
                  <a:pt x="474042" y="473837"/>
                </a:moveTo>
                <a:lnTo>
                  <a:pt x="435610" y="473837"/>
                </a:lnTo>
                <a:lnTo>
                  <a:pt x="441959" y="480187"/>
                </a:lnTo>
                <a:lnTo>
                  <a:pt x="480394" y="480187"/>
                </a:lnTo>
                <a:lnTo>
                  <a:pt x="474042" y="473837"/>
                </a:lnTo>
                <a:close/>
              </a:path>
              <a:path w="2359660" h="2359025">
                <a:moveTo>
                  <a:pt x="480394" y="480187"/>
                </a:moveTo>
                <a:lnTo>
                  <a:pt x="441960" y="480187"/>
                </a:lnTo>
                <a:lnTo>
                  <a:pt x="448309" y="486537"/>
                </a:lnTo>
                <a:lnTo>
                  <a:pt x="486747" y="486537"/>
                </a:lnTo>
                <a:lnTo>
                  <a:pt x="480394" y="480187"/>
                </a:lnTo>
                <a:close/>
              </a:path>
              <a:path w="2359660" h="2359025">
                <a:moveTo>
                  <a:pt x="486747" y="486537"/>
                </a:moveTo>
                <a:lnTo>
                  <a:pt x="448310" y="486537"/>
                </a:lnTo>
                <a:lnTo>
                  <a:pt x="454660" y="492887"/>
                </a:lnTo>
                <a:lnTo>
                  <a:pt x="493100" y="492887"/>
                </a:lnTo>
                <a:lnTo>
                  <a:pt x="486747" y="486537"/>
                </a:lnTo>
                <a:close/>
              </a:path>
              <a:path w="2359660" h="2359025">
                <a:moveTo>
                  <a:pt x="493100" y="492887"/>
                </a:moveTo>
                <a:lnTo>
                  <a:pt x="454660" y="492887"/>
                </a:lnTo>
                <a:lnTo>
                  <a:pt x="461010" y="499237"/>
                </a:lnTo>
                <a:lnTo>
                  <a:pt x="499453" y="499237"/>
                </a:lnTo>
                <a:lnTo>
                  <a:pt x="493100" y="492887"/>
                </a:lnTo>
                <a:close/>
              </a:path>
              <a:path w="2359660" h="2359025">
                <a:moveTo>
                  <a:pt x="499453" y="499237"/>
                </a:moveTo>
                <a:lnTo>
                  <a:pt x="461010" y="499237"/>
                </a:lnTo>
                <a:lnTo>
                  <a:pt x="467359" y="505587"/>
                </a:lnTo>
                <a:lnTo>
                  <a:pt x="505805" y="505587"/>
                </a:lnTo>
                <a:lnTo>
                  <a:pt x="499453" y="499237"/>
                </a:lnTo>
                <a:close/>
              </a:path>
              <a:path w="2359660" h="2359025">
                <a:moveTo>
                  <a:pt x="505805" y="505587"/>
                </a:moveTo>
                <a:lnTo>
                  <a:pt x="467360" y="505587"/>
                </a:lnTo>
                <a:lnTo>
                  <a:pt x="473710" y="511937"/>
                </a:lnTo>
                <a:lnTo>
                  <a:pt x="512158" y="511937"/>
                </a:lnTo>
                <a:lnTo>
                  <a:pt x="505805" y="505587"/>
                </a:lnTo>
                <a:close/>
              </a:path>
              <a:path w="2359660" h="2359025">
                <a:moveTo>
                  <a:pt x="512158" y="511937"/>
                </a:moveTo>
                <a:lnTo>
                  <a:pt x="473710" y="511937"/>
                </a:lnTo>
                <a:lnTo>
                  <a:pt x="480060" y="518287"/>
                </a:lnTo>
                <a:lnTo>
                  <a:pt x="518511" y="518287"/>
                </a:lnTo>
                <a:lnTo>
                  <a:pt x="512158" y="511937"/>
                </a:lnTo>
                <a:close/>
              </a:path>
              <a:path w="2359660" h="2359025">
                <a:moveTo>
                  <a:pt x="518511" y="518287"/>
                </a:moveTo>
                <a:lnTo>
                  <a:pt x="480060" y="518287"/>
                </a:lnTo>
                <a:lnTo>
                  <a:pt x="486409" y="524637"/>
                </a:lnTo>
                <a:lnTo>
                  <a:pt x="524864" y="524637"/>
                </a:lnTo>
                <a:lnTo>
                  <a:pt x="518511" y="518287"/>
                </a:lnTo>
                <a:close/>
              </a:path>
              <a:path w="2359660" h="2359025">
                <a:moveTo>
                  <a:pt x="524864" y="524637"/>
                </a:moveTo>
                <a:lnTo>
                  <a:pt x="486410" y="524637"/>
                </a:lnTo>
                <a:lnTo>
                  <a:pt x="492759" y="530987"/>
                </a:lnTo>
                <a:lnTo>
                  <a:pt x="531216" y="530987"/>
                </a:lnTo>
                <a:lnTo>
                  <a:pt x="524864" y="524637"/>
                </a:lnTo>
                <a:close/>
              </a:path>
              <a:path w="2359660" h="2359025">
                <a:moveTo>
                  <a:pt x="531216" y="530987"/>
                </a:moveTo>
                <a:lnTo>
                  <a:pt x="492760" y="530987"/>
                </a:lnTo>
                <a:lnTo>
                  <a:pt x="499109" y="537337"/>
                </a:lnTo>
                <a:lnTo>
                  <a:pt x="537569" y="537337"/>
                </a:lnTo>
                <a:lnTo>
                  <a:pt x="531216" y="530987"/>
                </a:lnTo>
                <a:close/>
              </a:path>
              <a:path w="2359660" h="2359025">
                <a:moveTo>
                  <a:pt x="537569" y="537337"/>
                </a:moveTo>
                <a:lnTo>
                  <a:pt x="499110" y="537337"/>
                </a:lnTo>
                <a:lnTo>
                  <a:pt x="505459" y="543687"/>
                </a:lnTo>
                <a:lnTo>
                  <a:pt x="543922" y="543687"/>
                </a:lnTo>
                <a:lnTo>
                  <a:pt x="537569" y="537337"/>
                </a:lnTo>
                <a:close/>
              </a:path>
              <a:path w="2359660" h="2359025">
                <a:moveTo>
                  <a:pt x="543922" y="543687"/>
                </a:moveTo>
                <a:lnTo>
                  <a:pt x="505460" y="543687"/>
                </a:lnTo>
                <a:lnTo>
                  <a:pt x="511809" y="550037"/>
                </a:lnTo>
                <a:lnTo>
                  <a:pt x="550274" y="550037"/>
                </a:lnTo>
                <a:lnTo>
                  <a:pt x="543922" y="543687"/>
                </a:lnTo>
                <a:close/>
              </a:path>
              <a:path w="2359660" h="2359025">
                <a:moveTo>
                  <a:pt x="550274" y="550037"/>
                </a:moveTo>
                <a:lnTo>
                  <a:pt x="511810" y="550037"/>
                </a:lnTo>
                <a:lnTo>
                  <a:pt x="518159" y="556387"/>
                </a:lnTo>
                <a:lnTo>
                  <a:pt x="556627" y="556387"/>
                </a:lnTo>
                <a:lnTo>
                  <a:pt x="550274" y="550037"/>
                </a:lnTo>
                <a:close/>
              </a:path>
              <a:path w="2359660" h="2359025">
                <a:moveTo>
                  <a:pt x="556627" y="556387"/>
                </a:moveTo>
                <a:lnTo>
                  <a:pt x="518160" y="556387"/>
                </a:lnTo>
                <a:lnTo>
                  <a:pt x="524509" y="562737"/>
                </a:lnTo>
                <a:lnTo>
                  <a:pt x="562980" y="562737"/>
                </a:lnTo>
                <a:lnTo>
                  <a:pt x="556627" y="556387"/>
                </a:lnTo>
                <a:close/>
              </a:path>
              <a:path w="2359660" h="2359025">
                <a:moveTo>
                  <a:pt x="562980" y="562737"/>
                </a:moveTo>
                <a:lnTo>
                  <a:pt x="524510" y="562737"/>
                </a:lnTo>
                <a:lnTo>
                  <a:pt x="530859" y="569087"/>
                </a:lnTo>
                <a:lnTo>
                  <a:pt x="569333" y="569087"/>
                </a:lnTo>
                <a:lnTo>
                  <a:pt x="562980" y="562737"/>
                </a:lnTo>
                <a:close/>
              </a:path>
              <a:path w="2359660" h="2359025">
                <a:moveTo>
                  <a:pt x="569333" y="569087"/>
                </a:moveTo>
                <a:lnTo>
                  <a:pt x="530860" y="569087"/>
                </a:lnTo>
                <a:lnTo>
                  <a:pt x="543559" y="581787"/>
                </a:lnTo>
                <a:lnTo>
                  <a:pt x="582038" y="581787"/>
                </a:lnTo>
                <a:lnTo>
                  <a:pt x="569333" y="569087"/>
                </a:lnTo>
                <a:close/>
              </a:path>
              <a:path w="2359660" h="2359025">
                <a:moveTo>
                  <a:pt x="582038" y="581787"/>
                </a:moveTo>
                <a:lnTo>
                  <a:pt x="543560" y="581787"/>
                </a:lnTo>
                <a:lnTo>
                  <a:pt x="549910" y="588137"/>
                </a:lnTo>
                <a:lnTo>
                  <a:pt x="588391" y="588137"/>
                </a:lnTo>
                <a:lnTo>
                  <a:pt x="582038" y="581787"/>
                </a:lnTo>
                <a:close/>
              </a:path>
              <a:path w="2359660" h="2359025">
                <a:moveTo>
                  <a:pt x="588391" y="588137"/>
                </a:moveTo>
                <a:lnTo>
                  <a:pt x="549910" y="588137"/>
                </a:lnTo>
                <a:lnTo>
                  <a:pt x="556259" y="594487"/>
                </a:lnTo>
                <a:lnTo>
                  <a:pt x="594744" y="594487"/>
                </a:lnTo>
                <a:lnTo>
                  <a:pt x="588391" y="588137"/>
                </a:lnTo>
                <a:close/>
              </a:path>
              <a:path w="2359660" h="2359025">
                <a:moveTo>
                  <a:pt x="594744" y="594487"/>
                </a:moveTo>
                <a:lnTo>
                  <a:pt x="556260" y="594487"/>
                </a:lnTo>
                <a:lnTo>
                  <a:pt x="562610" y="600837"/>
                </a:lnTo>
                <a:lnTo>
                  <a:pt x="601096" y="600837"/>
                </a:lnTo>
                <a:lnTo>
                  <a:pt x="594744" y="594487"/>
                </a:lnTo>
                <a:close/>
              </a:path>
              <a:path w="2359660" h="2359025">
                <a:moveTo>
                  <a:pt x="601096" y="600837"/>
                </a:moveTo>
                <a:lnTo>
                  <a:pt x="562610" y="600837"/>
                </a:lnTo>
                <a:lnTo>
                  <a:pt x="568960" y="607187"/>
                </a:lnTo>
                <a:lnTo>
                  <a:pt x="607449" y="607187"/>
                </a:lnTo>
                <a:lnTo>
                  <a:pt x="601096" y="600837"/>
                </a:lnTo>
                <a:close/>
              </a:path>
              <a:path w="2359660" h="2359025">
                <a:moveTo>
                  <a:pt x="607449" y="607187"/>
                </a:moveTo>
                <a:lnTo>
                  <a:pt x="568960" y="607187"/>
                </a:lnTo>
                <a:lnTo>
                  <a:pt x="575310" y="613537"/>
                </a:lnTo>
                <a:lnTo>
                  <a:pt x="613802" y="613537"/>
                </a:lnTo>
                <a:lnTo>
                  <a:pt x="607449" y="607187"/>
                </a:lnTo>
                <a:close/>
              </a:path>
              <a:path w="2359660" h="2359025">
                <a:moveTo>
                  <a:pt x="613802" y="613537"/>
                </a:moveTo>
                <a:lnTo>
                  <a:pt x="575310" y="613537"/>
                </a:lnTo>
                <a:lnTo>
                  <a:pt x="581660" y="619887"/>
                </a:lnTo>
                <a:lnTo>
                  <a:pt x="620155" y="619887"/>
                </a:lnTo>
                <a:lnTo>
                  <a:pt x="613802" y="613537"/>
                </a:lnTo>
                <a:close/>
              </a:path>
              <a:path w="2359660" h="2359025">
                <a:moveTo>
                  <a:pt x="620155" y="619887"/>
                </a:moveTo>
                <a:lnTo>
                  <a:pt x="581660" y="619887"/>
                </a:lnTo>
                <a:lnTo>
                  <a:pt x="588009" y="626237"/>
                </a:lnTo>
                <a:lnTo>
                  <a:pt x="626507" y="626237"/>
                </a:lnTo>
                <a:lnTo>
                  <a:pt x="620155" y="619887"/>
                </a:lnTo>
                <a:close/>
              </a:path>
              <a:path w="2359660" h="2359025">
                <a:moveTo>
                  <a:pt x="626507" y="626237"/>
                </a:moveTo>
                <a:lnTo>
                  <a:pt x="588010" y="626237"/>
                </a:lnTo>
                <a:lnTo>
                  <a:pt x="594359" y="632587"/>
                </a:lnTo>
                <a:lnTo>
                  <a:pt x="632860" y="632587"/>
                </a:lnTo>
                <a:lnTo>
                  <a:pt x="626507" y="626237"/>
                </a:lnTo>
                <a:close/>
              </a:path>
              <a:path w="2359660" h="2359025">
                <a:moveTo>
                  <a:pt x="632860" y="632587"/>
                </a:moveTo>
                <a:lnTo>
                  <a:pt x="594360" y="632587"/>
                </a:lnTo>
                <a:lnTo>
                  <a:pt x="600709" y="638937"/>
                </a:lnTo>
                <a:lnTo>
                  <a:pt x="639213" y="638937"/>
                </a:lnTo>
                <a:lnTo>
                  <a:pt x="632860" y="632587"/>
                </a:lnTo>
                <a:close/>
              </a:path>
              <a:path w="2359660" h="2359025">
                <a:moveTo>
                  <a:pt x="639213" y="638937"/>
                </a:moveTo>
                <a:lnTo>
                  <a:pt x="600710" y="638937"/>
                </a:lnTo>
                <a:lnTo>
                  <a:pt x="607059" y="645287"/>
                </a:lnTo>
                <a:lnTo>
                  <a:pt x="645566" y="645287"/>
                </a:lnTo>
                <a:lnTo>
                  <a:pt x="639213" y="638937"/>
                </a:lnTo>
                <a:close/>
              </a:path>
              <a:path w="2359660" h="2359025">
                <a:moveTo>
                  <a:pt x="645566" y="645287"/>
                </a:moveTo>
                <a:lnTo>
                  <a:pt x="607060" y="645287"/>
                </a:lnTo>
                <a:lnTo>
                  <a:pt x="613410" y="651637"/>
                </a:lnTo>
                <a:lnTo>
                  <a:pt x="651918" y="651637"/>
                </a:lnTo>
                <a:lnTo>
                  <a:pt x="645566" y="645287"/>
                </a:lnTo>
                <a:close/>
              </a:path>
              <a:path w="2359660" h="2359025">
                <a:moveTo>
                  <a:pt x="651918" y="651637"/>
                </a:moveTo>
                <a:lnTo>
                  <a:pt x="613410" y="651637"/>
                </a:lnTo>
                <a:lnTo>
                  <a:pt x="626109" y="664337"/>
                </a:lnTo>
                <a:lnTo>
                  <a:pt x="664624" y="664337"/>
                </a:lnTo>
                <a:lnTo>
                  <a:pt x="651918" y="651637"/>
                </a:lnTo>
                <a:close/>
              </a:path>
              <a:path w="2359660" h="2359025">
                <a:moveTo>
                  <a:pt x="664624" y="664337"/>
                </a:moveTo>
                <a:lnTo>
                  <a:pt x="626110" y="664337"/>
                </a:lnTo>
                <a:lnTo>
                  <a:pt x="632460" y="670687"/>
                </a:lnTo>
                <a:lnTo>
                  <a:pt x="670976" y="670687"/>
                </a:lnTo>
                <a:lnTo>
                  <a:pt x="664624" y="664337"/>
                </a:lnTo>
                <a:close/>
              </a:path>
              <a:path w="2359660" h="2359025">
                <a:moveTo>
                  <a:pt x="670976" y="670687"/>
                </a:moveTo>
                <a:lnTo>
                  <a:pt x="632460" y="670687"/>
                </a:lnTo>
                <a:lnTo>
                  <a:pt x="638810" y="677037"/>
                </a:lnTo>
                <a:lnTo>
                  <a:pt x="677329" y="677037"/>
                </a:lnTo>
                <a:lnTo>
                  <a:pt x="670976" y="670687"/>
                </a:lnTo>
                <a:close/>
              </a:path>
              <a:path w="2359660" h="2359025">
                <a:moveTo>
                  <a:pt x="677329" y="677037"/>
                </a:moveTo>
                <a:lnTo>
                  <a:pt x="638810" y="677037"/>
                </a:lnTo>
                <a:lnTo>
                  <a:pt x="645160" y="683387"/>
                </a:lnTo>
                <a:lnTo>
                  <a:pt x="683682" y="683387"/>
                </a:lnTo>
                <a:lnTo>
                  <a:pt x="677329" y="677037"/>
                </a:lnTo>
                <a:close/>
              </a:path>
              <a:path w="2359660" h="2359025">
                <a:moveTo>
                  <a:pt x="683682" y="683387"/>
                </a:moveTo>
                <a:lnTo>
                  <a:pt x="645160" y="683387"/>
                </a:lnTo>
                <a:lnTo>
                  <a:pt x="651510" y="689737"/>
                </a:lnTo>
                <a:lnTo>
                  <a:pt x="690035" y="689737"/>
                </a:lnTo>
                <a:lnTo>
                  <a:pt x="683682" y="683387"/>
                </a:lnTo>
                <a:close/>
              </a:path>
              <a:path w="2359660" h="2359025">
                <a:moveTo>
                  <a:pt x="690035" y="689737"/>
                </a:moveTo>
                <a:lnTo>
                  <a:pt x="651510" y="689737"/>
                </a:lnTo>
                <a:lnTo>
                  <a:pt x="657859" y="696087"/>
                </a:lnTo>
                <a:lnTo>
                  <a:pt x="696387" y="696087"/>
                </a:lnTo>
                <a:lnTo>
                  <a:pt x="690035" y="689737"/>
                </a:lnTo>
                <a:close/>
              </a:path>
              <a:path w="2359660" h="2359025">
                <a:moveTo>
                  <a:pt x="696387" y="696087"/>
                </a:moveTo>
                <a:lnTo>
                  <a:pt x="657860" y="696087"/>
                </a:lnTo>
                <a:lnTo>
                  <a:pt x="664209" y="702437"/>
                </a:lnTo>
                <a:lnTo>
                  <a:pt x="702740" y="702437"/>
                </a:lnTo>
                <a:lnTo>
                  <a:pt x="696387" y="696087"/>
                </a:lnTo>
                <a:close/>
              </a:path>
              <a:path w="2359660" h="2359025">
                <a:moveTo>
                  <a:pt x="702740" y="702437"/>
                </a:moveTo>
                <a:lnTo>
                  <a:pt x="664210" y="702437"/>
                </a:lnTo>
                <a:lnTo>
                  <a:pt x="670559" y="708787"/>
                </a:lnTo>
                <a:lnTo>
                  <a:pt x="709093" y="708787"/>
                </a:lnTo>
                <a:lnTo>
                  <a:pt x="702740" y="702437"/>
                </a:lnTo>
                <a:close/>
              </a:path>
              <a:path w="2359660" h="2359025">
                <a:moveTo>
                  <a:pt x="709093" y="708787"/>
                </a:moveTo>
                <a:lnTo>
                  <a:pt x="670560" y="708787"/>
                </a:lnTo>
                <a:lnTo>
                  <a:pt x="676909" y="715137"/>
                </a:lnTo>
                <a:lnTo>
                  <a:pt x="715446" y="715137"/>
                </a:lnTo>
                <a:lnTo>
                  <a:pt x="709093" y="708787"/>
                </a:lnTo>
                <a:close/>
              </a:path>
              <a:path w="2359660" h="2359025">
                <a:moveTo>
                  <a:pt x="715446" y="715137"/>
                </a:moveTo>
                <a:lnTo>
                  <a:pt x="676910" y="715137"/>
                </a:lnTo>
                <a:lnTo>
                  <a:pt x="683259" y="721487"/>
                </a:lnTo>
                <a:lnTo>
                  <a:pt x="721798" y="721487"/>
                </a:lnTo>
                <a:lnTo>
                  <a:pt x="715446" y="715137"/>
                </a:lnTo>
                <a:close/>
              </a:path>
              <a:path w="2359660" h="2359025">
                <a:moveTo>
                  <a:pt x="721798" y="721487"/>
                </a:moveTo>
                <a:lnTo>
                  <a:pt x="683260" y="721487"/>
                </a:lnTo>
                <a:lnTo>
                  <a:pt x="689609" y="727837"/>
                </a:lnTo>
                <a:lnTo>
                  <a:pt x="728151" y="727837"/>
                </a:lnTo>
                <a:lnTo>
                  <a:pt x="721798" y="721487"/>
                </a:lnTo>
                <a:close/>
              </a:path>
              <a:path w="2359660" h="2359025">
                <a:moveTo>
                  <a:pt x="728151" y="727837"/>
                </a:moveTo>
                <a:lnTo>
                  <a:pt x="689610" y="727837"/>
                </a:lnTo>
                <a:lnTo>
                  <a:pt x="695959" y="734187"/>
                </a:lnTo>
                <a:lnTo>
                  <a:pt x="734504" y="734187"/>
                </a:lnTo>
                <a:lnTo>
                  <a:pt x="728151" y="727837"/>
                </a:lnTo>
                <a:close/>
              </a:path>
              <a:path w="2359660" h="2359025">
                <a:moveTo>
                  <a:pt x="734504" y="734187"/>
                </a:moveTo>
                <a:lnTo>
                  <a:pt x="695960" y="734187"/>
                </a:lnTo>
                <a:lnTo>
                  <a:pt x="789939" y="828167"/>
                </a:lnTo>
                <a:lnTo>
                  <a:pt x="828524" y="828167"/>
                </a:lnTo>
                <a:lnTo>
                  <a:pt x="734504" y="734187"/>
                </a:lnTo>
                <a:close/>
              </a:path>
              <a:path w="2359660" h="2359025">
                <a:moveTo>
                  <a:pt x="828524" y="828167"/>
                </a:moveTo>
                <a:lnTo>
                  <a:pt x="789940" y="828167"/>
                </a:lnTo>
                <a:lnTo>
                  <a:pt x="798830" y="837057"/>
                </a:lnTo>
                <a:lnTo>
                  <a:pt x="837418" y="837057"/>
                </a:lnTo>
                <a:lnTo>
                  <a:pt x="828524" y="828167"/>
                </a:lnTo>
                <a:close/>
              </a:path>
              <a:path w="2359660" h="2359025">
                <a:moveTo>
                  <a:pt x="837418" y="837057"/>
                </a:moveTo>
                <a:lnTo>
                  <a:pt x="798830" y="837057"/>
                </a:lnTo>
                <a:lnTo>
                  <a:pt x="821689" y="859917"/>
                </a:lnTo>
                <a:lnTo>
                  <a:pt x="860288" y="859917"/>
                </a:lnTo>
                <a:lnTo>
                  <a:pt x="837418" y="837057"/>
                </a:lnTo>
                <a:close/>
              </a:path>
              <a:path w="2359660" h="2359025">
                <a:moveTo>
                  <a:pt x="860288" y="859917"/>
                </a:moveTo>
                <a:lnTo>
                  <a:pt x="821690" y="859917"/>
                </a:lnTo>
                <a:lnTo>
                  <a:pt x="847089" y="885317"/>
                </a:lnTo>
                <a:lnTo>
                  <a:pt x="885699" y="885317"/>
                </a:lnTo>
                <a:lnTo>
                  <a:pt x="860288" y="859917"/>
                </a:lnTo>
                <a:close/>
              </a:path>
              <a:path w="2359660" h="2359025">
                <a:moveTo>
                  <a:pt x="885699" y="885317"/>
                </a:moveTo>
                <a:lnTo>
                  <a:pt x="847090" y="885317"/>
                </a:lnTo>
                <a:lnTo>
                  <a:pt x="862329" y="900557"/>
                </a:lnTo>
                <a:lnTo>
                  <a:pt x="900945" y="900557"/>
                </a:lnTo>
                <a:lnTo>
                  <a:pt x="885699" y="885317"/>
                </a:lnTo>
                <a:close/>
              </a:path>
              <a:path w="2359660" h="2359025">
                <a:moveTo>
                  <a:pt x="900945" y="900557"/>
                </a:moveTo>
                <a:lnTo>
                  <a:pt x="862330" y="900557"/>
                </a:lnTo>
                <a:lnTo>
                  <a:pt x="868679" y="906907"/>
                </a:lnTo>
                <a:lnTo>
                  <a:pt x="907298" y="906907"/>
                </a:lnTo>
                <a:lnTo>
                  <a:pt x="900945" y="900557"/>
                </a:lnTo>
                <a:close/>
              </a:path>
              <a:path w="2359660" h="2359025">
                <a:moveTo>
                  <a:pt x="907298" y="906907"/>
                </a:moveTo>
                <a:lnTo>
                  <a:pt x="868680" y="906907"/>
                </a:lnTo>
                <a:lnTo>
                  <a:pt x="872490" y="910717"/>
                </a:lnTo>
                <a:lnTo>
                  <a:pt x="911110" y="910717"/>
                </a:lnTo>
                <a:lnTo>
                  <a:pt x="907298" y="906907"/>
                </a:lnTo>
                <a:close/>
              </a:path>
              <a:path w="2359660" h="2359025">
                <a:moveTo>
                  <a:pt x="911110" y="910717"/>
                </a:moveTo>
                <a:lnTo>
                  <a:pt x="872490" y="910717"/>
                </a:lnTo>
                <a:lnTo>
                  <a:pt x="875030" y="913257"/>
                </a:lnTo>
                <a:lnTo>
                  <a:pt x="913651" y="913257"/>
                </a:lnTo>
                <a:lnTo>
                  <a:pt x="911110" y="910717"/>
                </a:lnTo>
                <a:close/>
              </a:path>
              <a:path w="2359660" h="2359025">
                <a:moveTo>
                  <a:pt x="913651" y="913257"/>
                </a:moveTo>
                <a:lnTo>
                  <a:pt x="875030" y="913257"/>
                </a:lnTo>
                <a:lnTo>
                  <a:pt x="878840" y="917067"/>
                </a:lnTo>
                <a:lnTo>
                  <a:pt x="917463" y="917067"/>
                </a:lnTo>
                <a:lnTo>
                  <a:pt x="913651" y="913257"/>
                </a:lnTo>
                <a:close/>
              </a:path>
              <a:path w="2359660" h="2359025">
                <a:moveTo>
                  <a:pt x="917463" y="917067"/>
                </a:moveTo>
                <a:lnTo>
                  <a:pt x="878840" y="917067"/>
                </a:lnTo>
                <a:lnTo>
                  <a:pt x="881380" y="919607"/>
                </a:lnTo>
                <a:lnTo>
                  <a:pt x="920004" y="919607"/>
                </a:lnTo>
                <a:lnTo>
                  <a:pt x="917463" y="917067"/>
                </a:lnTo>
                <a:close/>
              </a:path>
              <a:path w="2359660" h="2359025">
                <a:moveTo>
                  <a:pt x="920004" y="919607"/>
                </a:moveTo>
                <a:lnTo>
                  <a:pt x="881380" y="919607"/>
                </a:lnTo>
                <a:lnTo>
                  <a:pt x="885190" y="923417"/>
                </a:lnTo>
                <a:lnTo>
                  <a:pt x="923815" y="923417"/>
                </a:lnTo>
                <a:lnTo>
                  <a:pt x="920004" y="919607"/>
                </a:lnTo>
                <a:close/>
              </a:path>
              <a:path w="2359660" h="2359025">
                <a:moveTo>
                  <a:pt x="923815" y="923417"/>
                </a:moveTo>
                <a:lnTo>
                  <a:pt x="885190" y="923417"/>
                </a:lnTo>
                <a:lnTo>
                  <a:pt x="900430" y="938657"/>
                </a:lnTo>
                <a:lnTo>
                  <a:pt x="939062" y="938657"/>
                </a:lnTo>
                <a:lnTo>
                  <a:pt x="923815" y="923417"/>
                </a:lnTo>
                <a:close/>
              </a:path>
              <a:path w="2359660" h="2359025">
                <a:moveTo>
                  <a:pt x="939062" y="938657"/>
                </a:moveTo>
                <a:lnTo>
                  <a:pt x="900430" y="938657"/>
                </a:lnTo>
                <a:lnTo>
                  <a:pt x="904240" y="942467"/>
                </a:lnTo>
                <a:lnTo>
                  <a:pt x="942874" y="942467"/>
                </a:lnTo>
                <a:lnTo>
                  <a:pt x="939062" y="938657"/>
                </a:lnTo>
                <a:close/>
              </a:path>
              <a:path w="2359660" h="2359025">
                <a:moveTo>
                  <a:pt x="942874" y="942467"/>
                </a:moveTo>
                <a:lnTo>
                  <a:pt x="904240" y="942467"/>
                </a:lnTo>
                <a:lnTo>
                  <a:pt x="906780" y="945007"/>
                </a:lnTo>
                <a:lnTo>
                  <a:pt x="945415" y="945007"/>
                </a:lnTo>
                <a:lnTo>
                  <a:pt x="942874" y="942467"/>
                </a:lnTo>
                <a:close/>
              </a:path>
              <a:path w="2359660" h="2359025">
                <a:moveTo>
                  <a:pt x="945415" y="945007"/>
                </a:moveTo>
                <a:lnTo>
                  <a:pt x="906780" y="945007"/>
                </a:lnTo>
                <a:lnTo>
                  <a:pt x="910589" y="948817"/>
                </a:lnTo>
                <a:lnTo>
                  <a:pt x="949226" y="948817"/>
                </a:lnTo>
                <a:lnTo>
                  <a:pt x="945415" y="945007"/>
                </a:lnTo>
                <a:close/>
              </a:path>
              <a:path w="2359660" h="2359025">
                <a:moveTo>
                  <a:pt x="949226" y="948817"/>
                </a:moveTo>
                <a:lnTo>
                  <a:pt x="910590" y="948817"/>
                </a:lnTo>
                <a:lnTo>
                  <a:pt x="916939" y="955167"/>
                </a:lnTo>
                <a:lnTo>
                  <a:pt x="955579" y="955167"/>
                </a:lnTo>
                <a:lnTo>
                  <a:pt x="949226" y="948817"/>
                </a:lnTo>
                <a:close/>
              </a:path>
              <a:path w="2359660" h="2359025">
                <a:moveTo>
                  <a:pt x="955579" y="955167"/>
                </a:moveTo>
                <a:lnTo>
                  <a:pt x="916940" y="955167"/>
                </a:lnTo>
                <a:lnTo>
                  <a:pt x="919479" y="957707"/>
                </a:lnTo>
                <a:lnTo>
                  <a:pt x="958120" y="957707"/>
                </a:lnTo>
                <a:lnTo>
                  <a:pt x="955579" y="955167"/>
                </a:lnTo>
                <a:close/>
              </a:path>
              <a:path w="2359660" h="2359025">
                <a:moveTo>
                  <a:pt x="958120" y="957707"/>
                </a:moveTo>
                <a:lnTo>
                  <a:pt x="919480" y="957707"/>
                </a:lnTo>
                <a:lnTo>
                  <a:pt x="925830" y="964057"/>
                </a:lnTo>
                <a:lnTo>
                  <a:pt x="964473" y="964057"/>
                </a:lnTo>
                <a:lnTo>
                  <a:pt x="958120" y="957707"/>
                </a:lnTo>
                <a:close/>
              </a:path>
              <a:path w="2359660" h="2359025">
                <a:moveTo>
                  <a:pt x="964473" y="964057"/>
                </a:moveTo>
                <a:lnTo>
                  <a:pt x="925830" y="964057"/>
                </a:lnTo>
                <a:lnTo>
                  <a:pt x="929639" y="967867"/>
                </a:lnTo>
                <a:lnTo>
                  <a:pt x="968284" y="967867"/>
                </a:lnTo>
                <a:lnTo>
                  <a:pt x="964473" y="964057"/>
                </a:lnTo>
                <a:close/>
              </a:path>
              <a:path w="2359660" h="2359025">
                <a:moveTo>
                  <a:pt x="968284" y="967867"/>
                </a:moveTo>
                <a:lnTo>
                  <a:pt x="929640" y="967867"/>
                </a:lnTo>
                <a:lnTo>
                  <a:pt x="942339" y="980567"/>
                </a:lnTo>
                <a:lnTo>
                  <a:pt x="980990" y="980567"/>
                </a:lnTo>
                <a:lnTo>
                  <a:pt x="968284" y="967867"/>
                </a:lnTo>
                <a:close/>
              </a:path>
              <a:path w="2359660" h="2359025">
                <a:moveTo>
                  <a:pt x="980990" y="980567"/>
                </a:moveTo>
                <a:lnTo>
                  <a:pt x="942340" y="980567"/>
                </a:lnTo>
                <a:lnTo>
                  <a:pt x="955040" y="993267"/>
                </a:lnTo>
                <a:lnTo>
                  <a:pt x="993695" y="993267"/>
                </a:lnTo>
                <a:lnTo>
                  <a:pt x="980990" y="980567"/>
                </a:lnTo>
                <a:close/>
              </a:path>
              <a:path w="2359660" h="2359025">
                <a:moveTo>
                  <a:pt x="993695" y="993267"/>
                </a:moveTo>
                <a:lnTo>
                  <a:pt x="955040" y="993267"/>
                </a:lnTo>
                <a:lnTo>
                  <a:pt x="961390" y="999617"/>
                </a:lnTo>
                <a:lnTo>
                  <a:pt x="1000048" y="999617"/>
                </a:lnTo>
                <a:lnTo>
                  <a:pt x="993695" y="993267"/>
                </a:lnTo>
                <a:close/>
              </a:path>
              <a:path w="2359660" h="2359025">
                <a:moveTo>
                  <a:pt x="1000048" y="999617"/>
                </a:moveTo>
                <a:lnTo>
                  <a:pt x="961390" y="999617"/>
                </a:lnTo>
                <a:lnTo>
                  <a:pt x="963930" y="1002157"/>
                </a:lnTo>
                <a:lnTo>
                  <a:pt x="1002589" y="1002157"/>
                </a:lnTo>
                <a:lnTo>
                  <a:pt x="1000048" y="999617"/>
                </a:lnTo>
                <a:close/>
              </a:path>
              <a:path w="2359660" h="2359025">
                <a:moveTo>
                  <a:pt x="1002589" y="1002157"/>
                </a:moveTo>
                <a:lnTo>
                  <a:pt x="963930" y="1002157"/>
                </a:lnTo>
                <a:lnTo>
                  <a:pt x="967740" y="1005967"/>
                </a:lnTo>
                <a:lnTo>
                  <a:pt x="1006401" y="1005967"/>
                </a:lnTo>
                <a:lnTo>
                  <a:pt x="1002589" y="1002157"/>
                </a:lnTo>
                <a:close/>
              </a:path>
              <a:path w="2359660" h="2359025">
                <a:moveTo>
                  <a:pt x="1006401" y="1005967"/>
                </a:moveTo>
                <a:lnTo>
                  <a:pt x="967740" y="1005967"/>
                </a:lnTo>
                <a:lnTo>
                  <a:pt x="970279" y="1008507"/>
                </a:lnTo>
                <a:lnTo>
                  <a:pt x="1008942" y="1008507"/>
                </a:lnTo>
                <a:lnTo>
                  <a:pt x="1006401" y="1005967"/>
                </a:lnTo>
                <a:close/>
              </a:path>
              <a:path w="2359660" h="2359025">
                <a:moveTo>
                  <a:pt x="1008942" y="1008507"/>
                </a:moveTo>
                <a:lnTo>
                  <a:pt x="970280" y="1008507"/>
                </a:lnTo>
                <a:lnTo>
                  <a:pt x="976630" y="1014857"/>
                </a:lnTo>
                <a:lnTo>
                  <a:pt x="1015295" y="1014857"/>
                </a:lnTo>
                <a:lnTo>
                  <a:pt x="1008942" y="1008507"/>
                </a:lnTo>
                <a:close/>
              </a:path>
              <a:path w="2359660" h="2359025">
                <a:moveTo>
                  <a:pt x="1015295" y="1014857"/>
                </a:moveTo>
                <a:lnTo>
                  <a:pt x="976630" y="1014857"/>
                </a:lnTo>
                <a:lnTo>
                  <a:pt x="986790" y="1025017"/>
                </a:lnTo>
                <a:lnTo>
                  <a:pt x="1025459" y="1025017"/>
                </a:lnTo>
                <a:lnTo>
                  <a:pt x="1015295" y="1014857"/>
                </a:lnTo>
                <a:close/>
              </a:path>
              <a:path w="2359660" h="2359025">
                <a:moveTo>
                  <a:pt x="1025459" y="1025017"/>
                </a:moveTo>
                <a:lnTo>
                  <a:pt x="986790" y="1025017"/>
                </a:lnTo>
                <a:lnTo>
                  <a:pt x="995679" y="1033907"/>
                </a:lnTo>
                <a:lnTo>
                  <a:pt x="1034353" y="1033907"/>
                </a:lnTo>
                <a:lnTo>
                  <a:pt x="1025459" y="1025017"/>
                </a:lnTo>
                <a:close/>
              </a:path>
              <a:path w="2359660" h="2359025">
                <a:moveTo>
                  <a:pt x="1034353" y="1033907"/>
                </a:moveTo>
                <a:lnTo>
                  <a:pt x="995680" y="1033907"/>
                </a:lnTo>
                <a:lnTo>
                  <a:pt x="1027429" y="1065657"/>
                </a:lnTo>
                <a:lnTo>
                  <a:pt x="1066117" y="1065657"/>
                </a:lnTo>
                <a:lnTo>
                  <a:pt x="1034353" y="1033907"/>
                </a:lnTo>
                <a:close/>
              </a:path>
              <a:path w="2359660" h="2359025">
                <a:moveTo>
                  <a:pt x="1066117" y="1065657"/>
                </a:moveTo>
                <a:lnTo>
                  <a:pt x="1027430" y="1065657"/>
                </a:lnTo>
                <a:lnTo>
                  <a:pt x="1043939" y="1082167"/>
                </a:lnTo>
                <a:lnTo>
                  <a:pt x="1082634" y="1082167"/>
                </a:lnTo>
                <a:lnTo>
                  <a:pt x="1066117" y="1065657"/>
                </a:lnTo>
                <a:close/>
              </a:path>
              <a:path w="2359660" h="2359025">
                <a:moveTo>
                  <a:pt x="1082634" y="1082167"/>
                </a:moveTo>
                <a:lnTo>
                  <a:pt x="1043940" y="1082167"/>
                </a:lnTo>
                <a:lnTo>
                  <a:pt x="1062989" y="1101217"/>
                </a:lnTo>
                <a:lnTo>
                  <a:pt x="1101692" y="1101217"/>
                </a:lnTo>
                <a:lnTo>
                  <a:pt x="1082634" y="1082167"/>
                </a:lnTo>
                <a:close/>
              </a:path>
              <a:path w="2359660" h="2359025">
                <a:moveTo>
                  <a:pt x="1101692" y="1101217"/>
                </a:moveTo>
                <a:lnTo>
                  <a:pt x="1062990" y="1101217"/>
                </a:lnTo>
                <a:lnTo>
                  <a:pt x="1075689" y="1113917"/>
                </a:lnTo>
                <a:lnTo>
                  <a:pt x="1114397" y="1113917"/>
                </a:lnTo>
                <a:lnTo>
                  <a:pt x="1101692" y="1101217"/>
                </a:lnTo>
                <a:close/>
              </a:path>
              <a:path w="2359660" h="2359025">
                <a:moveTo>
                  <a:pt x="1114397" y="1113917"/>
                </a:moveTo>
                <a:lnTo>
                  <a:pt x="1075690" y="1113917"/>
                </a:lnTo>
                <a:lnTo>
                  <a:pt x="1101089" y="1139317"/>
                </a:lnTo>
                <a:lnTo>
                  <a:pt x="1139808" y="1139317"/>
                </a:lnTo>
                <a:lnTo>
                  <a:pt x="1114397" y="1113917"/>
                </a:lnTo>
                <a:close/>
              </a:path>
              <a:path w="2359660" h="2359025">
                <a:moveTo>
                  <a:pt x="1139808" y="1139317"/>
                </a:moveTo>
                <a:lnTo>
                  <a:pt x="1101090" y="1139317"/>
                </a:lnTo>
                <a:lnTo>
                  <a:pt x="1107439" y="1145667"/>
                </a:lnTo>
                <a:lnTo>
                  <a:pt x="1146161" y="1145667"/>
                </a:lnTo>
                <a:lnTo>
                  <a:pt x="1139808" y="1139317"/>
                </a:lnTo>
                <a:close/>
              </a:path>
              <a:path w="2359660" h="2359025">
                <a:moveTo>
                  <a:pt x="1146161" y="1145667"/>
                </a:moveTo>
                <a:lnTo>
                  <a:pt x="1107440" y="1145667"/>
                </a:lnTo>
                <a:lnTo>
                  <a:pt x="1211580" y="1249807"/>
                </a:lnTo>
                <a:lnTo>
                  <a:pt x="1250346" y="1249807"/>
                </a:lnTo>
                <a:lnTo>
                  <a:pt x="1146161" y="1145667"/>
                </a:lnTo>
                <a:close/>
              </a:path>
              <a:path w="2359660" h="2359025">
                <a:moveTo>
                  <a:pt x="1250346" y="1249807"/>
                </a:moveTo>
                <a:lnTo>
                  <a:pt x="1211580" y="1249807"/>
                </a:lnTo>
                <a:lnTo>
                  <a:pt x="1215389" y="1253617"/>
                </a:lnTo>
                <a:lnTo>
                  <a:pt x="1254158" y="1253617"/>
                </a:lnTo>
                <a:lnTo>
                  <a:pt x="1250346" y="1249807"/>
                </a:lnTo>
                <a:close/>
              </a:path>
              <a:path w="2359660" h="2359025">
                <a:moveTo>
                  <a:pt x="1254158" y="1253617"/>
                </a:moveTo>
                <a:lnTo>
                  <a:pt x="1215390" y="1253617"/>
                </a:lnTo>
                <a:lnTo>
                  <a:pt x="1234439" y="1272667"/>
                </a:lnTo>
                <a:lnTo>
                  <a:pt x="1273216" y="1272667"/>
                </a:lnTo>
                <a:lnTo>
                  <a:pt x="1254158" y="1253617"/>
                </a:lnTo>
                <a:close/>
              </a:path>
              <a:path w="2359660" h="2359025">
                <a:moveTo>
                  <a:pt x="1273216" y="1272667"/>
                </a:moveTo>
                <a:lnTo>
                  <a:pt x="1234440" y="1272667"/>
                </a:lnTo>
                <a:lnTo>
                  <a:pt x="1243330" y="1281557"/>
                </a:lnTo>
                <a:lnTo>
                  <a:pt x="1282110" y="1281557"/>
                </a:lnTo>
                <a:lnTo>
                  <a:pt x="1273216" y="1272667"/>
                </a:lnTo>
                <a:close/>
              </a:path>
              <a:path w="2359660" h="2359025">
                <a:moveTo>
                  <a:pt x="1282110" y="1281557"/>
                </a:moveTo>
                <a:lnTo>
                  <a:pt x="1243330" y="1281557"/>
                </a:lnTo>
                <a:lnTo>
                  <a:pt x="1247139" y="1285367"/>
                </a:lnTo>
                <a:lnTo>
                  <a:pt x="1285921" y="1285367"/>
                </a:lnTo>
                <a:lnTo>
                  <a:pt x="1282110" y="1281557"/>
                </a:lnTo>
                <a:close/>
              </a:path>
              <a:path w="2359660" h="2359025">
                <a:moveTo>
                  <a:pt x="1285921" y="1285367"/>
                </a:moveTo>
                <a:lnTo>
                  <a:pt x="1247140" y="1285367"/>
                </a:lnTo>
                <a:lnTo>
                  <a:pt x="1266189" y="1304417"/>
                </a:lnTo>
                <a:lnTo>
                  <a:pt x="1304979" y="1304417"/>
                </a:lnTo>
                <a:lnTo>
                  <a:pt x="1285921" y="1285367"/>
                </a:lnTo>
                <a:close/>
              </a:path>
              <a:path w="2359660" h="2359025">
                <a:moveTo>
                  <a:pt x="1304979" y="1304417"/>
                </a:moveTo>
                <a:lnTo>
                  <a:pt x="1266190" y="1304417"/>
                </a:lnTo>
                <a:lnTo>
                  <a:pt x="1310639" y="1348867"/>
                </a:lnTo>
                <a:lnTo>
                  <a:pt x="1349449" y="1348867"/>
                </a:lnTo>
                <a:lnTo>
                  <a:pt x="1304979" y="1304417"/>
                </a:lnTo>
                <a:close/>
              </a:path>
              <a:path w="2359660" h="2359025">
                <a:moveTo>
                  <a:pt x="1349449" y="1348867"/>
                </a:moveTo>
                <a:lnTo>
                  <a:pt x="1310640" y="1348867"/>
                </a:lnTo>
                <a:lnTo>
                  <a:pt x="1325880" y="1364107"/>
                </a:lnTo>
                <a:lnTo>
                  <a:pt x="1364695" y="1364107"/>
                </a:lnTo>
                <a:lnTo>
                  <a:pt x="1349449" y="1348867"/>
                </a:lnTo>
                <a:close/>
              </a:path>
              <a:path w="2359660" h="2359025">
                <a:moveTo>
                  <a:pt x="1364695" y="1364107"/>
                </a:moveTo>
                <a:lnTo>
                  <a:pt x="1325880" y="1364107"/>
                </a:lnTo>
                <a:lnTo>
                  <a:pt x="1329690" y="1367917"/>
                </a:lnTo>
                <a:lnTo>
                  <a:pt x="1368507" y="1367917"/>
                </a:lnTo>
                <a:lnTo>
                  <a:pt x="1364695" y="1364107"/>
                </a:lnTo>
                <a:close/>
              </a:path>
              <a:path w="2359660" h="2359025">
                <a:moveTo>
                  <a:pt x="1368507" y="1367917"/>
                </a:moveTo>
                <a:lnTo>
                  <a:pt x="1329690" y="1367917"/>
                </a:lnTo>
                <a:lnTo>
                  <a:pt x="1342389" y="1380617"/>
                </a:lnTo>
                <a:lnTo>
                  <a:pt x="1381212" y="1380617"/>
                </a:lnTo>
                <a:lnTo>
                  <a:pt x="1368507" y="1367917"/>
                </a:lnTo>
                <a:close/>
              </a:path>
              <a:path w="2359660" h="2359025">
                <a:moveTo>
                  <a:pt x="1381212" y="1380617"/>
                </a:moveTo>
                <a:lnTo>
                  <a:pt x="1342390" y="1380617"/>
                </a:lnTo>
                <a:lnTo>
                  <a:pt x="1374139" y="1412367"/>
                </a:lnTo>
                <a:lnTo>
                  <a:pt x="1412976" y="1412367"/>
                </a:lnTo>
                <a:lnTo>
                  <a:pt x="1381212" y="1380617"/>
                </a:lnTo>
                <a:close/>
              </a:path>
              <a:path w="2359660" h="2359025">
                <a:moveTo>
                  <a:pt x="1412976" y="1412367"/>
                </a:moveTo>
                <a:lnTo>
                  <a:pt x="1374140" y="1412367"/>
                </a:lnTo>
                <a:lnTo>
                  <a:pt x="1393190" y="1431417"/>
                </a:lnTo>
                <a:lnTo>
                  <a:pt x="1432034" y="1431417"/>
                </a:lnTo>
                <a:lnTo>
                  <a:pt x="1412976" y="1412367"/>
                </a:lnTo>
                <a:close/>
              </a:path>
              <a:path w="2359660" h="2359025">
                <a:moveTo>
                  <a:pt x="1432034" y="1431417"/>
                </a:moveTo>
                <a:lnTo>
                  <a:pt x="1393190" y="1431417"/>
                </a:lnTo>
                <a:lnTo>
                  <a:pt x="1405889" y="1444117"/>
                </a:lnTo>
                <a:lnTo>
                  <a:pt x="1444740" y="1444117"/>
                </a:lnTo>
                <a:lnTo>
                  <a:pt x="1432034" y="1431417"/>
                </a:lnTo>
                <a:close/>
              </a:path>
              <a:path w="2359660" h="2359025">
                <a:moveTo>
                  <a:pt x="1444740" y="1444117"/>
                </a:moveTo>
                <a:lnTo>
                  <a:pt x="1405890" y="1444117"/>
                </a:lnTo>
                <a:lnTo>
                  <a:pt x="1424939" y="1463167"/>
                </a:lnTo>
                <a:lnTo>
                  <a:pt x="1463798" y="1463167"/>
                </a:lnTo>
                <a:lnTo>
                  <a:pt x="1444740" y="1444117"/>
                </a:lnTo>
                <a:close/>
              </a:path>
              <a:path w="2359660" h="2359025">
                <a:moveTo>
                  <a:pt x="1463798" y="1463167"/>
                </a:moveTo>
                <a:lnTo>
                  <a:pt x="1424940" y="1463167"/>
                </a:lnTo>
                <a:lnTo>
                  <a:pt x="1437639" y="1475867"/>
                </a:lnTo>
                <a:lnTo>
                  <a:pt x="1476503" y="1475867"/>
                </a:lnTo>
                <a:lnTo>
                  <a:pt x="1463798" y="1463167"/>
                </a:lnTo>
                <a:close/>
              </a:path>
              <a:path w="2359660" h="2359025">
                <a:moveTo>
                  <a:pt x="1476503" y="1475867"/>
                </a:moveTo>
                <a:lnTo>
                  <a:pt x="1437639" y="1475867"/>
                </a:lnTo>
                <a:lnTo>
                  <a:pt x="1446530" y="1484757"/>
                </a:lnTo>
                <a:lnTo>
                  <a:pt x="1485397" y="1484757"/>
                </a:lnTo>
                <a:lnTo>
                  <a:pt x="1476503" y="1475867"/>
                </a:lnTo>
                <a:close/>
              </a:path>
              <a:path w="2359660" h="2359025">
                <a:moveTo>
                  <a:pt x="1485397" y="1484757"/>
                </a:moveTo>
                <a:lnTo>
                  <a:pt x="1446530" y="1484757"/>
                </a:lnTo>
                <a:lnTo>
                  <a:pt x="1450340" y="1488567"/>
                </a:lnTo>
                <a:lnTo>
                  <a:pt x="1489209" y="1488567"/>
                </a:lnTo>
                <a:lnTo>
                  <a:pt x="1485397" y="1484757"/>
                </a:lnTo>
                <a:close/>
              </a:path>
              <a:path w="2359660" h="2359025">
                <a:moveTo>
                  <a:pt x="1489209" y="1488567"/>
                </a:moveTo>
                <a:lnTo>
                  <a:pt x="1450340" y="1488567"/>
                </a:lnTo>
                <a:lnTo>
                  <a:pt x="1459230" y="1497457"/>
                </a:lnTo>
                <a:lnTo>
                  <a:pt x="1498103" y="1497457"/>
                </a:lnTo>
                <a:lnTo>
                  <a:pt x="1489209" y="1488567"/>
                </a:lnTo>
                <a:close/>
              </a:path>
              <a:path w="2359660" h="2359025">
                <a:moveTo>
                  <a:pt x="1498103" y="1497457"/>
                </a:moveTo>
                <a:lnTo>
                  <a:pt x="1459230" y="1497457"/>
                </a:lnTo>
                <a:lnTo>
                  <a:pt x="1463039" y="1501267"/>
                </a:lnTo>
                <a:lnTo>
                  <a:pt x="1501914" y="1501267"/>
                </a:lnTo>
                <a:lnTo>
                  <a:pt x="1498103" y="1497457"/>
                </a:lnTo>
                <a:close/>
              </a:path>
              <a:path w="2359660" h="2359025">
                <a:moveTo>
                  <a:pt x="1501914" y="1501267"/>
                </a:moveTo>
                <a:lnTo>
                  <a:pt x="1463040" y="1501267"/>
                </a:lnTo>
                <a:lnTo>
                  <a:pt x="1471930" y="1510157"/>
                </a:lnTo>
                <a:lnTo>
                  <a:pt x="1510808" y="1510157"/>
                </a:lnTo>
                <a:lnTo>
                  <a:pt x="1501914" y="1501267"/>
                </a:lnTo>
                <a:close/>
              </a:path>
              <a:path w="2359660" h="2359025">
                <a:moveTo>
                  <a:pt x="1510808" y="1510157"/>
                </a:moveTo>
                <a:lnTo>
                  <a:pt x="1471930" y="1510157"/>
                </a:lnTo>
                <a:lnTo>
                  <a:pt x="1478280" y="1516507"/>
                </a:lnTo>
                <a:lnTo>
                  <a:pt x="1517161" y="1516507"/>
                </a:lnTo>
                <a:lnTo>
                  <a:pt x="1510808" y="1510157"/>
                </a:lnTo>
                <a:close/>
              </a:path>
              <a:path w="2359660" h="2359025">
                <a:moveTo>
                  <a:pt x="1517161" y="1516507"/>
                </a:moveTo>
                <a:lnTo>
                  <a:pt x="1478280" y="1516507"/>
                </a:lnTo>
                <a:lnTo>
                  <a:pt x="1490980" y="1529207"/>
                </a:lnTo>
                <a:lnTo>
                  <a:pt x="1529866" y="1529207"/>
                </a:lnTo>
                <a:lnTo>
                  <a:pt x="1517161" y="1516507"/>
                </a:lnTo>
                <a:close/>
              </a:path>
              <a:path w="2359660" h="2359025">
                <a:moveTo>
                  <a:pt x="1529866" y="1529207"/>
                </a:moveTo>
                <a:lnTo>
                  <a:pt x="1490980" y="1529207"/>
                </a:lnTo>
                <a:lnTo>
                  <a:pt x="1494789" y="1533017"/>
                </a:lnTo>
                <a:lnTo>
                  <a:pt x="1533678" y="1533017"/>
                </a:lnTo>
                <a:lnTo>
                  <a:pt x="1529866" y="1529207"/>
                </a:lnTo>
                <a:close/>
              </a:path>
              <a:path w="2359660" h="2359025">
                <a:moveTo>
                  <a:pt x="1533678" y="1533017"/>
                </a:moveTo>
                <a:lnTo>
                  <a:pt x="1494790" y="1533017"/>
                </a:lnTo>
                <a:lnTo>
                  <a:pt x="1497330" y="1535557"/>
                </a:lnTo>
                <a:lnTo>
                  <a:pt x="1536219" y="1535557"/>
                </a:lnTo>
                <a:lnTo>
                  <a:pt x="1533678" y="1533017"/>
                </a:lnTo>
                <a:close/>
              </a:path>
              <a:path w="2359660" h="2359025">
                <a:moveTo>
                  <a:pt x="1536219" y="1535557"/>
                </a:moveTo>
                <a:lnTo>
                  <a:pt x="1497330" y="1535557"/>
                </a:lnTo>
                <a:lnTo>
                  <a:pt x="1510030" y="1548257"/>
                </a:lnTo>
                <a:lnTo>
                  <a:pt x="1548925" y="1548257"/>
                </a:lnTo>
                <a:lnTo>
                  <a:pt x="1536219" y="1535557"/>
                </a:lnTo>
                <a:close/>
              </a:path>
              <a:path w="2359660" h="2359025">
                <a:moveTo>
                  <a:pt x="2160058" y="2159127"/>
                </a:moveTo>
                <a:lnTo>
                  <a:pt x="2120900" y="2159127"/>
                </a:lnTo>
                <a:lnTo>
                  <a:pt x="2320290" y="2358517"/>
                </a:lnTo>
                <a:lnTo>
                  <a:pt x="2359534" y="2358517"/>
                </a:lnTo>
                <a:lnTo>
                  <a:pt x="2160058" y="2159127"/>
                </a:lnTo>
                <a:close/>
              </a:path>
              <a:path w="2359660" h="2359025">
                <a:moveTo>
                  <a:pt x="2157517" y="2156587"/>
                </a:moveTo>
                <a:lnTo>
                  <a:pt x="2118360" y="2156587"/>
                </a:lnTo>
                <a:lnTo>
                  <a:pt x="2119630" y="2157857"/>
                </a:lnTo>
                <a:lnTo>
                  <a:pt x="2158787" y="2157857"/>
                </a:lnTo>
                <a:lnTo>
                  <a:pt x="2157517" y="2156587"/>
                </a:lnTo>
                <a:close/>
              </a:path>
              <a:path w="2359660" h="2359025">
                <a:moveTo>
                  <a:pt x="2153705" y="2152777"/>
                </a:moveTo>
                <a:lnTo>
                  <a:pt x="2114550" y="2152777"/>
                </a:lnTo>
                <a:lnTo>
                  <a:pt x="2117090" y="2155317"/>
                </a:lnTo>
                <a:lnTo>
                  <a:pt x="2156246" y="2155317"/>
                </a:lnTo>
                <a:lnTo>
                  <a:pt x="2153705" y="2152777"/>
                </a:lnTo>
                <a:close/>
              </a:path>
              <a:path w="2359660" h="2359025">
                <a:moveTo>
                  <a:pt x="2151164" y="2150237"/>
                </a:moveTo>
                <a:lnTo>
                  <a:pt x="2112010" y="2150237"/>
                </a:lnTo>
                <a:lnTo>
                  <a:pt x="2113280" y="2151507"/>
                </a:lnTo>
                <a:lnTo>
                  <a:pt x="2152434" y="2151507"/>
                </a:lnTo>
                <a:lnTo>
                  <a:pt x="2151164" y="2150237"/>
                </a:lnTo>
                <a:close/>
              </a:path>
              <a:path w="2359660" h="2359025">
                <a:moveTo>
                  <a:pt x="2147352" y="2146427"/>
                </a:moveTo>
                <a:lnTo>
                  <a:pt x="2108200" y="2146427"/>
                </a:lnTo>
                <a:lnTo>
                  <a:pt x="2110740" y="2148967"/>
                </a:lnTo>
                <a:lnTo>
                  <a:pt x="2149893" y="2148967"/>
                </a:lnTo>
                <a:lnTo>
                  <a:pt x="2147352" y="2146427"/>
                </a:lnTo>
                <a:close/>
              </a:path>
              <a:path w="2359660" h="2359025">
                <a:moveTo>
                  <a:pt x="2144811" y="2143887"/>
                </a:moveTo>
                <a:lnTo>
                  <a:pt x="2105660" y="2143887"/>
                </a:lnTo>
                <a:lnTo>
                  <a:pt x="2106930" y="2145157"/>
                </a:lnTo>
                <a:lnTo>
                  <a:pt x="2146082" y="2145157"/>
                </a:lnTo>
                <a:lnTo>
                  <a:pt x="2144811" y="2143887"/>
                </a:lnTo>
                <a:close/>
              </a:path>
              <a:path w="2359660" h="2359025">
                <a:moveTo>
                  <a:pt x="2141000" y="2140077"/>
                </a:moveTo>
                <a:lnTo>
                  <a:pt x="2101850" y="2140077"/>
                </a:lnTo>
                <a:lnTo>
                  <a:pt x="2104390" y="2142617"/>
                </a:lnTo>
                <a:lnTo>
                  <a:pt x="2143541" y="2142617"/>
                </a:lnTo>
                <a:lnTo>
                  <a:pt x="2141000" y="2140077"/>
                </a:lnTo>
                <a:close/>
              </a:path>
              <a:path w="2359660" h="2359025">
                <a:moveTo>
                  <a:pt x="2138458" y="2137537"/>
                </a:moveTo>
                <a:lnTo>
                  <a:pt x="2099310" y="2137537"/>
                </a:lnTo>
                <a:lnTo>
                  <a:pt x="2100580" y="2138807"/>
                </a:lnTo>
                <a:lnTo>
                  <a:pt x="2139729" y="2138807"/>
                </a:lnTo>
                <a:lnTo>
                  <a:pt x="2138458" y="2137537"/>
                </a:lnTo>
                <a:close/>
              </a:path>
              <a:path w="2359660" h="2359025">
                <a:moveTo>
                  <a:pt x="2134647" y="2133727"/>
                </a:moveTo>
                <a:lnTo>
                  <a:pt x="2095500" y="2133727"/>
                </a:lnTo>
                <a:lnTo>
                  <a:pt x="2098040" y="2136267"/>
                </a:lnTo>
                <a:lnTo>
                  <a:pt x="2137188" y="2136267"/>
                </a:lnTo>
                <a:lnTo>
                  <a:pt x="2134647" y="2133727"/>
                </a:lnTo>
                <a:close/>
              </a:path>
              <a:path w="2359660" h="2359025">
                <a:moveTo>
                  <a:pt x="2132106" y="2131187"/>
                </a:moveTo>
                <a:lnTo>
                  <a:pt x="2092960" y="2131187"/>
                </a:lnTo>
                <a:lnTo>
                  <a:pt x="2094230" y="2132457"/>
                </a:lnTo>
                <a:lnTo>
                  <a:pt x="2133376" y="2132457"/>
                </a:lnTo>
                <a:lnTo>
                  <a:pt x="2132106" y="2131187"/>
                </a:lnTo>
                <a:close/>
              </a:path>
              <a:path w="2359660" h="2359025">
                <a:moveTo>
                  <a:pt x="2128294" y="2127377"/>
                </a:moveTo>
                <a:lnTo>
                  <a:pt x="2089150" y="2127377"/>
                </a:lnTo>
                <a:lnTo>
                  <a:pt x="2091689" y="2129917"/>
                </a:lnTo>
                <a:lnTo>
                  <a:pt x="2130835" y="2129917"/>
                </a:lnTo>
                <a:lnTo>
                  <a:pt x="2128294" y="2127377"/>
                </a:lnTo>
                <a:close/>
              </a:path>
              <a:path w="2359660" h="2359025">
                <a:moveTo>
                  <a:pt x="2125753" y="2124837"/>
                </a:moveTo>
                <a:lnTo>
                  <a:pt x="2086610" y="2124837"/>
                </a:lnTo>
                <a:lnTo>
                  <a:pt x="2087880" y="2126107"/>
                </a:lnTo>
                <a:lnTo>
                  <a:pt x="2127024" y="2126107"/>
                </a:lnTo>
                <a:lnTo>
                  <a:pt x="2125753" y="2124837"/>
                </a:lnTo>
                <a:close/>
              </a:path>
              <a:path w="2359660" h="2359025">
                <a:moveTo>
                  <a:pt x="2121941" y="2121027"/>
                </a:moveTo>
                <a:lnTo>
                  <a:pt x="2082800" y="2121027"/>
                </a:lnTo>
                <a:lnTo>
                  <a:pt x="2085339" y="2123567"/>
                </a:lnTo>
                <a:lnTo>
                  <a:pt x="2124482" y="2123567"/>
                </a:lnTo>
                <a:lnTo>
                  <a:pt x="2121941" y="2121027"/>
                </a:lnTo>
                <a:close/>
              </a:path>
              <a:path w="2359660" h="2359025">
                <a:moveTo>
                  <a:pt x="2119400" y="2118487"/>
                </a:moveTo>
                <a:lnTo>
                  <a:pt x="2080260" y="2118487"/>
                </a:lnTo>
                <a:lnTo>
                  <a:pt x="2081530" y="2119757"/>
                </a:lnTo>
                <a:lnTo>
                  <a:pt x="2120671" y="2119757"/>
                </a:lnTo>
                <a:lnTo>
                  <a:pt x="2119400" y="2118487"/>
                </a:lnTo>
                <a:close/>
              </a:path>
              <a:path w="2359660" h="2359025">
                <a:moveTo>
                  <a:pt x="2115589" y="2114677"/>
                </a:moveTo>
                <a:lnTo>
                  <a:pt x="2076450" y="2114677"/>
                </a:lnTo>
                <a:lnTo>
                  <a:pt x="2078990" y="2117217"/>
                </a:lnTo>
                <a:lnTo>
                  <a:pt x="2118130" y="2117217"/>
                </a:lnTo>
                <a:lnTo>
                  <a:pt x="2115589" y="2114677"/>
                </a:lnTo>
                <a:close/>
              </a:path>
              <a:path w="2359660" h="2359025">
                <a:moveTo>
                  <a:pt x="2113047" y="2112137"/>
                </a:moveTo>
                <a:lnTo>
                  <a:pt x="2073910" y="2112137"/>
                </a:lnTo>
                <a:lnTo>
                  <a:pt x="2075180" y="2113407"/>
                </a:lnTo>
                <a:lnTo>
                  <a:pt x="2114318" y="2113407"/>
                </a:lnTo>
                <a:lnTo>
                  <a:pt x="2113047" y="2112137"/>
                </a:lnTo>
                <a:close/>
              </a:path>
              <a:path w="2359660" h="2359025">
                <a:moveTo>
                  <a:pt x="2109236" y="2108327"/>
                </a:moveTo>
                <a:lnTo>
                  <a:pt x="2070100" y="2108327"/>
                </a:lnTo>
                <a:lnTo>
                  <a:pt x="2072640" y="2110867"/>
                </a:lnTo>
                <a:lnTo>
                  <a:pt x="2111777" y="2110867"/>
                </a:lnTo>
                <a:lnTo>
                  <a:pt x="2109236" y="2108327"/>
                </a:lnTo>
                <a:close/>
              </a:path>
              <a:path w="2359660" h="2359025">
                <a:moveTo>
                  <a:pt x="2106695" y="2105787"/>
                </a:moveTo>
                <a:lnTo>
                  <a:pt x="2067560" y="2105787"/>
                </a:lnTo>
                <a:lnTo>
                  <a:pt x="2068830" y="2107057"/>
                </a:lnTo>
                <a:lnTo>
                  <a:pt x="2107965" y="2107057"/>
                </a:lnTo>
                <a:lnTo>
                  <a:pt x="2106695" y="2105787"/>
                </a:lnTo>
                <a:close/>
              </a:path>
              <a:path w="2359660" h="2359025">
                <a:moveTo>
                  <a:pt x="2102883" y="2101977"/>
                </a:moveTo>
                <a:lnTo>
                  <a:pt x="2063750" y="2101977"/>
                </a:lnTo>
                <a:lnTo>
                  <a:pt x="2066290" y="2104517"/>
                </a:lnTo>
                <a:lnTo>
                  <a:pt x="2105424" y="2104517"/>
                </a:lnTo>
                <a:lnTo>
                  <a:pt x="2102883" y="2101977"/>
                </a:lnTo>
                <a:close/>
              </a:path>
              <a:path w="2359660" h="2359025">
                <a:moveTo>
                  <a:pt x="2100342" y="2099437"/>
                </a:moveTo>
                <a:lnTo>
                  <a:pt x="2061210" y="2099437"/>
                </a:lnTo>
                <a:lnTo>
                  <a:pt x="2062480" y="2100707"/>
                </a:lnTo>
                <a:lnTo>
                  <a:pt x="2101613" y="2100707"/>
                </a:lnTo>
                <a:lnTo>
                  <a:pt x="2100342" y="2099437"/>
                </a:lnTo>
                <a:close/>
              </a:path>
              <a:path w="2359660" h="2359025">
                <a:moveTo>
                  <a:pt x="2096530" y="2095627"/>
                </a:moveTo>
                <a:lnTo>
                  <a:pt x="2057400" y="2095627"/>
                </a:lnTo>
                <a:lnTo>
                  <a:pt x="2059940" y="2098167"/>
                </a:lnTo>
                <a:lnTo>
                  <a:pt x="2099071" y="2098167"/>
                </a:lnTo>
                <a:lnTo>
                  <a:pt x="2096530" y="2095627"/>
                </a:lnTo>
                <a:close/>
              </a:path>
              <a:path w="2359660" h="2359025">
                <a:moveTo>
                  <a:pt x="2093989" y="2093087"/>
                </a:moveTo>
                <a:lnTo>
                  <a:pt x="2054860" y="2093087"/>
                </a:lnTo>
                <a:lnTo>
                  <a:pt x="2056130" y="2094357"/>
                </a:lnTo>
                <a:lnTo>
                  <a:pt x="2095260" y="2094357"/>
                </a:lnTo>
                <a:lnTo>
                  <a:pt x="2093989" y="2093087"/>
                </a:lnTo>
                <a:close/>
              </a:path>
              <a:path w="2359660" h="2359025">
                <a:moveTo>
                  <a:pt x="2090178" y="2089277"/>
                </a:moveTo>
                <a:lnTo>
                  <a:pt x="2051050" y="2089277"/>
                </a:lnTo>
                <a:lnTo>
                  <a:pt x="2053590" y="2091817"/>
                </a:lnTo>
                <a:lnTo>
                  <a:pt x="2092719" y="2091817"/>
                </a:lnTo>
                <a:lnTo>
                  <a:pt x="2090178" y="2089277"/>
                </a:lnTo>
                <a:close/>
              </a:path>
              <a:path w="2359660" h="2359025">
                <a:moveTo>
                  <a:pt x="2087637" y="2086737"/>
                </a:moveTo>
                <a:lnTo>
                  <a:pt x="2048510" y="2086737"/>
                </a:lnTo>
                <a:lnTo>
                  <a:pt x="2049780" y="2088007"/>
                </a:lnTo>
                <a:lnTo>
                  <a:pt x="2088907" y="2088007"/>
                </a:lnTo>
                <a:lnTo>
                  <a:pt x="2087637" y="2086737"/>
                </a:lnTo>
                <a:close/>
              </a:path>
              <a:path w="2359660" h="2359025">
                <a:moveTo>
                  <a:pt x="2083825" y="2082927"/>
                </a:moveTo>
                <a:lnTo>
                  <a:pt x="2044700" y="2082927"/>
                </a:lnTo>
                <a:lnTo>
                  <a:pt x="2047240" y="2085467"/>
                </a:lnTo>
                <a:lnTo>
                  <a:pt x="2086366" y="2085467"/>
                </a:lnTo>
                <a:lnTo>
                  <a:pt x="2083825" y="2082927"/>
                </a:lnTo>
                <a:close/>
              </a:path>
              <a:path w="2359660" h="2359025">
                <a:moveTo>
                  <a:pt x="2081284" y="2080387"/>
                </a:moveTo>
                <a:lnTo>
                  <a:pt x="2042160" y="2080387"/>
                </a:lnTo>
                <a:lnTo>
                  <a:pt x="2043430" y="2081657"/>
                </a:lnTo>
                <a:lnTo>
                  <a:pt x="2082554" y="2081657"/>
                </a:lnTo>
                <a:lnTo>
                  <a:pt x="2081284" y="2080387"/>
                </a:lnTo>
                <a:close/>
              </a:path>
              <a:path w="2359660" h="2359025">
                <a:moveTo>
                  <a:pt x="2077472" y="2076577"/>
                </a:moveTo>
                <a:lnTo>
                  <a:pt x="2038350" y="2076577"/>
                </a:lnTo>
                <a:lnTo>
                  <a:pt x="2040890" y="2079117"/>
                </a:lnTo>
                <a:lnTo>
                  <a:pt x="2080013" y="2079117"/>
                </a:lnTo>
                <a:lnTo>
                  <a:pt x="2077472" y="2076577"/>
                </a:lnTo>
                <a:close/>
              </a:path>
              <a:path w="2359660" h="2359025">
                <a:moveTo>
                  <a:pt x="2074931" y="2074037"/>
                </a:moveTo>
                <a:lnTo>
                  <a:pt x="2035810" y="2074037"/>
                </a:lnTo>
                <a:lnTo>
                  <a:pt x="2037079" y="2075307"/>
                </a:lnTo>
                <a:lnTo>
                  <a:pt x="2076202" y="2075307"/>
                </a:lnTo>
                <a:lnTo>
                  <a:pt x="2074931" y="2074037"/>
                </a:lnTo>
                <a:close/>
              </a:path>
              <a:path w="2359660" h="2359025">
                <a:moveTo>
                  <a:pt x="2071119" y="2070227"/>
                </a:moveTo>
                <a:lnTo>
                  <a:pt x="2032000" y="2070227"/>
                </a:lnTo>
                <a:lnTo>
                  <a:pt x="2034540" y="2072767"/>
                </a:lnTo>
                <a:lnTo>
                  <a:pt x="2073661" y="2072767"/>
                </a:lnTo>
                <a:lnTo>
                  <a:pt x="2071119" y="2070227"/>
                </a:lnTo>
                <a:close/>
              </a:path>
              <a:path w="2359660" h="2359025">
                <a:moveTo>
                  <a:pt x="2068578" y="2067687"/>
                </a:moveTo>
                <a:lnTo>
                  <a:pt x="2029460" y="2067687"/>
                </a:lnTo>
                <a:lnTo>
                  <a:pt x="2030730" y="2068957"/>
                </a:lnTo>
                <a:lnTo>
                  <a:pt x="2069849" y="2068957"/>
                </a:lnTo>
                <a:lnTo>
                  <a:pt x="2068578" y="2067687"/>
                </a:lnTo>
                <a:close/>
              </a:path>
              <a:path w="2359660" h="2359025">
                <a:moveTo>
                  <a:pt x="2062226" y="2061337"/>
                </a:moveTo>
                <a:lnTo>
                  <a:pt x="2023110" y="2061337"/>
                </a:lnTo>
                <a:lnTo>
                  <a:pt x="2028190" y="2066417"/>
                </a:lnTo>
                <a:lnTo>
                  <a:pt x="2067308" y="2066417"/>
                </a:lnTo>
                <a:lnTo>
                  <a:pt x="2062226" y="2061337"/>
                </a:lnTo>
                <a:close/>
              </a:path>
              <a:path w="2359660" h="2359025">
                <a:moveTo>
                  <a:pt x="2058414" y="2057527"/>
                </a:moveTo>
                <a:lnTo>
                  <a:pt x="2019300" y="2057527"/>
                </a:lnTo>
                <a:lnTo>
                  <a:pt x="2021840" y="2060067"/>
                </a:lnTo>
                <a:lnTo>
                  <a:pt x="2060955" y="2060067"/>
                </a:lnTo>
                <a:lnTo>
                  <a:pt x="2058414" y="2057527"/>
                </a:lnTo>
                <a:close/>
              </a:path>
              <a:path w="2359660" h="2359025">
                <a:moveTo>
                  <a:pt x="2055873" y="2054987"/>
                </a:moveTo>
                <a:lnTo>
                  <a:pt x="2016760" y="2054987"/>
                </a:lnTo>
                <a:lnTo>
                  <a:pt x="2018030" y="2056257"/>
                </a:lnTo>
                <a:lnTo>
                  <a:pt x="2057143" y="2056257"/>
                </a:lnTo>
                <a:lnTo>
                  <a:pt x="2055873" y="2054987"/>
                </a:lnTo>
                <a:close/>
              </a:path>
              <a:path w="2359660" h="2359025">
                <a:moveTo>
                  <a:pt x="2052061" y="2051177"/>
                </a:moveTo>
                <a:lnTo>
                  <a:pt x="2012950" y="2051177"/>
                </a:lnTo>
                <a:lnTo>
                  <a:pt x="2015490" y="2053717"/>
                </a:lnTo>
                <a:lnTo>
                  <a:pt x="2054602" y="2053717"/>
                </a:lnTo>
                <a:lnTo>
                  <a:pt x="2052061" y="2051177"/>
                </a:lnTo>
                <a:close/>
              </a:path>
              <a:path w="2359660" h="2359025">
                <a:moveTo>
                  <a:pt x="2049520" y="2048637"/>
                </a:moveTo>
                <a:lnTo>
                  <a:pt x="2010410" y="2048637"/>
                </a:lnTo>
                <a:lnTo>
                  <a:pt x="2011680" y="2049907"/>
                </a:lnTo>
                <a:lnTo>
                  <a:pt x="2050791" y="2049907"/>
                </a:lnTo>
                <a:lnTo>
                  <a:pt x="2049520" y="2048637"/>
                </a:lnTo>
                <a:close/>
              </a:path>
              <a:path w="2359660" h="2359025">
                <a:moveTo>
                  <a:pt x="2045708" y="2044827"/>
                </a:moveTo>
                <a:lnTo>
                  <a:pt x="2006600" y="2044827"/>
                </a:lnTo>
                <a:lnTo>
                  <a:pt x="2009140" y="2047367"/>
                </a:lnTo>
                <a:lnTo>
                  <a:pt x="2048250" y="2047367"/>
                </a:lnTo>
                <a:lnTo>
                  <a:pt x="2045708" y="2044827"/>
                </a:lnTo>
                <a:close/>
              </a:path>
              <a:path w="2359660" h="2359025">
                <a:moveTo>
                  <a:pt x="2043167" y="2042287"/>
                </a:moveTo>
                <a:lnTo>
                  <a:pt x="2004060" y="2042287"/>
                </a:lnTo>
                <a:lnTo>
                  <a:pt x="2005330" y="2043557"/>
                </a:lnTo>
                <a:lnTo>
                  <a:pt x="2044438" y="2043557"/>
                </a:lnTo>
                <a:lnTo>
                  <a:pt x="2043167" y="2042287"/>
                </a:lnTo>
                <a:close/>
              </a:path>
              <a:path w="2359660" h="2359025">
                <a:moveTo>
                  <a:pt x="2039356" y="2038477"/>
                </a:moveTo>
                <a:lnTo>
                  <a:pt x="2000250" y="2038477"/>
                </a:lnTo>
                <a:lnTo>
                  <a:pt x="2002790" y="2041017"/>
                </a:lnTo>
                <a:lnTo>
                  <a:pt x="2041897" y="2041017"/>
                </a:lnTo>
                <a:lnTo>
                  <a:pt x="2039356" y="2038477"/>
                </a:lnTo>
                <a:close/>
              </a:path>
              <a:path w="2359660" h="2359025">
                <a:moveTo>
                  <a:pt x="2036815" y="2035937"/>
                </a:moveTo>
                <a:lnTo>
                  <a:pt x="1997710" y="2035937"/>
                </a:lnTo>
                <a:lnTo>
                  <a:pt x="1998980" y="2037207"/>
                </a:lnTo>
                <a:lnTo>
                  <a:pt x="2038085" y="2037207"/>
                </a:lnTo>
                <a:lnTo>
                  <a:pt x="2036815" y="2035937"/>
                </a:lnTo>
                <a:close/>
              </a:path>
              <a:path w="2359660" h="2359025">
                <a:moveTo>
                  <a:pt x="2033003" y="2032127"/>
                </a:moveTo>
                <a:lnTo>
                  <a:pt x="1993900" y="2032127"/>
                </a:lnTo>
                <a:lnTo>
                  <a:pt x="1996440" y="2034667"/>
                </a:lnTo>
                <a:lnTo>
                  <a:pt x="2035544" y="2034667"/>
                </a:lnTo>
                <a:lnTo>
                  <a:pt x="2033003" y="2032127"/>
                </a:lnTo>
                <a:close/>
              </a:path>
              <a:path w="2359660" h="2359025">
                <a:moveTo>
                  <a:pt x="2030462" y="2029587"/>
                </a:moveTo>
                <a:lnTo>
                  <a:pt x="1991360" y="2029587"/>
                </a:lnTo>
                <a:lnTo>
                  <a:pt x="1992630" y="2030857"/>
                </a:lnTo>
                <a:lnTo>
                  <a:pt x="2031732" y="2030857"/>
                </a:lnTo>
                <a:lnTo>
                  <a:pt x="2030462" y="2029587"/>
                </a:lnTo>
                <a:close/>
              </a:path>
              <a:path w="2359660" h="2359025">
                <a:moveTo>
                  <a:pt x="2026650" y="2025777"/>
                </a:moveTo>
                <a:lnTo>
                  <a:pt x="1987550" y="2025777"/>
                </a:lnTo>
                <a:lnTo>
                  <a:pt x="1990090" y="2028317"/>
                </a:lnTo>
                <a:lnTo>
                  <a:pt x="2029191" y="2028317"/>
                </a:lnTo>
                <a:lnTo>
                  <a:pt x="2026650" y="2025777"/>
                </a:lnTo>
                <a:close/>
              </a:path>
              <a:path w="2359660" h="2359025">
                <a:moveTo>
                  <a:pt x="2024109" y="2023237"/>
                </a:moveTo>
                <a:lnTo>
                  <a:pt x="1985010" y="2023237"/>
                </a:lnTo>
                <a:lnTo>
                  <a:pt x="1986280" y="2024507"/>
                </a:lnTo>
                <a:lnTo>
                  <a:pt x="2025380" y="2024507"/>
                </a:lnTo>
                <a:lnTo>
                  <a:pt x="2024109" y="2023237"/>
                </a:lnTo>
                <a:close/>
              </a:path>
              <a:path w="2359660" h="2359025">
                <a:moveTo>
                  <a:pt x="2020298" y="2019427"/>
                </a:moveTo>
                <a:lnTo>
                  <a:pt x="1981200" y="2019427"/>
                </a:lnTo>
                <a:lnTo>
                  <a:pt x="1983740" y="2021967"/>
                </a:lnTo>
                <a:lnTo>
                  <a:pt x="2022839" y="2021967"/>
                </a:lnTo>
                <a:lnTo>
                  <a:pt x="2020298" y="2019427"/>
                </a:lnTo>
                <a:close/>
              </a:path>
              <a:path w="2359660" h="2359025">
                <a:moveTo>
                  <a:pt x="2017756" y="2016887"/>
                </a:moveTo>
                <a:lnTo>
                  <a:pt x="1978660" y="2016887"/>
                </a:lnTo>
                <a:lnTo>
                  <a:pt x="1979930" y="2018157"/>
                </a:lnTo>
                <a:lnTo>
                  <a:pt x="2019027" y="2018157"/>
                </a:lnTo>
                <a:lnTo>
                  <a:pt x="2017756" y="2016887"/>
                </a:lnTo>
                <a:close/>
              </a:path>
              <a:path w="2359660" h="2359025">
                <a:moveTo>
                  <a:pt x="2013945" y="2013077"/>
                </a:moveTo>
                <a:lnTo>
                  <a:pt x="1974850" y="2013077"/>
                </a:lnTo>
                <a:lnTo>
                  <a:pt x="1977390" y="2015617"/>
                </a:lnTo>
                <a:lnTo>
                  <a:pt x="2016486" y="2015617"/>
                </a:lnTo>
                <a:lnTo>
                  <a:pt x="2013945" y="2013077"/>
                </a:lnTo>
                <a:close/>
              </a:path>
              <a:path w="2359660" h="2359025">
                <a:moveTo>
                  <a:pt x="2011404" y="2010537"/>
                </a:moveTo>
                <a:lnTo>
                  <a:pt x="1972310" y="2010537"/>
                </a:lnTo>
                <a:lnTo>
                  <a:pt x="1973580" y="2011807"/>
                </a:lnTo>
                <a:lnTo>
                  <a:pt x="2012674" y="2011807"/>
                </a:lnTo>
                <a:lnTo>
                  <a:pt x="2011404" y="2010537"/>
                </a:lnTo>
                <a:close/>
              </a:path>
              <a:path w="2359660" h="2359025">
                <a:moveTo>
                  <a:pt x="2007592" y="2006727"/>
                </a:moveTo>
                <a:lnTo>
                  <a:pt x="1968500" y="2006727"/>
                </a:lnTo>
                <a:lnTo>
                  <a:pt x="1971040" y="2009267"/>
                </a:lnTo>
                <a:lnTo>
                  <a:pt x="2010133" y="2009267"/>
                </a:lnTo>
                <a:lnTo>
                  <a:pt x="2007592" y="2006727"/>
                </a:lnTo>
                <a:close/>
              </a:path>
              <a:path w="2359660" h="2359025">
                <a:moveTo>
                  <a:pt x="2005051" y="2004187"/>
                </a:moveTo>
                <a:lnTo>
                  <a:pt x="1965960" y="2004187"/>
                </a:lnTo>
                <a:lnTo>
                  <a:pt x="1967230" y="2005457"/>
                </a:lnTo>
                <a:lnTo>
                  <a:pt x="2006322" y="2005457"/>
                </a:lnTo>
                <a:lnTo>
                  <a:pt x="2005051" y="2004187"/>
                </a:lnTo>
                <a:close/>
              </a:path>
              <a:path w="2359660" h="2359025">
                <a:moveTo>
                  <a:pt x="1998698" y="1997837"/>
                </a:moveTo>
                <a:lnTo>
                  <a:pt x="1959609" y="1997837"/>
                </a:lnTo>
                <a:lnTo>
                  <a:pt x="1964690" y="2002917"/>
                </a:lnTo>
                <a:lnTo>
                  <a:pt x="2003780" y="2002917"/>
                </a:lnTo>
                <a:lnTo>
                  <a:pt x="1998698" y="1997837"/>
                </a:lnTo>
                <a:close/>
              </a:path>
              <a:path w="2359660" h="2359025">
                <a:moveTo>
                  <a:pt x="1992346" y="1991487"/>
                </a:moveTo>
                <a:lnTo>
                  <a:pt x="1953259" y="1991487"/>
                </a:lnTo>
                <a:lnTo>
                  <a:pt x="1958340" y="1996567"/>
                </a:lnTo>
                <a:lnTo>
                  <a:pt x="1997428" y="1996567"/>
                </a:lnTo>
                <a:lnTo>
                  <a:pt x="1992346" y="1991487"/>
                </a:lnTo>
                <a:close/>
              </a:path>
              <a:path w="2359660" h="2359025">
                <a:moveTo>
                  <a:pt x="1985993" y="1985137"/>
                </a:moveTo>
                <a:lnTo>
                  <a:pt x="1946910" y="1985137"/>
                </a:lnTo>
                <a:lnTo>
                  <a:pt x="1951990" y="1990217"/>
                </a:lnTo>
                <a:lnTo>
                  <a:pt x="1991075" y="1990217"/>
                </a:lnTo>
                <a:lnTo>
                  <a:pt x="1985993" y="1985137"/>
                </a:lnTo>
                <a:close/>
              </a:path>
              <a:path w="2359660" h="2359025">
                <a:moveTo>
                  <a:pt x="1979640" y="1978787"/>
                </a:moveTo>
                <a:lnTo>
                  <a:pt x="1940560" y="1978787"/>
                </a:lnTo>
                <a:lnTo>
                  <a:pt x="1945639" y="1983867"/>
                </a:lnTo>
                <a:lnTo>
                  <a:pt x="1984722" y="1983867"/>
                </a:lnTo>
                <a:lnTo>
                  <a:pt x="1979640" y="1978787"/>
                </a:lnTo>
                <a:close/>
              </a:path>
              <a:path w="2359660" h="2359025">
                <a:moveTo>
                  <a:pt x="1973287" y="1972437"/>
                </a:moveTo>
                <a:lnTo>
                  <a:pt x="1934209" y="1972437"/>
                </a:lnTo>
                <a:lnTo>
                  <a:pt x="1939290" y="1977517"/>
                </a:lnTo>
                <a:lnTo>
                  <a:pt x="1978369" y="1977517"/>
                </a:lnTo>
                <a:lnTo>
                  <a:pt x="1973287" y="1972437"/>
                </a:lnTo>
                <a:close/>
              </a:path>
              <a:path w="2359660" h="2359025">
                <a:moveTo>
                  <a:pt x="1966935" y="1966087"/>
                </a:moveTo>
                <a:lnTo>
                  <a:pt x="1927859" y="1966087"/>
                </a:lnTo>
                <a:lnTo>
                  <a:pt x="1932940" y="1971167"/>
                </a:lnTo>
                <a:lnTo>
                  <a:pt x="1972017" y="1971167"/>
                </a:lnTo>
                <a:lnTo>
                  <a:pt x="1966935" y="1966087"/>
                </a:lnTo>
                <a:close/>
              </a:path>
              <a:path w="2359660" h="2359025">
                <a:moveTo>
                  <a:pt x="1960582" y="1959737"/>
                </a:moveTo>
                <a:lnTo>
                  <a:pt x="1921509" y="1959737"/>
                </a:lnTo>
                <a:lnTo>
                  <a:pt x="1926590" y="1964817"/>
                </a:lnTo>
                <a:lnTo>
                  <a:pt x="1965664" y="1964817"/>
                </a:lnTo>
                <a:lnTo>
                  <a:pt x="1960582" y="1959737"/>
                </a:lnTo>
                <a:close/>
              </a:path>
              <a:path w="2359660" h="2359025">
                <a:moveTo>
                  <a:pt x="1955500" y="1954657"/>
                </a:moveTo>
                <a:lnTo>
                  <a:pt x="1916430" y="1954657"/>
                </a:lnTo>
                <a:lnTo>
                  <a:pt x="1920240" y="1958467"/>
                </a:lnTo>
                <a:lnTo>
                  <a:pt x="1959311" y="1958467"/>
                </a:lnTo>
                <a:lnTo>
                  <a:pt x="1955500" y="1954657"/>
                </a:lnTo>
                <a:close/>
              </a:path>
              <a:path w="2359660" h="2359025">
                <a:moveTo>
                  <a:pt x="1949147" y="1948307"/>
                </a:moveTo>
                <a:lnTo>
                  <a:pt x="1910080" y="1948307"/>
                </a:lnTo>
                <a:lnTo>
                  <a:pt x="1915160" y="1953387"/>
                </a:lnTo>
                <a:lnTo>
                  <a:pt x="1954229" y="1953387"/>
                </a:lnTo>
                <a:lnTo>
                  <a:pt x="1949147" y="1948307"/>
                </a:lnTo>
                <a:close/>
              </a:path>
              <a:path w="2359660" h="2359025">
                <a:moveTo>
                  <a:pt x="1942794" y="1941957"/>
                </a:moveTo>
                <a:lnTo>
                  <a:pt x="1903730" y="1941957"/>
                </a:lnTo>
                <a:lnTo>
                  <a:pt x="1908810" y="1947037"/>
                </a:lnTo>
                <a:lnTo>
                  <a:pt x="1947876" y="1947037"/>
                </a:lnTo>
                <a:lnTo>
                  <a:pt x="1942794" y="1941957"/>
                </a:lnTo>
                <a:close/>
              </a:path>
              <a:path w="2359660" h="2359025">
                <a:moveTo>
                  <a:pt x="1936441" y="1935607"/>
                </a:moveTo>
                <a:lnTo>
                  <a:pt x="1897380" y="1935607"/>
                </a:lnTo>
                <a:lnTo>
                  <a:pt x="1902460" y="1940687"/>
                </a:lnTo>
                <a:lnTo>
                  <a:pt x="1941524" y="1940687"/>
                </a:lnTo>
                <a:lnTo>
                  <a:pt x="1936441" y="1935607"/>
                </a:lnTo>
                <a:close/>
              </a:path>
              <a:path w="2359660" h="2359025">
                <a:moveTo>
                  <a:pt x="1930089" y="1929257"/>
                </a:moveTo>
                <a:lnTo>
                  <a:pt x="1891030" y="1929257"/>
                </a:lnTo>
                <a:lnTo>
                  <a:pt x="1896110" y="1934337"/>
                </a:lnTo>
                <a:lnTo>
                  <a:pt x="1935171" y="1934337"/>
                </a:lnTo>
                <a:lnTo>
                  <a:pt x="1930089" y="1929257"/>
                </a:lnTo>
                <a:close/>
              </a:path>
              <a:path w="2359660" h="2359025">
                <a:moveTo>
                  <a:pt x="1923736" y="1922907"/>
                </a:moveTo>
                <a:lnTo>
                  <a:pt x="1884680" y="1922907"/>
                </a:lnTo>
                <a:lnTo>
                  <a:pt x="1889760" y="1927987"/>
                </a:lnTo>
                <a:lnTo>
                  <a:pt x="1928818" y="1927987"/>
                </a:lnTo>
                <a:lnTo>
                  <a:pt x="1923736" y="1922907"/>
                </a:lnTo>
                <a:close/>
              </a:path>
              <a:path w="2359660" h="2359025">
                <a:moveTo>
                  <a:pt x="1917383" y="1916557"/>
                </a:moveTo>
                <a:lnTo>
                  <a:pt x="1878330" y="1916557"/>
                </a:lnTo>
                <a:lnTo>
                  <a:pt x="1883410" y="1921637"/>
                </a:lnTo>
                <a:lnTo>
                  <a:pt x="1922465" y="1921637"/>
                </a:lnTo>
                <a:lnTo>
                  <a:pt x="1917383" y="1916557"/>
                </a:lnTo>
                <a:close/>
              </a:path>
              <a:path w="2359660" h="2359025">
                <a:moveTo>
                  <a:pt x="1911030" y="1910207"/>
                </a:moveTo>
                <a:lnTo>
                  <a:pt x="1871980" y="1910207"/>
                </a:lnTo>
                <a:lnTo>
                  <a:pt x="1877060" y="1915287"/>
                </a:lnTo>
                <a:lnTo>
                  <a:pt x="1916113" y="1915287"/>
                </a:lnTo>
                <a:lnTo>
                  <a:pt x="1911030" y="1910207"/>
                </a:lnTo>
                <a:close/>
              </a:path>
              <a:path w="2359660" h="2359025">
                <a:moveTo>
                  <a:pt x="1904678" y="1903857"/>
                </a:moveTo>
                <a:lnTo>
                  <a:pt x="1865630" y="1903857"/>
                </a:lnTo>
                <a:lnTo>
                  <a:pt x="1870710" y="1908937"/>
                </a:lnTo>
                <a:lnTo>
                  <a:pt x="1909760" y="1908937"/>
                </a:lnTo>
                <a:lnTo>
                  <a:pt x="1904678" y="1903857"/>
                </a:lnTo>
                <a:close/>
              </a:path>
              <a:path w="2359660" h="2359025">
                <a:moveTo>
                  <a:pt x="1898325" y="1897507"/>
                </a:moveTo>
                <a:lnTo>
                  <a:pt x="1859280" y="1897507"/>
                </a:lnTo>
                <a:lnTo>
                  <a:pt x="1864360" y="1902587"/>
                </a:lnTo>
                <a:lnTo>
                  <a:pt x="1903407" y="1902587"/>
                </a:lnTo>
                <a:lnTo>
                  <a:pt x="1898325" y="1897507"/>
                </a:lnTo>
                <a:close/>
              </a:path>
              <a:path w="2359660" h="2359025">
                <a:moveTo>
                  <a:pt x="1891972" y="1891157"/>
                </a:moveTo>
                <a:lnTo>
                  <a:pt x="1852930" y="1891157"/>
                </a:lnTo>
                <a:lnTo>
                  <a:pt x="1858010" y="1896237"/>
                </a:lnTo>
                <a:lnTo>
                  <a:pt x="1897054" y="1896237"/>
                </a:lnTo>
                <a:lnTo>
                  <a:pt x="1891972" y="1891157"/>
                </a:lnTo>
                <a:close/>
              </a:path>
              <a:path w="2359660" h="2359025">
                <a:moveTo>
                  <a:pt x="1885620" y="1884807"/>
                </a:moveTo>
                <a:lnTo>
                  <a:pt x="1846580" y="1884807"/>
                </a:lnTo>
                <a:lnTo>
                  <a:pt x="1851660" y="1889887"/>
                </a:lnTo>
                <a:lnTo>
                  <a:pt x="1890702" y="1889887"/>
                </a:lnTo>
                <a:lnTo>
                  <a:pt x="1885620" y="1884807"/>
                </a:lnTo>
                <a:close/>
              </a:path>
              <a:path w="2359660" h="2359025">
                <a:moveTo>
                  <a:pt x="1879267" y="1878457"/>
                </a:moveTo>
                <a:lnTo>
                  <a:pt x="1840230" y="1878457"/>
                </a:lnTo>
                <a:lnTo>
                  <a:pt x="1845310" y="1883537"/>
                </a:lnTo>
                <a:lnTo>
                  <a:pt x="1884349" y="1883537"/>
                </a:lnTo>
                <a:lnTo>
                  <a:pt x="1879267" y="1878457"/>
                </a:lnTo>
                <a:close/>
              </a:path>
              <a:path w="2359660" h="2359025">
                <a:moveTo>
                  <a:pt x="1872914" y="1872107"/>
                </a:moveTo>
                <a:lnTo>
                  <a:pt x="1833880" y="1872107"/>
                </a:lnTo>
                <a:lnTo>
                  <a:pt x="1838960" y="1877187"/>
                </a:lnTo>
                <a:lnTo>
                  <a:pt x="1877996" y="1877187"/>
                </a:lnTo>
                <a:lnTo>
                  <a:pt x="1872914" y="1872107"/>
                </a:lnTo>
                <a:close/>
              </a:path>
              <a:path w="2359660" h="2359025">
                <a:moveTo>
                  <a:pt x="1866561" y="1865757"/>
                </a:moveTo>
                <a:lnTo>
                  <a:pt x="1827530" y="1865757"/>
                </a:lnTo>
                <a:lnTo>
                  <a:pt x="1832610" y="1870837"/>
                </a:lnTo>
                <a:lnTo>
                  <a:pt x="1871644" y="1870837"/>
                </a:lnTo>
                <a:lnTo>
                  <a:pt x="1866561" y="1865757"/>
                </a:lnTo>
                <a:close/>
              </a:path>
              <a:path w="2359660" h="2359025">
                <a:moveTo>
                  <a:pt x="1860209" y="1859407"/>
                </a:moveTo>
                <a:lnTo>
                  <a:pt x="1821180" y="1859407"/>
                </a:lnTo>
                <a:lnTo>
                  <a:pt x="1826260" y="1864487"/>
                </a:lnTo>
                <a:lnTo>
                  <a:pt x="1865291" y="1864487"/>
                </a:lnTo>
                <a:lnTo>
                  <a:pt x="1860209" y="1859407"/>
                </a:lnTo>
                <a:close/>
              </a:path>
              <a:path w="2359660" h="2359025">
                <a:moveTo>
                  <a:pt x="1853856" y="1853057"/>
                </a:moveTo>
                <a:lnTo>
                  <a:pt x="1814830" y="1853057"/>
                </a:lnTo>
                <a:lnTo>
                  <a:pt x="1819910" y="1858137"/>
                </a:lnTo>
                <a:lnTo>
                  <a:pt x="1858938" y="1858137"/>
                </a:lnTo>
                <a:lnTo>
                  <a:pt x="1853856" y="1853057"/>
                </a:lnTo>
                <a:close/>
              </a:path>
              <a:path w="2359660" h="2359025">
                <a:moveTo>
                  <a:pt x="1847503" y="1846707"/>
                </a:moveTo>
                <a:lnTo>
                  <a:pt x="1808480" y="1846707"/>
                </a:lnTo>
                <a:lnTo>
                  <a:pt x="1813560" y="1851787"/>
                </a:lnTo>
                <a:lnTo>
                  <a:pt x="1852585" y="1851787"/>
                </a:lnTo>
                <a:lnTo>
                  <a:pt x="1847503" y="1846707"/>
                </a:lnTo>
                <a:close/>
              </a:path>
              <a:path w="2359660" h="2359025">
                <a:moveTo>
                  <a:pt x="1841150" y="1840357"/>
                </a:moveTo>
                <a:lnTo>
                  <a:pt x="1802130" y="1840357"/>
                </a:lnTo>
                <a:lnTo>
                  <a:pt x="1807210" y="1845437"/>
                </a:lnTo>
                <a:lnTo>
                  <a:pt x="1846233" y="1845437"/>
                </a:lnTo>
                <a:lnTo>
                  <a:pt x="1841150" y="1840357"/>
                </a:lnTo>
                <a:close/>
              </a:path>
              <a:path w="2359660" h="2359025">
                <a:moveTo>
                  <a:pt x="1834798" y="1834007"/>
                </a:moveTo>
                <a:lnTo>
                  <a:pt x="1795780" y="1834007"/>
                </a:lnTo>
                <a:lnTo>
                  <a:pt x="1800860" y="1839087"/>
                </a:lnTo>
                <a:lnTo>
                  <a:pt x="1839880" y="1839087"/>
                </a:lnTo>
                <a:lnTo>
                  <a:pt x="1834798" y="1834007"/>
                </a:lnTo>
                <a:close/>
              </a:path>
              <a:path w="2359660" h="2359025">
                <a:moveTo>
                  <a:pt x="1828445" y="1827657"/>
                </a:moveTo>
                <a:lnTo>
                  <a:pt x="1789430" y="1827657"/>
                </a:lnTo>
                <a:lnTo>
                  <a:pt x="1794510" y="1832737"/>
                </a:lnTo>
                <a:lnTo>
                  <a:pt x="1833527" y="1832737"/>
                </a:lnTo>
                <a:lnTo>
                  <a:pt x="1828445" y="1827657"/>
                </a:lnTo>
                <a:close/>
              </a:path>
              <a:path w="2359660" h="2359025">
                <a:moveTo>
                  <a:pt x="1822092" y="1821307"/>
                </a:moveTo>
                <a:lnTo>
                  <a:pt x="1783080" y="1821307"/>
                </a:lnTo>
                <a:lnTo>
                  <a:pt x="1788159" y="1826387"/>
                </a:lnTo>
                <a:lnTo>
                  <a:pt x="1827174" y="1826387"/>
                </a:lnTo>
                <a:lnTo>
                  <a:pt x="1822092" y="1821307"/>
                </a:lnTo>
                <a:close/>
              </a:path>
              <a:path w="2359660" h="2359025">
                <a:moveTo>
                  <a:pt x="1815739" y="1814957"/>
                </a:moveTo>
                <a:lnTo>
                  <a:pt x="1776730" y="1814957"/>
                </a:lnTo>
                <a:lnTo>
                  <a:pt x="1781810" y="1820037"/>
                </a:lnTo>
                <a:lnTo>
                  <a:pt x="1820822" y="1820037"/>
                </a:lnTo>
                <a:lnTo>
                  <a:pt x="1815739" y="1814957"/>
                </a:lnTo>
                <a:close/>
              </a:path>
              <a:path w="2359660" h="2359025">
                <a:moveTo>
                  <a:pt x="1809387" y="1808607"/>
                </a:moveTo>
                <a:lnTo>
                  <a:pt x="1770380" y="1808607"/>
                </a:lnTo>
                <a:lnTo>
                  <a:pt x="1775460" y="1813687"/>
                </a:lnTo>
                <a:lnTo>
                  <a:pt x="1814469" y="1813687"/>
                </a:lnTo>
                <a:lnTo>
                  <a:pt x="1809387" y="1808607"/>
                </a:lnTo>
                <a:close/>
              </a:path>
              <a:path w="2359660" h="2359025">
                <a:moveTo>
                  <a:pt x="1803034" y="1802257"/>
                </a:moveTo>
                <a:lnTo>
                  <a:pt x="1764030" y="1802257"/>
                </a:lnTo>
                <a:lnTo>
                  <a:pt x="1769110" y="1807337"/>
                </a:lnTo>
                <a:lnTo>
                  <a:pt x="1808116" y="1807337"/>
                </a:lnTo>
                <a:lnTo>
                  <a:pt x="1803034" y="1802257"/>
                </a:lnTo>
                <a:close/>
              </a:path>
              <a:path w="2359660" h="2359025">
                <a:moveTo>
                  <a:pt x="1796681" y="1795907"/>
                </a:moveTo>
                <a:lnTo>
                  <a:pt x="1757680" y="1795907"/>
                </a:lnTo>
                <a:lnTo>
                  <a:pt x="1762760" y="1800987"/>
                </a:lnTo>
                <a:lnTo>
                  <a:pt x="1801763" y="1800987"/>
                </a:lnTo>
                <a:lnTo>
                  <a:pt x="1796681" y="1795907"/>
                </a:lnTo>
                <a:close/>
              </a:path>
              <a:path w="2359660" h="2359025">
                <a:moveTo>
                  <a:pt x="1790329" y="1789557"/>
                </a:moveTo>
                <a:lnTo>
                  <a:pt x="1751330" y="1789557"/>
                </a:lnTo>
                <a:lnTo>
                  <a:pt x="1756410" y="1794637"/>
                </a:lnTo>
                <a:lnTo>
                  <a:pt x="1795411" y="1794637"/>
                </a:lnTo>
                <a:lnTo>
                  <a:pt x="1790329" y="1789557"/>
                </a:lnTo>
                <a:close/>
              </a:path>
              <a:path w="2359660" h="2359025">
                <a:moveTo>
                  <a:pt x="1783976" y="1783207"/>
                </a:moveTo>
                <a:lnTo>
                  <a:pt x="1744980" y="1783207"/>
                </a:lnTo>
                <a:lnTo>
                  <a:pt x="1750060" y="1788287"/>
                </a:lnTo>
                <a:lnTo>
                  <a:pt x="1789058" y="1788287"/>
                </a:lnTo>
                <a:lnTo>
                  <a:pt x="1783976" y="1783207"/>
                </a:lnTo>
                <a:close/>
              </a:path>
              <a:path w="2359660" h="2359025">
                <a:moveTo>
                  <a:pt x="1777623" y="1776857"/>
                </a:moveTo>
                <a:lnTo>
                  <a:pt x="1738629" y="1776857"/>
                </a:lnTo>
                <a:lnTo>
                  <a:pt x="1743710" y="1781937"/>
                </a:lnTo>
                <a:lnTo>
                  <a:pt x="1782705" y="1781937"/>
                </a:lnTo>
                <a:lnTo>
                  <a:pt x="1777623" y="1776857"/>
                </a:lnTo>
                <a:close/>
              </a:path>
              <a:path w="2359660" h="2359025">
                <a:moveTo>
                  <a:pt x="1771270" y="1770507"/>
                </a:moveTo>
                <a:lnTo>
                  <a:pt x="1732280" y="1770507"/>
                </a:lnTo>
                <a:lnTo>
                  <a:pt x="1737360" y="1775587"/>
                </a:lnTo>
                <a:lnTo>
                  <a:pt x="1776352" y="1775587"/>
                </a:lnTo>
                <a:lnTo>
                  <a:pt x="1771270" y="1770507"/>
                </a:lnTo>
                <a:close/>
              </a:path>
              <a:path w="2359660" h="2359025">
                <a:moveTo>
                  <a:pt x="1764918" y="1764157"/>
                </a:moveTo>
                <a:lnTo>
                  <a:pt x="1725930" y="1764157"/>
                </a:lnTo>
                <a:lnTo>
                  <a:pt x="1731010" y="1769237"/>
                </a:lnTo>
                <a:lnTo>
                  <a:pt x="1770000" y="1769237"/>
                </a:lnTo>
                <a:lnTo>
                  <a:pt x="1764918" y="1764157"/>
                </a:lnTo>
                <a:close/>
              </a:path>
              <a:path w="2359660" h="2359025">
                <a:moveTo>
                  <a:pt x="1758565" y="1757807"/>
                </a:moveTo>
                <a:lnTo>
                  <a:pt x="1719580" y="1757807"/>
                </a:lnTo>
                <a:lnTo>
                  <a:pt x="1724660" y="1762887"/>
                </a:lnTo>
                <a:lnTo>
                  <a:pt x="1763647" y="1762887"/>
                </a:lnTo>
                <a:lnTo>
                  <a:pt x="1758565" y="1757807"/>
                </a:lnTo>
                <a:close/>
              </a:path>
              <a:path w="2359660" h="2359025">
                <a:moveTo>
                  <a:pt x="1550195" y="1549527"/>
                </a:moveTo>
                <a:lnTo>
                  <a:pt x="1511300" y="1549527"/>
                </a:lnTo>
                <a:lnTo>
                  <a:pt x="1718310" y="1756537"/>
                </a:lnTo>
                <a:lnTo>
                  <a:pt x="1757294" y="1756537"/>
                </a:lnTo>
                <a:lnTo>
                  <a:pt x="1550195" y="1549527"/>
                </a:lnTo>
                <a:close/>
              </a:path>
            </a:pathLst>
          </a:custGeom>
          <a:solidFill>
            <a:srgbClr val="0041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3" name="bg object 33"/>
          <p:cNvSpPr/>
          <p:nvPr/>
        </p:nvSpPr>
        <p:spPr>
          <a:xfrm>
            <a:off x="0" y="4532629"/>
            <a:ext cx="3093720" cy="2320290"/>
          </a:xfrm>
          <a:custGeom>
            <a:avLst/>
            <a:gdLst/>
            <a:ahLst/>
            <a:cxnLst/>
            <a:rect l="l" t="t" r="r" b="b"/>
            <a:pathLst>
              <a:path w="2320290" h="2320290">
                <a:moveTo>
                  <a:pt x="0" y="0"/>
                </a:moveTo>
                <a:lnTo>
                  <a:pt x="0" y="3810"/>
                </a:lnTo>
                <a:lnTo>
                  <a:pt x="3809" y="3810"/>
                </a:lnTo>
                <a:lnTo>
                  <a:pt x="0" y="0"/>
                </a:lnTo>
                <a:close/>
              </a:path>
              <a:path w="2320290" h="2320290">
                <a:moveTo>
                  <a:pt x="3810" y="3810"/>
                </a:moveTo>
                <a:lnTo>
                  <a:pt x="0" y="3810"/>
                </a:lnTo>
                <a:lnTo>
                  <a:pt x="0" y="10159"/>
                </a:lnTo>
                <a:lnTo>
                  <a:pt x="10159" y="10159"/>
                </a:lnTo>
                <a:lnTo>
                  <a:pt x="3810" y="3810"/>
                </a:lnTo>
                <a:close/>
              </a:path>
              <a:path w="2320290" h="2320290">
                <a:moveTo>
                  <a:pt x="10160" y="10160"/>
                </a:moveTo>
                <a:lnTo>
                  <a:pt x="0" y="10160"/>
                </a:lnTo>
                <a:lnTo>
                  <a:pt x="0" y="16509"/>
                </a:lnTo>
                <a:lnTo>
                  <a:pt x="16509" y="16509"/>
                </a:lnTo>
                <a:lnTo>
                  <a:pt x="10160" y="10160"/>
                </a:lnTo>
                <a:close/>
              </a:path>
              <a:path w="2320290" h="2320290">
                <a:moveTo>
                  <a:pt x="1651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22859" y="22860"/>
                </a:lnTo>
                <a:lnTo>
                  <a:pt x="16510" y="16510"/>
                </a:lnTo>
                <a:close/>
              </a:path>
              <a:path w="2320290" h="2320290">
                <a:moveTo>
                  <a:pt x="22860" y="22860"/>
                </a:moveTo>
                <a:lnTo>
                  <a:pt x="0" y="22860"/>
                </a:lnTo>
                <a:lnTo>
                  <a:pt x="0" y="35560"/>
                </a:lnTo>
                <a:lnTo>
                  <a:pt x="35559" y="35560"/>
                </a:lnTo>
                <a:lnTo>
                  <a:pt x="22860" y="22860"/>
                </a:lnTo>
                <a:close/>
              </a:path>
              <a:path w="2320290" h="2320290">
                <a:moveTo>
                  <a:pt x="35560" y="35560"/>
                </a:moveTo>
                <a:lnTo>
                  <a:pt x="0" y="35560"/>
                </a:lnTo>
                <a:lnTo>
                  <a:pt x="0" y="38100"/>
                </a:lnTo>
                <a:lnTo>
                  <a:pt x="3810" y="41910"/>
                </a:lnTo>
                <a:lnTo>
                  <a:pt x="41910" y="41910"/>
                </a:lnTo>
                <a:lnTo>
                  <a:pt x="35560" y="35560"/>
                </a:lnTo>
                <a:close/>
              </a:path>
              <a:path w="2320290" h="2320290">
                <a:moveTo>
                  <a:pt x="41910" y="41910"/>
                </a:moveTo>
                <a:lnTo>
                  <a:pt x="3810" y="41910"/>
                </a:lnTo>
                <a:lnTo>
                  <a:pt x="10159" y="48259"/>
                </a:lnTo>
                <a:lnTo>
                  <a:pt x="48259" y="48259"/>
                </a:lnTo>
                <a:lnTo>
                  <a:pt x="41910" y="41910"/>
                </a:lnTo>
                <a:close/>
              </a:path>
              <a:path w="2320290" h="2320290">
                <a:moveTo>
                  <a:pt x="48260" y="48260"/>
                </a:moveTo>
                <a:lnTo>
                  <a:pt x="10159" y="48260"/>
                </a:lnTo>
                <a:lnTo>
                  <a:pt x="16510" y="54610"/>
                </a:lnTo>
                <a:lnTo>
                  <a:pt x="54610" y="54610"/>
                </a:lnTo>
                <a:lnTo>
                  <a:pt x="48260" y="48260"/>
                </a:lnTo>
                <a:close/>
              </a:path>
              <a:path w="2320290" h="2320290">
                <a:moveTo>
                  <a:pt x="54610" y="54610"/>
                </a:moveTo>
                <a:lnTo>
                  <a:pt x="16510" y="54610"/>
                </a:lnTo>
                <a:lnTo>
                  <a:pt x="22859" y="60960"/>
                </a:lnTo>
                <a:lnTo>
                  <a:pt x="60959" y="60960"/>
                </a:lnTo>
                <a:lnTo>
                  <a:pt x="54610" y="54610"/>
                </a:lnTo>
                <a:close/>
              </a:path>
              <a:path w="2320290" h="2320290">
                <a:moveTo>
                  <a:pt x="60960" y="60960"/>
                </a:moveTo>
                <a:lnTo>
                  <a:pt x="22860" y="60960"/>
                </a:lnTo>
                <a:lnTo>
                  <a:pt x="29209" y="67310"/>
                </a:lnTo>
                <a:lnTo>
                  <a:pt x="67309" y="67310"/>
                </a:lnTo>
                <a:lnTo>
                  <a:pt x="60960" y="60960"/>
                </a:lnTo>
                <a:close/>
              </a:path>
              <a:path w="2320290" h="2320290">
                <a:moveTo>
                  <a:pt x="67310" y="67310"/>
                </a:moveTo>
                <a:lnTo>
                  <a:pt x="29210" y="67310"/>
                </a:lnTo>
                <a:lnTo>
                  <a:pt x="35560" y="73660"/>
                </a:lnTo>
                <a:lnTo>
                  <a:pt x="73659" y="73660"/>
                </a:lnTo>
                <a:lnTo>
                  <a:pt x="67310" y="67310"/>
                </a:lnTo>
                <a:close/>
              </a:path>
              <a:path w="2320290" h="2320290">
                <a:moveTo>
                  <a:pt x="73660" y="73660"/>
                </a:moveTo>
                <a:lnTo>
                  <a:pt x="35560" y="73660"/>
                </a:lnTo>
                <a:lnTo>
                  <a:pt x="41910" y="80010"/>
                </a:lnTo>
                <a:lnTo>
                  <a:pt x="80009" y="80010"/>
                </a:lnTo>
                <a:lnTo>
                  <a:pt x="73660" y="73660"/>
                </a:lnTo>
                <a:close/>
              </a:path>
              <a:path w="2320290" h="2320290">
                <a:moveTo>
                  <a:pt x="80010" y="80010"/>
                </a:moveTo>
                <a:lnTo>
                  <a:pt x="41910" y="80010"/>
                </a:lnTo>
                <a:lnTo>
                  <a:pt x="48259" y="86360"/>
                </a:lnTo>
                <a:lnTo>
                  <a:pt x="86359" y="86360"/>
                </a:lnTo>
                <a:lnTo>
                  <a:pt x="80010" y="80010"/>
                </a:lnTo>
                <a:close/>
              </a:path>
              <a:path w="2320290" h="2320290">
                <a:moveTo>
                  <a:pt x="86360" y="86360"/>
                </a:moveTo>
                <a:lnTo>
                  <a:pt x="48260" y="86360"/>
                </a:lnTo>
                <a:lnTo>
                  <a:pt x="54609" y="92710"/>
                </a:lnTo>
                <a:lnTo>
                  <a:pt x="92709" y="92710"/>
                </a:lnTo>
                <a:lnTo>
                  <a:pt x="86360" y="86360"/>
                </a:lnTo>
                <a:close/>
              </a:path>
              <a:path w="2320290" h="2320290">
                <a:moveTo>
                  <a:pt x="92710" y="92710"/>
                </a:moveTo>
                <a:lnTo>
                  <a:pt x="54610" y="92710"/>
                </a:lnTo>
                <a:lnTo>
                  <a:pt x="60959" y="99059"/>
                </a:lnTo>
                <a:lnTo>
                  <a:pt x="99059" y="99059"/>
                </a:lnTo>
                <a:lnTo>
                  <a:pt x="92710" y="92710"/>
                </a:lnTo>
                <a:close/>
              </a:path>
              <a:path w="2320290" h="2320290">
                <a:moveTo>
                  <a:pt x="99060" y="99060"/>
                </a:moveTo>
                <a:lnTo>
                  <a:pt x="60960" y="99060"/>
                </a:lnTo>
                <a:lnTo>
                  <a:pt x="67310" y="105410"/>
                </a:lnTo>
                <a:lnTo>
                  <a:pt x="105410" y="105410"/>
                </a:lnTo>
                <a:lnTo>
                  <a:pt x="99060" y="99060"/>
                </a:lnTo>
                <a:close/>
              </a:path>
              <a:path w="2320290" h="2320290">
                <a:moveTo>
                  <a:pt x="105410" y="105410"/>
                </a:moveTo>
                <a:lnTo>
                  <a:pt x="67310" y="105410"/>
                </a:lnTo>
                <a:lnTo>
                  <a:pt x="73659" y="111760"/>
                </a:lnTo>
                <a:lnTo>
                  <a:pt x="111759" y="111760"/>
                </a:lnTo>
                <a:lnTo>
                  <a:pt x="105410" y="105410"/>
                </a:lnTo>
                <a:close/>
              </a:path>
              <a:path w="2320290" h="2320290">
                <a:moveTo>
                  <a:pt x="111760" y="111760"/>
                </a:moveTo>
                <a:lnTo>
                  <a:pt x="73660" y="111760"/>
                </a:lnTo>
                <a:lnTo>
                  <a:pt x="80009" y="118110"/>
                </a:lnTo>
                <a:lnTo>
                  <a:pt x="118109" y="118110"/>
                </a:lnTo>
                <a:lnTo>
                  <a:pt x="111760" y="111760"/>
                </a:lnTo>
                <a:close/>
              </a:path>
              <a:path w="2320290" h="2320290">
                <a:moveTo>
                  <a:pt x="118110" y="118110"/>
                </a:moveTo>
                <a:lnTo>
                  <a:pt x="80010" y="118110"/>
                </a:lnTo>
                <a:lnTo>
                  <a:pt x="86359" y="124460"/>
                </a:lnTo>
                <a:lnTo>
                  <a:pt x="124459" y="124460"/>
                </a:lnTo>
                <a:lnTo>
                  <a:pt x="118110" y="118110"/>
                </a:lnTo>
                <a:close/>
              </a:path>
              <a:path w="2320290" h="2320290">
                <a:moveTo>
                  <a:pt x="124460" y="124460"/>
                </a:moveTo>
                <a:lnTo>
                  <a:pt x="86360" y="124460"/>
                </a:lnTo>
                <a:lnTo>
                  <a:pt x="92709" y="130810"/>
                </a:lnTo>
                <a:lnTo>
                  <a:pt x="130809" y="130810"/>
                </a:lnTo>
                <a:lnTo>
                  <a:pt x="124460" y="124460"/>
                </a:lnTo>
                <a:close/>
              </a:path>
              <a:path w="2320290" h="2320290">
                <a:moveTo>
                  <a:pt x="130810" y="130810"/>
                </a:moveTo>
                <a:lnTo>
                  <a:pt x="92710" y="130810"/>
                </a:lnTo>
                <a:lnTo>
                  <a:pt x="99059" y="137159"/>
                </a:lnTo>
                <a:lnTo>
                  <a:pt x="137159" y="137159"/>
                </a:lnTo>
                <a:lnTo>
                  <a:pt x="130810" y="130810"/>
                </a:lnTo>
                <a:close/>
              </a:path>
              <a:path w="2320290" h="2320290">
                <a:moveTo>
                  <a:pt x="137160" y="137160"/>
                </a:moveTo>
                <a:lnTo>
                  <a:pt x="99060" y="137160"/>
                </a:lnTo>
                <a:lnTo>
                  <a:pt x="105409" y="143510"/>
                </a:lnTo>
                <a:lnTo>
                  <a:pt x="143509" y="143510"/>
                </a:lnTo>
                <a:lnTo>
                  <a:pt x="137160" y="137160"/>
                </a:lnTo>
                <a:close/>
              </a:path>
              <a:path w="2320290" h="2320290">
                <a:moveTo>
                  <a:pt x="143510" y="143510"/>
                </a:moveTo>
                <a:lnTo>
                  <a:pt x="105410" y="143510"/>
                </a:lnTo>
                <a:lnTo>
                  <a:pt x="124460" y="162560"/>
                </a:lnTo>
                <a:lnTo>
                  <a:pt x="162559" y="162560"/>
                </a:lnTo>
                <a:lnTo>
                  <a:pt x="143510" y="143510"/>
                </a:lnTo>
                <a:close/>
              </a:path>
              <a:path w="2320290" h="2320290">
                <a:moveTo>
                  <a:pt x="162560" y="162560"/>
                </a:moveTo>
                <a:lnTo>
                  <a:pt x="124460" y="162560"/>
                </a:lnTo>
                <a:lnTo>
                  <a:pt x="130809" y="168909"/>
                </a:lnTo>
                <a:lnTo>
                  <a:pt x="168909" y="168909"/>
                </a:lnTo>
                <a:lnTo>
                  <a:pt x="162560" y="162560"/>
                </a:lnTo>
                <a:close/>
              </a:path>
              <a:path w="2320290" h="2320290">
                <a:moveTo>
                  <a:pt x="168910" y="168910"/>
                </a:moveTo>
                <a:lnTo>
                  <a:pt x="130810" y="168910"/>
                </a:lnTo>
                <a:lnTo>
                  <a:pt x="137159" y="175259"/>
                </a:lnTo>
                <a:lnTo>
                  <a:pt x="175259" y="175259"/>
                </a:lnTo>
                <a:lnTo>
                  <a:pt x="168910" y="168910"/>
                </a:lnTo>
                <a:close/>
              </a:path>
              <a:path w="2320290" h="2320290">
                <a:moveTo>
                  <a:pt x="175260" y="175260"/>
                </a:moveTo>
                <a:lnTo>
                  <a:pt x="137160" y="175260"/>
                </a:lnTo>
                <a:lnTo>
                  <a:pt x="168909" y="207010"/>
                </a:lnTo>
                <a:lnTo>
                  <a:pt x="207009" y="207010"/>
                </a:lnTo>
                <a:lnTo>
                  <a:pt x="175260" y="175260"/>
                </a:lnTo>
                <a:close/>
              </a:path>
              <a:path w="2320290" h="2320290">
                <a:moveTo>
                  <a:pt x="207010" y="207010"/>
                </a:moveTo>
                <a:lnTo>
                  <a:pt x="168910" y="207010"/>
                </a:lnTo>
                <a:lnTo>
                  <a:pt x="175259" y="213360"/>
                </a:lnTo>
                <a:lnTo>
                  <a:pt x="213359" y="213360"/>
                </a:lnTo>
                <a:lnTo>
                  <a:pt x="207010" y="207010"/>
                </a:lnTo>
                <a:close/>
              </a:path>
              <a:path w="2320290" h="2320290">
                <a:moveTo>
                  <a:pt x="213360" y="213360"/>
                </a:moveTo>
                <a:lnTo>
                  <a:pt x="175260" y="213360"/>
                </a:lnTo>
                <a:lnTo>
                  <a:pt x="200659" y="238760"/>
                </a:lnTo>
                <a:lnTo>
                  <a:pt x="238759" y="238760"/>
                </a:lnTo>
                <a:lnTo>
                  <a:pt x="213360" y="213360"/>
                </a:lnTo>
                <a:close/>
              </a:path>
              <a:path w="2320290" h="2320290">
                <a:moveTo>
                  <a:pt x="238760" y="238760"/>
                </a:moveTo>
                <a:lnTo>
                  <a:pt x="200660" y="238760"/>
                </a:lnTo>
                <a:lnTo>
                  <a:pt x="207010" y="245110"/>
                </a:lnTo>
                <a:lnTo>
                  <a:pt x="245109" y="245110"/>
                </a:lnTo>
                <a:lnTo>
                  <a:pt x="238760" y="238760"/>
                </a:lnTo>
                <a:close/>
              </a:path>
              <a:path w="2320290" h="2320290">
                <a:moveTo>
                  <a:pt x="245110" y="245110"/>
                </a:moveTo>
                <a:lnTo>
                  <a:pt x="207010" y="245110"/>
                </a:lnTo>
                <a:lnTo>
                  <a:pt x="213359" y="251460"/>
                </a:lnTo>
                <a:lnTo>
                  <a:pt x="251459" y="251460"/>
                </a:lnTo>
                <a:lnTo>
                  <a:pt x="245110" y="245110"/>
                </a:lnTo>
                <a:close/>
              </a:path>
              <a:path w="2320290" h="2320290">
                <a:moveTo>
                  <a:pt x="251460" y="251460"/>
                </a:moveTo>
                <a:lnTo>
                  <a:pt x="213360" y="251460"/>
                </a:lnTo>
                <a:lnTo>
                  <a:pt x="219709" y="257809"/>
                </a:lnTo>
                <a:lnTo>
                  <a:pt x="257809" y="257809"/>
                </a:lnTo>
                <a:lnTo>
                  <a:pt x="251460" y="251460"/>
                </a:lnTo>
                <a:close/>
              </a:path>
              <a:path w="2320290" h="2320290">
                <a:moveTo>
                  <a:pt x="257810" y="257810"/>
                </a:moveTo>
                <a:lnTo>
                  <a:pt x="219710" y="257810"/>
                </a:lnTo>
                <a:lnTo>
                  <a:pt x="226059" y="264160"/>
                </a:lnTo>
                <a:lnTo>
                  <a:pt x="264160" y="264160"/>
                </a:lnTo>
                <a:lnTo>
                  <a:pt x="257810" y="257810"/>
                </a:lnTo>
                <a:close/>
              </a:path>
              <a:path w="2320290" h="2320290">
                <a:moveTo>
                  <a:pt x="264160" y="264160"/>
                </a:moveTo>
                <a:lnTo>
                  <a:pt x="226060" y="264160"/>
                </a:lnTo>
                <a:lnTo>
                  <a:pt x="232409" y="270510"/>
                </a:lnTo>
                <a:lnTo>
                  <a:pt x="270509" y="270510"/>
                </a:lnTo>
                <a:lnTo>
                  <a:pt x="264160" y="264160"/>
                </a:lnTo>
                <a:close/>
              </a:path>
              <a:path w="2320290" h="2320290">
                <a:moveTo>
                  <a:pt x="270510" y="270510"/>
                </a:moveTo>
                <a:lnTo>
                  <a:pt x="232410" y="270510"/>
                </a:lnTo>
                <a:lnTo>
                  <a:pt x="238759" y="276859"/>
                </a:lnTo>
                <a:lnTo>
                  <a:pt x="276859" y="276859"/>
                </a:lnTo>
                <a:lnTo>
                  <a:pt x="270510" y="270510"/>
                </a:lnTo>
                <a:close/>
              </a:path>
              <a:path w="2320290" h="2320290">
                <a:moveTo>
                  <a:pt x="276860" y="276860"/>
                </a:moveTo>
                <a:lnTo>
                  <a:pt x="238760" y="276860"/>
                </a:lnTo>
                <a:lnTo>
                  <a:pt x="245110" y="283210"/>
                </a:lnTo>
                <a:lnTo>
                  <a:pt x="283210" y="283210"/>
                </a:lnTo>
                <a:lnTo>
                  <a:pt x="276860" y="276860"/>
                </a:lnTo>
                <a:close/>
              </a:path>
              <a:path w="2320290" h="2320290">
                <a:moveTo>
                  <a:pt x="283210" y="283210"/>
                </a:moveTo>
                <a:lnTo>
                  <a:pt x="245110" y="283210"/>
                </a:lnTo>
                <a:lnTo>
                  <a:pt x="251459" y="289560"/>
                </a:lnTo>
                <a:lnTo>
                  <a:pt x="289559" y="289560"/>
                </a:lnTo>
                <a:lnTo>
                  <a:pt x="283210" y="283210"/>
                </a:lnTo>
                <a:close/>
              </a:path>
              <a:path w="2320290" h="2320290">
                <a:moveTo>
                  <a:pt x="289560" y="289560"/>
                </a:moveTo>
                <a:lnTo>
                  <a:pt x="251460" y="289560"/>
                </a:lnTo>
                <a:lnTo>
                  <a:pt x="257809" y="295909"/>
                </a:lnTo>
                <a:lnTo>
                  <a:pt x="295909" y="295909"/>
                </a:lnTo>
                <a:lnTo>
                  <a:pt x="289560" y="289560"/>
                </a:lnTo>
                <a:close/>
              </a:path>
              <a:path w="2320290" h="2320290">
                <a:moveTo>
                  <a:pt x="295910" y="295910"/>
                </a:moveTo>
                <a:lnTo>
                  <a:pt x="257810" y="295910"/>
                </a:lnTo>
                <a:lnTo>
                  <a:pt x="264159" y="302260"/>
                </a:lnTo>
                <a:lnTo>
                  <a:pt x="302259" y="302260"/>
                </a:lnTo>
                <a:lnTo>
                  <a:pt x="295910" y="295910"/>
                </a:lnTo>
                <a:close/>
              </a:path>
              <a:path w="2320290" h="2320290">
                <a:moveTo>
                  <a:pt x="302260" y="302260"/>
                </a:moveTo>
                <a:lnTo>
                  <a:pt x="264160" y="302260"/>
                </a:lnTo>
                <a:lnTo>
                  <a:pt x="270509" y="308609"/>
                </a:lnTo>
                <a:lnTo>
                  <a:pt x="308609" y="308609"/>
                </a:lnTo>
                <a:lnTo>
                  <a:pt x="302260" y="302260"/>
                </a:lnTo>
                <a:close/>
              </a:path>
              <a:path w="2320290" h="2320290">
                <a:moveTo>
                  <a:pt x="308610" y="308610"/>
                </a:moveTo>
                <a:lnTo>
                  <a:pt x="270510" y="308610"/>
                </a:lnTo>
                <a:lnTo>
                  <a:pt x="276860" y="314960"/>
                </a:lnTo>
                <a:lnTo>
                  <a:pt x="314960" y="314960"/>
                </a:lnTo>
                <a:lnTo>
                  <a:pt x="308610" y="308610"/>
                </a:lnTo>
                <a:close/>
              </a:path>
              <a:path w="2320290" h="2320290">
                <a:moveTo>
                  <a:pt x="314960" y="314960"/>
                </a:moveTo>
                <a:lnTo>
                  <a:pt x="276860" y="314960"/>
                </a:lnTo>
                <a:lnTo>
                  <a:pt x="283209" y="321310"/>
                </a:lnTo>
                <a:lnTo>
                  <a:pt x="321310" y="321310"/>
                </a:lnTo>
                <a:lnTo>
                  <a:pt x="314960" y="314960"/>
                </a:lnTo>
                <a:close/>
              </a:path>
              <a:path w="2320290" h="2320290">
                <a:moveTo>
                  <a:pt x="321310" y="321310"/>
                </a:moveTo>
                <a:lnTo>
                  <a:pt x="283210" y="321310"/>
                </a:lnTo>
                <a:lnTo>
                  <a:pt x="289559" y="327659"/>
                </a:lnTo>
                <a:lnTo>
                  <a:pt x="327659" y="327659"/>
                </a:lnTo>
                <a:lnTo>
                  <a:pt x="321310" y="321310"/>
                </a:lnTo>
                <a:close/>
              </a:path>
              <a:path w="2320290" h="2320290">
                <a:moveTo>
                  <a:pt x="327660" y="327660"/>
                </a:moveTo>
                <a:lnTo>
                  <a:pt x="289560" y="327660"/>
                </a:lnTo>
                <a:lnTo>
                  <a:pt x="295910" y="334010"/>
                </a:lnTo>
                <a:lnTo>
                  <a:pt x="334009" y="334010"/>
                </a:lnTo>
                <a:lnTo>
                  <a:pt x="327660" y="327660"/>
                </a:lnTo>
                <a:close/>
              </a:path>
              <a:path w="2320290" h="2320290">
                <a:moveTo>
                  <a:pt x="334010" y="334010"/>
                </a:moveTo>
                <a:lnTo>
                  <a:pt x="295910" y="334010"/>
                </a:lnTo>
                <a:lnTo>
                  <a:pt x="302260" y="340360"/>
                </a:lnTo>
                <a:lnTo>
                  <a:pt x="340360" y="340360"/>
                </a:lnTo>
                <a:lnTo>
                  <a:pt x="334010" y="334010"/>
                </a:lnTo>
                <a:close/>
              </a:path>
              <a:path w="2320290" h="2320290">
                <a:moveTo>
                  <a:pt x="340360" y="340360"/>
                </a:moveTo>
                <a:lnTo>
                  <a:pt x="302260" y="340360"/>
                </a:lnTo>
                <a:lnTo>
                  <a:pt x="308609" y="346709"/>
                </a:lnTo>
                <a:lnTo>
                  <a:pt x="346709" y="346709"/>
                </a:lnTo>
                <a:lnTo>
                  <a:pt x="340360" y="340360"/>
                </a:lnTo>
                <a:close/>
              </a:path>
              <a:path w="2320290" h="2320290">
                <a:moveTo>
                  <a:pt x="346710" y="346710"/>
                </a:moveTo>
                <a:lnTo>
                  <a:pt x="308610" y="346710"/>
                </a:lnTo>
                <a:lnTo>
                  <a:pt x="314959" y="353060"/>
                </a:lnTo>
                <a:lnTo>
                  <a:pt x="353059" y="353060"/>
                </a:lnTo>
                <a:lnTo>
                  <a:pt x="346710" y="346710"/>
                </a:lnTo>
                <a:close/>
              </a:path>
              <a:path w="2320290" h="2320290">
                <a:moveTo>
                  <a:pt x="353060" y="353060"/>
                </a:moveTo>
                <a:lnTo>
                  <a:pt x="314960" y="353060"/>
                </a:lnTo>
                <a:lnTo>
                  <a:pt x="321309" y="359410"/>
                </a:lnTo>
                <a:lnTo>
                  <a:pt x="359409" y="359410"/>
                </a:lnTo>
                <a:lnTo>
                  <a:pt x="353060" y="353060"/>
                </a:lnTo>
                <a:close/>
              </a:path>
              <a:path w="2320290" h="2320290">
                <a:moveTo>
                  <a:pt x="359410" y="359410"/>
                </a:moveTo>
                <a:lnTo>
                  <a:pt x="321310" y="359410"/>
                </a:lnTo>
                <a:lnTo>
                  <a:pt x="327659" y="365759"/>
                </a:lnTo>
                <a:lnTo>
                  <a:pt x="365759" y="365759"/>
                </a:lnTo>
                <a:lnTo>
                  <a:pt x="359410" y="359410"/>
                </a:lnTo>
                <a:close/>
              </a:path>
              <a:path w="2320290" h="2320290">
                <a:moveTo>
                  <a:pt x="365760" y="365760"/>
                </a:moveTo>
                <a:lnTo>
                  <a:pt x="327660" y="365760"/>
                </a:lnTo>
                <a:lnTo>
                  <a:pt x="334009" y="372110"/>
                </a:lnTo>
                <a:lnTo>
                  <a:pt x="372110" y="372110"/>
                </a:lnTo>
                <a:lnTo>
                  <a:pt x="365760" y="365760"/>
                </a:lnTo>
                <a:close/>
              </a:path>
              <a:path w="2320290" h="2320290">
                <a:moveTo>
                  <a:pt x="372110" y="372110"/>
                </a:moveTo>
                <a:lnTo>
                  <a:pt x="334010" y="372110"/>
                </a:lnTo>
                <a:lnTo>
                  <a:pt x="340359" y="378459"/>
                </a:lnTo>
                <a:lnTo>
                  <a:pt x="378459" y="378459"/>
                </a:lnTo>
                <a:lnTo>
                  <a:pt x="372110" y="372110"/>
                </a:lnTo>
                <a:close/>
              </a:path>
              <a:path w="2320290" h="2320290">
                <a:moveTo>
                  <a:pt x="378460" y="378460"/>
                </a:moveTo>
                <a:lnTo>
                  <a:pt x="340360" y="378460"/>
                </a:lnTo>
                <a:lnTo>
                  <a:pt x="346709" y="384810"/>
                </a:lnTo>
                <a:lnTo>
                  <a:pt x="384810" y="384810"/>
                </a:lnTo>
                <a:lnTo>
                  <a:pt x="378460" y="378460"/>
                </a:lnTo>
                <a:close/>
              </a:path>
              <a:path w="2320290" h="2320290">
                <a:moveTo>
                  <a:pt x="384810" y="384810"/>
                </a:moveTo>
                <a:lnTo>
                  <a:pt x="346710" y="384810"/>
                </a:lnTo>
                <a:lnTo>
                  <a:pt x="353060" y="391160"/>
                </a:lnTo>
                <a:lnTo>
                  <a:pt x="391160" y="391160"/>
                </a:lnTo>
                <a:lnTo>
                  <a:pt x="384810" y="384810"/>
                </a:lnTo>
                <a:close/>
              </a:path>
              <a:path w="2320290" h="2320290">
                <a:moveTo>
                  <a:pt x="391160" y="391160"/>
                </a:moveTo>
                <a:lnTo>
                  <a:pt x="353060" y="391160"/>
                </a:lnTo>
                <a:lnTo>
                  <a:pt x="359409" y="397509"/>
                </a:lnTo>
                <a:lnTo>
                  <a:pt x="397509" y="397509"/>
                </a:lnTo>
                <a:lnTo>
                  <a:pt x="391160" y="391160"/>
                </a:lnTo>
                <a:close/>
              </a:path>
              <a:path w="2320290" h="2320290">
                <a:moveTo>
                  <a:pt x="397510" y="397510"/>
                </a:moveTo>
                <a:lnTo>
                  <a:pt x="359410" y="397510"/>
                </a:lnTo>
                <a:lnTo>
                  <a:pt x="365759" y="403860"/>
                </a:lnTo>
                <a:lnTo>
                  <a:pt x="403860" y="403860"/>
                </a:lnTo>
                <a:lnTo>
                  <a:pt x="397510" y="397510"/>
                </a:lnTo>
                <a:close/>
              </a:path>
              <a:path w="2320290" h="2320290">
                <a:moveTo>
                  <a:pt x="403860" y="403860"/>
                </a:moveTo>
                <a:lnTo>
                  <a:pt x="365760" y="403860"/>
                </a:lnTo>
                <a:lnTo>
                  <a:pt x="372110" y="410210"/>
                </a:lnTo>
                <a:lnTo>
                  <a:pt x="410209" y="410210"/>
                </a:lnTo>
                <a:lnTo>
                  <a:pt x="403860" y="403860"/>
                </a:lnTo>
                <a:close/>
              </a:path>
              <a:path w="2320290" h="2320290">
                <a:moveTo>
                  <a:pt x="410210" y="410210"/>
                </a:moveTo>
                <a:lnTo>
                  <a:pt x="372110" y="410210"/>
                </a:lnTo>
                <a:lnTo>
                  <a:pt x="378459" y="416559"/>
                </a:lnTo>
                <a:lnTo>
                  <a:pt x="416559" y="416559"/>
                </a:lnTo>
                <a:lnTo>
                  <a:pt x="410210" y="410210"/>
                </a:lnTo>
                <a:close/>
              </a:path>
              <a:path w="2320290" h="2320290">
                <a:moveTo>
                  <a:pt x="416560" y="416560"/>
                </a:moveTo>
                <a:lnTo>
                  <a:pt x="378460" y="416560"/>
                </a:lnTo>
                <a:lnTo>
                  <a:pt x="384809" y="422910"/>
                </a:lnTo>
                <a:lnTo>
                  <a:pt x="422909" y="422910"/>
                </a:lnTo>
                <a:lnTo>
                  <a:pt x="416560" y="416560"/>
                </a:lnTo>
                <a:close/>
              </a:path>
              <a:path w="2320290" h="2320290">
                <a:moveTo>
                  <a:pt x="422910" y="422910"/>
                </a:moveTo>
                <a:lnTo>
                  <a:pt x="384810" y="422910"/>
                </a:lnTo>
                <a:lnTo>
                  <a:pt x="391159" y="429260"/>
                </a:lnTo>
                <a:lnTo>
                  <a:pt x="429259" y="429260"/>
                </a:lnTo>
                <a:lnTo>
                  <a:pt x="422910" y="422910"/>
                </a:lnTo>
                <a:close/>
              </a:path>
              <a:path w="2320290" h="2320290">
                <a:moveTo>
                  <a:pt x="429260" y="429260"/>
                </a:moveTo>
                <a:lnTo>
                  <a:pt x="391160" y="429260"/>
                </a:lnTo>
                <a:lnTo>
                  <a:pt x="397509" y="435610"/>
                </a:lnTo>
                <a:lnTo>
                  <a:pt x="435610" y="435610"/>
                </a:lnTo>
                <a:lnTo>
                  <a:pt x="429260" y="429260"/>
                </a:lnTo>
                <a:close/>
              </a:path>
              <a:path w="2320290" h="2320290">
                <a:moveTo>
                  <a:pt x="435610" y="435610"/>
                </a:moveTo>
                <a:lnTo>
                  <a:pt x="397510" y="435610"/>
                </a:lnTo>
                <a:lnTo>
                  <a:pt x="403860" y="441960"/>
                </a:lnTo>
                <a:lnTo>
                  <a:pt x="441960" y="441960"/>
                </a:lnTo>
                <a:lnTo>
                  <a:pt x="435610" y="435610"/>
                </a:lnTo>
                <a:close/>
              </a:path>
              <a:path w="2320290" h="2320290">
                <a:moveTo>
                  <a:pt x="441960" y="441960"/>
                </a:moveTo>
                <a:lnTo>
                  <a:pt x="403860" y="441960"/>
                </a:lnTo>
                <a:lnTo>
                  <a:pt x="410209" y="448309"/>
                </a:lnTo>
                <a:lnTo>
                  <a:pt x="448309" y="448309"/>
                </a:lnTo>
                <a:lnTo>
                  <a:pt x="441960" y="441960"/>
                </a:lnTo>
                <a:close/>
              </a:path>
              <a:path w="2320290" h="2320290">
                <a:moveTo>
                  <a:pt x="448310" y="448310"/>
                </a:moveTo>
                <a:lnTo>
                  <a:pt x="410210" y="448310"/>
                </a:lnTo>
                <a:lnTo>
                  <a:pt x="416560" y="454660"/>
                </a:lnTo>
                <a:lnTo>
                  <a:pt x="454660" y="454660"/>
                </a:lnTo>
                <a:lnTo>
                  <a:pt x="448310" y="448310"/>
                </a:lnTo>
                <a:close/>
              </a:path>
              <a:path w="2320290" h="2320290">
                <a:moveTo>
                  <a:pt x="454660" y="454660"/>
                </a:moveTo>
                <a:lnTo>
                  <a:pt x="416560" y="454660"/>
                </a:lnTo>
                <a:lnTo>
                  <a:pt x="422909" y="461010"/>
                </a:lnTo>
                <a:lnTo>
                  <a:pt x="461009" y="461010"/>
                </a:lnTo>
                <a:lnTo>
                  <a:pt x="454660" y="454660"/>
                </a:lnTo>
                <a:close/>
              </a:path>
              <a:path w="2320290" h="2320290">
                <a:moveTo>
                  <a:pt x="461010" y="461010"/>
                </a:moveTo>
                <a:lnTo>
                  <a:pt x="422910" y="461010"/>
                </a:lnTo>
                <a:lnTo>
                  <a:pt x="429259" y="467359"/>
                </a:lnTo>
                <a:lnTo>
                  <a:pt x="467359" y="467359"/>
                </a:lnTo>
                <a:lnTo>
                  <a:pt x="461010" y="461010"/>
                </a:lnTo>
                <a:close/>
              </a:path>
              <a:path w="2320290" h="2320290">
                <a:moveTo>
                  <a:pt x="467360" y="467360"/>
                </a:moveTo>
                <a:lnTo>
                  <a:pt x="429260" y="467360"/>
                </a:lnTo>
                <a:lnTo>
                  <a:pt x="441959" y="480060"/>
                </a:lnTo>
                <a:lnTo>
                  <a:pt x="480060" y="480060"/>
                </a:lnTo>
                <a:lnTo>
                  <a:pt x="467360" y="467360"/>
                </a:lnTo>
                <a:close/>
              </a:path>
              <a:path w="2320290" h="2320290">
                <a:moveTo>
                  <a:pt x="480060" y="480060"/>
                </a:moveTo>
                <a:lnTo>
                  <a:pt x="441960" y="480060"/>
                </a:lnTo>
                <a:lnTo>
                  <a:pt x="448309" y="486409"/>
                </a:lnTo>
                <a:lnTo>
                  <a:pt x="486409" y="486409"/>
                </a:lnTo>
                <a:lnTo>
                  <a:pt x="480060" y="480060"/>
                </a:lnTo>
                <a:close/>
              </a:path>
              <a:path w="2320290" h="2320290">
                <a:moveTo>
                  <a:pt x="486410" y="486410"/>
                </a:moveTo>
                <a:lnTo>
                  <a:pt x="448310" y="486410"/>
                </a:lnTo>
                <a:lnTo>
                  <a:pt x="454660" y="492760"/>
                </a:lnTo>
                <a:lnTo>
                  <a:pt x="492760" y="492760"/>
                </a:lnTo>
                <a:lnTo>
                  <a:pt x="486410" y="486410"/>
                </a:lnTo>
                <a:close/>
              </a:path>
              <a:path w="2320290" h="2320290">
                <a:moveTo>
                  <a:pt x="492760" y="492760"/>
                </a:moveTo>
                <a:lnTo>
                  <a:pt x="454660" y="492760"/>
                </a:lnTo>
                <a:lnTo>
                  <a:pt x="461010" y="499110"/>
                </a:lnTo>
                <a:lnTo>
                  <a:pt x="499110" y="499110"/>
                </a:lnTo>
                <a:lnTo>
                  <a:pt x="492760" y="492760"/>
                </a:lnTo>
                <a:close/>
              </a:path>
              <a:path w="2320290" h="2320290">
                <a:moveTo>
                  <a:pt x="499110" y="499110"/>
                </a:moveTo>
                <a:lnTo>
                  <a:pt x="461010" y="499110"/>
                </a:lnTo>
                <a:lnTo>
                  <a:pt x="467359" y="505460"/>
                </a:lnTo>
                <a:lnTo>
                  <a:pt x="505460" y="505460"/>
                </a:lnTo>
                <a:lnTo>
                  <a:pt x="499110" y="499110"/>
                </a:lnTo>
                <a:close/>
              </a:path>
              <a:path w="2320290" h="2320290">
                <a:moveTo>
                  <a:pt x="505460" y="505460"/>
                </a:moveTo>
                <a:lnTo>
                  <a:pt x="467360" y="505460"/>
                </a:lnTo>
                <a:lnTo>
                  <a:pt x="473709" y="511810"/>
                </a:lnTo>
                <a:lnTo>
                  <a:pt x="511810" y="511810"/>
                </a:lnTo>
                <a:lnTo>
                  <a:pt x="505460" y="505460"/>
                </a:lnTo>
                <a:close/>
              </a:path>
              <a:path w="2320290" h="2320290">
                <a:moveTo>
                  <a:pt x="511810" y="511810"/>
                </a:moveTo>
                <a:lnTo>
                  <a:pt x="473710" y="511810"/>
                </a:lnTo>
                <a:lnTo>
                  <a:pt x="480059" y="518159"/>
                </a:lnTo>
                <a:lnTo>
                  <a:pt x="518159" y="518159"/>
                </a:lnTo>
                <a:lnTo>
                  <a:pt x="511810" y="511810"/>
                </a:lnTo>
                <a:close/>
              </a:path>
              <a:path w="2320290" h="2320290">
                <a:moveTo>
                  <a:pt x="518160" y="518160"/>
                </a:moveTo>
                <a:lnTo>
                  <a:pt x="480060" y="518160"/>
                </a:lnTo>
                <a:lnTo>
                  <a:pt x="486409" y="524510"/>
                </a:lnTo>
                <a:lnTo>
                  <a:pt x="524510" y="524510"/>
                </a:lnTo>
                <a:lnTo>
                  <a:pt x="518160" y="518160"/>
                </a:lnTo>
                <a:close/>
              </a:path>
              <a:path w="2320290" h="2320290">
                <a:moveTo>
                  <a:pt x="524510" y="524510"/>
                </a:moveTo>
                <a:lnTo>
                  <a:pt x="486410" y="524510"/>
                </a:lnTo>
                <a:lnTo>
                  <a:pt x="492759" y="530860"/>
                </a:lnTo>
                <a:lnTo>
                  <a:pt x="530860" y="530860"/>
                </a:lnTo>
                <a:lnTo>
                  <a:pt x="524510" y="524510"/>
                </a:lnTo>
                <a:close/>
              </a:path>
              <a:path w="2320290" h="2320290">
                <a:moveTo>
                  <a:pt x="530860" y="530860"/>
                </a:moveTo>
                <a:lnTo>
                  <a:pt x="492760" y="530860"/>
                </a:lnTo>
                <a:lnTo>
                  <a:pt x="499109" y="537209"/>
                </a:lnTo>
                <a:lnTo>
                  <a:pt x="537209" y="537209"/>
                </a:lnTo>
                <a:lnTo>
                  <a:pt x="530860" y="530860"/>
                </a:lnTo>
                <a:close/>
              </a:path>
              <a:path w="2320290" h="2320290">
                <a:moveTo>
                  <a:pt x="537210" y="537210"/>
                </a:moveTo>
                <a:lnTo>
                  <a:pt x="499110" y="537210"/>
                </a:lnTo>
                <a:lnTo>
                  <a:pt x="505459" y="543560"/>
                </a:lnTo>
                <a:lnTo>
                  <a:pt x="543560" y="543560"/>
                </a:lnTo>
                <a:lnTo>
                  <a:pt x="537210" y="537210"/>
                </a:lnTo>
                <a:close/>
              </a:path>
              <a:path w="2320290" h="2320290">
                <a:moveTo>
                  <a:pt x="543560" y="543560"/>
                </a:moveTo>
                <a:lnTo>
                  <a:pt x="505460" y="543560"/>
                </a:lnTo>
                <a:lnTo>
                  <a:pt x="511810" y="549910"/>
                </a:lnTo>
                <a:lnTo>
                  <a:pt x="549910" y="549910"/>
                </a:lnTo>
                <a:lnTo>
                  <a:pt x="543560" y="543560"/>
                </a:lnTo>
                <a:close/>
              </a:path>
              <a:path w="2320290" h="2320290">
                <a:moveTo>
                  <a:pt x="549910" y="549910"/>
                </a:moveTo>
                <a:lnTo>
                  <a:pt x="511810" y="549910"/>
                </a:lnTo>
                <a:lnTo>
                  <a:pt x="518159" y="556259"/>
                </a:lnTo>
                <a:lnTo>
                  <a:pt x="556259" y="556259"/>
                </a:lnTo>
                <a:lnTo>
                  <a:pt x="549910" y="549910"/>
                </a:lnTo>
                <a:close/>
              </a:path>
              <a:path w="2320290" h="2320290">
                <a:moveTo>
                  <a:pt x="556260" y="556260"/>
                </a:moveTo>
                <a:lnTo>
                  <a:pt x="518160" y="556260"/>
                </a:lnTo>
                <a:lnTo>
                  <a:pt x="524509" y="562610"/>
                </a:lnTo>
                <a:lnTo>
                  <a:pt x="562610" y="562610"/>
                </a:lnTo>
                <a:lnTo>
                  <a:pt x="556260" y="556260"/>
                </a:lnTo>
                <a:close/>
              </a:path>
              <a:path w="2320290" h="2320290">
                <a:moveTo>
                  <a:pt x="562610" y="562610"/>
                </a:moveTo>
                <a:lnTo>
                  <a:pt x="524510" y="562610"/>
                </a:lnTo>
                <a:lnTo>
                  <a:pt x="530860" y="568960"/>
                </a:lnTo>
                <a:lnTo>
                  <a:pt x="568960" y="568960"/>
                </a:lnTo>
                <a:lnTo>
                  <a:pt x="562610" y="562610"/>
                </a:lnTo>
                <a:close/>
              </a:path>
              <a:path w="2320290" h="2320290">
                <a:moveTo>
                  <a:pt x="568960" y="568960"/>
                </a:moveTo>
                <a:lnTo>
                  <a:pt x="530860" y="568960"/>
                </a:lnTo>
                <a:lnTo>
                  <a:pt x="537210" y="575310"/>
                </a:lnTo>
                <a:lnTo>
                  <a:pt x="575310" y="575310"/>
                </a:lnTo>
                <a:lnTo>
                  <a:pt x="568960" y="568960"/>
                </a:lnTo>
                <a:close/>
              </a:path>
              <a:path w="2320290" h="2320290">
                <a:moveTo>
                  <a:pt x="575310" y="575310"/>
                </a:moveTo>
                <a:lnTo>
                  <a:pt x="537210" y="575310"/>
                </a:lnTo>
                <a:lnTo>
                  <a:pt x="543560" y="581660"/>
                </a:lnTo>
                <a:lnTo>
                  <a:pt x="581660" y="581660"/>
                </a:lnTo>
                <a:lnTo>
                  <a:pt x="575310" y="575310"/>
                </a:lnTo>
                <a:close/>
              </a:path>
              <a:path w="2320290" h="2320290">
                <a:moveTo>
                  <a:pt x="581660" y="581660"/>
                </a:moveTo>
                <a:lnTo>
                  <a:pt x="543560" y="581660"/>
                </a:lnTo>
                <a:lnTo>
                  <a:pt x="549909" y="588009"/>
                </a:lnTo>
                <a:lnTo>
                  <a:pt x="588009" y="588009"/>
                </a:lnTo>
                <a:lnTo>
                  <a:pt x="581660" y="581660"/>
                </a:lnTo>
                <a:close/>
              </a:path>
              <a:path w="2320290" h="2320290">
                <a:moveTo>
                  <a:pt x="588010" y="588010"/>
                </a:moveTo>
                <a:lnTo>
                  <a:pt x="549910" y="588010"/>
                </a:lnTo>
                <a:lnTo>
                  <a:pt x="556260" y="594360"/>
                </a:lnTo>
                <a:lnTo>
                  <a:pt x="594360" y="594360"/>
                </a:lnTo>
                <a:lnTo>
                  <a:pt x="588010" y="588010"/>
                </a:lnTo>
                <a:close/>
              </a:path>
              <a:path w="2320290" h="2320290">
                <a:moveTo>
                  <a:pt x="594360" y="594360"/>
                </a:moveTo>
                <a:lnTo>
                  <a:pt x="556260" y="594360"/>
                </a:lnTo>
                <a:lnTo>
                  <a:pt x="562609" y="600710"/>
                </a:lnTo>
                <a:lnTo>
                  <a:pt x="600709" y="600710"/>
                </a:lnTo>
                <a:lnTo>
                  <a:pt x="594360" y="594360"/>
                </a:lnTo>
                <a:close/>
              </a:path>
              <a:path w="2320290" h="2320290">
                <a:moveTo>
                  <a:pt x="600710" y="600710"/>
                </a:moveTo>
                <a:lnTo>
                  <a:pt x="562610" y="600710"/>
                </a:lnTo>
                <a:lnTo>
                  <a:pt x="568959" y="607059"/>
                </a:lnTo>
                <a:lnTo>
                  <a:pt x="607059" y="607059"/>
                </a:lnTo>
                <a:lnTo>
                  <a:pt x="600710" y="600710"/>
                </a:lnTo>
                <a:close/>
              </a:path>
              <a:path w="2320290" h="2320290">
                <a:moveTo>
                  <a:pt x="607060" y="607060"/>
                </a:moveTo>
                <a:lnTo>
                  <a:pt x="568960" y="607060"/>
                </a:lnTo>
                <a:lnTo>
                  <a:pt x="575309" y="613410"/>
                </a:lnTo>
                <a:lnTo>
                  <a:pt x="613410" y="613410"/>
                </a:lnTo>
                <a:lnTo>
                  <a:pt x="607060" y="607060"/>
                </a:lnTo>
                <a:close/>
              </a:path>
              <a:path w="2320290" h="2320290">
                <a:moveTo>
                  <a:pt x="613410" y="613410"/>
                </a:moveTo>
                <a:lnTo>
                  <a:pt x="575310" y="613410"/>
                </a:lnTo>
                <a:lnTo>
                  <a:pt x="581659" y="619760"/>
                </a:lnTo>
                <a:lnTo>
                  <a:pt x="619760" y="619760"/>
                </a:lnTo>
                <a:lnTo>
                  <a:pt x="613410" y="613410"/>
                </a:lnTo>
                <a:close/>
              </a:path>
              <a:path w="2320290" h="2320290">
                <a:moveTo>
                  <a:pt x="619760" y="619760"/>
                </a:moveTo>
                <a:lnTo>
                  <a:pt x="581660" y="619760"/>
                </a:lnTo>
                <a:lnTo>
                  <a:pt x="588009" y="626109"/>
                </a:lnTo>
                <a:lnTo>
                  <a:pt x="626109" y="626109"/>
                </a:lnTo>
                <a:lnTo>
                  <a:pt x="619760" y="619760"/>
                </a:lnTo>
                <a:close/>
              </a:path>
              <a:path w="2320290" h="2320290">
                <a:moveTo>
                  <a:pt x="626110" y="626110"/>
                </a:moveTo>
                <a:lnTo>
                  <a:pt x="588010" y="626110"/>
                </a:lnTo>
                <a:lnTo>
                  <a:pt x="594360" y="632460"/>
                </a:lnTo>
                <a:lnTo>
                  <a:pt x="632460" y="632460"/>
                </a:lnTo>
                <a:lnTo>
                  <a:pt x="626110" y="626110"/>
                </a:lnTo>
                <a:close/>
              </a:path>
              <a:path w="2320290" h="2320290">
                <a:moveTo>
                  <a:pt x="632460" y="632460"/>
                </a:moveTo>
                <a:lnTo>
                  <a:pt x="594360" y="632460"/>
                </a:lnTo>
                <a:lnTo>
                  <a:pt x="600709" y="638810"/>
                </a:lnTo>
                <a:lnTo>
                  <a:pt x="638809" y="638810"/>
                </a:lnTo>
                <a:lnTo>
                  <a:pt x="632460" y="632460"/>
                </a:lnTo>
                <a:close/>
              </a:path>
              <a:path w="2320290" h="2320290">
                <a:moveTo>
                  <a:pt x="638810" y="638810"/>
                </a:moveTo>
                <a:lnTo>
                  <a:pt x="600710" y="638810"/>
                </a:lnTo>
                <a:lnTo>
                  <a:pt x="607060" y="645160"/>
                </a:lnTo>
                <a:lnTo>
                  <a:pt x="645159" y="645160"/>
                </a:lnTo>
                <a:lnTo>
                  <a:pt x="638810" y="638810"/>
                </a:lnTo>
                <a:close/>
              </a:path>
              <a:path w="2320290" h="2320290">
                <a:moveTo>
                  <a:pt x="645160" y="645160"/>
                </a:moveTo>
                <a:lnTo>
                  <a:pt x="607060" y="645160"/>
                </a:lnTo>
                <a:lnTo>
                  <a:pt x="613410" y="651510"/>
                </a:lnTo>
                <a:lnTo>
                  <a:pt x="651509" y="651510"/>
                </a:lnTo>
                <a:lnTo>
                  <a:pt x="645160" y="645160"/>
                </a:lnTo>
                <a:close/>
              </a:path>
              <a:path w="2320290" h="2320290">
                <a:moveTo>
                  <a:pt x="651510" y="651510"/>
                </a:moveTo>
                <a:lnTo>
                  <a:pt x="613410" y="651510"/>
                </a:lnTo>
                <a:lnTo>
                  <a:pt x="619759" y="657859"/>
                </a:lnTo>
                <a:lnTo>
                  <a:pt x="657859" y="657859"/>
                </a:lnTo>
                <a:lnTo>
                  <a:pt x="651510" y="651510"/>
                </a:lnTo>
                <a:close/>
              </a:path>
              <a:path w="2320290" h="2320290">
                <a:moveTo>
                  <a:pt x="657860" y="657860"/>
                </a:moveTo>
                <a:lnTo>
                  <a:pt x="619760" y="657860"/>
                </a:lnTo>
                <a:lnTo>
                  <a:pt x="626110" y="664210"/>
                </a:lnTo>
                <a:lnTo>
                  <a:pt x="664209" y="664210"/>
                </a:lnTo>
                <a:lnTo>
                  <a:pt x="657860" y="657860"/>
                </a:lnTo>
                <a:close/>
              </a:path>
              <a:path w="2320290" h="2320290">
                <a:moveTo>
                  <a:pt x="664210" y="664210"/>
                </a:moveTo>
                <a:lnTo>
                  <a:pt x="626110" y="664210"/>
                </a:lnTo>
                <a:lnTo>
                  <a:pt x="632460" y="670560"/>
                </a:lnTo>
                <a:lnTo>
                  <a:pt x="670560" y="670560"/>
                </a:lnTo>
                <a:lnTo>
                  <a:pt x="664210" y="664210"/>
                </a:lnTo>
                <a:close/>
              </a:path>
              <a:path w="2320290" h="2320290">
                <a:moveTo>
                  <a:pt x="670560" y="670560"/>
                </a:moveTo>
                <a:lnTo>
                  <a:pt x="632460" y="670560"/>
                </a:lnTo>
                <a:lnTo>
                  <a:pt x="638809" y="676909"/>
                </a:lnTo>
                <a:lnTo>
                  <a:pt x="676909" y="676909"/>
                </a:lnTo>
                <a:lnTo>
                  <a:pt x="670560" y="670560"/>
                </a:lnTo>
                <a:close/>
              </a:path>
              <a:path w="2320290" h="2320290">
                <a:moveTo>
                  <a:pt x="676910" y="676910"/>
                </a:moveTo>
                <a:lnTo>
                  <a:pt x="638810" y="676910"/>
                </a:lnTo>
                <a:lnTo>
                  <a:pt x="645159" y="683260"/>
                </a:lnTo>
                <a:lnTo>
                  <a:pt x="683259" y="683260"/>
                </a:lnTo>
                <a:lnTo>
                  <a:pt x="676910" y="676910"/>
                </a:lnTo>
                <a:close/>
              </a:path>
              <a:path w="2320290" h="2320290">
                <a:moveTo>
                  <a:pt x="683260" y="683260"/>
                </a:moveTo>
                <a:lnTo>
                  <a:pt x="645160" y="683260"/>
                </a:lnTo>
                <a:lnTo>
                  <a:pt x="651509" y="689610"/>
                </a:lnTo>
                <a:lnTo>
                  <a:pt x="689610" y="689610"/>
                </a:lnTo>
                <a:lnTo>
                  <a:pt x="683260" y="683260"/>
                </a:lnTo>
                <a:close/>
              </a:path>
              <a:path w="2320290" h="2320290">
                <a:moveTo>
                  <a:pt x="689610" y="689610"/>
                </a:moveTo>
                <a:lnTo>
                  <a:pt x="651510" y="689610"/>
                </a:lnTo>
                <a:lnTo>
                  <a:pt x="657859" y="695959"/>
                </a:lnTo>
                <a:lnTo>
                  <a:pt x="695959" y="695959"/>
                </a:lnTo>
                <a:lnTo>
                  <a:pt x="689610" y="689610"/>
                </a:lnTo>
                <a:close/>
              </a:path>
              <a:path w="2320290" h="2320290">
                <a:moveTo>
                  <a:pt x="695960" y="695960"/>
                </a:moveTo>
                <a:lnTo>
                  <a:pt x="657860" y="695960"/>
                </a:lnTo>
                <a:lnTo>
                  <a:pt x="751839" y="789940"/>
                </a:lnTo>
                <a:lnTo>
                  <a:pt x="789940" y="789940"/>
                </a:lnTo>
                <a:lnTo>
                  <a:pt x="695960" y="695960"/>
                </a:lnTo>
                <a:close/>
              </a:path>
              <a:path w="2320290" h="2320290">
                <a:moveTo>
                  <a:pt x="789940" y="789940"/>
                </a:moveTo>
                <a:lnTo>
                  <a:pt x="751840" y="789940"/>
                </a:lnTo>
                <a:lnTo>
                  <a:pt x="758189" y="796290"/>
                </a:lnTo>
                <a:lnTo>
                  <a:pt x="796290" y="796290"/>
                </a:lnTo>
                <a:lnTo>
                  <a:pt x="789940" y="789940"/>
                </a:lnTo>
                <a:close/>
              </a:path>
              <a:path w="2320290" h="2320290">
                <a:moveTo>
                  <a:pt x="796290" y="796290"/>
                </a:moveTo>
                <a:lnTo>
                  <a:pt x="758190" y="796290"/>
                </a:lnTo>
                <a:lnTo>
                  <a:pt x="760729" y="798830"/>
                </a:lnTo>
                <a:lnTo>
                  <a:pt x="798830" y="798830"/>
                </a:lnTo>
                <a:lnTo>
                  <a:pt x="796290" y="796290"/>
                </a:lnTo>
                <a:close/>
              </a:path>
              <a:path w="2320290" h="2320290">
                <a:moveTo>
                  <a:pt x="798830" y="798830"/>
                </a:moveTo>
                <a:lnTo>
                  <a:pt x="760730" y="798830"/>
                </a:lnTo>
                <a:lnTo>
                  <a:pt x="783590" y="821690"/>
                </a:lnTo>
                <a:lnTo>
                  <a:pt x="821690" y="821690"/>
                </a:lnTo>
                <a:lnTo>
                  <a:pt x="798830" y="798830"/>
                </a:lnTo>
                <a:close/>
              </a:path>
              <a:path w="2320290" h="2320290">
                <a:moveTo>
                  <a:pt x="821690" y="821690"/>
                </a:moveTo>
                <a:lnTo>
                  <a:pt x="783590" y="821690"/>
                </a:lnTo>
                <a:lnTo>
                  <a:pt x="789940" y="828040"/>
                </a:lnTo>
                <a:lnTo>
                  <a:pt x="828040" y="828040"/>
                </a:lnTo>
                <a:lnTo>
                  <a:pt x="821690" y="821690"/>
                </a:lnTo>
                <a:close/>
              </a:path>
              <a:path w="2320290" h="2320290">
                <a:moveTo>
                  <a:pt x="828040" y="828040"/>
                </a:moveTo>
                <a:lnTo>
                  <a:pt x="789940" y="828040"/>
                </a:lnTo>
                <a:lnTo>
                  <a:pt x="792480" y="830580"/>
                </a:lnTo>
                <a:lnTo>
                  <a:pt x="830580" y="830580"/>
                </a:lnTo>
                <a:lnTo>
                  <a:pt x="828040" y="828040"/>
                </a:lnTo>
                <a:close/>
              </a:path>
              <a:path w="2320290" h="2320290">
                <a:moveTo>
                  <a:pt x="830580" y="830580"/>
                </a:moveTo>
                <a:lnTo>
                  <a:pt x="792480" y="830580"/>
                </a:lnTo>
                <a:lnTo>
                  <a:pt x="798830" y="836930"/>
                </a:lnTo>
                <a:lnTo>
                  <a:pt x="836930" y="836930"/>
                </a:lnTo>
                <a:lnTo>
                  <a:pt x="830580" y="830580"/>
                </a:lnTo>
                <a:close/>
              </a:path>
              <a:path w="2320290" h="2320290">
                <a:moveTo>
                  <a:pt x="836930" y="836930"/>
                </a:moveTo>
                <a:lnTo>
                  <a:pt x="798830" y="836930"/>
                </a:lnTo>
                <a:lnTo>
                  <a:pt x="808989" y="847090"/>
                </a:lnTo>
                <a:lnTo>
                  <a:pt x="847090" y="847090"/>
                </a:lnTo>
                <a:lnTo>
                  <a:pt x="836930" y="836930"/>
                </a:lnTo>
                <a:close/>
              </a:path>
              <a:path w="2320290" h="2320290">
                <a:moveTo>
                  <a:pt x="847090" y="847090"/>
                </a:moveTo>
                <a:lnTo>
                  <a:pt x="808990" y="847090"/>
                </a:lnTo>
                <a:lnTo>
                  <a:pt x="824229" y="862330"/>
                </a:lnTo>
                <a:lnTo>
                  <a:pt x="862330" y="862330"/>
                </a:lnTo>
                <a:lnTo>
                  <a:pt x="847090" y="847090"/>
                </a:lnTo>
                <a:close/>
              </a:path>
              <a:path w="2320290" h="2320290">
                <a:moveTo>
                  <a:pt x="862330" y="862330"/>
                </a:moveTo>
                <a:lnTo>
                  <a:pt x="824229" y="862330"/>
                </a:lnTo>
                <a:lnTo>
                  <a:pt x="830579" y="868680"/>
                </a:lnTo>
                <a:lnTo>
                  <a:pt x="868680" y="868680"/>
                </a:lnTo>
                <a:lnTo>
                  <a:pt x="862330" y="862330"/>
                </a:lnTo>
                <a:close/>
              </a:path>
              <a:path w="2320290" h="2320290">
                <a:moveTo>
                  <a:pt x="868680" y="868680"/>
                </a:moveTo>
                <a:lnTo>
                  <a:pt x="830580" y="868680"/>
                </a:lnTo>
                <a:lnTo>
                  <a:pt x="849630" y="887730"/>
                </a:lnTo>
                <a:lnTo>
                  <a:pt x="887730" y="887730"/>
                </a:lnTo>
                <a:lnTo>
                  <a:pt x="868680" y="868680"/>
                </a:lnTo>
                <a:close/>
              </a:path>
              <a:path w="2320290" h="2320290">
                <a:moveTo>
                  <a:pt x="887730" y="887730"/>
                </a:moveTo>
                <a:lnTo>
                  <a:pt x="849630" y="887730"/>
                </a:lnTo>
                <a:lnTo>
                  <a:pt x="855980" y="894080"/>
                </a:lnTo>
                <a:lnTo>
                  <a:pt x="894080" y="894080"/>
                </a:lnTo>
                <a:lnTo>
                  <a:pt x="887730" y="887730"/>
                </a:lnTo>
                <a:close/>
              </a:path>
              <a:path w="2320290" h="2320290">
                <a:moveTo>
                  <a:pt x="894080" y="894080"/>
                </a:moveTo>
                <a:lnTo>
                  <a:pt x="855980" y="894080"/>
                </a:lnTo>
                <a:lnTo>
                  <a:pt x="866140" y="904240"/>
                </a:lnTo>
                <a:lnTo>
                  <a:pt x="904240" y="904240"/>
                </a:lnTo>
                <a:lnTo>
                  <a:pt x="894080" y="894080"/>
                </a:lnTo>
                <a:close/>
              </a:path>
              <a:path w="2320290" h="2320290">
                <a:moveTo>
                  <a:pt x="904240" y="904240"/>
                </a:moveTo>
                <a:lnTo>
                  <a:pt x="866140" y="904240"/>
                </a:lnTo>
                <a:lnTo>
                  <a:pt x="868680" y="906780"/>
                </a:lnTo>
                <a:lnTo>
                  <a:pt x="906780" y="906780"/>
                </a:lnTo>
                <a:lnTo>
                  <a:pt x="904240" y="904240"/>
                </a:lnTo>
                <a:close/>
              </a:path>
              <a:path w="2320290" h="2320290">
                <a:moveTo>
                  <a:pt x="906780" y="906780"/>
                </a:moveTo>
                <a:lnTo>
                  <a:pt x="868680" y="906780"/>
                </a:lnTo>
                <a:lnTo>
                  <a:pt x="872490" y="910590"/>
                </a:lnTo>
                <a:lnTo>
                  <a:pt x="910590" y="910590"/>
                </a:lnTo>
                <a:lnTo>
                  <a:pt x="906780" y="906780"/>
                </a:lnTo>
                <a:close/>
              </a:path>
              <a:path w="2320290" h="2320290">
                <a:moveTo>
                  <a:pt x="910590" y="910590"/>
                </a:moveTo>
                <a:lnTo>
                  <a:pt x="872490" y="910590"/>
                </a:lnTo>
                <a:lnTo>
                  <a:pt x="881379" y="919479"/>
                </a:lnTo>
                <a:lnTo>
                  <a:pt x="919479" y="919479"/>
                </a:lnTo>
                <a:lnTo>
                  <a:pt x="910590" y="910590"/>
                </a:lnTo>
                <a:close/>
              </a:path>
              <a:path w="2320290" h="2320290">
                <a:moveTo>
                  <a:pt x="919480" y="919480"/>
                </a:moveTo>
                <a:lnTo>
                  <a:pt x="881380" y="919480"/>
                </a:lnTo>
                <a:lnTo>
                  <a:pt x="900429" y="938530"/>
                </a:lnTo>
                <a:lnTo>
                  <a:pt x="938530" y="938530"/>
                </a:lnTo>
                <a:lnTo>
                  <a:pt x="919480" y="919480"/>
                </a:lnTo>
                <a:close/>
              </a:path>
              <a:path w="2320290" h="2320290">
                <a:moveTo>
                  <a:pt x="938530" y="938530"/>
                </a:moveTo>
                <a:lnTo>
                  <a:pt x="900430" y="938530"/>
                </a:lnTo>
                <a:lnTo>
                  <a:pt x="906779" y="944880"/>
                </a:lnTo>
                <a:lnTo>
                  <a:pt x="944880" y="944880"/>
                </a:lnTo>
                <a:lnTo>
                  <a:pt x="938530" y="938530"/>
                </a:lnTo>
                <a:close/>
              </a:path>
              <a:path w="2320290" h="2320290">
                <a:moveTo>
                  <a:pt x="944880" y="944880"/>
                </a:moveTo>
                <a:lnTo>
                  <a:pt x="906780" y="944880"/>
                </a:lnTo>
                <a:lnTo>
                  <a:pt x="913129" y="951230"/>
                </a:lnTo>
                <a:lnTo>
                  <a:pt x="951230" y="951230"/>
                </a:lnTo>
                <a:lnTo>
                  <a:pt x="944880" y="944880"/>
                </a:lnTo>
                <a:close/>
              </a:path>
              <a:path w="2320290" h="2320290">
                <a:moveTo>
                  <a:pt x="951230" y="951230"/>
                </a:moveTo>
                <a:lnTo>
                  <a:pt x="913130" y="951230"/>
                </a:lnTo>
                <a:lnTo>
                  <a:pt x="929639" y="967740"/>
                </a:lnTo>
                <a:lnTo>
                  <a:pt x="967740" y="967740"/>
                </a:lnTo>
                <a:lnTo>
                  <a:pt x="951230" y="951230"/>
                </a:lnTo>
                <a:close/>
              </a:path>
              <a:path w="2320290" h="2320290">
                <a:moveTo>
                  <a:pt x="967740" y="967740"/>
                </a:moveTo>
                <a:lnTo>
                  <a:pt x="929640" y="967740"/>
                </a:lnTo>
                <a:lnTo>
                  <a:pt x="932179" y="970280"/>
                </a:lnTo>
                <a:lnTo>
                  <a:pt x="970280" y="970280"/>
                </a:lnTo>
                <a:lnTo>
                  <a:pt x="967740" y="967740"/>
                </a:lnTo>
                <a:close/>
              </a:path>
              <a:path w="2320290" h="2320290">
                <a:moveTo>
                  <a:pt x="970280" y="970280"/>
                </a:moveTo>
                <a:lnTo>
                  <a:pt x="932180" y="970280"/>
                </a:lnTo>
                <a:lnTo>
                  <a:pt x="938530" y="976630"/>
                </a:lnTo>
                <a:lnTo>
                  <a:pt x="976630" y="976630"/>
                </a:lnTo>
                <a:lnTo>
                  <a:pt x="970280" y="970280"/>
                </a:lnTo>
                <a:close/>
              </a:path>
              <a:path w="2320290" h="2320290">
                <a:moveTo>
                  <a:pt x="976630" y="976630"/>
                </a:moveTo>
                <a:lnTo>
                  <a:pt x="938530" y="976630"/>
                </a:lnTo>
                <a:lnTo>
                  <a:pt x="944880" y="982980"/>
                </a:lnTo>
                <a:lnTo>
                  <a:pt x="982980" y="982980"/>
                </a:lnTo>
                <a:lnTo>
                  <a:pt x="976630" y="976630"/>
                </a:lnTo>
                <a:close/>
              </a:path>
              <a:path w="2320290" h="2320290">
                <a:moveTo>
                  <a:pt x="982980" y="982980"/>
                </a:moveTo>
                <a:lnTo>
                  <a:pt x="944880" y="982980"/>
                </a:lnTo>
                <a:lnTo>
                  <a:pt x="951230" y="989330"/>
                </a:lnTo>
                <a:lnTo>
                  <a:pt x="989330" y="989330"/>
                </a:lnTo>
                <a:lnTo>
                  <a:pt x="982980" y="982980"/>
                </a:lnTo>
                <a:close/>
              </a:path>
              <a:path w="2320290" h="2320290">
                <a:moveTo>
                  <a:pt x="989330" y="989330"/>
                </a:moveTo>
                <a:lnTo>
                  <a:pt x="951230" y="989330"/>
                </a:lnTo>
                <a:lnTo>
                  <a:pt x="967740" y="1005840"/>
                </a:lnTo>
                <a:lnTo>
                  <a:pt x="1005840" y="1005840"/>
                </a:lnTo>
                <a:lnTo>
                  <a:pt x="989330" y="989330"/>
                </a:lnTo>
                <a:close/>
              </a:path>
              <a:path w="2320290" h="2320290">
                <a:moveTo>
                  <a:pt x="1005840" y="1005840"/>
                </a:moveTo>
                <a:lnTo>
                  <a:pt x="967740" y="1005840"/>
                </a:lnTo>
                <a:lnTo>
                  <a:pt x="982979" y="1021080"/>
                </a:lnTo>
                <a:lnTo>
                  <a:pt x="1021080" y="1021080"/>
                </a:lnTo>
                <a:lnTo>
                  <a:pt x="1005840" y="1005840"/>
                </a:lnTo>
                <a:close/>
              </a:path>
              <a:path w="2320290" h="2320290">
                <a:moveTo>
                  <a:pt x="1021080" y="1021080"/>
                </a:moveTo>
                <a:lnTo>
                  <a:pt x="982980" y="1021080"/>
                </a:lnTo>
                <a:lnTo>
                  <a:pt x="993139" y="1031240"/>
                </a:lnTo>
                <a:lnTo>
                  <a:pt x="1031240" y="1031240"/>
                </a:lnTo>
                <a:lnTo>
                  <a:pt x="1021080" y="1021080"/>
                </a:lnTo>
                <a:close/>
              </a:path>
              <a:path w="2320290" h="2320290">
                <a:moveTo>
                  <a:pt x="1031240" y="1031240"/>
                </a:moveTo>
                <a:lnTo>
                  <a:pt x="993140" y="1031240"/>
                </a:lnTo>
                <a:lnTo>
                  <a:pt x="1005839" y="1043940"/>
                </a:lnTo>
                <a:lnTo>
                  <a:pt x="1043940" y="1043940"/>
                </a:lnTo>
                <a:lnTo>
                  <a:pt x="1031240" y="1031240"/>
                </a:lnTo>
                <a:close/>
              </a:path>
              <a:path w="2320290" h="2320290">
                <a:moveTo>
                  <a:pt x="1043940" y="1043940"/>
                </a:moveTo>
                <a:lnTo>
                  <a:pt x="1005840" y="1043940"/>
                </a:lnTo>
                <a:lnTo>
                  <a:pt x="1024889" y="1062990"/>
                </a:lnTo>
                <a:lnTo>
                  <a:pt x="1062990" y="1062990"/>
                </a:lnTo>
                <a:lnTo>
                  <a:pt x="1043940" y="1043940"/>
                </a:lnTo>
                <a:close/>
              </a:path>
              <a:path w="2320290" h="2320290">
                <a:moveTo>
                  <a:pt x="1062990" y="1062990"/>
                </a:moveTo>
                <a:lnTo>
                  <a:pt x="1024890" y="1062990"/>
                </a:lnTo>
                <a:lnTo>
                  <a:pt x="1037589" y="1075690"/>
                </a:lnTo>
                <a:lnTo>
                  <a:pt x="1075690" y="1075690"/>
                </a:lnTo>
                <a:lnTo>
                  <a:pt x="1062990" y="1062990"/>
                </a:lnTo>
                <a:close/>
              </a:path>
              <a:path w="2320290" h="2320290">
                <a:moveTo>
                  <a:pt x="1075690" y="1075690"/>
                </a:moveTo>
                <a:lnTo>
                  <a:pt x="1037590" y="1075690"/>
                </a:lnTo>
                <a:lnTo>
                  <a:pt x="1062989" y="1101090"/>
                </a:lnTo>
                <a:lnTo>
                  <a:pt x="1101089" y="1101090"/>
                </a:lnTo>
                <a:lnTo>
                  <a:pt x="1075690" y="1075690"/>
                </a:lnTo>
                <a:close/>
              </a:path>
              <a:path w="2320290" h="2320290">
                <a:moveTo>
                  <a:pt x="1101090" y="1101090"/>
                </a:moveTo>
                <a:lnTo>
                  <a:pt x="1062990" y="1101090"/>
                </a:lnTo>
                <a:lnTo>
                  <a:pt x="1069339" y="1107440"/>
                </a:lnTo>
                <a:lnTo>
                  <a:pt x="1107440" y="1107440"/>
                </a:lnTo>
                <a:lnTo>
                  <a:pt x="1101090" y="1101090"/>
                </a:lnTo>
                <a:close/>
              </a:path>
              <a:path w="2320290" h="2320290">
                <a:moveTo>
                  <a:pt x="1107440" y="1107440"/>
                </a:moveTo>
                <a:lnTo>
                  <a:pt x="1069340" y="1107440"/>
                </a:lnTo>
                <a:lnTo>
                  <a:pt x="1071880" y="1109980"/>
                </a:lnTo>
                <a:lnTo>
                  <a:pt x="1109980" y="1109980"/>
                </a:lnTo>
                <a:lnTo>
                  <a:pt x="1107440" y="1107440"/>
                </a:lnTo>
                <a:close/>
              </a:path>
              <a:path w="2320290" h="2320290">
                <a:moveTo>
                  <a:pt x="1109980" y="1109980"/>
                </a:moveTo>
                <a:lnTo>
                  <a:pt x="1071880" y="1109980"/>
                </a:lnTo>
                <a:lnTo>
                  <a:pt x="1090930" y="1129030"/>
                </a:lnTo>
                <a:lnTo>
                  <a:pt x="1129030" y="1129030"/>
                </a:lnTo>
                <a:lnTo>
                  <a:pt x="1109980" y="1109980"/>
                </a:lnTo>
                <a:close/>
              </a:path>
              <a:path w="2320290" h="2320290">
                <a:moveTo>
                  <a:pt x="1129030" y="1129030"/>
                </a:moveTo>
                <a:lnTo>
                  <a:pt x="1090930" y="1129030"/>
                </a:lnTo>
                <a:lnTo>
                  <a:pt x="1094739" y="1132840"/>
                </a:lnTo>
                <a:lnTo>
                  <a:pt x="1132840" y="1132840"/>
                </a:lnTo>
                <a:lnTo>
                  <a:pt x="1129030" y="1129030"/>
                </a:lnTo>
                <a:close/>
              </a:path>
              <a:path w="2320290" h="2320290">
                <a:moveTo>
                  <a:pt x="1132840" y="1132840"/>
                </a:moveTo>
                <a:lnTo>
                  <a:pt x="1094740" y="1132840"/>
                </a:lnTo>
                <a:lnTo>
                  <a:pt x="1097280" y="1135380"/>
                </a:lnTo>
                <a:lnTo>
                  <a:pt x="1135380" y="1135380"/>
                </a:lnTo>
                <a:lnTo>
                  <a:pt x="1132840" y="1132840"/>
                </a:lnTo>
                <a:close/>
              </a:path>
              <a:path w="2320290" h="2320290">
                <a:moveTo>
                  <a:pt x="1135380" y="1135380"/>
                </a:moveTo>
                <a:lnTo>
                  <a:pt x="1097280" y="1135380"/>
                </a:lnTo>
                <a:lnTo>
                  <a:pt x="1113789" y="1151890"/>
                </a:lnTo>
                <a:lnTo>
                  <a:pt x="1151890" y="1151890"/>
                </a:lnTo>
                <a:lnTo>
                  <a:pt x="1135380" y="1135380"/>
                </a:lnTo>
                <a:close/>
              </a:path>
              <a:path w="2320290" h="2320290">
                <a:moveTo>
                  <a:pt x="1151890" y="1151890"/>
                </a:moveTo>
                <a:lnTo>
                  <a:pt x="1113790" y="1151890"/>
                </a:lnTo>
                <a:lnTo>
                  <a:pt x="1122679" y="1160780"/>
                </a:lnTo>
                <a:lnTo>
                  <a:pt x="1160780" y="1160780"/>
                </a:lnTo>
                <a:lnTo>
                  <a:pt x="1151890" y="1151890"/>
                </a:lnTo>
                <a:close/>
              </a:path>
              <a:path w="2320290" h="2320290">
                <a:moveTo>
                  <a:pt x="1160780" y="1160780"/>
                </a:moveTo>
                <a:lnTo>
                  <a:pt x="1122680" y="1160780"/>
                </a:lnTo>
                <a:lnTo>
                  <a:pt x="1126489" y="1164590"/>
                </a:lnTo>
                <a:lnTo>
                  <a:pt x="1164590" y="1164590"/>
                </a:lnTo>
                <a:lnTo>
                  <a:pt x="1160780" y="1160780"/>
                </a:lnTo>
                <a:close/>
              </a:path>
              <a:path w="2320290" h="2320290">
                <a:moveTo>
                  <a:pt x="1164590" y="1164590"/>
                </a:moveTo>
                <a:lnTo>
                  <a:pt x="1126490" y="1164590"/>
                </a:lnTo>
                <a:lnTo>
                  <a:pt x="1129030" y="1167130"/>
                </a:lnTo>
                <a:lnTo>
                  <a:pt x="1167130" y="1167130"/>
                </a:lnTo>
                <a:lnTo>
                  <a:pt x="1164590" y="1164590"/>
                </a:lnTo>
                <a:close/>
              </a:path>
              <a:path w="2320290" h="2320290">
                <a:moveTo>
                  <a:pt x="1167130" y="1167130"/>
                </a:moveTo>
                <a:lnTo>
                  <a:pt x="1129030" y="1167130"/>
                </a:lnTo>
                <a:lnTo>
                  <a:pt x="1167130" y="1205230"/>
                </a:lnTo>
                <a:lnTo>
                  <a:pt x="1205230" y="1205230"/>
                </a:lnTo>
                <a:lnTo>
                  <a:pt x="1167130" y="1167130"/>
                </a:lnTo>
                <a:close/>
              </a:path>
              <a:path w="2320290" h="2320290">
                <a:moveTo>
                  <a:pt x="1205230" y="1205230"/>
                </a:moveTo>
                <a:lnTo>
                  <a:pt x="1167130" y="1205230"/>
                </a:lnTo>
                <a:lnTo>
                  <a:pt x="1196339" y="1234440"/>
                </a:lnTo>
                <a:lnTo>
                  <a:pt x="1234440" y="1234440"/>
                </a:lnTo>
                <a:lnTo>
                  <a:pt x="1205230" y="1205230"/>
                </a:lnTo>
                <a:close/>
              </a:path>
              <a:path w="2320290" h="2320290">
                <a:moveTo>
                  <a:pt x="1234440" y="1234440"/>
                </a:moveTo>
                <a:lnTo>
                  <a:pt x="1196340" y="1234440"/>
                </a:lnTo>
                <a:lnTo>
                  <a:pt x="1209039" y="1247140"/>
                </a:lnTo>
                <a:lnTo>
                  <a:pt x="1247140" y="1247140"/>
                </a:lnTo>
                <a:lnTo>
                  <a:pt x="1234440" y="1234440"/>
                </a:lnTo>
                <a:close/>
              </a:path>
              <a:path w="2320290" h="2320290">
                <a:moveTo>
                  <a:pt x="1247140" y="1247140"/>
                </a:moveTo>
                <a:lnTo>
                  <a:pt x="1209040" y="1247140"/>
                </a:lnTo>
                <a:lnTo>
                  <a:pt x="1224280" y="1262380"/>
                </a:lnTo>
                <a:lnTo>
                  <a:pt x="1262380" y="1262380"/>
                </a:lnTo>
                <a:lnTo>
                  <a:pt x="1247140" y="1247140"/>
                </a:lnTo>
                <a:close/>
              </a:path>
              <a:path w="2320290" h="2320290">
                <a:moveTo>
                  <a:pt x="1262380" y="1262380"/>
                </a:moveTo>
                <a:lnTo>
                  <a:pt x="1224280" y="1262380"/>
                </a:lnTo>
                <a:lnTo>
                  <a:pt x="1228089" y="1266190"/>
                </a:lnTo>
                <a:lnTo>
                  <a:pt x="1266189" y="1266190"/>
                </a:lnTo>
                <a:lnTo>
                  <a:pt x="1262380" y="1262380"/>
                </a:lnTo>
                <a:close/>
              </a:path>
              <a:path w="2320290" h="2320290">
                <a:moveTo>
                  <a:pt x="1266190" y="1266190"/>
                </a:moveTo>
                <a:lnTo>
                  <a:pt x="1228090" y="1266190"/>
                </a:lnTo>
                <a:lnTo>
                  <a:pt x="1256030" y="1294130"/>
                </a:lnTo>
                <a:lnTo>
                  <a:pt x="1294130" y="1294130"/>
                </a:lnTo>
                <a:lnTo>
                  <a:pt x="1266190" y="1266190"/>
                </a:lnTo>
                <a:close/>
              </a:path>
              <a:path w="2320290" h="2320290">
                <a:moveTo>
                  <a:pt x="1294130" y="1294130"/>
                </a:moveTo>
                <a:lnTo>
                  <a:pt x="1256030" y="1294130"/>
                </a:lnTo>
                <a:lnTo>
                  <a:pt x="1272539" y="1310640"/>
                </a:lnTo>
                <a:lnTo>
                  <a:pt x="1310640" y="1310640"/>
                </a:lnTo>
                <a:lnTo>
                  <a:pt x="1294130" y="1294130"/>
                </a:lnTo>
                <a:close/>
              </a:path>
              <a:path w="2320290" h="2320290">
                <a:moveTo>
                  <a:pt x="1310640" y="1310640"/>
                </a:moveTo>
                <a:lnTo>
                  <a:pt x="1272540" y="1310640"/>
                </a:lnTo>
                <a:lnTo>
                  <a:pt x="1287780" y="1325880"/>
                </a:lnTo>
                <a:lnTo>
                  <a:pt x="1325880" y="1325880"/>
                </a:lnTo>
                <a:lnTo>
                  <a:pt x="1310640" y="1310640"/>
                </a:lnTo>
                <a:close/>
              </a:path>
              <a:path w="2320290" h="2320290">
                <a:moveTo>
                  <a:pt x="1325880" y="1325880"/>
                </a:moveTo>
                <a:lnTo>
                  <a:pt x="1287780" y="1325880"/>
                </a:lnTo>
                <a:lnTo>
                  <a:pt x="1336040" y="1374140"/>
                </a:lnTo>
                <a:lnTo>
                  <a:pt x="1374140" y="1374140"/>
                </a:lnTo>
                <a:lnTo>
                  <a:pt x="1325880" y="1325880"/>
                </a:lnTo>
                <a:close/>
              </a:path>
              <a:path w="2320290" h="2320290">
                <a:moveTo>
                  <a:pt x="1374140" y="1374140"/>
                </a:moveTo>
                <a:lnTo>
                  <a:pt x="1336040" y="1374140"/>
                </a:lnTo>
                <a:lnTo>
                  <a:pt x="1338580" y="1376680"/>
                </a:lnTo>
                <a:lnTo>
                  <a:pt x="1376680" y="1376680"/>
                </a:lnTo>
                <a:lnTo>
                  <a:pt x="1374140" y="1374140"/>
                </a:lnTo>
                <a:close/>
              </a:path>
              <a:path w="2320290" h="2320290">
                <a:moveTo>
                  <a:pt x="1376680" y="1376680"/>
                </a:moveTo>
                <a:lnTo>
                  <a:pt x="1338580" y="1376680"/>
                </a:lnTo>
                <a:lnTo>
                  <a:pt x="1355089" y="1393190"/>
                </a:lnTo>
                <a:lnTo>
                  <a:pt x="1393190" y="1393190"/>
                </a:lnTo>
                <a:lnTo>
                  <a:pt x="1376680" y="1376680"/>
                </a:lnTo>
                <a:close/>
              </a:path>
              <a:path w="2320290" h="2320290">
                <a:moveTo>
                  <a:pt x="1393190" y="1393190"/>
                </a:moveTo>
                <a:lnTo>
                  <a:pt x="1355090" y="1393190"/>
                </a:lnTo>
                <a:lnTo>
                  <a:pt x="1367789" y="1405890"/>
                </a:lnTo>
                <a:lnTo>
                  <a:pt x="1405890" y="1405890"/>
                </a:lnTo>
                <a:lnTo>
                  <a:pt x="1393190" y="1393190"/>
                </a:lnTo>
                <a:close/>
              </a:path>
              <a:path w="2320290" h="2320290">
                <a:moveTo>
                  <a:pt x="1405890" y="1405890"/>
                </a:moveTo>
                <a:lnTo>
                  <a:pt x="1367790" y="1405890"/>
                </a:lnTo>
                <a:lnTo>
                  <a:pt x="1383030" y="1421130"/>
                </a:lnTo>
                <a:lnTo>
                  <a:pt x="1421130" y="1421130"/>
                </a:lnTo>
                <a:lnTo>
                  <a:pt x="1405890" y="1405890"/>
                </a:lnTo>
                <a:close/>
              </a:path>
              <a:path w="2320290" h="2320290">
                <a:moveTo>
                  <a:pt x="1421130" y="1421130"/>
                </a:moveTo>
                <a:lnTo>
                  <a:pt x="1383030" y="1421130"/>
                </a:lnTo>
                <a:lnTo>
                  <a:pt x="1386839" y="1424940"/>
                </a:lnTo>
                <a:lnTo>
                  <a:pt x="1424939" y="1424940"/>
                </a:lnTo>
                <a:lnTo>
                  <a:pt x="1421130" y="1421130"/>
                </a:lnTo>
                <a:close/>
              </a:path>
              <a:path w="2320290" h="2320290">
                <a:moveTo>
                  <a:pt x="1424940" y="1424940"/>
                </a:moveTo>
                <a:lnTo>
                  <a:pt x="1386840" y="1424940"/>
                </a:lnTo>
                <a:lnTo>
                  <a:pt x="1399539" y="1437640"/>
                </a:lnTo>
                <a:lnTo>
                  <a:pt x="1437639" y="1437640"/>
                </a:lnTo>
                <a:lnTo>
                  <a:pt x="1424940" y="1424940"/>
                </a:lnTo>
                <a:close/>
              </a:path>
              <a:path w="2320290" h="2320290">
                <a:moveTo>
                  <a:pt x="1437640" y="1437640"/>
                </a:moveTo>
                <a:lnTo>
                  <a:pt x="1399540" y="1437640"/>
                </a:lnTo>
                <a:lnTo>
                  <a:pt x="1424939" y="1463040"/>
                </a:lnTo>
                <a:lnTo>
                  <a:pt x="1463040" y="1463040"/>
                </a:lnTo>
                <a:lnTo>
                  <a:pt x="1437640" y="1437640"/>
                </a:lnTo>
                <a:close/>
              </a:path>
              <a:path w="2320290" h="2320290">
                <a:moveTo>
                  <a:pt x="1463040" y="1463040"/>
                </a:moveTo>
                <a:lnTo>
                  <a:pt x="1424940" y="1463040"/>
                </a:lnTo>
                <a:lnTo>
                  <a:pt x="1440179" y="1478280"/>
                </a:lnTo>
                <a:lnTo>
                  <a:pt x="1478280" y="1478280"/>
                </a:lnTo>
                <a:lnTo>
                  <a:pt x="1463040" y="1463040"/>
                </a:lnTo>
                <a:close/>
              </a:path>
              <a:path w="2320290" h="2320290">
                <a:moveTo>
                  <a:pt x="1478280" y="1478280"/>
                </a:moveTo>
                <a:lnTo>
                  <a:pt x="1440180" y="1478280"/>
                </a:lnTo>
                <a:lnTo>
                  <a:pt x="1452880" y="1490980"/>
                </a:lnTo>
                <a:lnTo>
                  <a:pt x="1490980" y="1490980"/>
                </a:lnTo>
                <a:lnTo>
                  <a:pt x="1478280" y="1478280"/>
                </a:lnTo>
                <a:close/>
              </a:path>
              <a:path w="2320290" h="2320290">
                <a:moveTo>
                  <a:pt x="1490980" y="1490980"/>
                </a:moveTo>
                <a:lnTo>
                  <a:pt x="1452880" y="1490980"/>
                </a:lnTo>
                <a:lnTo>
                  <a:pt x="1456689" y="1494790"/>
                </a:lnTo>
                <a:lnTo>
                  <a:pt x="1494790" y="1494790"/>
                </a:lnTo>
                <a:lnTo>
                  <a:pt x="1490980" y="1490980"/>
                </a:lnTo>
                <a:close/>
              </a:path>
              <a:path w="2320290" h="2320290">
                <a:moveTo>
                  <a:pt x="1494790" y="1494790"/>
                </a:moveTo>
                <a:lnTo>
                  <a:pt x="1456690" y="1494790"/>
                </a:lnTo>
                <a:lnTo>
                  <a:pt x="1465580" y="1503680"/>
                </a:lnTo>
                <a:lnTo>
                  <a:pt x="1503680" y="1503680"/>
                </a:lnTo>
                <a:lnTo>
                  <a:pt x="1494790" y="1494790"/>
                </a:lnTo>
                <a:close/>
              </a:path>
              <a:path w="2320290" h="2320290">
                <a:moveTo>
                  <a:pt x="1503680" y="1503680"/>
                </a:moveTo>
                <a:lnTo>
                  <a:pt x="1465580" y="1503680"/>
                </a:lnTo>
                <a:lnTo>
                  <a:pt x="1471929" y="1510030"/>
                </a:lnTo>
                <a:lnTo>
                  <a:pt x="1510029" y="1510030"/>
                </a:lnTo>
                <a:lnTo>
                  <a:pt x="1503680" y="1503680"/>
                </a:lnTo>
                <a:close/>
              </a:path>
              <a:path w="2320290" h="2320290">
                <a:moveTo>
                  <a:pt x="2120900" y="2120900"/>
                </a:moveTo>
                <a:lnTo>
                  <a:pt x="2082800" y="2120900"/>
                </a:lnTo>
                <a:lnTo>
                  <a:pt x="2282190" y="2320290"/>
                </a:lnTo>
                <a:lnTo>
                  <a:pt x="2320290" y="2320290"/>
                </a:lnTo>
                <a:lnTo>
                  <a:pt x="2120900" y="2120900"/>
                </a:lnTo>
                <a:close/>
              </a:path>
              <a:path w="2320290" h="2320290">
                <a:moveTo>
                  <a:pt x="2118360" y="2118360"/>
                </a:moveTo>
                <a:lnTo>
                  <a:pt x="2080260" y="2118360"/>
                </a:lnTo>
                <a:lnTo>
                  <a:pt x="2081530" y="2119630"/>
                </a:lnTo>
                <a:lnTo>
                  <a:pt x="2119630" y="2119630"/>
                </a:lnTo>
                <a:lnTo>
                  <a:pt x="2118360" y="2118360"/>
                </a:lnTo>
                <a:close/>
              </a:path>
              <a:path w="2320290" h="2320290">
                <a:moveTo>
                  <a:pt x="2114550" y="2114550"/>
                </a:moveTo>
                <a:lnTo>
                  <a:pt x="2076450" y="2114550"/>
                </a:lnTo>
                <a:lnTo>
                  <a:pt x="2078989" y="2117090"/>
                </a:lnTo>
                <a:lnTo>
                  <a:pt x="2117090" y="2117090"/>
                </a:lnTo>
                <a:lnTo>
                  <a:pt x="2114550" y="2114550"/>
                </a:lnTo>
                <a:close/>
              </a:path>
              <a:path w="2320290" h="2320290">
                <a:moveTo>
                  <a:pt x="2112010" y="2112010"/>
                </a:moveTo>
                <a:lnTo>
                  <a:pt x="2073910" y="2112010"/>
                </a:lnTo>
                <a:lnTo>
                  <a:pt x="2075180" y="2113280"/>
                </a:lnTo>
                <a:lnTo>
                  <a:pt x="2113280" y="2113280"/>
                </a:lnTo>
                <a:lnTo>
                  <a:pt x="2112010" y="2112010"/>
                </a:lnTo>
                <a:close/>
              </a:path>
              <a:path w="2320290" h="2320290">
                <a:moveTo>
                  <a:pt x="2108200" y="2108200"/>
                </a:moveTo>
                <a:lnTo>
                  <a:pt x="2070100" y="2108200"/>
                </a:lnTo>
                <a:lnTo>
                  <a:pt x="2072640" y="2110740"/>
                </a:lnTo>
                <a:lnTo>
                  <a:pt x="2110740" y="2110740"/>
                </a:lnTo>
                <a:lnTo>
                  <a:pt x="2108200" y="2108200"/>
                </a:lnTo>
                <a:close/>
              </a:path>
              <a:path w="2320290" h="2320290">
                <a:moveTo>
                  <a:pt x="2105660" y="2105660"/>
                </a:moveTo>
                <a:lnTo>
                  <a:pt x="2067560" y="2105660"/>
                </a:lnTo>
                <a:lnTo>
                  <a:pt x="2068830" y="2106930"/>
                </a:lnTo>
                <a:lnTo>
                  <a:pt x="2106930" y="2106930"/>
                </a:lnTo>
                <a:lnTo>
                  <a:pt x="2105660" y="2105660"/>
                </a:lnTo>
                <a:close/>
              </a:path>
              <a:path w="2320290" h="2320290">
                <a:moveTo>
                  <a:pt x="2101850" y="2101850"/>
                </a:moveTo>
                <a:lnTo>
                  <a:pt x="2063750" y="2101850"/>
                </a:lnTo>
                <a:lnTo>
                  <a:pt x="2066289" y="2104390"/>
                </a:lnTo>
                <a:lnTo>
                  <a:pt x="2104390" y="2104390"/>
                </a:lnTo>
                <a:lnTo>
                  <a:pt x="2101850" y="2101850"/>
                </a:lnTo>
                <a:close/>
              </a:path>
              <a:path w="2320290" h="2320290">
                <a:moveTo>
                  <a:pt x="2099310" y="2099310"/>
                </a:moveTo>
                <a:lnTo>
                  <a:pt x="2061210" y="2099310"/>
                </a:lnTo>
                <a:lnTo>
                  <a:pt x="2062480" y="2100580"/>
                </a:lnTo>
                <a:lnTo>
                  <a:pt x="2100580" y="2100580"/>
                </a:lnTo>
                <a:lnTo>
                  <a:pt x="2099310" y="2099310"/>
                </a:lnTo>
                <a:close/>
              </a:path>
              <a:path w="2320290" h="2320290">
                <a:moveTo>
                  <a:pt x="2095500" y="2095500"/>
                </a:moveTo>
                <a:lnTo>
                  <a:pt x="2057400" y="2095500"/>
                </a:lnTo>
                <a:lnTo>
                  <a:pt x="2059939" y="2098040"/>
                </a:lnTo>
                <a:lnTo>
                  <a:pt x="2098040" y="2098040"/>
                </a:lnTo>
                <a:lnTo>
                  <a:pt x="2095500" y="2095500"/>
                </a:lnTo>
                <a:close/>
              </a:path>
              <a:path w="2320290" h="2320290">
                <a:moveTo>
                  <a:pt x="2092959" y="2092960"/>
                </a:moveTo>
                <a:lnTo>
                  <a:pt x="2054860" y="2092960"/>
                </a:lnTo>
                <a:lnTo>
                  <a:pt x="2056130" y="2094230"/>
                </a:lnTo>
                <a:lnTo>
                  <a:pt x="2094230" y="2094230"/>
                </a:lnTo>
                <a:lnTo>
                  <a:pt x="2092959" y="2092960"/>
                </a:lnTo>
                <a:close/>
              </a:path>
              <a:path w="2320290" h="2320290">
                <a:moveTo>
                  <a:pt x="2089150" y="2089150"/>
                </a:moveTo>
                <a:lnTo>
                  <a:pt x="2051050" y="2089150"/>
                </a:lnTo>
                <a:lnTo>
                  <a:pt x="2053590" y="2091690"/>
                </a:lnTo>
                <a:lnTo>
                  <a:pt x="2091690" y="2091690"/>
                </a:lnTo>
                <a:lnTo>
                  <a:pt x="2089150" y="2089150"/>
                </a:lnTo>
                <a:close/>
              </a:path>
              <a:path w="2320290" h="2320290">
                <a:moveTo>
                  <a:pt x="2086610" y="2086610"/>
                </a:moveTo>
                <a:lnTo>
                  <a:pt x="2048510" y="2086610"/>
                </a:lnTo>
                <a:lnTo>
                  <a:pt x="2049780" y="2087880"/>
                </a:lnTo>
                <a:lnTo>
                  <a:pt x="2087880" y="2087880"/>
                </a:lnTo>
                <a:lnTo>
                  <a:pt x="2086610" y="2086610"/>
                </a:lnTo>
                <a:close/>
              </a:path>
              <a:path w="2320290" h="2320290">
                <a:moveTo>
                  <a:pt x="2082800" y="2082800"/>
                </a:moveTo>
                <a:lnTo>
                  <a:pt x="2044700" y="2082800"/>
                </a:lnTo>
                <a:lnTo>
                  <a:pt x="2047240" y="2085340"/>
                </a:lnTo>
                <a:lnTo>
                  <a:pt x="2085340" y="2085340"/>
                </a:lnTo>
                <a:lnTo>
                  <a:pt x="2082800" y="2082800"/>
                </a:lnTo>
                <a:close/>
              </a:path>
              <a:path w="2320290" h="2320290">
                <a:moveTo>
                  <a:pt x="2080260" y="2080260"/>
                </a:moveTo>
                <a:lnTo>
                  <a:pt x="2042160" y="2080260"/>
                </a:lnTo>
                <a:lnTo>
                  <a:pt x="2043430" y="2081530"/>
                </a:lnTo>
                <a:lnTo>
                  <a:pt x="2081530" y="2081530"/>
                </a:lnTo>
                <a:lnTo>
                  <a:pt x="2080260" y="2080260"/>
                </a:lnTo>
                <a:close/>
              </a:path>
              <a:path w="2320290" h="2320290">
                <a:moveTo>
                  <a:pt x="2076450" y="2076450"/>
                </a:moveTo>
                <a:lnTo>
                  <a:pt x="2038350" y="2076450"/>
                </a:lnTo>
                <a:lnTo>
                  <a:pt x="2040890" y="2078990"/>
                </a:lnTo>
                <a:lnTo>
                  <a:pt x="2078990" y="2078990"/>
                </a:lnTo>
                <a:lnTo>
                  <a:pt x="2076450" y="2076450"/>
                </a:lnTo>
                <a:close/>
              </a:path>
              <a:path w="2320290" h="2320290">
                <a:moveTo>
                  <a:pt x="2073910" y="2073910"/>
                </a:moveTo>
                <a:lnTo>
                  <a:pt x="2035810" y="2073910"/>
                </a:lnTo>
                <a:lnTo>
                  <a:pt x="2037080" y="2075180"/>
                </a:lnTo>
                <a:lnTo>
                  <a:pt x="2075180" y="2075180"/>
                </a:lnTo>
                <a:lnTo>
                  <a:pt x="2073910" y="2073910"/>
                </a:lnTo>
                <a:close/>
              </a:path>
              <a:path w="2320290" h="2320290">
                <a:moveTo>
                  <a:pt x="2070100" y="2070100"/>
                </a:moveTo>
                <a:lnTo>
                  <a:pt x="2032000" y="2070100"/>
                </a:lnTo>
                <a:lnTo>
                  <a:pt x="2034540" y="2072640"/>
                </a:lnTo>
                <a:lnTo>
                  <a:pt x="2072640" y="2072640"/>
                </a:lnTo>
                <a:lnTo>
                  <a:pt x="2070100" y="2070100"/>
                </a:lnTo>
                <a:close/>
              </a:path>
              <a:path w="2320290" h="2320290">
                <a:moveTo>
                  <a:pt x="2067560" y="2067560"/>
                </a:moveTo>
                <a:lnTo>
                  <a:pt x="2029460" y="2067560"/>
                </a:lnTo>
                <a:lnTo>
                  <a:pt x="2030730" y="2068830"/>
                </a:lnTo>
                <a:lnTo>
                  <a:pt x="2068830" y="2068830"/>
                </a:lnTo>
                <a:lnTo>
                  <a:pt x="2067560" y="2067560"/>
                </a:lnTo>
                <a:close/>
              </a:path>
              <a:path w="2320290" h="2320290">
                <a:moveTo>
                  <a:pt x="2063750" y="2063750"/>
                </a:moveTo>
                <a:lnTo>
                  <a:pt x="2025650" y="2063750"/>
                </a:lnTo>
                <a:lnTo>
                  <a:pt x="2028190" y="2066290"/>
                </a:lnTo>
                <a:lnTo>
                  <a:pt x="2066290" y="2066290"/>
                </a:lnTo>
                <a:lnTo>
                  <a:pt x="2063750" y="2063750"/>
                </a:lnTo>
                <a:close/>
              </a:path>
              <a:path w="2320290" h="2320290">
                <a:moveTo>
                  <a:pt x="2061210" y="2061210"/>
                </a:moveTo>
                <a:lnTo>
                  <a:pt x="2023110" y="2061210"/>
                </a:lnTo>
                <a:lnTo>
                  <a:pt x="2024380" y="2062480"/>
                </a:lnTo>
                <a:lnTo>
                  <a:pt x="2062480" y="2062480"/>
                </a:lnTo>
                <a:lnTo>
                  <a:pt x="2061210" y="2061210"/>
                </a:lnTo>
                <a:close/>
              </a:path>
              <a:path w="2320290" h="2320290">
                <a:moveTo>
                  <a:pt x="2057400" y="2057400"/>
                </a:moveTo>
                <a:lnTo>
                  <a:pt x="2019300" y="2057400"/>
                </a:lnTo>
                <a:lnTo>
                  <a:pt x="2021840" y="2059940"/>
                </a:lnTo>
                <a:lnTo>
                  <a:pt x="2059940" y="2059940"/>
                </a:lnTo>
                <a:lnTo>
                  <a:pt x="2057400" y="2057400"/>
                </a:lnTo>
                <a:close/>
              </a:path>
              <a:path w="2320290" h="2320290">
                <a:moveTo>
                  <a:pt x="2054860" y="2054860"/>
                </a:moveTo>
                <a:lnTo>
                  <a:pt x="2016760" y="2054860"/>
                </a:lnTo>
                <a:lnTo>
                  <a:pt x="2018030" y="2056130"/>
                </a:lnTo>
                <a:lnTo>
                  <a:pt x="2056130" y="2056130"/>
                </a:lnTo>
                <a:lnTo>
                  <a:pt x="2054860" y="2054860"/>
                </a:lnTo>
                <a:close/>
              </a:path>
              <a:path w="2320290" h="2320290">
                <a:moveTo>
                  <a:pt x="2051050" y="2051050"/>
                </a:moveTo>
                <a:lnTo>
                  <a:pt x="2012950" y="2051050"/>
                </a:lnTo>
                <a:lnTo>
                  <a:pt x="2015490" y="2053590"/>
                </a:lnTo>
                <a:lnTo>
                  <a:pt x="2053590" y="2053590"/>
                </a:lnTo>
                <a:lnTo>
                  <a:pt x="2051050" y="2051050"/>
                </a:lnTo>
                <a:close/>
              </a:path>
              <a:path w="2320290" h="2320290">
                <a:moveTo>
                  <a:pt x="2048510" y="2048510"/>
                </a:moveTo>
                <a:lnTo>
                  <a:pt x="2010410" y="2048510"/>
                </a:lnTo>
                <a:lnTo>
                  <a:pt x="2011680" y="2049780"/>
                </a:lnTo>
                <a:lnTo>
                  <a:pt x="2049780" y="2049780"/>
                </a:lnTo>
                <a:lnTo>
                  <a:pt x="2048510" y="2048510"/>
                </a:lnTo>
                <a:close/>
              </a:path>
              <a:path w="2320290" h="2320290">
                <a:moveTo>
                  <a:pt x="2044700" y="2044700"/>
                </a:moveTo>
                <a:lnTo>
                  <a:pt x="2006600" y="2044700"/>
                </a:lnTo>
                <a:lnTo>
                  <a:pt x="2009140" y="2047240"/>
                </a:lnTo>
                <a:lnTo>
                  <a:pt x="2047240" y="2047240"/>
                </a:lnTo>
                <a:lnTo>
                  <a:pt x="2044700" y="2044700"/>
                </a:lnTo>
                <a:close/>
              </a:path>
              <a:path w="2320290" h="2320290">
                <a:moveTo>
                  <a:pt x="2042160" y="2042160"/>
                </a:moveTo>
                <a:lnTo>
                  <a:pt x="2004060" y="2042160"/>
                </a:lnTo>
                <a:lnTo>
                  <a:pt x="2005330" y="2043430"/>
                </a:lnTo>
                <a:lnTo>
                  <a:pt x="2043430" y="2043430"/>
                </a:lnTo>
                <a:lnTo>
                  <a:pt x="2042160" y="2042160"/>
                </a:lnTo>
                <a:close/>
              </a:path>
              <a:path w="2320290" h="2320290">
                <a:moveTo>
                  <a:pt x="2038350" y="2038350"/>
                </a:moveTo>
                <a:lnTo>
                  <a:pt x="2000250" y="2038350"/>
                </a:lnTo>
                <a:lnTo>
                  <a:pt x="2002790" y="2040890"/>
                </a:lnTo>
                <a:lnTo>
                  <a:pt x="2040890" y="2040890"/>
                </a:lnTo>
                <a:lnTo>
                  <a:pt x="2038350" y="2038350"/>
                </a:lnTo>
                <a:close/>
              </a:path>
              <a:path w="2320290" h="2320290">
                <a:moveTo>
                  <a:pt x="2035810" y="2035810"/>
                </a:moveTo>
                <a:lnTo>
                  <a:pt x="1997710" y="2035810"/>
                </a:lnTo>
                <a:lnTo>
                  <a:pt x="1998980" y="2037080"/>
                </a:lnTo>
                <a:lnTo>
                  <a:pt x="2037080" y="2037080"/>
                </a:lnTo>
                <a:lnTo>
                  <a:pt x="2035810" y="2035810"/>
                </a:lnTo>
                <a:close/>
              </a:path>
              <a:path w="2320290" h="2320290">
                <a:moveTo>
                  <a:pt x="2032000" y="2032000"/>
                </a:moveTo>
                <a:lnTo>
                  <a:pt x="1993900" y="2032000"/>
                </a:lnTo>
                <a:lnTo>
                  <a:pt x="1996440" y="2034540"/>
                </a:lnTo>
                <a:lnTo>
                  <a:pt x="2034540" y="2034540"/>
                </a:lnTo>
                <a:lnTo>
                  <a:pt x="2032000" y="2032000"/>
                </a:lnTo>
                <a:close/>
              </a:path>
              <a:path w="2320290" h="2320290">
                <a:moveTo>
                  <a:pt x="2029460" y="2029460"/>
                </a:moveTo>
                <a:lnTo>
                  <a:pt x="1991360" y="2029460"/>
                </a:lnTo>
                <a:lnTo>
                  <a:pt x="1992630" y="2030730"/>
                </a:lnTo>
                <a:lnTo>
                  <a:pt x="2030730" y="2030730"/>
                </a:lnTo>
                <a:lnTo>
                  <a:pt x="2029460" y="2029460"/>
                </a:lnTo>
                <a:close/>
              </a:path>
              <a:path w="2320290" h="2320290">
                <a:moveTo>
                  <a:pt x="2023110" y="2023110"/>
                </a:moveTo>
                <a:lnTo>
                  <a:pt x="1985010" y="2023110"/>
                </a:lnTo>
                <a:lnTo>
                  <a:pt x="1990090" y="2028190"/>
                </a:lnTo>
                <a:lnTo>
                  <a:pt x="2028190" y="2028190"/>
                </a:lnTo>
                <a:lnTo>
                  <a:pt x="2023110" y="2023110"/>
                </a:lnTo>
                <a:close/>
              </a:path>
              <a:path w="2320290" h="2320290">
                <a:moveTo>
                  <a:pt x="2019300" y="2019300"/>
                </a:moveTo>
                <a:lnTo>
                  <a:pt x="1981200" y="2019300"/>
                </a:lnTo>
                <a:lnTo>
                  <a:pt x="1983740" y="2021840"/>
                </a:lnTo>
                <a:lnTo>
                  <a:pt x="2021840" y="2021840"/>
                </a:lnTo>
                <a:lnTo>
                  <a:pt x="2019300" y="2019300"/>
                </a:lnTo>
                <a:close/>
              </a:path>
              <a:path w="2320290" h="2320290">
                <a:moveTo>
                  <a:pt x="2016760" y="2016760"/>
                </a:moveTo>
                <a:lnTo>
                  <a:pt x="1978660" y="2016760"/>
                </a:lnTo>
                <a:lnTo>
                  <a:pt x="1979930" y="2018030"/>
                </a:lnTo>
                <a:lnTo>
                  <a:pt x="2018030" y="2018030"/>
                </a:lnTo>
                <a:lnTo>
                  <a:pt x="2016760" y="2016760"/>
                </a:lnTo>
                <a:close/>
              </a:path>
              <a:path w="2320290" h="2320290">
                <a:moveTo>
                  <a:pt x="2012950" y="2012950"/>
                </a:moveTo>
                <a:lnTo>
                  <a:pt x="1974850" y="2012950"/>
                </a:lnTo>
                <a:lnTo>
                  <a:pt x="1977390" y="2015490"/>
                </a:lnTo>
                <a:lnTo>
                  <a:pt x="2015490" y="2015490"/>
                </a:lnTo>
                <a:lnTo>
                  <a:pt x="2012950" y="2012950"/>
                </a:lnTo>
                <a:close/>
              </a:path>
              <a:path w="2320290" h="2320290">
                <a:moveTo>
                  <a:pt x="2010409" y="2010410"/>
                </a:moveTo>
                <a:lnTo>
                  <a:pt x="1972310" y="2010410"/>
                </a:lnTo>
                <a:lnTo>
                  <a:pt x="1973580" y="2011680"/>
                </a:lnTo>
                <a:lnTo>
                  <a:pt x="2011680" y="2011680"/>
                </a:lnTo>
                <a:lnTo>
                  <a:pt x="2010409" y="2010410"/>
                </a:lnTo>
                <a:close/>
              </a:path>
              <a:path w="2320290" h="2320290">
                <a:moveTo>
                  <a:pt x="2006600" y="2006600"/>
                </a:moveTo>
                <a:lnTo>
                  <a:pt x="1968500" y="2006600"/>
                </a:lnTo>
                <a:lnTo>
                  <a:pt x="1971040" y="2009140"/>
                </a:lnTo>
                <a:lnTo>
                  <a:pt x="2009140" y="2009140"/>
                </a:lnTo>
                <a:lnTo>
                  <a:pt x="2006600" y="2006600"/>
                </a:lnTo>
                <a:close/>
              </a:path>
              <a:path w="2320290" h="2320290">
                <a:moveTo>
                  <a:pt x="2004060" y="2004060"/>
                </a:moveTo>
                <a:lnTo>
                  <a:pt x="1965960" y="2004060"/>
                </a:lnTo>
                <a:lnTo>
                  <a:pt x="1967230" y="2005330"/>
                </a:lnTo>
                <a:lnTo>
                  <a:pt x="2005330" y="2005330"/>
                </a:lnTo>
                <a:lnTo>
                  <a:pt x="2004060" y="2004060"/>
                </a:lnTo>
                <a:close/>
              </a:path>
              <a:path w="2320290" h="2320290">
                <a:moveTo>
                  <a:pt x="2000250" y="2000250"/>
                </a:moveTo>
                <a:lnTo>
                  <a:pt x="1962150" y="2000250"/>
                </a:lnTo>
                <a:lnTo>
                  <a:pt x="1964690" y="2002790"/>
                </a:lnTo>
                <a:lnTo>
                  <a:pt x="2002790" y="2002790"/>
                </a:lnTo>
                <a:lnTo>
                  <a:pt x="2000250" y="2000250"/>
                </a:lnTo>
                <a:close/>
              </a:path>
              <a:path w="2320290" h="2320290">
                <a:moveTo>
                  <a:pt x="1997710" y="1997710"/>
                </a:moveTo>
                <a:lnTo>
                  <a:pt x="1959610" y="1997710"/>
                </a:lnTo>
                <a:lnTo>
                  <a:pt x="1960880" y="1998980"/>
                </a:lnTo>
                <a:lnTo>
                  <a:pt x="1998980" y="1998980"/>
                </a:lnTo>
                <a:lnTo>
                  <a:pt x="1997710" y="1997710"/>
                </a:lnTo>
                <a:close/>
              </a:path>
              <a:path w="2320290" h="2320290">
                <a:moveTo>
                  <a:pt x="1993900" y="1993900"/>
                </a:moveTo>
                <a:lnTo>
                  <a:pt x="1955800" y="1993900"/>
                </a:lnTo>
                <a:lnTo>
                  <a:pt x="1958340" y="1996440"/>
                </a:lnTo>
                <a:lnTo>
                  <a:pt x="1996440" y="1996440"/>
                </a:lnTo>
                <a:lnTo>
                  <a:pt x="1993900" y="1993900"/>
                </a:lnTo>
                <a:close/>
              </a:path>
              <a:path w="2320290" h="2320290">
                <a:moveTo>
                  <a:pt x="1991360" y="1991360"/>
                </a:moveTo>
                <a:lnTo>
                  <a:pt x="1953260" y="1991360"/>
                </a:lnTo>
                <a:lnTo>
                  <a:pt x="1954530" y="1992630"/>
                </a:lnTo>
                <a:lnTo>
                  <a:pt x="1992630" y="1992630"/>
                </a:lnTo>
                <a:lnTo>
                  <a:pt x="1991360" y="1991360"/>
                </a:lnTo>
                <a:close/>
              </a:path>
              <a:path w="2320290" h="2320290">
                <a:moveTo>
                  <a:pt x="1987550" y="1987550"/>
                </a:moveTo>
                <a:lnTo>
                  <a:pt x="1949450" y="1987550"/>
                </a:lnTo>
                <a:lnTo>
                  <a:pt x="1951990" y="1990090"/>
                </a:lnTo>
                <a:lnTo>
                  <a:pt x="1990090" y="1990090"/>
                </a:lnTo>
                <a:lnTo>
                  <a:pt x="1987550" y="1987550"/>
                </a:lnTo>
                <a:close/>
              </a:path>
              <a:path w="2320290" h="2320290">
                <a:moveTo>
                  <a:pt x="1985010" y="1985010"/>
                </a:moveTo>
                <a:lnTo>
                  <a:pt x="1946910" y="1985010"/>
                </a:lnTo>
                <a:lnTo>
                  <a:pt x="1948180" y="1986280"/>
                </a:lnTo>
                <a:lnTo>
                  <a:pt x="1986280" y="1986280"/>
                </a:lnTo>
                <a:lnTo>
                  <a:pt x="1985010" y="1985010"/>
                </a:lnTo>
                <a:close/>
              </a:path>
              <a:path w="2320290" h="2320290">
                <a:moveTo>
                  <a:pt x="1981200" y="1981200"/>
                </a:moveTo>
                <a:lnTo>
                  <a:pt x="1943100" y="1981200"/>
                </a:lnTo>
                <a:lnTo>
                  <a:pt x="1945640" y="1983740"/>
                </a:lnTo>
                <a:lnTo>
                  <a:pt x="1983740" y="1983740"/>
                </a:lnTo>
                <a:lnTo>
                  <a:pt x="1981200" y="1981200"/>
                </a:lnTo>
                <a:close/>
              </a:path>
              <a:path w="2320290" h="2320290">
                <a:moveTo>
                  <a:pt x="1978660" y="1978660"/>
                </a:moveTo>
                <a:lnTo>
                  <a:pt x="1940560" y="1978660"/>
                </a:lnTo>
                <a:lnTo>
                  <a:pt x="1941830" y="1979930"/>
                </a:lnTo>
                <a:lnTo>
                  <a:pt x="1979930" y="1979930"/>
                </a:lnTo>
                <a:lnTo>
                  <a:pt x="1978660" y="1978660"/>
                </a:lnTo>
                <a:close/>
              </a:path>
              <a:path w="2320290" h="2320290">
                <a:moveTo>
                  <a:pt x="1974850" y="1974850"/>
                </a:moveTo>
                <a:lnTo>
                  <a:pt x="1936750" y="1974850"/>
                </a:lnTo>
                <a:lnTo>
                  <a:pt x="1939290" y="1977390"/>
                </a:lnTo>
                <a:lnTo>
                  <a:pt x="1977390" y="1977390"/>
                </a:lnTo>
                <a:lnTo>
                  <a:pt x="1974850" y="1974850"/>
                </a:lnTo>
                <a:close/>
              </a:path>
              <a:path w="2320290" h="2320290">
                <a:moveTo>
                  <a:pt x="1972310" y="1972310"/>
                </a:moveTo>
                <a:lnTo>
                  <a:pt x="1934210" y="1972310"/>
                </a:lnTo>
                <a:lnTo>
                  <a:pt x="1935480" y="1973580"/>
                </a:lnTo>
                <a:lnTo>
                  <a:pt x="1973580" y="1973580"/>
                </a:lnTo>
                <a:lnTo>
                  <a:pt x="1972310" y="1972310"/>
                </a:lnTo>
                <a:close/>
              </a:path>
              <a:path w="2320290" h="2320290">
                <a:moveTo>
                  <a:pt x="1968500" y="1968500"/>
                </a:moveTo>
                <a:lnTo>
                  <a:pt x="1930400" y="1968500"/>
                </a:lnTo>
                <a:lnTo>
                  <a:pt x="1932940" y="1971040"/>
                </a:lnTo>
                <a:lnTo>
                  <a:pt x="1971040" y="1971040"/>
                </a:lnTo>
                <a:lnTo>
                  <a:pt x="1968500" y="1968500"/>
                </a:lnTo>
                <a:close/>
              </a:path>
              <a:path w="2320290" h="2320290">
                <a:moveTo>
                  <a:pt x="1965960" y="1965960"/>
                </a:moveTo>
                <a:lnTo>
                  <a:pt x="1927860" y="1965960"/>
                </a:lnTo>
                <a:lnTo>
                  <a:pt x="1929130" y="1967230"/>
                </a:lnTo>
                <a:lnTo>
                  <a:pt x="1967230" y="1967230"/>
                </a:lnTo>
                <a:lnTo>
                  <a:pt x="1965960" y="1965960"/>
                </a:lnTo>
                <a:close/>
              </a:path>
              <a:path w="2320290" h="2320290">
                <a:moveTo>
                  <a:pt x="1959610" y="1959610"/>
                </a:moveTo>
                <a:lnTo>
                  <a:pt x="1921509" y="1959610"/>
                </a:lnTo>
                <a:lnTo>
                  <a:pt x="1926590" y="1964690"/>
                </a:lnTo>
                <a:lnTo>
                  <a:pt x="1964690" y="1964690"/>
                </a:lnTo>
                <a:lnTo>
                  <a:pt x="1959610" y="1959610"/>
                </a:lnTo>
                <a:close/>
              </a:path>
              <a:path w="2320290" h="2320290">
                <a:moveTo>
                  <a:pt x="1953260" y="1953260"/>
                </a:moveTo>
                <a:lnTo>
                  <a:pt x="1915159" y="1953260"/>
                </a:lnTo>
                <a:lnTo>
                  <a:pt x="1920240" y="1958340"/>
                </a:lnTo>
                <a:lnTo>
                  <a:pt x="1958340" y="1958340"/>
                </a:lnTo>
                <a:lnTo>
                  <a:pt x="1953260" y="1953260"/>
                </a:lnTo>
                <a:close/>
              </a:path>
              <a:path w="2320290" h="2320290">
                <a:moveTo>
                  <a:pt x="1946910" y="1946910"/>
                </a:moveTo>
                <a:lnTo>
                  <a:pt x="1908810" y="1946910"/>
                </a:lnTo>
                <a:lnTo>
                  <a:pt x="1913890" y="1951990"/>
                </a:lnTo>
                <a:lnTo>
                  <a:pt x="1951990" y="1951990"/>
                </a:lnTo>
                <a:lnTo>
                  <a:pt x="1946910" y="1946910"/>
                </a:lnTo>
                <a:close/>
              </a:path>
              <a:path w="2320290" h="2320290">
                <a:moveTo>
                  <a:pt x="1940560" y="1940560"/>
                </a:moveTo>
                <a:lnTo>
                  <a:pt x="1902460" y="1940560"/>
                </a:lnTo>
                <a:lnTo>
                  <a:pt x="1907539" y="1945640"/>
                </a:lnTo>
                <a:lnTo>
                  <a:pt x="1945640" y="1945640"/>
                </a:lnTo>
                <a:lnTo>
                  <a:pt x="1940560" y="1940560"/>
                </a:lnTo>
                <a:close/>
              </a:path>
              <a:path w="2320290" h="2320290">
                <a:moveTo>
                  <a:pt x="1934209" y="1934209"/>
                </a:moveTo>
                <a:lnTo>
                  <a:pt x="1896109" y="1934209"/>
                </a:lnTo>
                <a:lnTo>
                  <a:pt x="1901190" y="1939290"/>
                </a:lnTo>
                <a:lnTo>
                  <a:pt x="1939290" y="1939290"/>
                </a:lnTo>
                <a:lnTo>
                  <a:pt x="1934209" y="1934209"/>
                </a:lnTo>
                <a:close/>
              </a:path>
              <a:path w="2320290" h="2320290">
                <a:moveTo>
                  <a:pt x="1927859" y="1927860"/>
                </a:moveTo>
                <a:lnTo>
                  <a:pt x="1889759" y="1927860"/>
                </a:lnTo>
                <a:lnTo>
                  <a:pt x="1894840" y="1932940"/>
                </a:lnTo>
                <a:lnTo>
                  <a:pt x="1932939" y="1932940"/>
                </a:lnTo>
                <a:lnTo>
                  <a:pt x="1927859" y="1927860"/>
                </a:lnTo>
                <a:close/>
              </a:path>
              <a:path w="2320290" h="2320290">
                <a:moveTo>
                  <a:pt x="1921509" y="1921510"/>
                </a:moveTo>
                <a:lnTo>
                  <a:pt x="1883409" y="1921510"/>
                </a:lnTo>
                <a:lnTo>
                  <a:pt x="1888490" y="1926590"/>
                </a:lnTo>
                <a:lnTo>
                  <a:pt x="1926590" y="1926590"/>
                </a:lnTo>
                <a:lnTo>
                  <a:pt x="1921509" y="1921510"/>
                </a:lnTo>
                <a:close/>
              </a:path>
              <a:path w="2320290" h="2320290">
                <a:moveTo>
                  <a:pt x="1916430" y="1916430"/>
                </a:moveTo>
                <a:lnTo>
                  <a:pt x="1878330" y="1916430"/>
                </a:lnTo>
                <a:lnTo>
                  <a:pt x="1882140" y="1920240"/>
                </a:lnTo>
                <a:lnTo>
                  <a:pt x="1920239" y="1920240"/>
                </a:lnTo>
                <a:lnTo>
                  <a:pt x="1916430" y="1916430"/>
                </a:lnTo>
                <a:close/>
              </a:path>
              <a:path w="2320290" h="2320290">
                <a:moveTo>
                  <a:pt x="1910080" y="1910080"/>
                </a:moveTo>
                <a:lnTo>
                  <a:pt x="1871980" y="1910080"/>
                </a:lnTo>
                <a:lnTo>
                  <a:pt x="1877060" y="1915160"/>
                </a:lnTo>
                <a:lnTo>
                  <a:pt x="1915160" y="1915160"/>
                </a:lnTo>
                <a:lnTo>
                  <a:pt x="1910080" y="1910080"/>
                </a:lnTo>
                <a:close/>
              </a:path>
              <a:path w="2320290" h="2320290">
                <a:moveTo>
                  <a:pt x="1903730" y="1903730"/>
                </a:moveTo>
                <a:lnTo>
                  <a:pt x="1865630" y="1903730"/>
                </a:lnTo>
                <a:lnTo>
                  <a:pt x="1870709" y="1908810"/>
                </a:lnTo>
                <a:lnTo>
                  <a:pt x="1908810" y="1908810"/>
                </a:lnTo>
                <a:lnTo>
                  <a:pt x="1903730" y="1903730"/>
                </a:lnTo>
                <a:close/>
              </a:path>
              <a:path w="2320290" h="2320290">
                <a:moveTo>
                  <a:pt x="1897380" y="1897380"/>
                </a:moveTo>
                <a:lnTo>
                  <a:pt x="1859280" y="1897380"/>
                </a:lnTo>
                <a:lnTo>
                  <a:pt x="1864360" y="1902460"/>
                </a:lnTo>
                <a:lnTo>
                  <a:pt x="1902460" y="1902460"/>
                </a:lnTo>
                <a:lnTo>
                  <a:pt x="1897380" y="1897380"/>
                </a:lnTo>
                <a:close/>
              </a:path>
              <a:path w="2320290" h="2320290">
                <a:moveTo>
                  <a:pt x="1891030" y="1891030"/>
                </a:moveTo>
                <a:lnTo>
                  <a:pt x="1852930" y="1891030"/>
                </a:lnTo>
                <a:lnTo>
                  <a:pt x="1858010" y="1896110"/>
                </a:lnTo>
                <a:lnTo>
                  <a:pt x="1896110" y="1896110"/>
                </a:lnTo>
                <a:lnTo>
                  <a:pt x="1891030" y="1891030"/>
                </a:lnTo>
                <a:close/>
              </a:path>
              <a:path w="2320290" h="2320290">
                <a:moveTo>
                  <a:pt x="1884680" y="1884680"/>
                </a:moveTo>
                <a:lnTo>
                  <a:pt x="1846580" y="1884680"/>
                </a:lnTo>
                <a:lnTo>
                  <a:pt x="1851659" y="1889760"/>
                </a:lnTo>
                <a:lnTo>
                  <a:pt x="1889760" y="1889760"/>
                </a:lnTo>
                <a:lnTo>
                  <a:pt x="1884680" y="1884680"/>
                </a:lnTo>
                <a:close/>
              </a:path>
              <a:path w="2320290" h="2320290">
                <a:moveTo>
                  <a:pt x="1878330" y="1878330"/>
                </a:moveTo>
                <a:lnTo>
                  <a:pt x="1840230" y="1878330"/>
                </a:lnTo>
                <a:lnTo>
                  <a:pt x="1845310" y="1883410"/>
                </a:lnTo>
                <a:lnTo>
                  <a:pt x="1883410" y="1883410"/>
                </a:lnTo>
                <a:lnTo>
                  <a:pt x="1878330" y="1878330"/>
                </a:lnTo>
                <a:close/>
              </a:path>
              <a:path w="2320290" h="2320290">
                <a:moveTo>
                  <a:pt x="1871980" y="1871980"/>
                </a:moveTo>
                <a:lnTo>
                  <a:pt x="1833880" y="1871980"/>
                </a:lnTo>
                <a:lnTo>
                  <a:pt x="1838960" y="1877060"/>
                </a:lnTo>
                <a:lnTo>
                  <a:pt x="1877060" y="1877060"/>
                </a:lnTo>
                <a:lnTo>
                  <a:pt x="1871980" y="1871980"/>
                </a:lnTo>
                <a:close/>
              </a:path>
              <a:path w="2320290" h="2320290">
                <a:moveTo>
                  <a:pt x="1865630" y="1865630"/>
                </a:moveTo>
                <a:lnTo>
                  <a:pt x="1827530" y="1865630"/>
                </a:lnTo>
                <a:lnTo>
                  <a:pt x="1832610" y="1870710"/>
                </a:lnTo>
                <a:lnTo>
                  <a:pt x="1870710" y="1870710"/>
                </a:lnTo>
                <a:lnTo>
                  <a:pt x="1865630" y="1865630"/>
                </a:lnTo>
                <a:close/>
              </a:path>
              <a:path w="2320290" h="2320290">
                <a:moveTo>
                  <a:pt x="1859280" y="1859280"/>
                </a:moveTo>
                <a:lnTo>
                  <a:pt x="1821180" y="1859280"/>
                </a:lnTo>
                <a:lnTo>
                  <a:pt x="1826260" y="1864360"/>
                </a:lnTo>
                <a:lnTo>
                  <a:pt x="1864360" y="1864360"/>
                </a:lnTo>
                <a:lnTo>
                  <a:pt x="1859280" y="1859280"/>
                </a:lnTo>
                <a:close/>
              </a:path>
              <a:path w="2320290" h="2320290">
                <a:moveTo>
                  <a:pt x="1852930" y="1852930"/>
                </a:moveTo>
                <a:lnTo>
                  <a:pt x="1814830" y="1852930"/>
                </a:lnTo>
                <a:lnTo>
                  <a:pt x="1819910" y="1858010"/>
                </a:lnTo>
                <a:lnTo>
                  <a:pt x="1858010" y="1858010"/>
                </a:lnTo>
                <a:lnTo>
                  <a:pt x="1852930" y="1852930"/>
                </a:lnTo>
                <a:close/>
              </a:path>
              <a:path w="2320290" h="2320290">
                <a:moveTo>
                  <a:pt x="1846580" y="1846580"/>
                </a:moveTo>
                <a:lnTo>
                  <a:pt x="1808480" y="1846580"/>
                </a:lnTo>
                <a:lnTo>
                  <a:pt x="1813560" y="1851660"/>
                </a:lnTo>
                <a:lnTo>
                  <a:pt x="1851660" y="1851660"/>
                </a:lnTo>
                <a:lnTo>
                  <a:pt x="1846580" y="1846580"/>
                </a:lnTo>
                <a:close/>
              </a:path>
              <a:path w="2320290" h="2320290">
                <a:moveTo>
                  <a:pt x="1840230" y="1840230"/>
                </a:moveTo>
                <a:lnTo>
                  <a:pt x="1802130" y="1840230"/>
                </a:lnTo>
                <a:lnTo>
                  <a:pt x="1807210" y="1845310"/>
                </a:lnTo>
                <a:lnTo>
                  <a:pt x="1845309" y="1845310"/>
                </a:lnTo>
                <a:lnTo>
                  <a:pt x="1840230" y="1840230"/>
                </a:lnTo>
                <a:close/>
              </a:path>
              <a:path w="2320290" h="2320290">
                <a:moveTo>
                  <a:pt x="1833880" y="1833880"/>
                </a:moveTo>
                <a:lnTo>
                  <a:pt x="1795780" y="1833880"/>
                </a:lnTo>
                <a:lnTo>
                  <a:pt x="1800860" y="1838960"/>
                </a:lnTo>
                <a:lnTo>
                  <a:pt x="1838960" y="1838960"/>
                </a:lnTo>
                <a:lnTo>
                  <a:pt x="1833880" y="1833880"/>
                </a:lnTo>
                <a:close/>
              </a:path>
              <a:path w="2320290" h="2320290">
                <a:moveTo>
                  <a:pt x="1827530" y="1827530"/>
                </a:moveTo>
                <a:lnTo>
                  <a:pt x="1789430" y="1827530"/>
                </a:lnTo>
                <a:lnTo>
                  <a:pt x="1794510" y="1832610"/>
                </a:lnTo>
                <a:lnTo>
                  <a:pt x="1832610" y="1832610"/>
                </a:lnTo>
                <a:lnTo>
                  <a:pt x="1827530" y="1827530"/>
                </a:lnTo>
                <a:close/>
              </a:path>
              <a:path w="2320290" h="2320290">
                <a:moveTo>
                  <a:pt x="1821180" y="1821180"/>
                </a:moveTo>
                <a:lnTo>
                  <a:pt x="1783080" y="1821180"/>
                </a:lnTo>
                <a:lnTo>
                  <a:pt x="1788160" y="1826260"/>
                </a:lnTo>
                <a:lnTo>
                  <a:pt x="1826260" y="1826260"/>
                </a:lnTo>
                <a:lnTo>
                  <a:pt x="1821180" y="1821180"/>
                </a:lnTo>
                <a:close/>
              </a:path>
              <a:path w="2320290" h="2320290">
                <a:moveTo>
                  <a:pt x="1814830" y="1814830"/>
                </a:moveTo>
                <a:lnTo>
                  <a:pt x="1776730" y="1814830"/>
                </a:lnTo>
                <a:lnTo>
                  <a:pt x="1781810" y="1819910"/>
                </a:lnTo>
                <a:lnTo>
                  <a:pt x="1819910" y="1819910"/>
                </a:lnTo>
                <a:lnTo>
                  <a:pt x="1814830" y="1814830"/>
                </a:lnTo>
                <a:close/>
              </a:path>
              <a:path w="2320290" h="2320290">
                <a:moveTo>
                  <a:pt x="1808480" y="1808480"/>
                </a:moveTo>
                <a:lnTo>
                  <a:pt x="1770380" y="1808480"/>
                </a:lnTo>
                <a:lnTo>
                  <a:pt x="1775459" y="1813560"/>
                </a:lnTo>
                <a:lnTo>
                  <a:pt x="1813560" y="1813560"/>
                </a:lnTo>
                <a:lnTo>
                  <a:pt x="1808480" y="1808480"/>
                </a:lnTo>
                <a:close/>
              </a:path>
              <a:path w="2320290" h="2320290">
                <a:moveTo>
                  <a:pt x="1802130" y="1802130"/>
                </a:moveTo>
                <a:lnTo>
                  <a:pt x="1764030" y="1802130"/>
                </a:lnTo>
                <a:lnTo>
                  <a:pt x="1769110" y="1807210"/>
                </a:lnTo>
                <a:lnTo>
                  <a:pt x="1807210" y="1807210"/>
                </a:lnTo>
                <a:lnTo>
                  <a:pt x="1802130" y="1802130"/>
                </a:lnTo>
                <a:close/>
              </a:path>
              <a:path w="2320290" h="2320290">
                <a:moveTo>
                  <a:pt x="1795780" y="1795780"/>
                </a:moveTo>
                <a:lnTo>
                  <a:pt x="1757680" y="1795780"/>
                </a:lnTo>
                <a:lnTo>
                  <a:pt x="1762760" y="1800860"/>
                </a:lnTo>
                <a:lnTo>
                  <a:pt x="1800860" y="1800860"/>
                </a:lnTo>
                <a:lnTo>
                  <a:pt x="1795780" y="1795780"/>
                </a:lnTo>
                <a:close/>
              </a:path>
              <a:path w="2320290" h="2320290">
                <a:moveTo>
                  <a:pt x="1789430" y="1789430"/>
                </a:moveTo>
                <a:lnTo>
                  <a:pt x="1751330" y="1789430"/>
                </a:lnTo>
                <a:lnTo>
                  <a:pt x="1756410" y="1794510"/>
                </a:lnTo>
                <a:lnTo>
                  <a:pt x="1794510" y="1794510"/>
                </a:lnTo>
                <a:lnTo>
                  <a:pt x="1789430" y="1789430"/>
                </a:lnTo>
                <a:close/>
              </a:path>
              <a:path w="2320290" h="2320290">
                <a:moveTo>
                  <a:pt x="1783080" y="1783080"/>
                </a:moveTo>
                <a:lnTo>
                  <a:pt x="1744980" y="1783080"/>
                </a:lnTo>
                <a:lnTo>
                  <a:pt x="1750059" y="1788160"/>
                </a:lnTo>
                <a:lnTo>
                  <a:pt x="1788160" y="1788160"/>
                </a:lnTo>
                <a:lnTo>
                  <a:pt x="1783080" y="1783080"/>
                </a:lnTo>
                <a:close/>
              </a:path>
              <a:path w="2320290" h="2320290">
                <a:moveTo>
                  <a:pt x="1776730" y="1776730"/>
                </a:moveTo>
                <a:lnTo>
                  <a:pt x="1738630" y="1776730"/>
                </a:lnTo>
                <a:lnTo>
                  <a:pt x="1743710" y="1781810"/>
                </a:lnTo>
                <a:lnTo>
                  <a:pt x="1781810" y="1781810"/>
                </a:lnTo>
                <a:lnTo>
                  <a:pt x="1776730" y="1776730"/>
                </a:lnTo>
                <a:close/>
              </a:path>
              <a:path w="2320290" h="2320290">
                <a:moveTo>
                  <a:pt x="1770380" y="1770380"/>
                </a:moveTo>
                <a:lnTo>
                  <a:pt x="1732280" y="1770380"/>
                </a:lnTo>
                <a:lnTo>
                  <a:pt x="1737360" y="1775460"/>
                </a:lnTo>
                <a:lnTo>
                  <a:pt x="1775460" y="1775460"/>
                </a:lnTo>
                <a:lnTo>
                  <a:pt x="1770380" y="1770380"/>
                </a:lnTo>
                <a:close/>
              </a:path>
              <a:path w="2320290" h="2320290">
                <a:moveTo>
                  <a:pt x="1764030" y="1764030"/>
                </a:moveTo>
                <a:lnTo>
                  <a:pt x="1725930" y="1764030"/>
                </a:lnTo>
                <a:lnTo>
                  <a:pt x="1731010" y="1769110"/>
                </a:lnTo>
                <a:lnTo>
                  <a:pt x="1769110" y="1769110"/>
                </a:lnTo>
                <a:lnTo>
                  <a:pt x="1764030" y="1764030"/>
                </a:lnTo>
                <a:close/>
              </a:path>
              <a:path w="2320290" h="2320290">
                <a:moveTo>
                  <a:pt x="1757680" y="1757680"/>
                </a:moveTo>
                <a:lnTo>
                  <a:pt x="1719580" y="1757680"/>
                </a:lnTo>
                <a:lnTo>
                  <a:pt x="1724660" y="1762760"/>
                </a:lnTo>
                <a:lnTo>
                  <a:pt x="1762760" y="1762760"/>
                </a:lnTo>
                <a:lnTo>
                  <a:pt x="1757680" y="1757680"/>
                </a:lnTo>
                <a:close/>
              </a:path>
              <a:path w="2320290" h="2320290">
                <a:moveTo>
                  <a:pt x="1751330" y="1751330"/>
                </a:moveTo>
                <a:lnTo>
                  <a:pt x="1713230" y="1751330"/>
                </a:lnTo>
                <a:lnTo>
                  <a:pt x="1718310" y="1756410"/>
                </a:lnTo>
                <a:lnTo>
                  <a:pt x="1756410" y="1756410"/>
                </a:lnTo>
                <a:lnTo>
                  <a:pt x="1751330" y="1751330"/>
                </a:lnTo>
                <a:close/>
              </a:path>
              <a:path w="2320290" h="2320290">
                <a:moveTo>
                  <a:pt x="1744980" y="1744980"/>
                </a:moveTo>
                <a:lnTo>
                  <a:pt x="1706880" y="1744980"/>
                </a:lnTo>
                <a:lnTo>
                  <a:pt x="1711960" y="1750060"/>
                </a:lnTo>
                <a:lnTo>
                  <a:pt x="1750060" y="1750060"/>
                </a:lnTo>
                <a:lnTo>
                  <a:pt x="1744980" y="1744980"/>
                </a:lnTo>
                <a:close/>
              </a:path>
              <a:path w="2320290" h="2320290">
                <a:moveTo>
                  <a:pt x="1738630" y="1738630"/>
                </a:moveTo>
                <a:lnTo>
                  <a:pt x="1700530" y="1738630"/>
                </a:lnTo>
                <a:lnTo>
                  <a:pt x="1705610" y="1743710"/>
                </a:lnTo>
                <a:lnTo>
                  <a:pt x="1743710" y="1743710"/>
                </a:lnTo>
                <a:lnTo>
                  <a:pt x="1738630" y="1738630"/>
                </a:lnTo>
                <a:close/>
              </a:path>
              <a:path w="2320290" h="2320290">
                <a:moveTo>
                  <a:pt x="1732280" y="1732280"/>
                </a:moveTo>
                <a:lnTo>
                  <a:pt x="1694180" y="1732280"/>
                </a:lnTo>
                <a:lnTo>
                  <a:pt x="1699260" y="1737360"/>
                </a:lnTo>
                <a:lnTo>
                  <a:pt x="1737360" y="1737360"/>
                </a:lnTo>
                <a:lnTo>
                  <a:pt x="1732280" y="1732280"/>
                </a:lnTo>
                <a:close/>
              </a:path>
              <a:path w="2320290" h="2320290">
                <a:moveTo>
                  <a:pt x="1725930" y="1725930"/>
                </a:moveTo>
                <a:lnTo>
                  <a:pt x="1687830" y="1725930"/>
                </a:lnTo>
                <a:lnTo>
                  <a:pt x="1692910" y="1731010"/>
                </a:lnTo>
                <a:lnTo>
                  <a:pt x="1731010" y="1731010"/>
                </a:lnTo>
                <a:lnTo>
                  <a:pt x="1725930" y="1725930"/>
                </a:lnTo>
                <a:close/>
              </a:path>
              <a:path w="2320290" h="2320290">
                <a:moveTo>
                  <a:pt x="1719580" y="1719580"/>
                </a:moveTo>
                <a:lnTo>
                  <a:pt x="1681480" y="1719580"/>
                </a:lnTo>
                <a:lnTo>
                  <a:pt x="1686559" y="1724660"/>
                </a:lnTo>
                <a:lnTo>
                  <a:pt x="1724660" y="1724660"/>
                </a:lnTo>
                <a:lnTo>
                  <a:pt x="1719580" y="1719580"/>
                </a:lnTo>
                <a:close/>
              </a:path>
              <a:path w="2320290" h="2320290">
                <a:moveTo>
                  <a:pt x="1511300" y="1511300"/>
                </a:moveTo>
                <a:lnTo>
                  <a:pt x="1473200" y="1511300"/>
                </a:lnTo>
                <a:lnTo>
                  <a:pt x="1680210" y="1718310"/>
                </a:lnTo>
                <a:lnTo>
                  <a:pt x="1718310" y="1718310"/>
                </a:lnTo>
                <a:lnTo>
                  <a:pt x="1511300" y="1511300"/>
                </a:lnTo>
                <a:close/>
              </a:path>
            </a:pathLst>
          </a:custGeom>
          <a:solidFill>
            <a:srgbClr val="0042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4" name="bg object 34"/>
          <p:cNvSpPr/>
          <p:nvPr/>
        </p:nvSpPr>
        <p:spPr>
          <a:xfrm>
            <a:off x="0" y="4570729"/>
            <a:ext cx="3042920" cy="2282190"/>
          </a:xfrm>
          <a:custGeom>
            <a:avLst/>
            <a:gdLst/>
            <a:ahLst/>
            <a:cxnLst/>
            <a:rect l="l" t="t" r="r" b="b"/>
            <a:pathLst>
              <a:path w="2282190" h="2282190">
                <a:moveTo>
                  <a:pt x="0" y="0"/>
                </a:moveTo>
                <a:lnTo>
                  <a:pt x="0" y="3810"/>
                </a:lnTo>
                <a:lnTo>
                  <a:pt x="3809" y="3810"/>
                </a:lnTo>
                <a:lnTo>
                  <a:pt x="0" y="0"/>
                </a:lnTo>
                <a:close/>
              </a:path>
              <a:path w="2282190" h="2282190">
                <a:moveTo>
                  <a:pt x="3810" y="3810"/>
                </a:moveTo>
                <a:lnTo>
                  <a:pt x="0" y="3810"/>
                </a:lnTo>
                <a:lnTo>
                  <a:pt x="0" y="10159"/>
                </a:lnTo>
                <a:lnTo>
                  <a:pt x="10159" y="10159"/>
                </a:lnTo>
                <a:lnTo>
                  <a:pt x="3810" y="3810"/>
                </a:lnTo>
                <a:close/>
              </a:path>
              <a:path w="2282190" h="2282190">
                <a:moveTo>
                  <a:pt x="10159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16509" y="16510"/>
                </a:lnTo>
                <a:lnTo>
                  <a:pt x="10159" y="10160"/>
                </a:lnTo>
                <a:close/>
              </a:path>
              <a:path w="2282190" h="2282190">
                <a:moveTo>
                  <a:pt x="1651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22859" y="22860"/>
                </a:lnTo>
                <a:lnTo>
                  <a:pt x="16510" y="16510"/>
                </a:lnTo>
                <a:close/>
              </a:path>
              <a:path w="2282190" h="2282190">
                <a:moveTo>
                  <a:pt x="2286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29209" y="29210"/>
                </a:lnTo>
                <a:lnTo>
                  <a:pt x="22860" y="22860"/>
                </a:lnTo>
                <a:close/>
              </a:path>
              <a:path w="2282190" h="2282190">
                <a:moveTo>
                  <a:pt x="2921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35559" y="35560"/>
                </a:lnTo>
                <a:lnTo>
                  <a:pt x="29210" y="29210"/>
                </a:lnTo>
                <a:close/>
              </a:path>
              <a:path w="2282190" h="2282190">
                <a:moveTo>
                  <a:pt x="35560" y="35560"/>
                </a:moveTo>
                <a:lnTo>
                  <a:pt x="0" y="35560"/>
                </a:lnTo>
                <a:lnTo>
                  <a:pt x="0" y="38100"/>
                </a:lnTo>
                <a:lnTo>
                  <a:pt x="3809" y="41910"/>
                </a:lnTo>
                <a:lnTo>
                  <a:pt x="41909" y="41910"/>
                </a:lnTo>
                <a:lnTo>
                  <a:pt x="35560" y="35560"/>
                </a:lnTo>
                <a:close/>
              </a:path>
              <a:path w="2282190" h="2282190">
                <a:moveTo>
                  <a:pt x="41910" y="41910"/>
                </a:moveTo>
                <a:lnTo>
                  <a:pt x="3810" y="41910"/>
                </a:lnTo>
                <a:lnTo>
                  <a:pt x="10160" y="48260"/>
                </a:lnTo>
                <a:lnTo>
                  <a:pt x="48260" y="48260"/>
                </a:lnTo>
                <a:lnTo>
                  <a:pt x="41910" y="41910"/>
                </a:lnTo>
                <a:close/>
              </a:path>
              <a:path w="2282190" h="2282190">
                <a:moveTo>
                  <a:pt x="48260" y="48260"/>
                </a:moveTo>
                <a:lnTo>
                  <a:pt x="10160" y="48260"/>
                </a:lnTo>
                <a:lnTo>
                  <a:pt x="16510" y="54610"/>
                </a:lnTo>
                <a:lnTo>
                  <a:pt x="54609" y="54610"/>
                </a:lnTo>
                <a:lnTo>
                  <a:pt x="48260" y="48260"/>
                </a:lnTo>
                <a:close/>
              </a:path>
              <a:path w="2282190" h="2282190">
                <a:moveTo>
                  <a:pt x="54610" y="54610"/>
                </a:moveTo>
                <a:lnTo>
                  <a:pt x="16510" y="54610"/>
                </a:lnTo>
                <a:lnTo>
                  <a:pt x="22859" y="60959"/>
                </a:lnTo>
                <a:lnTo>
                  <a:pt x="60959" y="60959"/>
                </a:lnTo>
                <a:lnTo>
                  <a:pt x="54610" y="54610"/>
                </a:lnTo>
                <a:close/>
              </a:path>
              <a:path w="2282190" h="2282190">
                <a:moveTo>
                  <a:pt x="60960" y="60960"/>
                </a:moveTo>
                <a:lnTo>
                  <a:pt x="22860" y="60960"/>
                </a:lnTo>
                <a:lnTo>
                  <a:pt x="29209" y="67310"/>
                </a:lnTo>
                <a:lnTo>
                  <a:pt x="67309" y="67310"/>
                </a:lnTo>
                <a:lnTo>
                  <a:pt x="60960" y="60960"/>
                </a:lnTo>
                <a:close/>
              </a:path>
              <a:path w="2282190" h="2282190">
                <a:moveTo>
                  <a:pt x="67310" y="67310"/>
                </a:moveTo>
                <a:lnTo>
                  <a:pt x="29210" y="67310"/>
                </a:lnTo>
                <a:lnTo>
                  <a:pt x="35559" y="73660"/>
                </a:lnTo>
                <a:lnTo>
                  <a:pt x="73659" y="73660"/>
                </a:lnTo>
                <a:lnTo>
                  <a:pt x="67310" y="67310"/>
                </a:lnTo>
                <a:close/>
              </a:path>
              <a:path w="2282190" h="2282190">
                <a:moveTo>
                  <a:pt x="73660" y="73660"/>
                </a:moveTo>
                <a:lnTo>
                  <a:pt x="35560" y="73660"/>
                </a:lnTo>
                <a:lnTo>
                  <a:pt x="41909" y="80010"/>
                </a:lnTo>
                <a:lnTo>
                  <a:pt x="80009" y="80010"/>
                </a:lnTo>
                <a:lnTo>
                  <a:pt x="73660" y="73660"/>
                </a:lnTo>
                <a:close/>
              </a:path>
              <a:path w="2282190" h="2282190">
                <a:moveTo>
                  <a:pt x="80010" y="80010"/>
                </a:moveTo>
                <a:lnTo>
                  <a:pt x="41910" y="80010"/>
                </a:lnTo>
                <a:lnTo>
                  <a:pt x="48259" y="86360"/>
                </a:lnTo>
                <a:lnTo>
                  <a:pt x="86359" y="86360"/>
                </a:lnTo>
                <a:lnTo>
                  <a:pt x="80010" y="80010"/>
                </a:lnTo>
                <a:close/>
              </a:path>
              <a:path w="2282190" h="2282190">
                <a:moveTo>
                  <a:pt x="86360" y="86360"/>
                </a:moveTo>
                <a:lnTo>
                  <a:pt x="48260" y="86360"/>
                </a:lnTo>
                <a:lnTo>
                  <a:pt x="54609" y="92710"/>
                </a:lnTo>
                <a:lnTo>
                  <a:pt x="92709" y="92710"/>
                </a:lnTo>
                <a:lnTo>
                  <a:pt x="86360" y="86360"/>
                </a:lnTo>
                <a:close/>
              </a:path>
              <a:path w="2282190" h="2282190">
                <a:moveTo>
                  <a:pt x="92710" y="92710"/>
                </a:moveTo>
                <a:lnTo>
                  <a:pt x="54610" y="92710"/>
                </a:lnTo>
                <a:lnTo>
                  <a:pt x="60959" y="99059"/>
                </a:lnTo>
                <a:lnTo>
                  <a:pt x="99059" y="99059"/>
                </a:lnTo>
                <a:lnTo>
                  <a:pt x="92710" y="92710"/>
                </a:lnTo>
                <a:close/>
              </a:path>
              <a:path w="2282190" h="2282190">
                <a:moveTo>
                  <a:pt x="99060" y="99060"/>
                </a:moveTo>
                <a:lnTo>
                  <a:pt x="60960" y="99060"/>
                </a:lnTo>
                <a:lnTo>
                  <a:pt x="67309" y="105410"/>
                </a:lnTo>
                <a:lnTo>
                  <a:pt x="105409" y="105410"/>
                </a:lnTo>
                <a:lnTo>
                  <a:pt x="99060" y="99060"/>
                </a:lnTo>
                <a:close/>
              </a:path>
              <a:path w="2282190" h="2282190">
                <a:moveTo>
                  <a:pt x="105410" y="105410"/>
                </a:moveTo>
                <a:lnTo>
                  <a:pt x="67310" y="105410"/>
                </a:lnTo>
                <a:lnTo>
                  <a:pt x="86359" y="124460"/>
                </a:lnTo>
                <a:lnTo>
                  <a:pt x="124459" y="124460"/>
                </a:lnTo>
                <a:lnTo>
                  <a:pt x="105410" y="105410"/>
                </a:lnTo>
                <a:close/>
              </a:path>
              <a:path w="2282190" h="2282190">
                <a:moveTo>
                  <a:pt x="124460" y="124460"/>
                </a:moveTo>
                <a:lnTo>
                  <a:pt x="86360" y="124460"/>
                </a:lnTo>
                <a:lnTo>
                  <a:pt x="92709" y="130809"/>
                </a:lnTo>
                <a:lnTo>
                  <a:pt x="130809" y="130809"/>
                </a:lnTo>
                <a:lnTo>
                  <a:pt x="124460" y="124460"/>
                </a:lnTo>
                <a:close/>
              </a:path>
              <a:path w="2282190" h="2282190">
                <a:moveTo>
                  <a:pt x="130810" y="130810"/>
                </a:moveTo>
                <a:lnTo>
                  <a:pt x="92709" y="130810"/>
                </a:lnTo>
                <a:lnTo>
                  <a:pt x="99059" y="137159"/>
                </a:lnTo>
                <a:lnTo>
                  <a:pt x="137159" y="137159"/>
                </a:lnTo>
                <a:lnTo>
                  <a:pt x="130810" y="130810"/>
                </a:lnTo>
                <a:close/>
              </a:path>
              <a:path w="2282190" h="2282190">
                <a:moveTo>
                  <a:pt x="137160" y="137160"/>
                </a:moveTo>
                <a:lnTo>
                  <a:pt x="99060" y="137160"/>
                </a:lnTo>
                <a:lnTo>
                  <a:pt x="130810" y="168910"/>
                </a:lnTo>
                <a:lnTo>
                  <a:pt x="168910" y="168910"/>
                </a:lnTo>
                <a:lnTo>
                  <a:pt x="137160" y="137160"/>
                </a:lnTo>
                <a:close/>
              </a:path>
              <a:path w="2282190" h="2282190">
                <a:moveTo>
                  <a:pt x="168910" y="168910"/>
                </a:moveTo>
                <a:lnTo>
                  <a:pt x="130810" y="168910"/>
                </a:lnTo>
                <a:lnTo>
                  <a:pt x="137159" y="175260"/>
                </a:lnTo>
                <a:lnTo>
                  <a:pt x="175259" y="175260"/>
                </a:lnTo>
                <a:lnTo>
                  <a:pt x="168910" y="168910"/>
                </a:lnTo>
                <a:close/>
              </a:path>
              <a:path w="2282190" h="2282190">
                <a:moveTo>
                  <a:pt x="175260" y="175260"/>
                </a:moveTo>
                <a:lnTo>
                  <a:pt x="137160" y="175260"/>
                </a:lnTo>
                <a:lnTo>
                  <a:pt x="162560" y="200660"/>
                </a:lnTo>
                <a:lnTo>
                  <a:pt x="200660" y="200660"/>
                </a:lnTo>
                <a:lnTo>
                  <a:pt x="175260" y="175260"/>
                </a:lnTo>
                <a:close/>
              </a:path>
              <a:path w="2282190" h="2282190">
                <a:moveTo>
                  <a:pt x="200660" y="200660"/>
                </a:moveTo>
                <a:lnTo>
                  <a:pt x="162560" y="200660"/>
                </a:lnTo>
                <a:lnTo>
                  <a:pt x="168909" y="207010"/>
                </a:lnTo>
                <a:lnTo>
                  <a:pt x="207009" y="207010"/>
                </a:lnTo>
                <a:lnTo>
                  <a:pt x="200660" y="200660"/>
                </a:lnTo>
                <a:close/>
              </a:path>
              <a:path w="2282190" h="2282190">
                <a:moveTo>
                  <a:pt x="207010" y="207010"/>
                </a:moveTo>
                <a:lnTo>
                  <a:pt x="168910" y="207010"/>
                </a:lnTo>
                <a:lnTo>
                  <a:pt x="175260" y="213360"/>
                </a:lnTo>
                <a:lnTo>
                  <a:pt x="213360" y="213360"/>
                </a:lnTo>
                <a:lnTo>
                  <a:pt x="207010" y="207010"/>
                </a:lnTo>
                <a:close/>
              </a:path>
              <a:path w="2282190" h="2282190">
                <a:moveTo>
                  <a:pt x="213360" y="213360"/>
                </a:moveTo>
                <a:lnTo>
                  <a:pt x="175260" y="213360"/>
                </a:lnTo>
                <a:lnTo>
                  <a:pt x="181609" y="219709"/>
                </a:lnTo>
                <a:lnTo>
                  <a:pt x="219709" y="219709"/>
                </a:lnTo>
                <a:lnTo>
                  <a:pt x="213360" y="213360"/>
                </a:lnTo>
                <a:close/>
              </a:path>
              <a:path w="2282190" h="2282190">
                <a:moveTo>
                  <a:pt x="219710" y="219710"/>
                </a:moveTo>
                <a:lnTo>
                  <a:pt x="181610" y="219710"/>
                </a:lnTo>
                <a:lnTo>
                  <a:pt x="187960" y="226060"/>
                </a:lnTo>
                <a:lnTo>
                  <a:pt x="226059" y="226060"/>
                </a:lnTo>
                <a:lnTo>
                  <a:pt x="219710" y="219710"/>
                </a:lnTo>
                <a:close/>
              </a:path>
              <a:path w="2282190" h="2282190">
                <a:moveTo>
                  <a:pt x="226060" y="226060"/>
                </a:moveTo>
                <a:lnTo>
                  <a:pt x="187960" y="226060"/>
                </a:lnTo>
                <a:lnTo>
                  <a:pt x="194309" y="232410"/>
                </a:lnTo>
                <a:lnTo>
                  <a:pt x="232409" y="232410"/>
                </a:lnTo>
                <a:lnTo>
                  <a:pt x="226060" y="226060"/>
                </a:lnTo>
                <a:close/>
              </a:path>
              <a:path w="2282190" h="2282190">
                <a:moveTo>
                  <a:pt x="232410" y="232410"/>
                </a:moveTo>
                <a:lnTo>
                  <a:pt x="194310" y="232410"/>
                </a:lnTo>
                <a:lnTo>
                  <a:pt x="200659" y="238759"/>
                </a:lnTo>
                <a:lnTo>
                  <a:pt x="238759" y="238759"/>
                </a:lnTo>
                <a:lnTo>
                  <a:pt x="232410" y="232410"/>
                </a:lnTo>
                <a:close/>
              </a:path>
              <a:path w="2282190" h="2282190">
                <a:moveTo>
                  <a:pt x="238760" y="238760"/>
                </a:moveTo>
                <a:lnTo>
                  <a:pt x="200660" y="238760"/>
                </a:lnTo>
                <a:lnTo>
                  <a:pt x="207009" y="245110"/>
                </a:lnTo>
                <a:lnTo>
                  <a:pt x="245109" y="245110"/>
                </a:lnTo>
                <a:lnTo>
                  <a:pt x="238760" y="238760"/>
                </a:lnTo>
                <a:close/>
              </a:path>
              <a:path w="2282190" h="2282190">
                <a:moveTo>
                  <a:pt x="245110" y="245110"/>
                </a:moveTo>
                <a:lnTo>
                  <a:pt x="207010" y="245110"/>
                </a:lnTo>
                <a:lnTo>
                  <a:pt x="213359" y="251460"/>
                </a:lnTo>
                <a:lnTo>
                  <a:pt x="251459" y="251460"/>
                </a:lnTo>
                <a:lnTo>
                  <a:pt x="245110" y="245110"/>
                </a:lnTo>
                <a:close/>
              </a:path>
              <a:path w="2282190" h="2282190">
                <a:moveTo>
                  <a:pt x="251460" y="251460"/>
                </a:moveTo>
                <a:lnTo>
                  <a:pt x="213360" y="251460"/>
                </a:lnTo>
                <a:lnTo>
                  <a:pt x="219709" y="257809"/>
                </a:lnTo>
                <a:lnTo>
                  <a:pt x="257809" y="257809"/>
                </a:lnTo>
                <a:lnTo>
                  <a:pt x="251460" y="251460"/>
                </a:lnTo>
                <a:close/>
              </a:path>
              <a:path w="2282190" h="2282190">
                <a:moveTo>
                  <a:pt x="257810" y="257810"/>
                </a:moveTo>
                <a:lnTo>
                  <a:pt x="219710" y="257810"/>
                </a:lnTo>
                <a:lnTo>
                  <a:pt x="226059" y="264160"/>
                </a:lnTo>
                <a:lnTo>
                  <a:pt x="264159" y="264160"/>
                </a:lnTo>
                <a:lnTo>
                  <a:pt x="257810" y="257810"/>
                </a:lnTo>
                <a:close/>
              </a:path>
              <a:path w="2282190" h="2282190">
                <a:moveTo>
                  <a:pt x="264160" y="264160"/>
                </a:moveTo>
                <a:lnTo>
                  <a:pt x="226060" y="264160"/>
                </a:lnTo>
                <a:lnTo>
                  <a:pt x="232409" y="270509"/>
                </a:lnTo>
                <a:lnTo>
                  <a:pt x="270509" y="270509"/>
                </a:lnTo>
                <a:lnTo>
                  <a:pt x="264160" y="264160"/>
                </a:lnTo>
                <a:close/>
              </a:path>
              <a:path w="2282190" h="2282190">
                <a:moveTo>
                  <a:pt x="270510" y="270510"/>
                </a:moveTo>
                <a:lnTo>
                  <a:pt x="232410" y="270510"/>
                </a:lnTo>
                <a:lnTo>
                  <a:pt x="238759" y="276860"/>
                </a:lnTo>
                <a:lnTo>
                  <a:pt x="276859" y="276860"/>
                </a:lnTo>
                <a:lnTo>
                  <a:pt x="270510" y="270510"/>
                </a:lnTo>
                <a:close/>
              </a:path>
              <a:path w="2282190" h="2282190">
                <a:moveTo>
                  <a:pt x="276860" y="276860"/>
                </a:moveTo>
                <a:lnTo>
                  <a:pt x="238760" y="276860"/>
                </a:lnTo>
                <a:lnTo>
                  <a:pt x="245109" y="283210"/>
                </a:lnTo>
                <a:lnTo>
                  <a:pt x="283209" y="283210"/>
                </a:lnTo>
                <a:lnTo>
                  <a:pt x="276860" y="276860"/>
                </a:lnTo>
                <a:close/>
              </a:path>
              <a:path w="2282190" h="2282190">
                <a:moveTo>
                  <a:pt x="283210" y="283210"/>
                </a:moveTo>
                <a:lnTo>
                  <a:pt x="245110" y="283210"/>
                </a:lnTo>
                <a:lnTo>
                  <a:pt x="251459" y="289559"/>
                </a:lnTo>
                <a:lnTo>
                  <a:pt x="289559" y="289559"/>
                </a:lnTo>
                <a:lnTo>
                  <a:pt x="283210" y="283210"/>
                </a:lnTo>
                <a:close/>
              </a:path>
              <a:path w="2282190" h="2282190">
                <a:moveTo>
                  <a:pt x="289560" y="289560"/>
                </a:moveTo>
                <a:lnTo>
                  <a:pt x="251460" y="289560"/>
                </a:lnTo>
                <a:lnTo>
                  <a:pt x="264159" y="302260"/>
                </a:lnTo>
                <a:lnTo>
                  <a:pt x="302259" y="302260"/>
                </a:lnTo>
                <a:lnTo>
                  <a:pt x="289560" y="289560"/>
                </a:lnTo>
                <a:close/>
              </a:path>
              <a:path w="2282190" h="2282190">
                <a:moveTo>
                  <a:pt x="302260" y="302260"/>
                </a:moveTo>
                <a:lnTo>
                  <a:pt x="264160" y="302260"/>
                </a:lnTo>
                <a:lnTo>
                  <a:pt x="270509" y="308609"/>
                </a:lnTo>
                <a:lnTo>
                  <a:pt x="308609" y="308609"/>
                </a:lnTo>
                <a:lnTo>
                  <a:pt x="302260" y="302260"/>
                </a:lnTo>
                <a:close/>
              </a:path>
              <a:path w="2282190" h="2282190">
                <a:moveTo>
                  <a:pt x="308610" y="308610"/>
                </a:moveTo>
                <a:lnTo>
                  <a:pt x="270510" y="308610"/>
                </a:lnTo>
                <a:lnTo>
                  <a:pt x="276860" y="314960"/>
                </a:lnTo>
                <a:lnTo>
                  <a:pt x="314959" y="314960"/>
                </a:lnTo>
                <a:lnTo>
                  <a:pt x="308610" y="308610"/>
                </a:lnTo>
                <a:close/>
              </a:path>
              <a:path w="2282190" h="2282190">
                <a:moveTo>
                  <a:pt x="314960" y="314960"/>
                </a:moveTo>
                <a:lnTo>
                  <a:pt x="276860" y="314960"/>
                </a:lnTo>
                <a:lnTo>
                  <a:pt x="283209" y="321310"/>
                </a:lnTo>
                <a:lnTo>
                  <a:pt x="321309" y="321310"/>
                </a:lnTo>
                <a:lnTo>
                  <a:pt x="314960" y="314960"/>
                </a:lnTo>
                <a:close/>
              </a:path>
              <a:path w="2282190" h="2282190">
                <a:moveTo>
                  <a:pt x="321310" y="321310"/>
                </a:moveTo>
                <a:lnTo>
                  <a:pt x="283210" y="321310"/>
                </a:lnTo>
                <a:lnTo>
                  <a:pt x="289559" y="327659"/>
                </a:lnTo>
                <a:lnTo>
                  <a:pt x="327659" y="327659"/>
                </a:lnTo>
                <a:lnTo>
                  <a:pt x="321310" y="321310"/>
                </a:lnTo>
                <a:close/>
              </a:path>
              <a:path w="2282190" h="2282190">
                <a:moveTo>
                  <a:pt x="327660" y="327660"/>
                </a:moveTo>
                <a:lnTo>
                  <a:pt x="289560" y="327660"/>
                </a:lnTo>
                <a:lnTo>
                  <a:pt x="295909" y="334010"/>
                </a:lnTo>
                <a:lnTo>
                  <a:pt x="334010" y="334010"/>
                </a:lnTo>
                <a:lnTo>
                  <a:pt x="327660" y="327660"/>
                </a:lnTo>
                <a:close/>
              </a:path>
              <a:path w="2282190" h="2282190">
                <a:moveTo>
                  <a:pt x="334010" y="334010"/>
                </a:moveTo>
                <a:lnTo>
                  <a:pt x="295910" y="334010"/>
                </a:lnTo>
                <a:lnTo>
                  <a:pt x="302259" y="340359"/>
                </a:lnTo>
                <a:lnTo>
                  <a:pt x="340359" y="340359"/>
                </a:lnTo>
                <a:lnTo>
                  <a:pt x="334010" y="334010"/>
                </a:lnTo>
                <a:close/>
              </a:path>
              <a:path w="2282190" h="2282190">
                <a:moveTo>
                  <a:pt x="340360" y="340360"/>
                </a:moveTo>
                <a:lnTo>
                  <a:pt x="302260" y="340360"/>
                </a:lnTo>
                <a:lnTo>
                  <a:pt x="308609" y="346710"/>
                </a:lnTo>
                <a:lnTo>
                  <a:pt x="346710" y="346710"/>
                </a:lnTo>
                <a:lnTo>
                  <a:pt x="340360" y="340360"/>
                </a:lnTo>
                <a:close/>
              </a:path>
              <a:path w="2282190" h="2282190">
                <a:moveTo>
                  <a:pt x="346710" y="346710"/>
                </a:moveTo>
                <a:lnTo>
                  <a:pt x="308610" y="346710"/>
                </a:lnTo>
                <a:lnTo>
                  <a:pt x="314959" y="353060"/>
                </a:lnTo>
                <a:lnTo>
                  <a:pt x="353059" y="353060"/>
                </a:lnTo>
                <a:lnTo>
                  <a:pt x="346710" y="346710"/>
                </a:lnTo>
                <a:close/>
              </a:path>
              <a:path w="2282190" h="2282190">
                <a:moveTo>
                  <a:pt x="353060" y="353060"/>
                </a:moveTo>
                <a:lnTo>
                  <a:pt x="314960" y="353060"/>
                </a:lnTo>
                <a:lnTo>
                  <a:pt x="321309" y="359409"/>
                </a:lnTo>
                <a:lnTo>
                  <a:pt x="359409" y="359409"/>
                </a:lnTo>
                <a:lnTo>
                  <a:pt x="353060" y="353060"/>
                </a:lnTo>
                <a:close/>
              </a:path>
              <a:path w="2282190" h="2282190">
                <a:moveTo>
                  <a:pt x="359410" y="359410"/>
                </a:moveTo>
                <a:lnTo>
                  <a:pt x="321310" y="359410"/>
                </a:lnTo>
                <a:lnTo>
                  <a:pt x="327659" y="365760"/>
                </a:lnTo>
                <a:lnTo>
                  <a:pt x="365760" y="365760"/>
                </a:lnTo>
                <a:lnTo>
                  <a:pt x="359410" y="359410"/>
                </a:lnTo>
                <a:close/>
              </a:path>
              <a:path w="2282190" h="2282190">
                <a:moveTo>
                  <a:pt x="365760" y="365760"/>
                </a:moveTo>
                <a:lnTo>
                  <a:pt x="327660" y="365760"/>
                </a:lnTo>
                <a:lnTo>
                  <a:pt x="334010" y="372110"/>
                </a:lnTo>
                <a:lnTo>
                  <a:pt x="372110" y="372110"/>
                </a:lnTo>
                <a:lnTo>
                  <a:pt x="365760" y="365760"/>
                </a:lnTo>
                <a:close/>
              </a:path>
              <a:path w="2282190" h="2282190">
                <a:moveTo>
                  <a:pt x="372110" y="372110"/>
                </a:moveTo>
                <a:lnTo>
                  <a:pt x="334010" y="372110"/>
                </a:lnTo>
                <a:lnTo>
                  <a:pt x="340359" y="378459"/>
                </a:lnTo>
                <a:lnTo>
                  <a:pt x="378459" y="378459"/>
                </a:lnTo>
                <a:lnTo>
                  <a:pt x="372110" y="372110"/>
                </a:lnTo>
                <a:close/>
              </a:path>
              <a:path w="2282190" h="2282190">
                <a:moveTo>
                  <a:pt x="378460" y="378460"/>
                </a:moveTo>
                <a:lnTo>
                  <a:pt x="340360" y="378460"/>
                </a:lnTo>
                <a:lnTo>
                  <a:pt x="346710" y="384810"/>
                </a:lnTo>
                <a:lnTo>
                  <a:pt x="384809" y="384810"/>
                </a:lnTo>
                <a:lnTo>
                  <a:pt x="378460" y="378460"/>
                </a:lnTo>
                <a:close/>
              </a:path>
              <a:path w="2282190" h="2282190">
                <a:moveTo>
                  <a:pt x="384810" y="384810"/>
                </a:moveTo>
                <a:lnTo>
                  <a:pt x="346710" y="384810"/>
                </a:lnTo>
                <a:lnTo>
                  <a:pt x="353060" y="391160"/>
                </a:lnTo>
                <a:lnTo>
                  <a:pt x="391160" y="391160"/>
                </a:lnTo>
                <a:lnTo>
                  <a:pt x="384810" y="384810"/>
                </a:lnTo>
                <a:close/>
              </a:path>
              <a:path w="2282190" h="2282190">
                <a:moveTo>
                  <a:pt x="391160" y="391160"/>
                </a:moveTo>
                <a:lnTo>
                  <a:pt x="353060" y="391160"/>
                </a:lnTo>
                <a:lnTo>
                  <a:pt x="359410" y="397510"/>
                </a:lnTo>
                <a:lnTo>
                  <a:pt x="397510" y="397510"/>
                </a:lnTo>
                <a:lnTo>
                  <a:pt x="391160" y="391160"/>
                </a:lnTo>
                <a:close/>
              </a:path>
              <a:path w="2282190" h="2282190">
                <a:moveTo>
                  <a:pt x="397510" y="397510"/>
                </a:moveTo>
                <a:lnTo>
                  <a:pt x="359410" y="397510"/>
                </a:lnTo>
                <a:lnTo>
                  <a:pt x="365759" y="403860"/>
                </a:lnTo>
                <a:lnTo>
                  <a:pt x="403859" y="403860"/>
                </a:lnTo>
                <a:lnTo>
                  <a:pt x="397510" y="397510"/>
                </a:lnTo>
                <a:close/>
              </a:path>
              <a:path w="2282190" h="2282190">
                <a:moveTo>
                  <a:pt x="403860" y="403860"/>
                </a:moveTo>
                <a:lnTo>
                  <a:pt x="365760" y="403860"/>
                </a:lnTo>
                <a:lnTo>
                  <a:pt x="372109" y="410209"/>
                </a:lnTo>
                <a:lnTo>
                  <a:pt x="410209" y="410209"/>
                </a:lnTo>
                <a:lnTo>
                  <a:pt x="403860" y="403860"/>
                </a:lnTo>
                <a:close/>
              </a:path>
              <a:path w="2282190" h="2282190">
                <a:moveTo>
                  <a:pt x="410210" y="410210"/>
                </a:moveTo>
                <a:lnTo>
                  <a:pt x="372110" y="410210"/>
                </a:lnTo>
                <a:lnTo>
                  <a:pt x="378459" y="416560"/>
                </a:lnTo>
                <a:lnTo>
                  <a:pt x="416559" y="416560"/>
                </a:lnTo>
                <a:lnTo>
                  <a:pt x="410210" y="410210"/>
                </a:lnTo>
                <a:close/>
              </a:path>
              <a:path w="2282190" h="2282190">
                <a:moveTo>
                  <a:pt x="416560" y="416560"/>
                </a:moveTo>
                <a:lnTo>
                  <a:pt x="378460" y="416560"/>
                </a:lnTo>
                <a:lnTo>
                  <a:pt x="384809" y="422910"/>
                </a:lnTo>
                <a:lnTo>
                  <a:pt x="422910" y="422910"/>
                </a:lnTo>
                <a:lnTo>
                  <a:pt x="416560" y="416560"/>
                </a:lnTo>
                <a:close/>
              </a:path>
              <a:path w="2282190" h="2282190">
                <a:moveTo>
                  <a:pt x="422910" y="422910"/>
                </a:moveTo>
                <a:lnTo>
                  <a:pt x="384810" y="422910"/>
                </a:lnTo>
                <a:lnTo>
                  <a:pt x="391159" y="429259"/>
                </a:lnTo>
                <a:lnTo>
                  <a:pt x="429259" y="429259"/>
                </a:lnTo>
                <a:lnTo>
                  <a:pt x="422910" y="422910"/>
                </a:lnTo>
                <a:close/>
              </a:path>
              <a:path w="2282190" h="2282190">
                <a:moveTo>
                  <a:pt x="429260" y="429260"/>
                </a:moveTo>
                <a:lnTo>
                  <a:pt x="391160" y="429260"/>
                </a:lnTo>
                <a:lnTo>
                  <a:pt x="397509" y="435610"/>
                </a:lnTo>
                <a:lnTo>
                  <a:pt x="435609" y="435610"/>
                </a:lnTo>
                <a:lnTo>
                  <a:pt x="429260" y="429260"/>
                </a:lnTo>
                <a:close/>
              </a:path>
              <a:path w="2282190" h="2282190">
                <a:moveTo>
                  <a:pt x="435610" y="435610"/>
                </a:moveTo>
                <a:lnTo>
                  <a:pt x="397510" y="435610"/>
                </a:lnTo>
                <a:lnTo>
                  <a:pt x="403859" y="441960"/>
                </a:lnTo>
                <a:lnTo>
                  <a:pt x="441959" y="441960"/>
                </a:lnTo>
                <a:lnTo>
                  <a:pt x="435610" y="435610"/>
                </a:lnTo>
                <a:close/>
              </a:path>
              <a:path w="2282190" h="2282190">
                <a:moveTo>
                  <a:pt x="441960" y="441960"/>
                </a:moveTo>
                <a:lnTo>
                  <a:pt x="403860" y="441960"/>
                </a:lnTo>
                <a:lnTo>
                  <a:pt x="410209" y="448309"/>
                </a:lnTo>
                <a:lnTo>
                  <a:pt x="448309" y="448309"/>
                </a:lnTo>
                <a:lnTo>
                  <a:pt x="441960" y="441960"/>
                </a:lnTo>
                <a:close/>
              </a:path>
              <a:path w="2282190" h="2282190">
                <a:moveTo>
                  <a:pt x="448310" y="448310"/>
                </a:moveTo>
                <a:lnTo>
                  <a:pt x="410210" y="448310"/>
                </a:lnTo>
                <a:lnTo>
                  <a:pt x="422909" y="461010"/>
                </a:lnTo>
                <a:lnTo>
                  <a:pt x="461009" y="461010"/>
                </a:lnTo>
                <a:lnTo>
                  <a:pt x="448310" y="448310"/>
                </a:lnTo>
                <a:close/>
              </a:path>
              <a:path w="2282190" h="2282190">
                <a:moveTo>
                  <a:pt x="461010" y="461010"/>
                </a:moveTo>
                <a:lnTo>
                  <a:pt x="422910" y="461010"/>
                </a:lnTo>
                <a:lnTo>
                  <a:pt x="429260" y="467360"/>
                </a:lnTo>
                <a:lnTo>
                  <a:pt x="467359" y="467360"/>
                </a:lnTo>
                <a:lnTo>
                  <a:pt x="461010" y="461010"/>
                </a:lnTo>
                <a:close/>
              </a:path>
              <a:path w="2282190" h="2282190">
                <a:moveTo>
                  <a:pt x="467360" y="467360"/>
                </a:moveTo>
                <a:lnTo>
                  <a:pt x="429260" y="467360"/>
                </a:lnTo>
                <a:lnTo>
                  <a:pt x="435610" y="473710"/>
                </a:lnTo>
                <a:lnTo>
                  <a:pt x="473710" y="473710"/>
                </a:lnTo>
                <a:lnTo>
                  <a:pt x="467360" y="467360"/>
                </a:lnTo>
                <a:close/>
              </a:path>
              <a:path w="2282190" h="2282190">
                <a:moveTo>
                  <a:pt x="473710" y="473710"/>
                </a:moveTo>
                <a:lnTo>
                  <a:pt x="435610" y="473710"/>
                </a:lnTo>
                <a:lnTo>
                  <a:pt x="441959" y="480059"/>
                </a:lnTo>
                <a:lnTo>
                  <a:pt x="480059" y="480059"/>
                </a:lnTo>
                <a:lnTo>
                  <a:pt x="473710" y="473710"/>
                </a:lnTo>
                <a:close/>
              </a:path>
              <a:path w="2282190" h="2282190">
                <a:moveTo>
                  <a:pt x="480060" y="480060"/>
                </a:moveTo>
                <a:lnTo>
                  <a:pt x="441960" y="480060"/>
                </a:lnTo>
                <a:lnTo>
                  <a:pt x="448309" y="486410"/>
                </a:lnTo>
                <a:lnTo>
                  <a:pt x="486410" y="486410"/>
                </a:lnTo>
                <a:lnTo>
                  <a:pt x="480060" y="480060"/>
                </a:lnTo>
                <a:close/>
              </a:path>
              <a:path w="2282190" h="2282190">
                <a:moveTo>
                  <a:pt x="486410" y="486410"/>
                </a:moveTo>
                <a:lnTo>
                  <a:pt x="448310" y="486410"/>
                </a:lnTo>
                <a:lnTo>
                  <a:pt x="454659" y="492760"/>
                </a:lnTo>
                <a:lnTo>
                  <a:pt x="492759" y="492760"/>
                </a:lnTo>
                <a:lnTo>
                  <a:pt x="486410" y="486410"/>
                </a:lnTo>
                <a:close/>
              </a:path>
              <a:path w="2282190" h="2282190">
                <a:moveTo>
                  <a:pt x="492760" y="492760"/>
                </a:moveTo>
                <a:lnTo>
                  <a:pt x="454660" y="492760"/>
                </a:lnTo>
                <a:lnTo>
                  <a:pt x="461009" y="499109"/>
                </a:lnTo>
                <a:lnTo>
                  <a:pt x="499109" y="499109"/>
                </a:lnTo>
                <a:lnTo>
                  <a:pt x="492760" y="492760"/>
                </a:lnTo>
                <a:close/>
              </a:path>
              <a:path w="2282190" h="2282190">
                <a:moveTo>
                  <a:pt x="499110" y="499110"/>
                </a:moveTo>
                <a:lnTo>
                  <a:pt x="461009" y="499110"/>
                </a:lnTo>
                <a:lnTo>
                  <a:pt x="467359" y="505460"/>
                </a:lnTo>
                <a:lnTo>
                  <a:pt x="505459" y="505460"/>
                </a:lnTo>
                <a:lnTo>
                  <a:pt x="499110" y="499110"/>
                </a:lnTo>
                <a:close/>
              </a:path>
              <a:path w="2282190" h="2282190">
                <a:moveTo>
                  <a:pt x="505460" y="505460"/>
                </a:moveTo>
                <a:lnTo>
                  <a:pt x="467360" y="505460"/>
                </a:lnTo>
                <a:lnTo>
                  <a:pt x="473709" y="511810"/>
                </a:lnTo>
                <a:lnTo>
                  <a:pt x="511809" y="511810"/>
                </a:lnTo>
                <a:lnTo>
                  <a:pt x="505460" y="505460"/>
                </a:lnTo>
                <a:close/>
              </a:path>
              <a:path w="2282190" h="2282190">
                <a:moveTo>
                  <a:pt x="511810" y="511810"/>
                </a:moveTo>
                <a:lnTo>
                  <a:pt x="473710" y="511810"/>
                </a:lnTo>
                <a:lnTo>
                  <a:pt x="480059" y="518159"/>
                </a:lnTo>
                <a:lnTo>
                  <a:pt x="518159" y="518159"/>
                </a:lnTo>
                <a:lnTo>
                  <a:pt x="511810" y="511810"/>
                </a:lnTo>
                <a:close/>
              </a:path>
              <a:path w="2282190" h="2282190">
                <a:moveTo>
                  <a:pt x="518160" y="518160"/>
                </a:moveTo>
                <a:lnTo>
                  <a:pt x="480060" y="518160"/>
                </a:lnTo>
                <a:lnTo>
                  <a:pt x="486409" y="524510"/>
                </a:lnTo>
                <a:lnTo>
                  <a:pt x="524510" y="524510"/>
                </a:lnTo>
                <a:lnTo>
                  <a:pt x="518160" y="518160"/>
                </a:lnTo>
                <a:close/>
              </a:path>
              <a:path w="2282190" h="2282190">
                <a:moveTo>
                  <a:pt x="524510" y="524510"/>
                </a:moveTo>
                <a:lnTo>
                  <a:pt x="486410" y="524510"/>
                </a:lnTo>
                <a:lnTo>
                  <a:pt x="492760" y="530860"/>
                </a:lnTo>
                <a:lnTo>
                  <a:pt x="530860" y="530860"/>
                </a:lnTo>
                <a:lnTo>
                  <a:pt x="524510" y="524510"/>
                </a:lnTo>
                <a:close/>
              </a:path>
              <a:path w="2282190" h="2282190">
                <a:moveTo>
                  <a:pt x="530860" y="530860"/>
                </a:moveTo>
                <a:lnTo>
                  <a:pt x="492760" y="530860"/>
                </a:lnTo>
                <a:lnTo>
                  <a:pt x="499109" y="537210"/>
                </a:lnTo>
                <a:lnTo>
                  <a:pt x="537209" y="537210"/>
                </a:lnTo>
                <a:lnTo>
                  <a:pt x="530860" y="530860"/>
                </a:lnTo>
                <a:close/>
              </a:path>
              <a:path w="2282190" h="2282190">
                <a:moveTo>
                  <a:pt x="537210" y="537210"/>
                </a:moveTo>
                <a:lnTo>
                  <a:pt x="499110" y="537210"/>
                </a:lnTo>
                <a:lnTo>
                  <a:pt x="505460" y="543560"/>
                </a:lnTo>
                <a:lnTo>
                  <a:pt x="543559" y="543560"/>
                </a:lnTo>
                <a:lnTo>
                  <a:pt x="537210" y="537210"/>
                </a:lnTo>
                <a:close/>
              </a:path>
              <a:path w="2282190" h="2282190">
                <a:moveTo>
                  <a:pt x="543560" y="543560"/>
                </a:moveTo>
                <a:lnTo>
                  <a:pt x="505460" y="543560"/>
                </a:lnTo>
                <a:lnTo>
                  <a:pt x="511809" y="549909"/>
                </a:lnTo>
                <a:lnTo>
                  <a:pt x="549909" y="549909"/>
                </a:lnTo>
                <a:lnTo>
                  <a:pt x="543560" y="543560"/>
                </a:lnTo>
                <a:close/>
              </a:path>
              <a:path w="2282190" h="2282190">
                <a:moveTo>
                  <a:pt x="549910" y="549910"/>
                </a:moveTo>
                <a:lnTo>
                  <a:pt x="511810" y="549910"/>
                </a:lnTo>
                <a:lnTo>
                  <a:pt x="518160" y="556260"/>
                </a:lnTo>
                <a:lnTo>
                  <a:pt x="556260" y="556260"/>
                </a:lnTo>
                <a:lnTo>
                  <a:pt x="549910" y="549910"/>
                </a:lnTo>
                <a:close/>
              </a:path>
              <a:path w="2282190" h="2282190">
                <a:moveTo>
                  <a:pt x="556260" y="556260"/>
                </a:moveTo>
                <a:lnTo>
                  <a:pt x="518160" y="556260"/>
                </a:lnTo>
                <a:lnTo>
                  <a:pt x="524510" y="562610"/>
                </a:lnTo>
                <a:lnTo>
                  <a:pt x="562609" y="562610"/>
                </a:lnTo>
                <a:lnTo>
                  <a:pt x="556260" y="556260"/>
                </a:lnTo>
                <a:close/>
              </a:path>
              <a:path w="2282190" h="2282190">
                <a:moveTo>
                  <a:pt x="562610" y="562610"/>
                </a:moveTo>
                <a:lnTo>
                  <a:pt x="524510" y="562610"/>
                </a:lnTo>
                <a:lnTo>
                  <a:pt x="530859" y="568959"/>
                </a:lnTo>
                <a:lnTo>
                  <a:pt x="568959" y="568959"/>
                </a:lnTo>
                <a:lnTo>
                  <a:pt x="562610" y="562610"/>
                </a:lnTo>
                <a:close/>
              </a:path>
              <a:path w="2282190" h="2282190">
                <a:moveTo>
                  <a:pt x="568960" y="568960"/>
                </a:moveTo>
                <a:lnTo>
                  <a:pt x="530860" y="568960"/>
                </a:lnTo>
                <a:lnTo>
                  <a:pt x="537209" y="575310"/>
                </a:lnTo>
                <a:lnTo>
                  <a:pt x="575309" y="575310"/>
                </a:lnTo>
                <a:lnTo>
                  <a:pt x="568960" y="568960"/>
                </a:lnTo>
                <a:close/>
              </a:path>
              <a:path w="2282190" h="2282190">
                <a:moveTo>
                  <a:pt x="575310" y="575310"/>
                </a:moveTo>
                <a:lnTo>
                  <a:pt x="537210" y="575310"/>
                </a:lnTo>
                <a:lnTo>
                  <a:pt x="543559" y="581660"/>
                </a:lnTo>
                <a:lnTo>
                  <a:pt x="581659" y="581660"/>
                </a:lnTo>
                <a:lnTo>
                  <a:pt x="575310" y="575310"/>
                </a:lnTo>
                <a:close/>
              </a:path>
              <a:path w="2282190" h="2282190">
                <a:moveTo>
                  <a:pt x="581660" y="581660"/>
                </a:moveTo>
                <a:lnTo>
                  <a:pt x="543560" y="581660"/>
                </a:lnTo>
                <a:lnTo>
                  <a:pt x="549909" y="588009"/>
                </a:lnTo>
                <a:lnTo>
                  <a:pt x="588009" y="588009"/>
                </a:lnTo>
                <a:lnTo>
                  <a:pt x="581660" y="581660"/>
                </a:lnTo>
                <a:close/>
              </a:path>
              <a:path w="2282190" h="2282190">
                <a:moveTo>
                  <a:pt x="588010" y="588010"/>
                </a:moveTo>
                <a:lnTo>
                  <a:pt x="549910" y="588010"/>
                </a:lnTo>
                <a:lnTo>
                  <a:pt x="556259" y="594360"/>
                </a:lnTo>
                <a:lnTo>
                  <a:pt x="594359" y="594360"/>
                </a:lnTo>
                <a:lnTo>
                  <a:pt x="588010" y="588010"/>
                </a:lnTo>
                <a:close/>
              </a:path>
              <a:path w="2282190" h="2282190">
                <a:moveTo>
                  <a:pt x="594360" y="594360"/>
                </a:moveTo>
                <a:lnTo>
                  <a:pt x="556260" y="594360"/>
                </a:lnTo>
                <a:lnTo>
                  <a:pt x="562609" y="600710"/>
                </a:lnTo>
                <a:lnTo>
                  <a:pt x="600710" y="600710"/>
                </a:lnTo>
                <a:lnTo>
                  <a:pt x="594360" y="594360"/>
                </a:lnTo>
                <a:close/>
              </a:path>
              <a:path w="2282190" h="2282190">
                <a:moveTo>
                  <a:pt x="600710" y="600710"/>
                </a:moveTo>
                <a:lnTo>
                  <a:pt x="562610" y="600710"/>
                </a:lnTo>
                <a:lnTo>
                  <a:pt x="568959" y="607060"/>
                </a:lnTo>
                <a:lnTo>
                  <a:pt x="607059" y="607060"/>
                </a:lnTo>
                <a:lnTo>
                  <a:pt x="600710" y="600710"/>
                </a:lnTo>
                <a:close/>
              </a:path>
              <a:path w="2282190" h="2282190">
                <a:moveTo>
                  <a:pt x="607060" y="607060"/>
                </a:moveTo>
                <a:lnTo>
                  <a:pt x="568960" y="607060"/>
                </a:lnTo>
                <a:lnTo>
                  <a:pt x="575310" y="613410"/>
                </a:lnTo>
                <a:lnTo>
                  <a:pt x="613410" y="613410"/>
                </a:lnTo>
                <a:lnTo>
                  <a:pt x="607060" y="607060"/>
                </a:lnTo>
                <a:close/>
              </a:path>
              <a:path w="2282190" h="2282190">
                <a:moveTo>
                  <a:pt x="613410" y="613410"/>
                </a:moveTo>
                <a:lnTo>
                  <a:pt x="575310" y="613410"/>
                </a:lnTo>
                <a:lnTo>
                  <a:pt x="581659" y="619759"/>
                </a:lnTo>
                <a:lnTo>
                  <a:pt x="619759" y="619759"/>
                </a:lnTo>
                <a:lnTo>
                  <a:pt x="613410" y="613410"/>
                </a:lnTo>
                <a:close/>
              </a:path>
              <a:path w="2282190" h="2282190">
                <a:moveTo>
                  <a:pt x="619760" y="619760"/>
                </a:moveTo>
                <a:lnTo>
                  <a:pt x="581660" y="619760"/>
                </a:lnTo>
                <a:lnTo>
                  <a:pt x="588010" y="626110"/>
                </a:lnTo>
                <a:lnTo>
                  <a:pt x="626109" y="626110"/>
                </a:lnTo>
                <a:lnTo>
                  <a:pt x="619760" y="619760"/>
                </a:lnTo>
                <a:close/>
              </a:path>
              <a:path w="2282190" h="2282190">
                <a:moveTo>
                  <a:pt x="626110" y="626110"/>
                </a:moveTo>
                <a:lnTo>
                  <a:pt x="588010" y="626110"/>
                </a:lnTo>
                <a:lnTo>
                  <a:pt x="594360" y="632460"/>
                </a:lnTo>
                <a:lnTo>
                  <a:pt x="632460" y="632460"/>
                </a:lnTo>
                <a:lnTo>
                  <a:pt x="626110" y="626110"/>
                </a:lnTo>
                <a:close/>
              </a:path>
              <a:path w="2282190" h="2282190">
                <a:moveTo>
                  <a:pt x="632460" y="632460"/>
                </a:moveTo>
                <a:lnTo>
                  <a:pt x="594360" y="632460"/>
                </a:lnTo>
                <a:lnTo>
                  <a:pt x="600709" y="638809"/>
                </a:lnTo>
                <a:lnTo>
                  <a:pt x="638809" y="638809"/>
                </a:lnTo>
                <a:lnTo>
                  <a:pt x="632460" y="632460"/>
                </a:lnTo>
                <a:close/>
              </a:path>
              <a:path w="2282190" h="2282190">
                <a:moveTo>
                  <a:pt x="638810" y="638810"/>
                </a:moveTo>
                <a:lnTo>
                  <a:pt x="600710" y="638810"/>
                </a:lnTo>
                <a:lnTo>
                  <a:pt x="607060" y="645160"/>
                </a:lnTo>
                <a:lnTo>
                  <a:pt x="645160" y="645160"/>
                </a:lnTo>
                <a:lnTo>
                  <a:pt x="638810" y="638810"/>
                </a:lnTo>
                <a:close/>
              </a:path>
              <a:path w="2282190" h="2282190">
                <a:moveTo>
                  <a:pt x="645160" y="645160"/>
                </a:moveTo>
                <a:lnTo>
                  <a:pt x="607060" y="645160"/>
                </a:lnTo>
                <a:lnTo>
                  <a:pt x="613410" y="651510"/>
                </a:lnTo>
                <a:lnTo>
                  <a:pt x="651510" y="651510"/>
                </a:lnTo>
                <a:lnTo>
                  <a:pt x="645160" y="645160"/>
                </a:lnTo>
                <a:close/>
              </a:path>
              <a:path w="2282190" h="2282190">
                <a:moveTo>
                  <a:pt x="651510" y="651510"/>
                </a:moveTo>
                <a:lnTo>
                  <a:pt x="613410" y="651510"/>
                </a:lnTo>
                <a:lnTo>
                  <a:pt x="619759" y="657859"/>
                </a:lnTo>
                <a:lnTo>
                  <a:pt x="657859" y="657859"/>
                </a:lnTo>
                <a:lnTo>
                  <a:pt x="651510" y="651510"/>
                </a:lnTo>
                <a:close/>
              </a:path>
              <a:path w="2282190" h="2282190">
                <a:moveTo>
                  <a:pt x="657860" y="657860"/>
                </a:moveTo>
                <a:lnTo>
                  <a:pt x="619760" y="657860"/>
                </a:lnTo>
                <a:lnTo>
                  <a:pt x="745489" y="783590"/>
                </a:lnTo>
                <a:lnTo>
                  <a:pt x="783590" y="783590"/>
                </a:lnTo>
                <a:lnTo>
                  <a:pt x="657860" y="657860"/>
                </a:lnTo>
                <a:close/>
              </a:path>
              <a:path w="2282190" h="2282190">
                <a:moveTo>
                  <a:pt x="783590" y="783590"/>
                </a:moveTo>
                <a:lnTo>
                  <a:pt x="745490" y="783590"/>
                </a:lnTo>
                <a:lnTo>
                  <a:pt x="758190" y="796290"/>
                </a:lnTo>
                <a:lnTo>
                  <a:pt x="796290" y="796290"/>
                </a:lnTo>
                <a:lnTo>
                  <a:pt x="783590" y="783590"/>
                </a:lnTo>
                <a:close/>
              </a:path>
              <a:path w="2282190" h="2282190">
                <a:moveTo>
                  <a:pt x="796290" y="796290"/>
                </a:moveTo>
                <a:lnTo>
                  <a:pt x="758190" y="796290"/>
                </a:lnTo>
                <a:lnTo>
                  <a:pt x="760730" y="798830"/>
                </a:lnTo>
                <a:lnTo>
                  <a:pt x="798830" y="798830"/>
                </a:lnTo>
                <a:lnTo>
                  <a:pt x="796290" y="796290"/>
                </a:lnTo>
                <a:close/>
              </a:path>
              <a:path w="2282190" h="2282190">
                <a:moveTo>
                  <a:pt x="798830" y="798830"/>
                </a:moveTo>
                <a:lnTo>
                  <a:pt x="760730" y="798830"/>
                </a:lnTo>
                <a:lnTo>
                  <a:pt x="770889" y="808990"/>
                </a:lnTo>
                <a:lnTo>
                  <a:pt x="808990" y="808990"/>
                </a:lnTo>
                <a:lnTo>
                  <a:pt x="798830" y="798830"/>
                </a:lnTo>
                <a:close/>
              </a:path>
              <a:path w="2282190" h="2282190">
                <a:moveTo>
                  <a:pt x="808990" y="808990"/>
                </a:moveTo>
                <a:lnTo>
                  <a:pt x="770890" y="808990"/>
                </a:lnTo>
                <a:lnTo>
                  <a:pt x="773430" y="811530"/>
                </a:lnTo>
                <a:lnTo>
                  <a:pt x="811530" y="811530"/>
                </a:lnTo>
                <a:lnTo>
                  <a:pt x="808990" y="808990"/>
                </a:lnTo>
                <a:close/>
              </a:path>
              <a:path w="2282190" h="2282190">
                <a:moveTo>
                  <a:pt x="811530" y="811530"/>
                </a:moveTo>
                <a:lnTo>
                  <a:pt x="773430" y="811530"/>
                </a:lnTo>
                <a:lnTo>
                  <a:pt x="779780" y="817880"/>
                </a:lnTo>
                <a:lnTo>
                  <a:pt x="817880" y="817880"/>
                </a:lnTo>
                <a:lnTo>
                  <a:pt x="811530" y="811530"/>
                </a:lnTo>
                <a:close/>
              </a:path>
              <a:path w="2282190" h="2282190">
                <a:moveTo>
                  <a:pt x="817880" y="817880"/>
                </a:moveTo>
                <a:lnTo>
                  <a:pt x="779780" y="817880"/>
                </a:lnTo>
                <a:lnTo>
                  <a:pt x="786129" y="824230"/>
                </a:lnTo>
                <a:lnTo>
                  <a:pt x="824230" y="824230"/>
                </a:lnTo>
                <a:lnTo>
                  <a:pt x="817880" y="817880"/>
                </a:lnTo>
                <a:close/>
              </a:path>
              <a:path w="2282190" h="2282190">
                <a:moveTo>
                  <a:pt x="824230" y="824230"/>
                </a:moveTo>
                <a:lnTo>
                  <a:pt x="786130" y="824230"/>
                </a:lnTo>
                <a:lnTo>
                  <a:pt x="792479" y="830580"/>
                </a:lnTo>
                <a:lnTo>
                  <a:pt x="830579" y="830580"/>
                </a:lnTo>
                <a:lnTo>
                  <a:pt x="824230" y="824230"/>
                </a:lnTo>
                <a:close/>
              </a:path>
              <a:path w="2282190" h="2282190">
                <a:moveTo>
                  <a:pt x="830580" y="830580"/>
                </a:moveTo>
                <a:lnTo>
                  <a:pt x="792480" y="830580"/>
                </a:lnTo>
                <a:lnTo>
                  <a:pt x="796289" y="834390"/>
                </a:lnTo>
                <a:lnTo>
                  <a:pt x="834390" y="834390"/>
                </a:lnTo>
                <a:lnTo>
                  <a:pt x="830580" y="830580"/>
                </a:lnTo>
                <a:close/>
              </a:path>
              <a:path w="2282190" h="2282190">
                <a:moveTo>
                  <a:pt x="834390" y="834390"/>
                </a:moveTo>
                <a:lnTo>
                  <a:pt x="796290" y="834390"/>
                </a:lnTo>
                <a:lnTo>
                  <a:pt x="811530" y="849630"/>
                </a:lnTo>
                <a:lnTo>
                  <a:pt x="849630" y="849630"/>
                </a:lnTo>
                <a:lnTo>
                  <a:pt x="834390" y="834390"/>
                </a:lnTo>
                <a:close/>
              </a:path>
              <a:path w="2282190" h="2282190">
                <a:moveTo>
                  <a:pt x="849630" y="849630"/>
                </a:moveTo>
                <a:lnTo>
                  <a:pt x="811530" y="849630"/>
                </a:lnTo>
                <a:lnTo>
                  <a:pt x="817880" y="855980"/>
                </a:lnTo>
                <a:lnTo>
                  <a:pt x="855980" y="855980"/>
                </a:lnTo>
                <a:lnTo>
                  <a:pt x="849630" y="849630"/>
                </a:lnTo>
                <a:close/>
              </a:path>
              <a:path w="2282190" h="2282190">
                <a:moveTo>
                  <a:pt x="855980" y="855980"/>
                </a:moveTo>
                <a:lnTo>
                  <a:pt x="817880" y="855980"/>
                </a:lnTo>
                <a:lnTo>
                  <a:pt x="821689" y="859790"/>
                </a:lnTo>
                <a:lnTo>
                  <a:pt x="859790" y="859790"/>
                </a:lnTo>
                <a:lnTo>
                  <a:pt x="855980" y="855980"/>
                </a:lnTo>
                <a:close/>
              </a:path>
              <a:path w="2282190" h="2282190">
                <a:moveTo>
                  <a:pt x="859790" y="859790"/>
                </a:moveTo>
                <a:lnTo>
                  <a:pt x="821690" y="859790"/>
                </a:lnTo>
                <a:lnTo>
                  <a:pt x="828039" y="866140"/>
                </a:lnTo>
                <a:lnTo>
                  <a:pt x="866140" y="866140"/>
                </a:lnTo>
                <a:lnTo>
                  <a:pt x="859790" y="859790"/>
                </a:lnTo>
                <a:close/>
              </a:path>
              <a:path w="2282190" h="2282190">
                <a:moveTo>
                  <a:pt x="866140" y="866140"/>
                </a:moveTo>
                <a:lnTo>
                  <a:pt x="828040" y="866140"/>
                </a:lnTo>
                <a:lnTo>
                  <a:pt x="834389" y="872490"/>
                </a:lnTo>
                <a:lnTo>
                  <a:pt x="872490" y="872490"/>
                </a:lnTo>
                <a:lnTo>
                  <a:pt x="866140" y="866140"/>
                </a:lnTo>
                <a:close/>
              </a:path>
              <a:path w="2282190" h="2282190">
                <a:moveTo>
                  <a:pt x="872490" y="872490"/>
                </a:moveTo>
                <a:lnTo>
                  <a:pt x="834390" y="872490"/>
                </a:lnTo>
                <a:lnTo>
                  <a:pt x="840740" y="878840"/>
                </a:lnTo>
                <a:lnTo>
                  <a:pt x="878840" y="878840"/>
                </a:lnTo>
                <a:lnTo>
                  <a:pt x="872490" y="872490"/>
                </a:lnTo>
                <a:close/>
              </a:path>
              <a:path w="2282190" h="2282190">
                <a:moveTo>
                  <a:pt x="878840" y="878840"/>
                </a:moveTo>
                <a:lnTo>
                  <a:pt x="840740" y="878840"/>
                </a:lnTo>
                <a:lnTo>
                  <a:pt x="843279" y="881379"/>
                </a:lnTo>
                <a:lnTo>
                  <a:pt x="881379" y="881379"/>
                </a:lnTo>
                <a:lnTo>
                  <a:pt x="878840" y="878840"/>
                </a:lnTo>
                <a:close/>
              </a:path>
              <a:path w="2282190" h="2282190">
                <a:moveTo>
                  <a:pt x="881380" y="881380"/>
                </a:moveTo>
                <a:lnTo>
                  <a:pt x="843280" y="881380"/>
                </a:lnTo>
                <a:lnTo>
                  <a:pt x="849630" y="887730"/>
                </a:lnTo>
                <a:lnTo>
                  <a:pt x="887730" y="887730"/>
                </a:lnTo>
                <a:lnTo>
                  <a:pt x="881380" y="881380"/>
                </a:lnTo>
                <a:close/>
              </a:path>
              <a:path w="2282190" h="2282190">
                <a:moveTo>
                  <a:pt x="887730" y="887730"/>
                </a:moveTo>
                <a:lnTo>
                  <a:pt x="849630" y="887730"/>
                </a:lnTo>
                <a:lnTo>
                  <a:pt x="853439" y="891540"/>
                </a:lnTo>
                <a:lnTo>
                  <a:pt x="891539" y="891540"/>
                </a:lnTo>
                <a:lnTo>
                  <a:pt x="887730" y="887730"/>
                </a:lnTo>
                <a:close/>
              </a:path>
              <a:path w="2282190" h="2282190">
                <a:moveTo>
                  <a:pt x="891540" y="891540"/>
                </a:moveTo>
                <a:lnTo>
                  <a:pt x="853440" y="891540"/>
                </a:lnTo>
                <a:lnTo>
                  <a:pt x="866140" y="904240"/>
                </a:lnTo>
                <a:lnTo>
                  <a:pt x="904240" y="904240"/>
                </a:lnTo>
                <a:lnTo>
                  <a:pt x="891540" y="891540"/>
                </a:lnTo>
                <a:close/>
              </a:path>
              <a:path w="2282190" h="2282190">
                <a:moveTo>
                  <a:pt x="904240" y="904240"/>
                </a:moveTo>
                <a:lnTo>
                  <a:pt x="866140" y="904240"/>
                </a:lnTo>
                <a:lnTo>
                  <a:pt x="868680" y="906780"/>
                </a:lnTo>
                <a:lnTo>
                  <a:pt x="906780" y="906780"/>
                </a:lnTo>
                <a:lnTo>
                  <a:pt x="904240" y="904240"/>
                </a:lnTo>
                <a:close/>
              </a:path>
              <a:path w="2282190" h="2282190">
                <a:moveTo>
                  <a:pt x="906780" y="906780"/>
                </a:moveTo>
                <a:lnTo>
                  <a:pt x="868680" y="906780"/>
                </a:lnTo>
                <a:lnTo>
                  <a:pt x="875029" y="913129"/>
                </a:lnTo>
                <a:lnTo>
                  <a:pt x="913129" y="913129"/>
                </a:lnTo>
                <a:lnTo>
                  <a:pt x="906780" y="906780"/>
                </a:lnTo>
                <a:close/>
              </a:path>
              <a:path w="2282190" h="2282190">
                <a:moveTo>
                  <a:pt x="913130" y="913130"/>
                </a:moveTo>
                <a:lnTo>
                  <a:pt x="875030" y="913130"/>
                </a:lnTo>
                <a:lnTo>
                  <a:pt x="885189" y="923290"/>
                </a:lnTo>
                <a:lnTo>
                  <a:pt x="923290" y="923290"/>
                </a:lnTo>
                <a:lnTo>
                  <a:pt x="913130" y="913130"/>
                </a:lnTo>
                <a:close/>
              </a:path>
              <a:path w="2282190" h="2282190">
                <a:moveTo>
                  <a:pt x="923290" y="923290"/>
                </a:moveTo>
                <a:lnTo>
                  <a:pt x="885190" y="923290"/>
                </a:lnTo>
                <a:lnTo>
                  <a:pt x="894079" y="932180"/>
                </a:lnTo>
                <a:lnTo>
                  <a:pt x="932180" y="932180"/>
                </a:lnTo>
                <a:lnTo>
                  <a:pt x="923290" y="923290"/>
                </a:lnTo>
                <a:close/>
              </a:path>
              <a:path w="2282190" h="2282190">
                <a:moveTo>
                  <a:pt x="932180" y="932180"/>
                </a:moveTo>
                <a:lnTo>
                  <a:pt x="894080" y="932180"/>
                </a:lnTo>
                <a:lnTo>
                  <a:pt x="897889" y="935990"/>
                </a:lnTo>
                <a:lnTo>
                  <a:pt x="935990" y="935990"/>
                </a:lnTo>
                <a:lnTo>
                  <a:pt x="932180" y="932180"/>
                </a:lnTo>
                <a:close/>
              </a:path>
              <a:path w="2282190" h="2282190">
                <a:moveTo>
                  <a:pt x="935990" y="935990"/>
                </a:moveTo>
                <a:lnTo>
                  <a:pt x="897890" y="935990"/>
                </a:lnTo>
                <a:lnTo>
                  <a:pt x="900429" y="938530"/>
                </a:lnTo>
                <a:lnTo>
                  <a:pt x="938530" y="938530"/>
                </a:lnTo>
                <a:lnTo>
                  <a:pt x="935990" y="935990"/>
                </a:lnTo>
                <a:close/>
              </a:path>
              <a:path w="2282190" h="2282190">
                <a:moveTo>
                  <a:pt x="938530" y="938530"/>
                </a:moveTo>
                <a:lnTo>
                  <a:pt x="900430" y="938530"/>
                </a:lnTo>
                <a:lnTo>
                  <a:pt x="929640" y="967740"/>
                </a:lnTo>
                <a:lnTo>
                  <a:pt x="967740" y="967740"/>
                </a:lnTo>
                <a:lnTo>
                  <a:pt x="938530" y="938530"/>
                </a:lnTo>
                <a:close/>
              </a:path>
              <a:path w="2282190" h="2282190">
                <a:moveTo>
                  <a:pt x="967740" y="967740"/>
                </a:moveTo>
                <a:lnTo>
                  <a:pt x="929640" y="967740"/>
                </a:lnTo>
                <a:lnTo>
                  <a:pt x="967739" y="1005840"/>
                </a:lnTo>
                <a:lnTo>
                  <a:pt x="1005840" y="1005840"/>
                </a:lnTo>
                <a:lnTo>
                  <a:pt x="967740" y="967740"/>
                </a:lnTo>
                <a:close/>
              </a:path>
              <a:path w="2282190" h="2282190">
                <a:moveTo>
                  <a:pt x="1005840" y="1005840"/>
                </a:moveTo>
                <a:lnTo>
                  <a:pt x="967740" y="1005840"/>
                </a:lnTo>
                <a:lnTo>
                  <a:pt x="999489" y="1037590"/>
                </a:lnTo>
                <a:lnTo>
                  <a:pt x="1037590" y="1037590"/>
                </a:lnTo>
                <a:lnTo>
                  <a:pt x="1005840" y="1005840"/>
                </a:lnTo>
                <a:close/>
              </a:path>
              <a:path w="2282190" h="2282190">
                <a:moveTo>
                  <a:pt x="1037590" y="1037590"/>
                </a:moveTo>
                <a:lnTo>
                  <a:pt x="999490" y="1037590"/>
                </a:lnTo>
                <a:lnTo>
                  <a:pt x="1024890" y="1062990"/>
                </a:lnTo>
                <a:lnTo>
                  <a:pt x="1062990" y="1062990"/>
                </a:lnTo>
                <a:lnTo>
                  <a:pt x="1037590" y="1037590"/>
                </a:lnTo>
                <a:close/>
              </a:path>
              <a:path w="2282190" h="2282190">
                <a:moveTo>
                  <a:pt x="1062990" y="1062990"/>
                </a:moveTo>
                <a:lnTo>
                  <a:pt x="1024890" y="1062990"/>
                </a:lnTo>
                <a:lnTo>
                  <a:pt x="1031240" y="1069340"/>
                </a:lnTo>
                <a:lnTo>
                  <a:pt x="1069340" y="1069340"/>
                </a:lnTo>
                <a:lnTo>
                  <a:pt x="1062990" y="1062990"/>
                </a:lnTo>
                <a:close/>
              </a:path>
              <a:path w="2282190" h="2282190">
                <a:moveTo>
                  <a:pt x="1069340" y="1069340"/>
                </a:moveTo>
                <a:lnTo>
                  <a:pt x="1031240" y="1069340"/>
                </a:lnTo>
                <a:lnTo>
                  <a:pt x="1033779" y="1071880"/>
                </a:lnTo>
                <a:lnTo>
                  <a:pt x="1071880" y="1071880"/>
                </a:lnTo>
                <a:lnTo>
                  <a:pt x="1069340" y="1069340"/>
                </a:lnTo>
                <a:close/>
              </a:path>
              <a:path w="2282190" h="2282190">
                <a:moveTo>
                  <a:pt x="1071880" y="1071880"/>
                </a:moveTo>
                <a:lnTo>
                  <a:pt x="1033780" y="1071880"/>
                </a:lnTo>
                <a:lnTo>
                  <a:pt x="1056640" y="1094740"/>
                </a:lnTo>
                <a:lnTo>
                  <a:pt x="1094740" y="1094740"/>
                </a:lnTo>
                <a:lnTo>
                  <a:pt x="1071880" y="1071880"/>
                </a:lnTo>
                <a:close/>
              </a:path>
              <a:path w="2282190" h="2282190">
                <a:moveTo>
                  <a:pt x="1094740" y="1094740"/>
                </a:moveTo>
                <a:lnTo>
                  <a:pt x="1056640" y="1094740"/>
                </a:lnTo>
                <a:lnTo>
                  <a:pt x="1065529" y="1103630"/>
                </a:lnTo>
                <a:lnTo>
                  <a:pt x="1103630" y="1103630"/>
                </a:lnTo>
                <a:lnTo>
                  <a:pt x="1094740" y="1094740"/>
                </a:lnTo>
                <a:close/>
              </a:path>
              <a:path w="2282190" h="2282190">
                <a:moveTo>
                  <a:pt x="1103630" y="1103630"/>
                </a:moveTo>
                <a:lnTo>
                  <a:pt x="1065530" y="1103630"/>
                </a:lnTo>
                <a:lnTo>
                  <a:pt x="1075689" y="1113790"/>
                </a:lnTo>
                <a:lnTo>
                  <a:pt x="1113790" y="1113790"/>
                </a:lnTo>
                <a:lnTo>
                  <a:pt x="1103630" y="1103630"/>
                </a:lnTo>
                <a:close/>
              </a:path>
              <a:path w="2282190" h="2282190">
                <a:moveTo>
                  <a:pt x="1113790" y="1113790"/>
                </a:moveTo>
                <a:lnTo>
                  <a:pt x="1075690" y="1113790"/>
                </a:lnTo>
                <a:lnTo>
                  <a:pt x="1097280" y="1135380"/>
                </a:lnTo>
                <a:lnTo>
                  <a:pt x="1135380" y="1135380"/>
                </a:lnTo>
                <a:lnTo>
                  <a:pt x="1113790" y="1113790"/>
                </a:lnTo>
                <a:close/>
              </a:path>
              <a:path w="2282190" h="2282190">
                <a:moveTo>
                  <a:pt x="1135380" y="1135380"/>
                </a:moveTo>
                <a:lnTo>
                  <a:pt x="1097280" y="1135380"/>
                </a:lnTo>
                <a:lnTo>
                  <a:pt x="1126490" y="1164590"/>
                </a:lnTo>
                <a:lnTo>
                  <a:pt x="1164590" y="1164590"/>
                </a:lnTo>
                <a:lnTo>
                  <a:pt x="1135380" y="1135380"/>
                </a:lnTo>
                <a:close/>
              </a:path>
              <a:path w="2282190" h="2282190">
                <a:moveTo>
                  <a:pt x="1164590" y="1164590"/>
                </a:moveTo>
                <a:lnTo>
                  <a:pt x="1126490" y="1164590"/>
                </a:lnTo>
                <a:lnTo>
                  <a:pt x="1129030" y="1167130"/>
                </a:lnTo>
                <a:lnTo>
                  <a:pt x="1167130" y="1167130"/>
                </a:lnTo>
                <a:lnTo>
                  <a:pt x="1164590" y="1164590"/>
                </a:lnTo>
                <a:close/>
              </a:path>
              <a:path w="2282190" h="2282190">
                <a:moveTo>
                  <a:pt x="1167130" y="1167130"/>
                </a:moveTo>
                <a:lnTo>
                  <a:pt x="1129030" y="1167130"/>
                </a:lnTo>
                <a:lnTo>
                  <a:pt x="1139189" y="1177290"/>
                </a:lnTo>
                <a:lnTo>
                  <a:pt x="1177289" y="1177290"/>
                </a:lnTo>
                <a:lnTo>
                  <a:pt x="1167130" y="1167130"/>
                </a:lnTo>
                <a:close/>
              </a:path>
              <a:path w="2282190" h="2282190">
                <a:moveTo>
                  <a:pt x="1177290" y="1177290"/>
                </a:moveTo>
                <a:lnTo>
                  <a:pt x="1139190" y="1177290"/>
                </a:lnTo>
                <a:lnTo>
                  <a:pt x="1158240" y="1196340"/>
                </a:lnTo>
                <a:lnTo>
                  <a:pt x="1196340" y="1196340"/>
                </a:lnTo>
                <a:lnTo>
                  <a:pt x="1177290" y="1177290"/>
                </a:lnTo>
                <a:close/>
              </a:path>
              <a:path w="2282190" h="2282190">
                <a:moveTo>
                  <a:pt x="1196340" y="1196340"/>
                </a:moveTo>
                <a:lnTo>
                  <a:pt x="1158240" y="1196340"/>
                </a:lnTo>
                <a:lnTo>
                  <a:pt x="1170939" y="1209040"/>
                </a:lnTo>
                <a:lnTo>
                  <a:pt x="1209040" y="1209040"/>
                </a:lnTo>
                <a:lnTo>
                  <a:pt x="1196340" y="1196340"/>
                </a:lnTo>
                <a:close/>
              </a:path>
              <a:path w="2282190" h="2282190">
                <a:moveTo>
                  <a:pt x="1209040" y="1209040"/>
                </a:moveTo>
                <a:lnTo>
                  <a:pt x="1170940" y="1209040"/>
                </a:lnTo>
                <a:lnTo>
                  <a:pt x="1189989" y="1228090"/>
                </a:lnTo>
                <a:lnTo>
                  <a:pt x="1228090" y="1228090"/>
                </a:lnTo>
                <a:lnTo>
                  <a:pt x="1209040" y="1209040"/>
                </a:lnTo>
                <a:close/>
              </a:path>
              <a:path w="2282190" h="2282190">
                <a:moveTo>
                  <a:pt x="1228090" y="1228090"/>
                </a:moveTo>
                <a:lnTo>
                  <a:pt x="1189990" y="1228090"/>
                </a:lnTo>
                <a:lnTo>
                  <a:pt x="1202689" y="1240790"/>
                </a:lnTo>
                <a:lnTo>
                  <a:pt x="1240790" y="1240790"/>
                </a:lnTo>
                <a:lnTo>
                  <a:pt x="1228090" y="1228090"/>
                </a:lnTo>
                <a:close/>
              </a:path>
              <a:path w="2282190" h="2282190">
                <a:moveTo>
                  <a:pt x="1240790" y="1240790"/>
                </a:moveTo>
                <a:lnTo>
                  <a:pt x="1202690" y="1240790"/>
                </a:lnTo>
                <a:lnTo>
                  <a:pt x="1294130" y="1332230"/>
                </a:lnTo>
                <a:lnTo>
                  <a:pt x="1332230" y="1332230"/>
                </a:lnTo>
                <a:lnTo>
                  <a:pt x="1240790" y="1240790"/>
                </a:lnTo>
                <a:close/>
              </a:path>
              <a:path w="2282190" h="2282190">
                <a:moveTo>
                  <a:pt x="1332230" y="1332230"/>
                </a:moveTo>
                <a:lnTo>
                  <a:pt x="1294130" y="1332230"/>
                </a:lnTo>
                <a:lnTo>
                  <a:pt x="1297939" y="1336040"/>
                </a:lnTo>
                <a:lnTo>
                  <a:pt x="1336039" y="1336040"/>
                </a:lnTo>
                <a:lnTo>
                  <a:pt x="1332230" y="1332230"/>
                </a:lnTo>
                <a:close/>
              </a:path>
              <a:path w="2282190" h="2282190">
                <a:moveTo>
                  <a:pt x="1336040" y="1336040"/>
                </a:moveTo>
                <a:lnTo>
                  <a:pt x="1297940" y="1336040"/>
                </a:lnTo>
                <a:lnTo>
                  <a:pt x="1316989" y="1355090"/>
                </a:lnTo>
                <a:lnTo>
                  <a:pt x="1355090" y="1355090"/>
                </a:lnTo>
                <a:lnTo>
                  <a:pt x="1336040" y="1336040"/>
                </a:lnTo>
                <a:close/>
              </a:path>
              <a:path w="2282190" h="2282190">
                <a:moveTo>
                  <a:pt x="1355090" y="1355090"/>
                </a:moveTo>
                <a:lnTo>
                  <a:pt x="1316990" y="1355090"/>
                </a:lnTo>
                <a:lnTo>
                  <a:pt x="1329689" y="1367790"/>
                </a:lnTo>
                <a:lnTo>
                  <a:pt x="1367790" y="1367790"/>
                </a:lnTo>
                <a:lnTo>
                  <a:pt x="1355090" y="1355090"/>
                </a:lnTo>
                <a:close/>
              </a:path>
              <a:path w="2282190" h="2282190">
                <a:moveTo>
                  <a:pt x="1367790" y="1367790"/>
                </a:moveTo>
                <a:lnTo>
                  <a:pt x="1329690" y="1367790"/>
                </a:lnTo>
                <a:lnTo>
                  <a:pt x="1348739" y="1386840"/>
                </a:lnTo>
                <a:lnTo>
                  <a:pt x="1386840" y="1386840"/>
                </a:lnTo>
                <a:lnTo>
                  <a:pt x="1367790" y="1367790"/>
                </a:lnTo>
                <a:close/>
              </a:path>
              <a:path w="2282190" h="2282190">
                <a:moveTo>
                  <a:pt x="1386840" y="1386840"/>
                </a:moveTo>
                <a:lnTo>
                  <a:pt x="1348740" y="1386840"/>
                </a:lnTo>
                <a:lnTo>
                  <a:pt x="1363980" y="1402080"/>
                </a:lnTo>
                <a:lnTo>
                  <a:pt x="1402080" y="1402080"/>
                </a:lnTo>
                <a:lnTo>
                  <a:pt x="1386840" y="1386840"/>
                </a:lnTo>
                <a:close/>
              </a:path>
              <a:path w="2282190" h="2282190">
                <a:moveTo>
                  <a:pt x="1402080" y="1402080"/>
                </a:moveTo>
                <a:lnTo>
                  <a:pt x="1363980" y="1402080"/>
                </a:lnTo>
                <a:lnTo>
                  <a:pt x="1383030" y="1421130"/>
                </a:lnTo>
                <a:lnTo>
                  <a:pt x="1421130" y="1421130"/>
                </a:lnTo>
                <a:lnTo>
                  <a:pt x="1402080" y="1402080"/>
                </a:lnTo>
                <a:close/>
              </a:path>
              <a:path w="2282190" h="2282190">
                <a:moveTo>
                  <a:pt x="1421130" y="1421130"/>
                </a:moveTo>
                <a:lnTo>
                  <a:pt x="1383030" y="1421130"/>
                </a:lnTo>
                <a:lnTo>
                  <a:pt x="1386839" y="1424940"/>
                </a:lnTo>
                <a:lnTo>
                  <a:pt x="1424939" y="1424940"/>
                </a:lnTo>
                <a:lnTo>
                  <a:pt x="1421130" y="1421130"/>
                </a:lnTo>
                <a:close/>
              </a:path>
              <a:path w="2282190" h="2282190">
                <a:moveTo>
                  <a:pt x="1424940" y="1424940"/>
                </a:moveTo>
                <a:lnTo>
                  <a:pt x="1386840" y="1424940"/>
                </a:lnTo>
                <a:lnTo>
                  <a:pt x="1389380" y="1427480"/>
                </a:lnTo>
                <a:lnTo>
                  <a:pt x="1427480" y="1427480"/>
                </a:lnTo>
                <a:lnTo>
                  <a:pt x="1424940" y="1424940"/>
                </a:lnTo>
                <a:close/>
              </a:path>
              <a:path w="2282190" h="2282190">
                <a:moveTo>
                  <a:pt x="1427480" y="1427480"/>
                </a:moveTo>
                <a:lnTo>
                  <a:pt x="1389380" y="1427480"/>
                </a:lnTo>
                <a:lnTo>
                  <a:pt x="1402079" y="1440180"/>
                </a:lnTo>
                <a:lnTo>
                  <a:pt x="1440180" y="1440180"/>
                </a:lnTo>
                <a:lnTo>
                  <a:pt x="1427480" y="1427480"/>
                </a:lnTo>
                <a:close/>
              </a:path>
              <a:path w="2282190" h="2282190">
                <a:moveTo>
                  <a:pt x="1440180" y="1440180"/>
                </a:moveTo>
                <a:lnTo>
                  <a:pt x="1402080" y="1440180"/>
                </a:lnTo>
                <a:lnTo>
                  <a:pt x="1414780" y="1452880"/>
                </a:lnTo>
                <a:lnTo>
                  <a:pt x="1452880" y="1452880"/>
                </a:lnTo>
                <a:lnTo>
                  <a:pt x="1440180" y="1440180"/>
                </a:lnTo>
                <a:close/>
              </a:path>
              <a:path w="2282190" h="2282190">
                <a:moveTo>
                  <a:pt x="1452880" y="1452880"/>
                </a:moveTo>
                <a:lnTo>
                  <a:pt x="1414780" y="1452880"/>
                </a:lnTo>
                <a:lnTo>
                  <a:pt x="1418589" y="1456690"/>
                </a:lnTo>
                <a:lnTo>
                  <a:pt x="1456690" y="1456690"/>
                </a:lnTo>
                <a:lnTo>
                  <a:pt x="1452880" y="1452880"/>
                </a:lnTo>
                <a:close/>
              </a:path>
              <a:path w="2282190" h="2282190">
                <a:moveTo>
                  <a:pt x="1456690" y="1456690"/>
                </a:moveTo>
                <a:lnTo>
                  <a:pt x="1418590" y="1456690"/>
                </a:lnTo>
                <a:lnTo>
                  <a:pt x="1433830" y="1471930"/>
                </a:lnTo>
                <a:lnTo>
                  <a:pt x="1471930" y="1471930"/>
                </a:lnTo>
                <a:lnTo>
                  <a:pt x="1456690" y="1456690"/>
                </a:lnTo>
                <a:close/>
              </a:path>
              <a:path w="2282190" h="2282190">
                <a:moveTo>
                  <a:pt x="2082800" y="2082800"/>
                </a:moveTo>
                <a:lnTo>
                  <a:pt x="2044700" y="2082800"/>
                </a:lnTo>
                <a:lnTo>
                  <a:pt x="2244090" y="2282190"/>
                </a:lnTo>
                <a:lnTo>
                  <a:pt x="2282190" y="2282190"/>
                </a:lnTo>
                <a:lnTo>
                  <a:pt x="2082800" y="2082800"/>
                </a:lnTo>
                <a:close/>
              </a:path>
              <a:path w="2282190" h="2282190">
                <a:moveTo>
                  <a:pt x="2080259" y="2080260"/>
                </a:moveTo>
                <a:lnTo>
                  <a:pt x="2042160" y="2080260"/>
                </a:lnTo>
                <a:lnTo>
                  <a:pt x="2043430" y="2081530"/>
                </a:lnTo>
                <a:lnTo>
                  <a:pt x="2081530" y="2081530"/>
                </a:lnTo>
                <a:lnTo>
                  <a:pt x="2080259" y="2080260"/>
                </a:lnTo>
                <a:close/>
              </a:path>
              <a:path w="2282190" h="2282190">
                <a:moveTo>
                  <a:pt x="2076450" y="2076450"/>
                </a:moveTo>
                <a:lnTo>
                  <a:pt x="2038350" y="2076450"/>
                </a:lnTo>
                <a:lnTo>
                  <a:pt x="2040889" y="2078990"/>
                </a:lnTo>
                <a:lnTo>
                  <a:pt x="2078989" y="2078990"/>
                </a:lnTo>
                <a:lnTo>
                  <a:pt x="2076450" y="2076450"/>
                </a:lnTo>
                <a:close/>
              </a:path>
              <a:path w="2282190" h="2282190">
                <a:moveTo>
                  <a:pt x="2073909" y="2073910"/>
                </a:moveTo>
                <a:lnTo>
                  <a:pt x="2035810" y="2073910"/>
                </a:lnTo>
                <a:lnTo>
                  <a:pt x="2037080" y="2075180"/>
                </a:lnTo>
                <a:lnTo>
                  <a:pt x="2075180" y="2075180"/>
                </a:lnTo>
                <a:lnTo>
                  <a:pt x="2073909" y="2073910"/>
                </a:lnTo>
                <a:close/>
              </a:path>
              <a:path w="2282190" h="2282190">
                <a:moveTo>
                  <a:pt x="2070100" y="2070100"/>
                </a:moveTo>
                <a:lnTo>
                  <a:pt x="2032000" y="2070100"/>
                </a:lnTo>
                <a:lnTo>
                  <a:pt x="2034540" y="2072640"/>
                </a:lnTo>
                <a:lnTo>
                  <a:pt x="2072640" y="2072640"/>
                </a:lnTo>
                <a:lnTo>
                  <a:pt x="2070100" y="2070100"/>
                </a:lnTo>
                <a:close/>
              </a:path>
              <a:path w="2282190" h="2282190">
                <a:moveTo>
                  <a:pt x="2067560" y="2067560"/>
                </a:moveTo>
                <a:lnTo>
                  <a:pt x="2029460" y="2067560"/>
                </a:lnTo>
                <a:lnTo>
                  <a:pt x="2030730" y="2068830"/>
                </a:lnTo>
                <a:lnTo>
                  <a:pt x="2068830" y="2068830"/>
                </a:lnTo>
                <a:lnTo>
                  <a:pt x="2067560" y="2067560"/>
                </a:lnTo>
                <a:close/>
              </a:path>
              <a:path w="2282190" h="2282190">
                <a:moveTo>
                  <a:pt x="2063750" y="2063750"/>
                </a:moveTo>
                <a:lnTo>
                  <a:pt x="2025650" y="2063750"/>
                </a:lnTo>
                <a:lnTo>
                  <a:pt x="2028190" y="2066290"/>
                </a:lnTo>
                <a:lnTo>
                  <a:pt x="2066290" y="2066290"/>
                </a:lnTo>
                <a:lnTo>
                  <a:pt x="2063750" y="2063750"/>
                </a:lnTo>
                <a:close/>
              </a:path>
              <a:path w="2282190" h="2282190">
                <a:moveTo>
                  <a:pt x="2061210" y="2061210"/>
                </a:moveTo>
                <a:lnTo>
                  <a:pt x="2023110" y="2061210"/>
                </a:lnTo>
                <a:lnTo>
                  <a:pt x="2024380" y="2062480"/>
                </a:lnTo>
                <a:lnTo>
                  <a:pt x="2062480" y="2062480"/>
                </a:lnTo>
                <a:lnTo>
                  <a:pt x="2061210" y="2061210"/>
                </a:lnTo>
                <a:close/>
              </a:path>
              <a:path w="2282190" h="2282190">
                <a:moveTo>
                  <a:pt x="2057400" y="2057400"/>
                </a:moveTo>
                <a:lnTo>
                  <a:pt x="2019300" y="2057400"/>
                </a:lnTo>
                <a:lnTo>
                  <a:pt x="2021840" y="2059940"/>
                </a:lnTo>
                <a:lnTo>
                  <a:pt x="2059940" y="2059940"/>
                </a:lnTo>
                <a:lnTo>
                  <a:pt x="2057400" y="2057400"/>
                </a:lnTo>
                <a:close/>
              </a:path>
              <a:path w="2282190" h="2282190">
                <a:moveTo>
                  <a:pt x="2054860" y="2054860"/>
                </a:moveTo>
                <a:lnTo>
                  <a:pt x="2016760" y="2054860"/>
                </a:lnTo>
                <a:lnTo>
                  <a:pt x="2018030" y="2056130"/>
                </a:lnTo>
                <a:lnTo>
                  <a:pt x="2056130" y="2056130"/>
                </a:lnTo>
                <a:lnTo>
                  <a:pt x="2054860" y="2054860"/>
                </a:lnTo>
                <a:close/>
              </a:path>
              <a:path w="2282190" h="2282190">
                <a:moveTo>
                  <a:pt x="2051050" y="2051050"/>
                </a:moveTo>
                <a:lnTo>
                  <a:pt x="2012950" y="2051050"/>
                </a:lnTo>
                <a:lnTo>
                  <a:pt x="2015490" y="2053590"/>
                </a:lnTo>
                <a:lnTo>
                  <a:pt x="2053590" y="2053590"/>
                </a:lnTo>
                <a:lnTo>
                  <a:pt x="2051050" y="2051050"/>
                </a:lnTo>
                <a:close/>
              </a:path>
              <a:path w="2282190" h="2282190">
                <a:moveTo>
                  <a:pt x="2048510" y="2048510"/>
                </a:moveTo>
                <a:lnTo>
                  <a:pt x="2010410" y="2048510"/>
                </a:lnTo>
                <a:lnTo>
                  <a:pt x="2011680" y="2049780"/>
                </a:lnTo>
                <a:lnTo>
                  <a:pt x="2049780" y="2049780"/>
                </a:lnTo>
                <a:lnTo>
                  <a:pt x="2048510" y="2048510"/>
                </a:lnTo>
                <a:close/>
              </a:path>
              <a:path w="2282190" h="2282190">
                <a:moveTo>
                  <a:pt x="2044700" y="2044700"/>
                </a:moveTo>
                <a:lnTo>
                  <a:pt x="2006600" y="2044700"/>
                </a:lnTo>
                <a:lnTo>
                  <a:pt x="2009139" y="2047240"/>
                </a:lnTo>
                <a:lnTo>
                  <a:pt x="2047240" y="2047240"/>
                </a:lnTo>
                <a:lnTo>
                  <a:pt x="2044700" y="2044700"/>
                </a:lnTo>
                <a:close/>
              </a:path>
              <a:path w="2282190" h="2282190">
                <a:moveTo>
                  <a:pt x="2042160" y="2042160"/>
                </a:moveTo>
                <a:lnTo>
                  <a:pt x="2004060" y="2042160"/>
                </a:lnTo>
                <a:lnTo>
                  <a:pt x="2005330" y="2043430"/>
                </a:lnTo>
                <a:lnTo>
                  <a:pt x="2043430" y="2043430"/>
                </a:lnTo>
                <a:lnTo>
                  <a:pt x="2042160" y="2042160"/>
                </a:lnTo>
                <a:close/>
              </a:path>
              <a:path w="2282190" h="2282190">
                <a:moveTo>
                  <a:pt x="2038350" y="2038350"/>
                </a:moveTo>
                <a:lnTo>
                  <a:pt x="2000250" y="2038350"/>
                </a:lnTo>
                <a:lnTo>
                  <a:pt x="2002789" y="2040890"/>
                </a:lnTo>
                <a:lnTo>
                  <a:pt x="2040890" y="2040890"/>
                </a:lnTo>
                <a:lnTo>
                  <a:pt x="2038350" y="2038350"/>
                </a:lnTo>
                <a:close/>
              </a:path>
              <a:path w="2282190" h="2282190">
                <a:moveTo>
                  <a:pt x="2035810" y="2035810"/>
                </a:moveTo>
                <a:lnTo>
                  <a:pt x="1997710" y="2035810"/>
                </a:lnTo>
                <a:lnTo>
                  <a:pt x="1998980" y="2037080"/>
                </a:lnTo>
                <a:lnTo>
                  <a:pt x="2037080" y="2037080"/>
                </a:lnTo>
                <a:lnTo>
                  <a:pt x="2035810" y="2035810"/>
                </a:lnTo>
                <a:close/>
              </a:path>
              <a:path w="2282190" h="2282190">
                <a:moveTo>
                  <a:pt x="2032000" y="2032000"/>
                </a:moveTo>
                <a:lnTo>
                  <a:pt x="1993900" y="2032000"/>
                </a:lnTo>
                <a:lnTo>
                  <a:pt x="1996439" y="2034540"/>
                </a:lnTo>
                <a:lnTo>
                  <a:pt x="2034540" y="2034540"/>
                </a:lnTo>
                <a:lnTo>
                  <a:pt x="2032000" y="2032000"/>
                </a:lnTo>
                <a:close/>
              </a:path>
              <a:path w="2282190" h="2282190">
                <a:moveTo>
                  <a:pt x="2029460" y="2029460"/>
                </a:moveTo>
                <a:lnTo>
                  <a:pt x="1991360" y="2029460"/>
                </a:lnTo>
                <a:lnTo>
                  <a:pt x="1992630" y="2030730"/>
                </a:lnTo>
                <a:lnTo>
                  <a:pt x="2030730" y="2030730"/>
                </a:lnTo>
                <a:lnTo>
                  <a:pt x="2029460" y="2029460"/>
                </a:lnTo>
                <a:close/>
              </a:path>
              <a:path w="2282190" h="2282190">
                <a:moveTo>
                  <a:pt x="2025650" y="2025650"/>
                </a:moveTo>
                <a:lnTo>
                  <a:pt x="1987550" y="2025650"/>
                </a:lnTo>
                <a:lnTo>
                  <a:pt x="1990090" y="2028190"/>
                </a:lnTo>
                <a:lnTo>
                  <a:pt x="2028190" y="2028190"/>
                </a:lnTo>
                <a:lnTo>
                  <a:pt x="2025650" y="2025650"/>
                </a:lnTo>
                <a:close/>
              </a:path>
              <a:path w="2282190" h="2282190">
                <a:moveTo>
                  <a:pt x="2023110" y="2023110"/>
                </a:moveTo>
                <a:lnTo>
                  <a:pt x="1985010" y="2023110"/>
                </a:lnTo>
                <a:lnTo>
                  <a:pt x="1986280" y="2024380"/>
                </a:lnTo>
                <a:lnTo>
                  <a:pt x="2024380" y="2024380"/>
                </a:lnTo>
                <a:lnTo>
                  <a:pt x="2023110" y="2023110"/>
                </a:lnTo>
                <a:close/>
              </a:path>
              <a:path w="2282190" h="2282190">
                <a:moveTo>
                  <a:pt x="2019300" y="2019300"/>
                </a:moveTo>
                <a:lnTo>
                  <a:pt x="1981200" y="2019300"/>
                </a:lnTo>
                <a:lnTo>
                  <a:pt x="1983740" y="2021840"/>
                </a:lnTo>
                <a:lnTo>
                  <a:pt x="2021840" y="2021840"/>
                </a:lnTo>
                <a:lnTo>
                  <a:pt x="2019300" y="2019300"/>
                </a:lnTo>
                <a:close/>
              </a:path>
              <a:path w="2282190" h="2282190">
                <a:moveTo>
                  <a:pt x="2016760" y="2016760"/>
                </a:moveTo>
                <a:lnTo>
                  <a:pt x="1978660" y="2016760"/>
                </a:lnTo>
                <a:lnTo>
                  <a:pt x="1979930" y="2018030"/>
                </a:lnTo>
                <a:lnTo>
                  <a:pt x="2018030" y="2018030"/>
                </a:lnTo>
                <a:lnTo>
                  <a:pt x="2016760" y="2016760"/>
                </a:lnTo>
                <a:close/>
              </a:path>
              <a:path w="2282190" h="2282190">
                <a:moveTo>
                  <a:pt x="2012950" y="2012950"/>
                </a:moveTo>
                <a:lnTo>
                  <a:pt x="1974850" y="2012950"/>
                </a:lnTo>
                <a:lnTo>
                  <a:pt x="1977390" y="2015490"/>
                </a:lnTo>
                <a:lnTo>
                  <a:pt x="2015490" y="2015490"/>
                </a:lnTo>
                <a:lnTo>
                  <a:pt x="2012950" y="2012950"/>
                </a:lnTo>
                <a:close/>
              </a:path>
              <a:path w="2282190" h="2282190">
                <a:moveTo>
                  <a:pt x="2010410" y="2010410"/>
                </a:moveTo>
                <a:lnTo>
                  <a:pt x="1972310" y="2010410"/>
                </a:lnTo>
                <a:lnTo>
                  <a:pt x="1973580" y="2011680"/>
                </a:lnTo>
                <a:lnTo>
                  <a:pt x="2011680" y="2011680"/>
                </a:lnTo>
                <a:lnTo>
                  <a:pt x="2010410" y="2010410"/>
                </a:lnTo>
                <a:close/>
              </a:path>
              <a:path w="2282190" h="2282190">
                <a:moveTo>
                  <a:pt x="2006600" y="2006600"/>
                </a:moveTo>
                <a:lnTo>
                  <a:pt x="1968500" y="2006600"/>
                </a:lnTo>
                <a:lnTo>
                  <a:pt x="1971040" y="2009140"/>
                </a:lnTo>
                <a:lnTo>
                  <a:pt x="2009140" y="2009140"/>
                </a:lnTo>
                <a:lnTo>
                  <a:pt x="2006600" y="2006600"/>
                </a:lnTo>
                <a:close/>
              </a:path>
              <a:path w="2282190" h="2282190">
                <a:moveTo>
                  <a:pt x="2004060" y="2004060"/>
                </a:moveTo>
                <a:lnTo>
                  <a:pt x="1965960" y="2004060"/>
                </a:lnTo>
                <a:lnTo>
                  <a:pt x="1967230" y="2005330"/>
                </a:lnTo>
                <a:lnTo>
                  <a:pt x="2005330" y="2005330"/>
                </a:lnTo>
                <a:lnTo>
                  <a:pt x="2004060" y="2004060"/>
                </a:lnTo>
                <a:close/>
              </a:path>
              <a:path w="2282190" h="2282190">
                <a:moveTo>
                  <a:pt x="2000250" y="2000250"/>
                </a:moveTo>
                <a:lnTo>
                  <a:pt x="1962150" y="2000250"/>
                </a:lnTo>
                <a:lnTo>
                  <a:pt x="1964690" y="2002790"/>
                </a:lnTo>
                <a:lnTo>
                  <a:pt x="2002790" y="2002790"/>
                </a:lnTo>
                <a:lnTo>
                  <a:pt x="2000250" y="2000250"/>
                </a:lnTo>
                <a:close/>
              </a:path>
              <a:path w="2282190" h="2282190">
                <a:moveTo>
                  <a:pt x="1997710" y="1997710"/>
                </a:moveTo>
                <a:lnTo>
                  <a:pt x="1959610" y="1997710"/>
                </a:lnTo>
                <a:lnTo>
                  <a:pt x="1960880" y="1998980"/>
                </a:lnTo>
                <a:lnTo>
                  <a:pt x="1998980" y="1998980"/>
                </a:lnTo>
                <a:lnTo>
                  <a:pt x="1997710" y="1997710"/>
                </a:lnTo>
                <a:close/>
              </a:path>
              <a:path w="2282190" h="2282190">
                <a:moveTo>
                  <a:pt x="1993900" y="1993900"/>
                </a:moveTo>
                <a:lnTo>
                  <a:pt x="1955800" y="1993900"/>
                </a:lnTo>
                <a:lnTo>
                  <a:pt x="1958340" y="1996440"/>
                </a:lnTo>
                <a:lnTo>
                  <a:pt x="1996439" y="1996440"/>
                </a:lnTo>
                <a:lnTo>
                  <a:pt x="1993900" y="1993900"/>
                </a:lnTo>
                <a:close/>
              </a:path>
              <a:path w="2282190" h="2282190">
                <a:moveTo>
                  <a:pt x="1991359" y="1991360"/>
                </a:moveTo>
                <a:lnTo>
                  <a:pt x="1953260" y="1991360"/>
                </a:lnTo>
                <a:lnTo>
                  <a:pt x="1954530" y="1992630"/>
                </a:lnTo>
                <a:lnTo>
                  <a:pt x="1992630" y="1992630"/>
                </a:lnTo>
                <a:lnTo>
                  <a:pt x="1991359" y="1991360"/>
                </a:lnTo>
                <a:close/>
              </a:path>
              <a:path w="2282190" h="2282190">
                <a:moveTo>
                  <a:pt x="1985010" y="1985010"/>
                </a:moveTo>
                <a:lnTo>
                  <a:pt x="1946910" y="1985010"/>
                </a:lnTo>
                <a:lnTo>
                  <a:pt x="1951990" y="1990090"/>
                </a:lnTo>
                <a:lnTo>
                  <a:pt x="1990090" y="1990090"/>
                </a:lnTo>
                <a:lnTo>
                  <a:pt x="1985010" y="1985010"/>
                </a:lnTo>
                <a:close/>
              </a:path>
              <a:path w="2282190" h="2282190">
                <a:moveTo>
                  <a:pt x="1981200" y="1981200"/>
                </a:moveTo>
                <a:lnTo>
                  <a:pt x="1943100" y="1981200"/>
                </a:lnTo>
                <a:lnTo>
                  <a:pt x="1945640" y="1983740"/>
                </a:lnTo>
                <a:lnTo>
                  <a:pt x="1983740" y="1983740"/>
                </a:lnTo>
                <a:lnTo>
                  <a:pt x="1981200" y="1981200"/>
                </a:lnTo>
                <a:close/>
              </a:path>
              <a:path w="2282190" h="2282190">
                <a:moveTo>
                  <a:pt x="1978660" y="1978660"/>
                </a:moveTo>
                <a:lnTo>
                  <a:pt x="1940560" y="1978660"/>
                </a:lnTo>
                <a:lnTo>
                  <a:pt x="1941830" y="1979930"/>
                </a:lnTo>
                <a:lnTo>
                  <a:pt x="1979930" y="1979930"/>
                </a:lnTo>
                <a:lnTo>
                  <a:pt x="1978660" y="1978660"/>
                </a:lnTo>
                <a:close/>
              </a:path>
              <a:path w="2282190" h="2282190">
                <a:moveTo>
                  <a:pt x="1974850" y="1974850"/>
                </a:moveTo>
                <a:lnTo>
                  <a:pt x="1936750" y="1974850"/>
                </a:lnTo>
                <a:lnTo>
                  <a:pt x="1939290" y="1977390"/>
                </a:lnTo>
                <a:lnTo>
                  <a:pt x="1977390" y="1977390"/>
                </a:lnTo>
                <a:lnTo>
                  <a:pt x="1974850" y="1974850"/>
                </a:lnTo>
                <a:close/>
              </a:path>
              <a:path w="2282190" h="2282190">
                <a:moveTo>
                  <a:pt x="1972310" y="1972310"/>
                </a:moveTo>
                <a:lnTo>
                  <a:pt x="1934210" y="1972310"/>
                </a:lnTo>
                <a:lnTo>
                  <a:pt x="1935480" y="1973580"/>
                </a:lnTo>
                <a:lnTo>
                  <a:pt x="1973580" y="1973580"/>
                </a:lnTo>
                <a:lnTo>
                  <a:pt x="1972310" y="1972310"/>
                </a:lnTo>
                <a:close/>
              </a:path>
              <a:path w="2282190" h="2282190">
                <a:moveTo>
                  <a:pt x="1968500" y="1968500"/>
                </a:moveTo>
                <a:lnTo>
                  <a:pt x="1930400" y="1968500"/>
                </a:lnTo>
                <a:lnTo>
                  <a:pt x="1932940" y="1971040"/>
                </a:lnTo>
                <a:lnTo>
                  <a:pt x="1971040" y="1971040"/>
                </a:lnTo>
                <a:lnTo>
                  <a:pt x="1968500" y="1968500"/>
                </a:lnTo>
                <a:close/>
              </a:path>
              <a:path w="2282190" h="2282190">
                <a:moveTo>
                  <a:pt x="1965960" y="1965960"/>
                </a:moveTo>
                <a:lnTo>
                  <a:pt x="1927860" y="1965960"/>
                </a:lnTo>
                <a:lnTo>
                  <a:pt x="1929130" y="1967230"/>
                </a:lnTo>
                <a:lnTo>
                  <a:pt x="1967230" y="1967230"/>
                </a:lnTo>
                <a:lnTo>
                  <a:pt x="1965960" y="1965960"/>
                </a:lnTo>
                <a:close/>
              </a:path>
              <a:path w="2282190" h="2282190">
                <a:moveTo>
                  <a:pt x="1962150" y="1962150"/>
                </a:moveTo>
                <a:lnTo>
                  <a:pt x="1924050" y="1962150"/>
                </a:lnTo>
                <a:lnTo>
                  <a:pt x="1926590" y="1964690"/>
                </a:lnTo>
                <a:lnTo>
                  <a:pt x="1964690" y="1964690"/>
                </a:lnTo>
                <a:lnTo>
                  <a:pt x="1962150" y="1962150"/>
                </a:lnTo>
                <a:close/>
              </a:path>
              <a:path w="2282190" h="2282190">
                <a:moveTo>
                  <a:pt x="1959610" y="1959610"/>
                </a:moveTo>
                <a:lnTo>
                  <a:pt x="1921510" y="1959610"/>
                </a:lnTo>
                <a:lnTo>
                  <a:pt x="1922780" y="1960880"/>
                </a:lnTo>
                <a:lnTo>
                  <a:pt x="1960880" y="1960880"/>
                </a:lnTo>
                <a:lnTo>
                  <a:pt x="1959610" y="1959610"/>
                </a:lnTo>
                <a:close/>
              </a:path>
              <a:path w="2282190" h="2282190">
                <a:moveTo>
                  <a:pt x="1955800" y="1955800"/>
                </a:moveTo>
                <a:lnTo>
                  <a:pt x="1917700" y="1955800"/>
                </a:lnTo>
                <a:lnTo>
                  <a:pt x="1920240" y="1958340"/>
                </a:lnTo>
                <a:lnTo>
                  <a:pt x="1958340" y="1958340"/>
                </a:lnTo>
                <a:lnTo>
                  <a:pt x="1955800" y="1955800"/>
                </a:lnTo>
                <a:close/>
              </a:path>
              <a:path w="2282190" h="2282190">
                <a:moveTo>
                  <a:pt x="1953260" y="1953260"/>
                </a:moveTo>
                <a:lnTo>
                  <a:pt x="1915160" y="1953260"/>
                </a:lnTo>
                <a:lnTo>
                  <a:pt x="1916430" y="1954530"/>
                </a:lnTo>
                <a:lnTo>
                  <a:pt x="1954530" y="1954530"/>
                </a:lnTo>
                <a:lnTo>
                  <a:pt x="1953260" y="1953260"/>
                </a:lnTo>
                <a:close/>
              </a:path>
              <a:path w="2282190" h="2282190">
                <a:moveTo>
                  <a:pt x="1949450" y="1949450"/>
                </a:moveTo>
                <a:lnTo>
                  <a:pt x="1911350" y="1949450"/>
                </a:lnTo>
                <a:lnTo>
                  <a:pt x="1913890" y="1951990"/>
                </a:lnTo>
                <a:lnTo>
                  <a:pt x="1951990" y="1951990"/>
                </a:lnTo>
                <a:lnTo>
                  <a:pt x="1949450" y="1949450"/>
                </a:lnTo>
                <a:close/>
              </a:path>
              <a:path w="2282190" h="2282190">
                <a:moveTo>
                  <a:pt x="1946910" y="1946910"/>
                </a:moveTo>
                <a:lnTo>
                  <a:pt x="1908810" y="1946910"/>
                </a:lnTo>
                <a:lnTo>
                  <a:pt x="1910080" y="1948180"/>
                </a:lnTo>
                <a:lnTo>
                  <a:pt x="1948180" y="1948180"/>
                </a:lnTo>
                <a:lnTo>
                  <a:pt x="1946910" y="1946910"/>
                </a:lnTo>
                <a:close/>
              </a:path>
              <a:path w="2282190" h="2282190">
                <a:moveTo>
                  <a:pt x="1943100" y="1943100"/>
                </a:moveTo>
                <a:lnTo>
                  <a:pt x="1905000" y="1943100"/>
                </a:lnTo>
                <a:lnTo>
                  <a:pt x="1907540" y="1945640"/>
                </a:lnTo>
                <a:lnTo>
                  <a:pt x="1945640" y="1945640"/>
                </a:lnTo>
                <a:lnTo>
                  <a:pt x="1943100" y="1943100"/>
                </a:lnTo>
                <a:close/>
              </a:path>
              <a:path w="2282190" h="2282190">
                <a:moveTo>
                  <a:pt x="1940560" y="1940560"/>
                </a:moveTo>
                <a:lnTo>
                  <a:pt x="1902460" y="1940560"/>
                </a:lnTo>
                <a:lnTo>
                  <a:pt x="1903730" y="1941830"/>
                </a:lnTo>
                <a:lnTo>
                  <a:pt x="1941830" y="1941830"/>
                </a:lnTo>
                <a:lnTo>
                  <a:pt x="1940560" y="1940560"/>
                </a:lnTo>
                <a:close/>
              </a:path>
              <a:path w="2282190" h="2282190">
                <a:moveTo>
                  <a:pt x="1936750" y="1936750"/>
                </a:moveTo>
                <a:lnTo>
                  <a:pt x="1898650" y="1936750"/>
                </a:lnTo>
                <a:lnTo>
                  <a:pt x="1901190" y="1939290"/>
                </a:lnTo>
                <a:lnTo>
                  <a:pt x="1939290" y="1939290"/>
                </a:lnTo>
                <a:lnTo>
                  <a:pt x="1936750" y="1936750"/>
                </a:lnTo>
                <a:close/>
              </a:path>
              <a:path w="2282190" h="2282190">
                <a:moveTo>
                  <a:pt x="1934210" y="1934210"/>
                </a:moveTo>
                <a:lnTo>
                  <a:pt x="1896110" y="1934210"/>
                </a:lnTo>
                <a:lnTo>
                  <a:pt x="1897380" y="1935480"/>
                </a:lnTo>
                <a:lnTo>
                  <a:pt x="1935480" y="1935480"/>
                </a:lnTo>
                <a:lnTo>
                  <a:pt x="1934210" y="1934210"/>
                </a:lnTo>
                <a:close/>
              </a:path>
              <a:path w="2282190" h="2282190">
                <a:moveTo>
                  <a:pt x="1930400" y="1930400"/>
                </a:moveTo>
                <a:lnTo>
                  <a:pt x="1892300" y="1930400"/>
                </a:lnTo>
                <a:lnTo>
                  <a:pt x="1894840" y="1932940"/>
                </a:lnTo>
                <a:lnTo>
                  <a:pt x="1932940" y="1932940"/>
                </a:lnTo>
                <a:lnTo>
                  <a:pt x="1930400" y="1930400"/>
                </a:lnTo>
                <a:close/>
              </a:path>
              <a:path w="2282190" h="2282190">
                <a:moveTo>
                  <a:pt x="1927860" y="1927860"/>
                </a:moveTo>
                <a:lnTo>
                  <a:pt x="1889760" y="1927860"/>
                </a:lnTo>
                <a:lnTo>
                  <a:pt x="1891030" y="1929130"/>
                </a:lnTo>
                <a:lnTo>
                  <a:pt x="1929130" y="1929130"/>
                </a:lnTo>
                <a:lnTo>
                  <a:pt x="1927860" y="1927860"/>
                </a:lnTo>
                <a:close/>
              </a:path>
              <a:path w="2282190" h="2282190">
                <a:moveTo>
                  <a:pt x="1921510" y="1921510"/>
                </a:moveTo>
                <a:lnTo>
                  <a:pt x="1883409" y="1921510"/>
                </a:lnTo>
                <a:lnTo>
                  <a:pt x="1888490" y="1926590"/>
                </a:lnTo>
                <a:lnTo>
                  <a:pt x="1926590" y="1926590"/>
                </a:lnTo>
                <a:lnTo>
                  <a:pt x="1921510" y="1921510"/>
                </a:lnTo>
                <a:close/>
              </a:path>
              <a:path w="2282190" h="2282190">
                <a:moveTo>
                  <a:pt x="1915159" y="1915160"/>
                </a:moveTo>
                <a:lnTo>
                  <a:pt x="1877059" y="1915160"/>
                </a:lnTo>
                <a:lnTo>
                  <a:pt x="1882140" y="1920240"/>
                </a:lnTo>
                <a:lnTo>
                  <a:pt x="1920240" y="1920240"/>
                </a:lnTo>
                <a:lnTo>
                  <a:pt x="1915159" y="1915160"/>
                </a:lnTo>
                <a:close/>
              </a:path>
              <a:path w="2282190" h="2282190">
                <a:moveTo>
                  <a:pt x="1908810" y="1908810"/>
                </a:moveTo>
                <a:lnTo>
                  <a:pt x="1870710" y="1908810"/>
                </a:lnTo>
                <a:lnTo>
                  <a:pt x="1875790" y="1913890"/>
                </a:lnTo>
                <a:lnTo>
                  <a:pt x="1913890" y="1913890"/>
                </a:lnTo>
                <a:lnTo>
                  <a:pt x="1908810" y="1908810"/>
                </a:lnTo>
                <a:close/>
              </a:path>
              <a:path w="2282190" h="2282190">
                <a:moveTo>
                  <a:pt x="1902460" y="1902460"/>
                </a:moveTo>
                <a:lnTo>
                  <a:pt x="1864360" y="1902460"/>
                </a:lnTo>
                <a:lnTo>
                  <a:pt x="1869439" y="1907540"/>
                </a:lnTo>
                <a:lnTo>
                  <a:pt x="1907539" y="1907540"/>
                </a:lnTo>
                <a:lnTo>
                  <a:pt x="1902460" y="1902460"/>
                </a:lnTo>
                <a:close/>
              </a:path>
              <a:path w="2282190" h="2282190">
                <a:moveTo>
                  <a:pt x="1896109" y="1896109"/>
                </a:moveTo>
                <a:lnTo>
                  <a:pt x="1858009" y="1896109"/>
                </a:lnTo>
                <a:lnTo>
                  <a:pt x="1863090" y="1901190"/>
                </a:lnTo>
                <a:lnTo>
                  <a:pt x="1901190" y="1901190"/>
                </a:lnTo>
                <a:lnTo>
                  <a:pt x="1896109" y="1896109"/>
                </a:lnTo>
                <a:close/>
              </a:path>
              <a:path w="2282190" h="2282190">
                <a:moveTo>
                  <a:pt x="1889760" y="1889760"/>
                </a:moveTo>
                <a:lnTo>
                  <a:pt x="1851659" y="1889760"/>
                </a:lnTo>
                <a:lnTo>
                  <a:pt x="1856740" y="1894840"/>
                </a:lnTo>
                <a:lnTo>
                  <a:pt x="1894840" y="1894840"/>
                </a:lnTo>
                <a:lnTo>
                  <a:pt x="1889760" y="1889760"/>
                </a:lnTo>
                <a:close/>
              </a:path>
              <a:path w="2282190" h="2282190">
                <a:moveTo>
                  <a:pt x="1883410" y="1883410"/>
                </a:moveTo>
                <a:lnTo>
                  <a:pt x="1845309" y="1883410"/>
                </a:lnTo>
                <a:lnTo>
                  <a:pt x="1850390" y="1888490"/>
                </a:lnTo>
                <a:lnTo>
                  <a:pt x="1888490" y="1888490"/>
                </a:lnTo>
                <a:lnTo>
                  <a:pt x="1883410" y="1883410"/>
                </a:lnTo>
                <a:close/>
              </a:path>
              <a:path w="2282190" h="2282190">
                <a:moveTo>
                  <a:pt x="1878330" y="1878330"/>
                </a:moveTo>
                <a:lnTo>
                  <a:pt x="1840230" y="1878330"/>
                </a:lnTo>
                <a:lnTo>
                  <a:pt x="1844040" y="1882140"/>
                </a:lnTo>
                <a:lnTo>
                  <a:pt x="1882140" y="1882140"/>
                </a:lnTo>
                <a:lnTo>
                  <a:pt x="1878330" y="1878330"/>
                </a:lnTo>
                <a:close/>
              </a:path>
              <a:path w="2282190" h="2282190">
                <a:moveTo>
                  <a:pt x="1871980" y="1871980"/>
                </a:moveTo>
                <a:lnTo>
                  <a:pt x="1833880" y="1871980"/>
                </a:lnTo>
                <a:lnTo>
                  <a:pt x="1838960" y="1877060"/>
                </a:lnTo>
                <a:lnTo>
                  <a:pt x="1877060" y="1877060"/>
                </a:lnTo>
                <a:lnTo>
                  <a:pt x="1871980" y="1871980"/>
                </a:lnTo>
                <a:close/>
              </a:path>
              <a:path w="2282190" h="2282190">
                <a:moveTo>
                  <a:pt x="1865630" y="1865630"/>
                </a:moveTo>
                <a:lnTo>
                  <a:pt x="1827530" y="1865630"/>
                </a:lnTo>
                <a:lnTo>
                  <a:pt x="1832610" y="1870710"/>
                </a:lnTo>
                <a:lnTo>
                  <a:pt x="1870710" y="1870710"/>
                </a:lnTo>
                <a:lnTo>
                  <a:pt x="1865630" y="1865630"/>
                </a:lnTo>
                <a:close/>
              </a:path>
              <a:path w="2282190" h="2282190">
                <a:moveTo>
                  <a:pt x="1859280" y="1859280"/>
                </a:moveTo>
                <a:lnTo>
                  <a:pt x="1821180" y="1859280"/>
                </a:lnTo>
                <a:lnTo>
                  <a:pt x="1826260" y="1864360"/>
                </a:lnTo>
                <a:lnTo>
                  <a:pt x="1864360" y="1864360"/>
                </a:lnTo>
                <a:lnTo>
                  <a:pt x="1859280" y="1859280"/>
                </a:lnTo>
                <a:close/>
              </a:path>
              <a:path w="2282190" h="2282190">
                <a:moveTo>
                  <a:pt x="1852930" y="1852930"/>
                </a:moveTo>
                <a:lnTo>
                  <a:pt x="1814830" y="1852930"/>
                </a:lnTo>
                <a:lnTo>
                  <a:pt x="1819910" y="1858010"/>
                </a:lnTo>
                <a:lnTo>
                  <a:pt x="1858010" y="1858010"/>
                </a:lnTo>
                <a:lnTo>
                  <a:pt x="1852930" y="1852930"/>
                </a:lnTo>
                <a:close/>
              </a:path>
              <a:path w="2282190" h="2282190">
                <a:moveTo>
                  <a:pt x="1846580" y="1846580"/>
                </a:moveTo>
                <a:lnTo>
                  <a:pt x="1808480" y="1846580"/>
                </a:lnTo>
                <a:lnTo>
                  <a:pt x="1813559" y="1851660"/>
                </a:lnTo>
                <a:lnTo>
                  <a:pt x="1851660" y="1851660"/>
                </a:lnTo>
                <a:lnTo>
                  <a:pt x="1846580" y="1846580"/>
                </a:lnTo>
                <a:close/>
              </a:path>
              <a:path w="2282190" h="2282190">
                <a:moveTo>
                  <a:pt x="1840230" y="1840230"/>
                </a:moveTo>
                <a:lnTo>
                  <a:pt x="1802130" y="1840230"/>
                </a:lnTo>
                <a:lnTo>
                  <a:pt x="1807210" y="1845310"/>
                </a:lnTo>
                <a:lnTo>
                  <a:pt x="1845310" y="1845310"/>
                </a:lnTo>
                <a:lnTo>
                  <a:pt x="1840230" y="1840230"/>
                </a:lnTo>
                <a:close/>
              </a:path>
              <a:path w="2282190" h="2282190">
                <a:moveTo>
                  <a:pt x="1833880" y="1833880"/>
                </a:moveTo>
                <a:lnTo>
                  <a:pt x="1795780" y="1833880"/>
                </a:lnTo>
                <a:lnTo>
                  <a:pt x="1800860" y="1838960"/>
                </a:lnTo>
                <a:lnTo>
                  <a:pt x="1838959" y="1838960"/>
                </a:lnTo>
                <a:lnTo>
                  <a:pt x="1833880" y="1833880"/>
                </a:lnTo>
                <a:close/>
              </a:path>
              <a:path w="2282190" h="2282190">
                <a:moveTo>
                  <a:pt x="1827530" y="1827530"/>
                </a:moveTo>
                <a:lnTo>
                  <a:pt x="1789430" y="1827530"/>
                </a:lnTo>
                <a:lnTo>
                  <a:pt x="1794510" y="1832610"/>
                </a:lnTo>
                <a:lnTo>
                  <a:pt x="1832609" y="1832610"/>
                </a:lnTo>
                <a:lnTo>
                  <a:pt x="1827530" y="1827530"/>
                </a:lnTo>
                <a:close/>
              </a:path>
              <a:path w="2282190" h="2282190">
                <a:moveTo>
                  <a:pt x="1821180" y="1821180"/>
                </a:moveTo>
                <a:lnTo>
                  <a:pt x="1783080" y="1821180"/>
                </a:lnTo>
                <a:lnTo>
                  <a:pt x="1788160" y="1826260"/>
                </a:lnTo>
                <a:lnTo>
                  <a:pt x="1826259" y="1826260"/>
                </a:lnTo>
                <a:lnTo>
                  <a:pt x="1821180" y="1821180"/>
                </a:lnTo>
                <a:close/>
              </a:path>
              <a:path w="2282190" h="2282190">
                <a:moveTo>
                  <a:pt x="1814830" y="1814830"/>
                </a:moveTo>
                <a:lnTo>
                  <a:pt x="1776730" y="1814830"/>
                </a:lnTo>
                <a:lnTo>
                  <a:pt x="1781810" y="1819910"/>
                </a:lnTo>
                <a:lnTo>
                  <a:pt x="1819910" y="1819910"/>
                </a:lnTo>
                <a:lnTo>
                  <a:pt x="1814830" y="1814830"/>
                </a:lnTo>
                <a:close/>
              </a:path>
              <a:path w="2282190" h="2282190">
                <a:moveTo>
                  <a:pt x="1808480" y="1808480"/>
                </a:moveTo>
                <a:lnTo>
                  <a:pt x="1770380" y="1808480"/>
                </a:lnTo>
                <a:lnTo>
                  <a:pt x="1775460" y="1813560"/>
                </a:lnTo>
                <a:lnTo>
                  <a:pt x="1813560" y="1813560"/>
                </a:lnTo>
                <a:lnTo>
                  <a:pt x="1808480" y="1808480"/>
                </a:lnTo>
                <a:close/>
              </a:path>
              <a:path w="2282190" h="2282190">
                <a:moveTo>
                  <a:pt x="1802130" y="1802130"/>
                </a:moveTo>
                <a:lnTo>
                  <a:pt x="1764030" y="1802130"/>
                </a:lnTo>
                <a:lnTo>
                  <a:pt x="1769110" y="1807210"/>
                </a:lnTo>
                <a:lnTo>
                  <a:pt x="1807210" y="1807210"/>
                </a:lnTo>
                <a:lnTo>
                  <a:pt x="1802130" y="1802130"/>
                </a:lnTo>
                <a:close/>
              </a:path>
              <a:path w="2282190" h="2282190">
                <a:moveTo>
                  <a:pt x="1795780" y="1795780"/>
                </a:moveTo>
                <a:lnTo>
                  <a:pt x="1757680" y="1795780"/>
                </a:lnTo>
                <a:lnTo>
                  <a:pt x="1762760" y="1800860"/>
                </a:lnTo>
                <a:lnTo>
                  <a:pt x="1800860" y="1800860"/>
                </a:lnTo>
                <a:lnTo>
                  <a:pt x="1795780" y="1795780"/>
                </a:lnTo>
                <a:close/>
              </a:path>
              <a:path w="2282190" h="2282190">
                <a:moveTo>
                  <a:pt x="1789430" y="1789430"/>
                </a:moveTo>
                <a:lnTo>
                  <a:pt x="1751330" y="1789430"/>
                </a:lnTo>
                <a:lnTo>
                  <a:pt x="1756410" y="1794510"/>
                </a:lnTo>
                <a:lnTo>
                  <a:pt x="1794510" y="1794510"/>
                </a:lnTo>
                <a:lnTo>
                  <a:pt x="1789430" y="1789430"/>
                </a:lnTo>
                <a:close/>
              </a:path>
              <a:path w="2282190" h="2282190">
                <a:moveTo>
                  <a:pt x="1783080" y="1783080"/>
                </a:moveTo>
                <a:lnTo>
                  <a:pt x="1744980" y="1783080"/>
                </a:lnTo>
                <a:lnTo>
                  <a:pt x="1750060" y="1788160"/>
                </a:lnTo>
                <a:lnTo>
                  <a:pt x="1788160" y="1788160"/>
                </a:lnTo>
                <a:lnTo>
                  <a:pt x="1783080" y="1783080"/>
                </a:lnTo>
                <a:close/>
              </a:path>
              <a:path w="2282190" h="2282190">
                <a:moveTo>
                  <a:pt x="1776730" y="1776730"/>
                </a:moveTo>
                <a:lnTo>
                  <a:pt x="1738630" y="1776730"/>
                </a:lnTo>
                <a:lnTo>
                  <a:pt x="1743710" y="1781810"/>
                </a:lnTo>
                <a:lnTo>
                  <a:pt x="1781810" y="1781810"/>
                </a:lnTo>
                <a:lnTo>
                  <a:pt x="1776730" y="1776730"/>
                </a:lnTo>
                <a:close/>
              </a:path>
              <a:path w="2282190" h="2282190">
                <a:moveTo>
                  <a:pt x="1770380" y="1770380"/>
                </a:moveTo>
                <a:lnTo>
                  <a:pt x="1732280" y="1770380"/>
                </a:lnTo>
                <a:lnTo>
                  <a:pt x="1737359" y="1775460"/>
                </a:lnTo>
                <a:lnTo>
                  <a:pt x="1775460" y="1775460"/>
                </a:lnTo>
                <a:lnTo>
                  <a:pt x="1770380" y="1770380"/>
                </a:lnTo>
                <a:close/>
              </a:path>
              <a:path w="2282190" h="2282190">
                <a:moveTo>
                  <a:pt x="1764030" y="1764030"/>
                </a:moveTo>
                <a:lnTo>
                  <a:pt x="1725930" y="1764030"/>
                </a:lnTo>
                <a:lnTo>
                  <a:pt x="1731010" y="1769110"/>
                </a:lnTo>
                <a:lnTo>
                  <a:pt x="1769110" y="1769110"/>
                </a:lnTo>
                <a:lnTo>
                  <a:pt x="1764030" y="1764030"/>
                </a:lnTo>
                <a:close/>
              </a:path>
              <a:path w="2282190" h="2282190">
                <a:moveTo>
                  <a:pt x="1757680" y="1757680"/>
                </a:moveTo>
                <a:lnTo>
                  <a:pt x="1719580" y="1757680"/>
                </a:lnTo>
                <a:lnTo>
                  <a:pt x="1724660" y="1762760"/>
                </a:lnTo>
                <a:lnTo>
                  <a:pt x="1762760" y="1762760"/>
                </a:lnTo>
                <a:lnTo>
                  <a:pt x="1757680" y="1757680"/>
                </a:lnTo>
                <a:close/>
              </a:path>
              <a:path w="2282190" h="2282190">
                <a:moveTo>
                  <a:pt x="1751330" y="1751330"/>
                </a:moveTo>
                <a:lnTo>
                  <a:pt x="1713230" y="1751330"/>
                </a:lnTo>
                <a:lnTo>
                  <a:pt x="1718310" y="1756410"/>
                </a:lnTo>
                <a:lnTo>
                  <a:pt x="1756410" y="1756410"/>
                </a:lnTo>
                <a:lnTo>
                  <a:pt x="1751330" y="1751330"/>
                </a:lnTo>
                <a:close/>
              </a:path>
              <a:path w="2282190" h="2282190">
                <a:moveTo>
                  <a:pt x="1744980" y="1744980"/>
                </a:moveTo>
                <a:lnTo>
                  <a:pt x="1706880" y="1744980"/>
                </a:lnTo>
                <a:lnTo>
                  <a:pt x="1711959" y="1750060"/>
                </a:lnTo>
                <a:lnTo>
                  <a:pt x="1750059" y="1750060"/>
                </a:lnTo>
                <a:lnTo>
                  <a:pt x="1744980" y="1744980"/>
                </a:lnTo>
                <a:close/>
              </a:path>
              <a:path w="2282190" h="2282190">
                <a:moveTo>
                  <a:pt x="1738630" y="1738630"/>
                </a:moveTo>
                <a:lnTo>
                  <a:pt x="1700530" y="1738630"/>
                </a:lnTo>
                <a:lnTo>
                  <a:pt x="1705610" y="1743710"/>
                </a:lnTo>
                <a:lnTo>
                  <a:pt x="1743710" y="1743710"/>
                </a:lnTo>
                <a:lnTo>
                  <a:pt x="1738630" y="1738630"/>
                </a:lnTo>
                <a:close/>
              </a:path>
              <a:path w="2282190" h="2282190">
                <a:moveTo>
                  <a:pt x="1732280" y="1732280"/>
                </a:moveTo>
                <a:lnTo>
                  <a:pt x="1694180" y="1732280"/>
                </a:lnTo>
                <a:lnTo>
                  <a:pt x="1699260" y="1737360"/>
                </a:lnTo>
                <a:lnTo>
                  <a:pt x="1737360" y="1737360"/>
                </a:lnTo>
                <a:lnTo>
                  <a:pt x="1732280" y="1732280"/>
                </a:lnTo>
                <a:close/>
              </a:path>
              <a:path w="2282190" h="2282190">
                <a:moveTo>
                  <a:pt x="1725930" y="1725930"/>
                </a:moveTo>
                <a:lnTo>
                  <a:pt x="1687830" y="1725930"/>
                </a:lnTo>
                <a:lnTo>
                  <a:pt x="1692910" y="1731010"/>
                </a:lnTo>
                <a:lnTo>
                  <a:pt x="1731010" y="1731010"/>
                </a:lnTo>
                <a:lnTo>
                  <a:pt x="1725930" y="1725930"/>
                </a:lnTo>
                <a:close/>
              </a:path>
              <a:path w="2282190" h="2282190">
                <a:moveTo>
                  <a:pt x="1719580" y="1719580"/>
                </a:moveTo>
                <a:lnTo>
                  <a:pt x="1681480" y="1719580"/>
                </a:lnTo>
                <a:lnTo>
                  <a:pt x="1686560" y="1724660"/>
                </a:lnTo>
                <a:lnTo>
                  <a:pt x="1724660" y="1724660"/>
                </a:lnTo>
                <a:lnTo>
                  <a:pt x="1719580" y="1719580"/>
                </a:lnTo>
                <a:close/>
              </a:path>
              <a:path w="2282190" h="2282190">
                <a:moveTo>
                  <a:pt x="1713230" y="1713230"/>
                </a:moveTo>
                <a:lnTo>
                  <a:pt x="1675130" y="1713230"/>
                </a:lnTo>
                <a:lnTo>
                  <a:pt x="1680210" y="1718310"/>
                </a:lnTo>
                <a:lnTo>
                  <a:pt x="1718310" y="1718310"/>
                </a:lnTo>
                <a:lnTo>
                  <a:pt x="1713230" y="1713230"/>
                </a:lnTo>
                <a:close/>
              </a:path>
              <a:path w="2282190" h="2282190">
                <a:moveTo>
                  <a:pt x="1706880" y="1706880"/>
                </a:moveTo>
                <a:lnTo>
                  <a:pt x="1668780" y="1706880"/>
                </a:lnTo>
                <a:lnTo>
                  <a:pt x="1673860" y="1711960"/>
                </a:lnTo>
                <a:lnTo>
                  <a:pt x="1711960" y="1711960"/>
                </a:lnTo>
                <a:lnTo>
                  <a:pt x="1706880" y="1706880"/>
                </a:lnTo>
                <a:close/>
              </a:path>
              <a:path w="2282190" h="2282190">
                <a:moveTo>
                  <a:pt x="1700530" y="1700530"/>
                </a:moveTo>
                <a:lnTo>
                  <a:pt x="1662429" y="1700530"/>
                </a:lnTo>
                <a:lnTo>
                  <a:pt x="1667510" y="1705610"/>
                </a:lnTo>
                <a:lnTo>
                  <a:pt x="1705610" y="1705610"/>
                </a:lnTo>
                <a:lnTo>
                  <a:pt x="1700530" y="1700530"/>
                </a:lnTo>
                <a:close/>
              </a:path>
              <a:path w="2282190" h="2282190">
                <a:moveTo>
                  <a:pt x="1694180" y="1694180"/>
                </a:moveTo>
                <a:lnTo>
                  <a:pt x="1656080" y="1694180"/>
                </a:lnTo>
                <a:lnTo>
                  <a:pt x="1661160" y="1699260"/>
                </a:lnTo>
                <a:lnTo>
                  <a:pt x="1699260" y="1699260"/>
                </a:lnTo>
                <a:lnTo>
                  <a:pt x="1694180" y="1694180"/>
                </a:lnTo>
                <a:close/>
              </a:path>
              <a:path w="2282190" h="2282190">
                <a:moveTo>
                  <a:pt x="1687830" y="1687830"/>
                </a:moveTo>
                <a:lnTo>
                  <a:pt x="1649730" y="1687830"/>
                </a:lnTo>
                <a:lnTo>
                  <a:pt x="1654810" y="1692910"/>
                </a:lnTo>
                <a:lnTo>
                  <a:pt x="1692910" y="1692910"/>
                </a:lnTo>
                <a:lnTo>
                  <a:pt x="1687830" y="1687830"/>
                </a:lnTo>
                <a:close/>
              </a:path>
              <a:path w="2282190" h="2282190">
                <a:moveTo>
                  <a:pt x="1681480" y="1681480"/>
                </a:moveTo>
                <a:lnTo>
                  <a:pt x="1643380" y="1681480"/>
                </a:lnTo>
                <a:lnTo>
                  <a:pt x="1648459" y="1686560"/>
                </a:lnTo>
                <a:lnTo>
                  <a:pt x="1686560" y="1686560"/>
                </a:lnTo>
                <a:lnTo>
                  <a:pt x="1681480" y="1681480"/>
                </a:lnTo>
                <a:close/>
              </a:path>
              <a:path w="2282190" h="2282190">
                <a:moveTo>
                  <a:pt x="1473200" y="1473200"/>
                </a:moveTo>
                <a:lnTo>
                  <a:pt x="1435100" y="1473200"/>
                </a:lnTo>
                <a:lnTo>
                  <a:pt x="1642110" y="1680210"/>
                </a:lnTo>
                <a:lnTo>
                  <a:pt x="1680210" y="1680210"/>
                </a:lnTo>
                <a:lnTo>
                  <a:pt x="1473200" y="1473200"/>
                </a:lnTo>
                <a:close/>
              </a:path>
            </a:pathLst>
          </a:custGeom>
          <a:solidFill>
            <a:srgbClr val="0043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5" name="bg object 35"/>
          <p:cNvSpPr/>
          <p:nvPr/>
        </p:nvSpPr>
        <p:spPr>
          <a:xfrm>
            <a:off x="0" y="4608829"/>
            <a:ext cx="2992120" cy="2244090"/>
          </a:xfrm>
          <a:custGeom>
            <a:avLst/>
            <a:gdLst/>
            <a:ahLst/>
            <a:cxnLst/>
            <a:rect l="l" t="t" r="r" b="b"/>
            <a:pathLst>
              <a:path w="2244090" h="2244090">
                <a:moveTo>
                  <a:pt x="0" y="0"/>
                </a:moveTo>
                <a:lnTo>
                  <a:pt x="0" y="3810"/>
                </a:lnTo>
                <a:lnTo>
                  <a:pt x="3809" y="3810"/>
                </a:lnTo>
                <a:lnTo>
                  <a:pt x="0" y="0"/>
                </a:lnTo>
                <a:close/>
              </a:path>
              <a:path w="2244090" h="2244090">
                <a:moveTo>
                  <a:pt x="3810" y="3810"/>
                </a:moveTo>
                <a:lnTo>
                  <a:pt x="0" y="3810"/>
                </a:lnTo>
                <a:lnTo>
                  <a:pt x="0" y="10160"/>
                </a:lnTo>
                <a:lnTo>
                  <a:pt x="10159" y="10160"/>
                </a:lnTo>
                <a:lnTo>
                  <a:pt x="3810" y="3810"/>
                </a:lnTo>
                <a:close/>
              </a:path>
              <a:path w="2244090" h="2244090">
                <a:moveTo>
                  <a:pt x="1016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16509" y="16510"/>
                </a:lnTo>
                <a:lnTo>
                  <a:pt x="10160" y="10160"/>
                </a:lnTo>
                <a:close/>
              </a:path>
              <a:path w="2244090" h="2244090">
                <a:moveTo>
                  <a:pt x="16510" y="16510"/>
                </a:moveTo>
                <a:lnTo>
                  <a:pt x="0" y="16510"/>
                </a:lnTo>
                <a:lnTo>
                  <a:pt x="0" y="22859"/>
                </a:lnTo>
                <a:lnTo>
                  <a:pt x="22859" y="22859"/>
                </a:lnTo>
                <a:lnTo>
                  <a:pt x="16510" y="16510"/>
                </a:lnTo>
                <a:close/>
              </a:path>
              <a:path w="2244090" h="2244090">
                <a:moveTo>
                  <a:pt x="2286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29209" y="29210"/>
                </a:lnTo>
                <a:lnTo>
                  <a:pt x="22860" y="22860"/>
                </a:lnTo>
                <a:close/>
              </a:path>
              <a:path w="2244090" h="2244090">
                <a:moveTo>
                  <a:pt x="29210" y="29210"/>
                </a:moveTo>
                <a:lnTo>
                  <a:pt x="0" y="29210"/>
                </a:lnTo>
                <a:lnTo>
                  <a:pt x="0" y="35560"/>
                </a:lnTo>
                <a:lnTo>
                  <a:pt x="35559" y="35560"/>
                </a:lnTo>
                <a:lnTo>
                  <a:pt x="29210" y="29210"/>
                </a:lnTo>
                <a:close/>
              </a:path>
              <a:path w="2244090" h="2244090">
                <a:moveTo>
                  <a:pt x="35560" y="35560"/>
                </a:moveTo>
                <a:lnTo>
                  <a:pt x="0" y="35560"/>
                </a:lnTo>
                <a:lnTo>
                  <a:pt x="0" y="38100"/>
                </a:lnTo>
                <a:lnTo>
                  <a:pt x="3810" y="41910"/>
                </a:lnTo>
                <a:lnTo>
                  <a:pt x="41910" y="41910"/>
                </a:lnTo>
                <a:lnTo>
                  <a:pt x="35560" y="35560"/>
                </a:lnTo>
                <a:close/>
              </a:path>
              <a:path w="2244090" h="2244090">
                <a:moveTo>
                  <a:pt x="41910" y="41910"/>
                </a:moveTo>
                <a:lnTo>
                  <a:pt x="3810" y="41910"/>
                </a:lnTo>
                <a:lnTo>
                  <a:pt x="10159" y="48260"/>
                </a:lnTo>
                <a:lnTo>
                  <a:pt x="48259" y="48260"/>
                </a:lnTo>
                <a:lnTo>
                  <a:pt x="41910" y="41910"/>
                </a:lnTo>
                <a:close/>
              </a:path>
              <a:path w="2244090" h="2244090">
                <a:moveTo>
                  <a:pt x="48260" y="48260"/>
                </a:moveTo>
                <a:lnTo>
                  <a:pt x="10160" y="48260"/>
                </a:lnTo>
                <a:lnTo>
                  <a:pt x="16509" y="54610"/>
                </a:lnTo>
                <a:lnTo>
                  <a:pt x="54609" y="54610"/>
                </a:lnTo>
                <a:lnTo>
                  <a:pt x="48260" y="48260"/>
                </a:lnTo>
                <a:close/>
              </a:path>
              <a:path w="2244090" h="2244090">
                <a:moveTo>
                  <a:pt x="54610" y="54610"/>
                </a:moveTo>
                <a:lnTo>
                  <a:pt x="16510" y="54610"/>
                </a:lnTo>
                <a:lnTo>
                  <a:pt x="22859" y="60959"/>
                </a:lnTo>
                <a:lnTo>
                  <a:pt x="60959" y="60959"/>
                </a:lnTo>
                <a:lnTo>
                  <a:pt x="54610" y="54610"/>
                </a:lnTo>
                <a:close/>
              </a:path>
              <a:path w="2244090" h="2244090">
                <a:moveTo>
                  <a:pt x="60960" y="60960"/>
                </a:moveTo>
                <a:lnTo>
                  <a:pt x="22860" y="60960"/>
                </a:lnTo>
                <a:lnTo>
                  <a:pt x="29210" y="67310"/>
                </a:lnTo>
                <a:lnTo>
                  <a:pt x="67310" y="67310"/>
                </a:lnTo>
                <a:lnTo>
                  <a:pt x="60960" y="60960"/>
                </a:lnTo>
                <a:close/>
              </a:path>
              <a:path w="2244090" h="2244090">
                <a:moveTo>
                  <a:pt x="67310" y="67310"/>
                </a:moveTo>
                <a:lnTo>
                  <a:pt x="29210" y="67310"/>
                </a:lnTo>
                <a:lnTo>
                  <a:pt x="48259" y="86360"/>
                </a:lnTo>
                <a:lnTo>
                  <a:pt x="86359" y="86360"/>
                </a:lnTo>
                <a:lnTo>
                  <a:pt x="67310" y="67310"/>
                </a:lnTo>
                <a:close/>
              </a:path>
              <a:path w="2244090" h="2244090">
                <a:moveTo>
                  <a:pt x="86360" y="86360"/>
                </a:moveTo>
                <a:lnTo>
                  <a:pt x="48260" y="86360"/>
                </a:lnTo>
                <a:lnTo>
                  <a:pt x="54609" y="92709"/>
                </a:lnTo>
                <a:lnTo>
                  <a:pt x="92709" y="92709"/>
                </a:lnTo>
                <a:lnTo>
                  <a:pt x="86360" y="86360"/>
                </a:lnTo>
                <a:close/>
              </a:path>
              <a:path w="2244090" h="2244090">
                <a:moveTo>
                  <a:pt x="92710" y="92710"/>
                </a:moveTo>
                <a:lnTo>
                  <a:pt x="54609" y="92710"/>
                </a:lnTo>
                <a:lnTo>
                  <a:pt x="60959" y="99059"/>
                </a:lnTo>
                <a:lnTo>
                  <a:pt x="99059" y="99059"/>
                </a:lnTo>
                <a:lnTo>
                  <a:pt x="92710" y="92710"/>
                </a:lnTo>
                <a:close/>
              </a:path>
              <a:path w="2244090" h="2244090">
                <a:moveTo>
                  <a:pt x="99060" y="99060"/>
                </a:moveTo>
                <a:lnTo>
                  <a:pt x="60960" y="99060"/>
                </a:lnTo>
                <a:lnTo>
                  <a:pt x="92709" y="130810"/>
                </a:lnTo>
                <a:lnTo>
                  <a:pt x="130809" y="130810"/>
                </a:lnTo>
                <a:lnTo>
                  <a:pt x="99060" y="99060"/>
                </a:lnTo>
                <a:close/>
              </a:path>
              <a:path w="2244090" h="2244090">
                <a:moveTo>
                  <a:pt x="130810" y="130810"/>
                </a:moveTo>
                <a:lnTo>
                  <a:pt x="92710" y="130810"/>
                </a:lnTo>
                <a:lnTo>
                  <a:pt x="99059" y="137160"/>
                </a:lnTo>
                <a:lnTo>
                  <a:pt x="137159" y="137160"/>
                </a:lnTo>
                <a:lnTo>
                  <a:pt x="130810" y="130810"/>
                </a:lnTo>
                <a:close/>
              </a:path>
              <a:path w="2244090" h="2244090">
                <a:moveTo>
                  <a:pt x="137160" y="137160"/>
                </a:moveTo>
                <a:lnTo>
                  <a:pt x="99060" y="137160"/>
                </a:lnTo>
                <a:lnTo>
                  <a:pt x="124460" y="162560"/>
                </a:lnTo>
                <a:lnTo>
                  <a:pt x="162560" y="162560"/>
                </a:lnTo>
                <a:lnTo>
                  <a:pt x="137160" y="137160"/>
                </a:lnTo>
                <a:close/>
              </a:path>
              <a:path w="2244090" h="2244090">
                <a:moveTo>
                  <a:pt x="162560" y="162560"/>
                </a:moveTo>
                <a:lnTo>
                  <a:pt x="124460" y="162560"/>
                </a:lnTo>
                <a:lnTo>
                  <a:pt x="130809" y="168910"/>
                </a:lnTo>
                <a:lnTo>
                  <a:pt x="168909" y="168910"/>
                </a:lnTo>
                <a:lnTo>
                  <a:pt x="162560" y="162560"/>
                </a:lnTo>
                <a:close/>
              </a:path>
              <a:path w="2244090" h="2244090">
                <a:moveTo>
                  <a:pt x="168910" y="168910"/>
                </a:moveTo>
                <a:lnTo>
                  <a:pt x="130810" y="168910"/>
                </a:lnTo>
                <a:lnTo>
                  <a:pt x="137159" y="175260"/>
                </a:lnTo>
                <a:lnTo>
                  <a:pt x="175259" y="175260"/>
                </a:lnTo>
                <a:lnTo>
                  <a:pt x="168910" y="168910"/>
                </a:lnTo>
                <a:close/>
              </a:path>
              <a:path w="2244090" h="2244090">
                <a:moveTo>
                  <a:pt x="175260" y="175260"/>
                </a:moveTo>
                <a:lnTo>
                  <a:pt x="137160" y="175260"/>
                </a:lnTo>
                <a:lnTo>
                  <a:pt x="143509" y="181609"/>
                </a:lnTo>
                <a:lnTo>
                  <a:pt x="181609" y="181609"/>
                </a:lnTo>
                <a:lnTo>
                  <a:pt x="175260" y="175260"/>
                </a:lnTo>
                <a:close/>
              </a:path>
              <a:path w="2244090" h="2244090">
                <a:moveTo>
                  <a:pt x="181610" y="181610"/>
                </a:moveTo>
                <a:lnTo>
                  <a:pt x="143510" y="181610"/>
                </a:lnTo>
                <a:lnTo>
                  <a:pt x="149859" y="187960"/>
                </a:lnTo>
                <a:lnTo>
                  <a:pt x="187959" y="187960"/>
                </a:lnTo>
                <a:lnTo>
                  <a:pt x="181610" y="181610"/>
                </a:lnTo>
                <a:close/>
              </a:path>
              <a:path w="2244090" h="2244090">
                <a:moveTo>
                  <a:pt x="187960" y="187960"/>
                </a:moveTo>
                <a:lnTo>
                  <a:pt x="149860" y="187960"/>
                </a:lnTo>
                <a:lnTo>
                  <a:pt x="156209" y="194310"/>
                </a:lnTo>
                <a:lnTo>
                  <a:pt x="194309" y="194310"/>
                </a:lnTo>
                <a:lnTo>
                  <a:pt x="187960" y="187960"/>
                </a:lnTo>
                <a:close/>
              </a:path>
              <a:path w="2244090" h="2244090">
                <a:moveTo>
                  <a:pt x="194310" y="194310"/>
                </a:moveTo>
                <a:lnTo>
                  <a:pt x="156210" y="194310"/>
                </a:lnTo>
                <a:lnTo>
                  <a:pt x="162559" y="200659"/>
                </a:lnTo>
                <a:lnTo>
                  <a:pt x="200659" y="200659"/>
                </a:lnTo>
                <a:lnTo>
                  <a:pt x="194310" y="194310"/>
                </a:lnTo>
                <a:close/>
              </a:path>
              <a:path w="2244090" h="2244090">
                <a:moveTo>
                  <a:pt x="200660" y="200660"/>
                </a:moveTo>
                <a:lnTo>
                  <a:pt x="162560" y="200660"/>
                </a:lnTo>
                <a:lnTo>
                  <a:pt x="168910" y="207010"/>
                </a:lnTo>
                <a:lnTo>
                  <a:pt x="207009" y="207010"/>
                </a:lnTo>
                <a:lnTo>
                  <a:pt x="200660" y="200660"/>
                </a:lnTo>
                <a:close/>
              </a:path>
              <a:path w="2244090" h="2244090">
                <a:moveTo>
                  <a:pt x="207010" y="207010"/>
                </a:moveTo>
                <a:lnTo>
                  <a:pt x="168910" y="207010"/>
                </a:lnTo>
                <a:lnTo>
                  <a:pt x="175259" y="213360"/>
                </a:lnTo>
                <a:lnTo>
                  <a:pt x="213359" y="213360"/>
                </a:lnTo>
                <a:lnTo>
                  <a:pt x="207010" y="207010"/>
                </a:lnTo>
                <a:close/>
              </a:path>
              <a:path w="2244090" h="2244090">
                <a:moveTo>
                  <a:pt x="213360" y="213360"/>
                </a:moveTo>
                <a:lnTo>
                  <a:pt x="175260" y="213360"/>
                </a:lnTo>
                <a:lnTo>
                  <a:pt x="181609" y="219709"/>
                </a:lnTo>
                <a:lnTo>
                  <a:pt x="219709" y="219709"/>
                </a:lnTo>
                <a:lnTo>
                  <a:pt x="213360" y="213360"/>
                </a:lnTo>
                <a:close/>
              </a:path>
              <a:path w="2244090" h="2244090">
                <a:moveTo>
                  <a:pt x="219710" y="219710"/>
                </a:moveTo>
                <a:lnTo>
                  <a:pt x="181610" y="219710"/>
                </a:lnTo>
                <a:lnTo>
                  <a:pt x="187959" y="226060"/>
                </a:lnTo>
                <a:lnTo>
                  <a:pt x="226059" y="226060"/>
                </a:lnTo>
                <a:lnTo>
                  <a:pt x="219710" y="219710"/>
                </a:lnTo>
                <a:close/>
              </a:path>
              <a:path w="2244090" h="2244090">
                <a:moveTo>
                  <a:pt x="226060" y="226060"/>
                </a:moveTo>
                <a:lnTo>
                  <a:pt x="187960" y="226060"/>
                </a:lnTo>
                <a:lnTo>
                  <a:pt x="194309" y="232409"/>
                </a:lnTo>
                <a:lnTo>
                  <a:pt x="232409" y="232409"/>
                </a:lnTo>
                <a:lnTo>
                  <a:pt x="226060" y="226060"/>
                </a:lnTo>
                <a:close/>
              </a:path>
              <a:path w="2244090" h="2244090">
                <a:moveTo>
                  <a:pt x="232410" y="232410"/>
                </a:moveTo>
                <a:lnTo>
                  <a:pt x="194310" y="232410"/>
                </a:lnTo>
                <a:lnTo>
                  <a:pt x="200659" y="238760"/>
                </a:lnTo>
                <a:lnTo>
                  <a:pt x="238759" y="238760"/>
                </a:lnTo>
                <a:lnTo>
                  <a:pt x="232410" y="232410"/>
                </a:lnTo>
                <a:close/>
              </a:path>
              <a:path w="2244090" h="2244090">
                <a:moveTo>
                  <a:pt x="238760" y="238760"/>
                </a:moveTo>
                <a:lnTo>
                  <a:pt x="200660" y="238760"/>
                </a:lnTo>
                <a:lnTo>
                  <a:pt x="207009" y="245110"/>
                </a:lnTo>
                <a:lnTo>
                  <a:pt x="245110" y="245110"/>
                </a:lnTo>
                <a:lnTo>
                  <a:pt x="238760" y="238760"/>
                </a:lnTo>
                <a:close/>
              </a:path>
              <a:path w="2244090" h="2244090">
                <a:moveTo>
                  <a:pt x="245110" y="245110"/>
                </a:moveTo>
                <a:lnTo>
                  <a:pt x="207010" y="245110"/>
                </a:lnTo>
                <a:lnTo>
                  <a:pt x="213359" y="251459"/>
                </a:lnTo>
                <a:lnTo>
                  <a:pt x="251459" y="251459"/>
                </a:lnTo>
                <a:lnTo>
                  <a:pt x="245110" y="245110"/>
                </a:lnTo>
                <a:close/>
              </a:path>
              <a:path w="2244090" h="2244090">
                <a:moveTo>
                  <a:pt x="251460" y="251460"/>
                </a:moveTo>
                <a:lnTo>
                  <a:pt x="213360" y="251460"/>
                </a:lnTo>
                <a:lnTo>
                  <a:pt x="219709" y="257810"/>
                </a:lnTo>
                <a:lnTo>
                  <a:pt x="257809" y="257810"/>
                </a:lnTo>
                <a:lnTo>
                  <a:pt x="251460" y="251460"/>
                </a:lnTo>
                <a:close/>
              </a:path>
              <a:path w="2244090" h="2244090">
                <a:moveTo>
                  <a:pt x="257810" y="257810"/>
                </a:moveTo>
                <a:lnTo>
                  <a:pt x="219710" y="257810"/>
                </a:lnTo>
                <a:lnTo>
                  <a:pt x="226059" y="264160"/>
                </a:lnTo>
                <a:lnTo>
                  <a:pt x="264160" y="264160"/>
                </a:lnTo>
                <a:lnTo>
                  <a:pt x="257810" y="257810"/>
                </a:lnTo>
                <a:close/>
              </a:path>
              <a:path w="2244090" h="2244090">
                <a:moveTo>
                  <a:pt x="264160" y="264160"/>
                </a:moveTo>
                <a:lnTo>
                  <a:pt x="226060" y="264160"/>
                </a:lnTo>
                <a:lnTo>
                  <a:pt x="232409" y="270509"/>
                </a:lnTo>
                <a:lnTo>
                  <a:pt x="270509" y="270509"/>
                </a:lnTo>
                <a:lnTo>
                  <a:pt x="264160" y="264160"/>
                </a:lnTo>
                <a:close/>
              </a:path>
              <a:path w="2244090" h="2244090">
                <a:moveTo>
                  <a:pt x="270510" y="270510"/>
                </a:moveTo>
                <a:lnTo>
                  <a:pt x="232410" y="270510"/>
                </a:lnTo>
                <a:lnTo>
                  <a:pt x="238759" y="276860"/>
                </a:lnTo>
                <a:lnTo>
                  <a:pt x="276859" y="276860"/>
                </a:lnTo>
                <a:lnTo>
                  <a:pt x="270510" y="270510"/>
                </a:lnTo>
                <a:close/>
              </a:path>
              <a:path w="2244090" h="2244090">
                <a:moveTo>
                  <a:pt x="276860" y="276860"/>
                </a:moveTo>
                <a:lnTo>
                  <a:pt x="238760" y="276860"/>
                </a:lnTo>
                <a:lnTo>
                  <a:pt x="245110" y="283210"/>
                </a:lnTo>
                <a:lnTo>
                  <a:pt x="283209" y="283210"/>
                </a:lnTo>
                <a:lnTo>
                  <a:pt x="276860" y="276860"/>
                </a:lnTo>
                <a:close/>
              </a:path>
              <a:path w="2244090" h="2244090">
                <a:moveTo>
                  <a:pt x="283210" y="283210"/>
                </a:moveTo>
                <a:lnTo>
                  <a:pt x="245110" y="283210"/>
                </a:lnTo>
                <a:lnTo>
                  <a:pt x="251459" y="289559"/>
                </a:lnTo>
                <a:lnTo>
                  <a:pt x="289559" y="289559"/>
                </a:lnTo>
                <a:lnTo>
                  <a:pt x="283210" y="283210"/>
                </a:lnTo>
                <a:close/>
              </a:path>
              <a:path w="2244090" h="2244090">
                <a:moveTo>
                  <a:pt x="289560" y="289560"/>
                </a:moveTo>
                <a:lnTo>
                  <a:pt x="251460" y="289560"/>
                </a:lnTo>
                <a:lnTo>
                  <a:pt x="257810" y="295910"/>
                </a:lnTo>
                <a:lnTo>
                  <a:pt x="295909" y="295910"/>
                </a:lnTo>
                <a:lnTo>
                  <a:pt x="289560" y="289560"/>
                </a:lnTo>
                <a:close/>
              </a:path>
              <a:path w="2244090" h="2244090">
                <a:moveTo>
                  <a:pt x="295910" y="295910"/>
                </a:moveTo>
                <a:lnTo>
                  <a:pt x="257810" y="295910"/>
                </a:lnTo>
                <a:lnTo>
                  <a:pt x="264159" y="302259"/>
                </a:lnTo>
                <a:lnTo>
                  <a:pt x="302259" y="302259"/>
                </a:lnTo>
                <a:lnTo>
                  <a:pt x="295910" y="295910"/>
                </a:lnTo>
                <a:close/>
              </a:path>
              <a:path w="2244090" h="2244090">
                <a:moveTo>
                  <a:pt x="302260" y="302260"/>
                </a:moveTo>
                <a:lnTo>
                  <a:pt x="264160" y="302260"/>
                </a:lnTo>
                <a:lnTo>
                  <a:pt x="270509" y="308610"/>
                </a:lnTo>
                <a:lnTo>
                  <a:pt x="308609" y="308610"/>
                </a:lnTo>
                <a:lnTo>
                  <a:pt x="302260" y="302260"/>
                </a:lnTo>
                <a:close/>
              </a:path>
              <a:path w="2244090" h="2244090">
                <a:moveTo>
                  <a:pt x="308610" y="308610"/>
                </a:moveTo>
                <a:lnTo>
                  <a:pt x="270510" y="308610"/>
                </a:lnTo>
                <a:lnTo>
                  <a:pt x="276860" y="314960"/>
                </a:lnTo>
                <a:lnTo>
                  <a:pt x="314960" y="314960"/>
                </a:lnTo>
                <a:lnTo>
                  <a:pt x="308610" y="308610"/>
                </a:lnTo>
                <a:close/>
              </a:path>
              <a:path w="2244090" h="2244090">
                <a:moveTo>
                  <a:pt x="314960" y="314960"/>
                </a:moveTo>
                <a:lnTo>
                  <a:pt x="276860" y="314960"/>
                </a:lnTo>
                <a:lnTo>
                  <a:pt x="283209" y="321309"/>
                </a:lnTo>
                <a:lnTo>
                  <a:pt x="321309" y="321309"/>
                </a:lnTo>
                <a:lnTo>
                  <a:pt x="314960" y="314960"/>
                </a:lnTo>
                <a:close/>
              </a:path>
              <a:path w="2244090" h="2244090">
                <a:moveTo>
                  <a:pt x="321310" y="321310"/>
                </a:moveTo>
                <a:lnTo>
                  <a:pt x="283210" y="321310"/>
                </a:lnTo>
                <a:lnTo>
                  <a:pt x="289559" y="327660"/>
                </a:lnTo>
                <a:lnTo>
                  <a:pt x="327659" y="327660"/>
                </a:lnTo>
                <a:lnTo>
                  <a:pt x="321310" y="321310"/>
                </a:lnTo>
                <a:close/>
              </a:path>
              <a:path w="2244090" h="2244090">
                <a:moveTo>
                  <a:pt x="327660" y="327660"/>
                </a:moveTo>
                <a:lnTo>
                  <a:pt x="289560" y="327660"/>
                </a:lnTo>
                <a:lnTo>
                  <a:pt x="295909" y="334010"/>
                </a:lnTo>
                <a:lnTo>
                  <a:pt x="334009" y="334010"/>
                </a:lnTo>
                <a:lnTo>
                  <a:pt x="327660" y="327660"/>
                </a:lnTo>
                <a:close/>
              </a:path>
              <a:path w="2244090" h="2244090">
                <a:moveTo>
                  <a:pt x="334010" y="334010"/>
                </a:moveTo>
                <a:lnTo>
                  <a:pt x="295910" y="334010"/>
                </a:lnTo>
                <a:lnTo>
                  <a:pt x="302259" y="340359"/>
                </a:lnTo>
                <a:lnTo>
                  <a:pt x="340359" y="340359"/>
                </a:lnTo>
                <a:lnTo>
                  <a:pt x="334010" y="334010"/>
                </a:lnTo>
                <a:close/>
              </a:path>
              <a:path w="2244090" h="2244090">
                <a:moveTo>
                  <a:pt x="340360" y="340360"/>
                </a:moveTo>
                <a:lnTo>
                  <a:pt x="302260" y="340360"/>
                </a:lnTo>
                <a:lnTo>
                  <a:pt x="314959" y="353060"/>
                </a:lnTo>
                <a:lnTo>
                  <a:pt x="353059" y="353060"/>
                </a:lnTo>
                <a:lnTo>
                  <a:pt x="340360" y="340360"/>
                </a:lnTo>
                <a:close/>
              </a:path>
              <a:path w="2244090" h="2244090">
                <a:moveTo>
                  <a:pt x="353060" y="353060"/>
                </a:moveTo>
                <a:lnTo>
                  <a:pt x="314960" y="353060"/>
                </a:lnTo>
                <a:lnTo>
                  <a:pt x="321309" y="359410"/>
                </a:lnTo>
                <a:lnTo>
                  <a:pt x="359409" y="359410"/>
                </a:lnTo>
                <a:lnTo>
                  <a:pt x="353060" y="353060"/>
                </a:lnTo>
                <a:close/>
              </a:path>
              <a:path w="2244090" h="2244090">
                <a:moveTo>
                  <a:pt x="359410" y="359410"/>
                </a:moveTo>
                <a:lnTo>
                  <a:pt x="321310" y="359410"/>
                </a:lnTo>
                <a:lnTo>
                  <a:pt x="327659" y="365760"/>
                </a:lnTo>
                <a:lnTo>
                  <a:pt x="365759" y="365760"/>
                </a:lnTo>
                <a:lnTo>
                  <a:pt x="359410" y="359410"/>
                </a:lnTo>
                <a:close/>
              </a:path>
              <a:path w="2244090" h="2244090">
                <a:moveTo>
                  <a:pt x="365760" y="365760"/>
                </a:moveTo>
                <a:lnTo>
                  <a:pt x="327660" y="365760"/>
                </a:lnTo>
                <a:lnTo>
                  <a:pt x="334009" y="372109"/>
                </a:lnTo>
                <a:lnTo>
                  <a:pt x="372109" y="372109"/>
                </a:lnTo>
                <a:lnTo>
                  <a:pt x="365760" y="365760"/>
                </a:lnTo>
                <a:close/>
              </a:path>
              <a:path w="2244090" h="2244090">
                <a:moveTo>
                  <a:pt x="372110" y="372110"/>
                </a:moveTo>
                <a:lnTo>
                  <a:pt x="334010" y="372110"/>
                </a:lnTo>
                <a:lnTo>
                  <a:pt x="340360" y="378460"/>
                </a:lnTo>
                <a:lnTo>
                  <a:pt x="378459" y="378460"/>
                </a:lnTo>
                <a:lnTo>
                  <a:pt x="372110" y="372110"/>
                </a:lnTo>
                <a:close/>
              </a:path>
              <a:path w="2244090" h="2244090">
                <a:moveTo>
                  <a:pt x="378460" y="378460"/>
                </a:moveTo>
                <a:lnTo>
                  <a:pt x="340360" y="378460"/>
                </a:lnTo>
                <a:lnTo>
                  <a:pt x="346709" y="384810"/>
                </a:lnTo>
                <a:lnTo>
                  <a:pt x="384809" y="384810"/>
                </a:lnTo>
                <a:lnTo>
                  <a:pt x="378460" y="378460"/>
                </a:lnTo>
                <a:close/>
              </a:path>
              <a:path w="2244090" h="2244090">
                <a:moveTo>
                  <a:pt x="384810" y="384810"/>
                </a:moveTo>
                <a:lnTo>
                  <a:pt x="346710" y="384810"/>
                </a:lnTo>
                <a:lnTo>
                  <a:pt x="353059" y="391159"/>
                </a:lnTo>
                <a:lnTo>
                  <a:pt x="391159" y="391159"/>
                </a:lnTo>
                <a:lnTo>
                  <a:pt x="384810" y="384810"/>
                </a:lnTo>
                <a:close/>
              </a:path>
              <a:path w="2244090" h="2244090">
                <a:moveTo>
                  <a:pt x="391160" y="391160"/>
                </a:moveTo>
                <a:lnTo>
                  <a:pt x="353060" y="391160"/>
                </a:lnTo>
                <a:lnTo>
                  <a:pt x="359409" y="397510"/>
                </a:lnTo>
                <a:lnTo>
                  <a:pt x="397509" y="397510"/>
                </a:lnTo>
                <a:lnTo>
                  <a:pt x="391160" y="391160"/>
                </a:lnTo>
                <a:close/>
              </a:path>
              <a:path w="2244090" h="2244090">
                <a:moveTo>
                  <a:pt x="397510" y="397510"/>
                </a:moveTo>
                <a:lnTo>
                  <a:pt x="359410" y="397510"/>
                </a:lnTo>
                <a:lnTo>
                  <a:pt x="365759" y="403860"/>
                </a:lnTo>
                <a:lnTo>
                  <a:pt x="403859" y="403860"/>
                </a:lnTo>
                <a:lnTo>
                  <a:pt x="397510" y="397510"/>
                </a:lnTo>
                <a:close/>
              </a:path>
              <a:path w="2244090" h="2244090">
                <a:moveTo>
                  <a:pt x="403860" y="403860"/>
                </a:moveTo>
                <a:lnTo>
                  <a:pt x="365760" y="403860"/>
                </a:lnTo>
                <a:lnTo>
                  <a:pt x="372109" y="410209"/>
                </a:lnTo>
                <a:lnTo>
                  <a:pt x="410209" y="410209"/>
                </a:lnTo>
                <a:lnTo>
                  <a:pt x="403860" y="403860"/>
                </a:lnTo>
                <a:close/>
              </a:path>
              <a:path w="2244090" h="2244090">
                <a:moveTo>
                  <a:pt x="410210" y="410210"/>
                </a:moveTo>
                <a:lnTo>
                  <a:pt x="372110" y="410210"/>
                </a:lnTo>
                <a:lnTo>
                  <a:pt x="378459" y="416560"/>
                </a:lnTo>
                <a:lnTo>
                  <a:pt x="416559" y="416560"/>
                </a:lnTo>
                <a:lnTo>
                  <a:pt x="410210" y="410210"/>
                </a:lnTo>
                <a:close/>
              </a:path>
              <a:path w="2244090" h="2244090">
                <a:moveTo>
                  <a:pt x="416560" y="416560"/>
                </a:moveTo>
                <a:lnTo>
                  <a:pt x="378460" y="416560"/>
                </a:lnTo>
                <a:lnTo>
                  <a:pt x="384809" y="422910"/>
                </a:lnTo>
                <a:lnTo>
                  <a:pt x="422909" y="422910"/>
                </a:lnTo>
                <a:lnTo>
                  <a:pt x="416560" y="416560"/>
                </a:lnTo>
                <a:close/>
              </a:path>
              <a:path w="2244090" h="2244090">
                <a:moveTo>
                  <a:pt x="422910" y="422910"/>
                </a:moveTo>
                <a:lnTo>
                  <a:pt x="384810" y="422910"/>
                </a:lnTo>
                <a:lnTo>
                  <a:pt x="391159" y="429260"/>
                </a:lnTo>
                <a:lnTo>
                  <a:pt x="429259" y="429260"/>
                </a:lnTo>
                <a:lnTo>
                  <a:pt x="422910" y="422910"/>
                </a:lnTo>
                <a:close/>
              </a:path>
              <a:path w="2244090" h="2244090">
                <a:moveTo>
                  <a:pt x="429260" y="429260"/>
                </a:moveTo>
                <a:lnTo>
                  <a:pt x="391160" y="429260"/>
                </a:lnTo>
                <a:lnTo>
                  <a:pt x="397509" y="435610"/>
                </a:lnTo>
                <a:lnTo>
                  <a:pt x="435609" y="435610"/>
                </a:lnTo>
                <a:lnTo>
                  <a:pt x="429260" y="429260"/>
                </a:lnTo>
                <a:close/>
              </a:path>
              <a:path w="2244090" h="2244090">
                <a:moveTo>
                  <a:pt x="435610" y="435610"/>
                </a:moveTo>
                <a:lnTo>
                  <a:pt x="397510" y="435610"/>
                </a:lnTo>
                <a:lnTo>
                  <a:pt x="403859" y="441959"/>
                </a:lnTo>
                <a:lnTo>
                  <a:pt x="441959" y="441959"/>
                </a:lnTo>
                <a:lnTo>
                  <a:pt x="435610" y="435610"/>
                </a:lnTo>
                <a:close/>
              </a:path>
              <a:path w="2244090" h="2244090">
                <a:moveTo>
                  <a:pt x="441960" y="441960"/>
                </a:moveTo>
                <a:lnTo>
                  <a:pt x="403860" y="441960"/>
                </a:lnTo>
                <a:lnTo>
                  <a:pt x="410210" y="448310"/>
                </a:lnTo>
                <a:lnTo>
                  <a:pt x="448309" y="448310"/>
                </a:lnTo>
                <a:lnTo>
                  <a:pt x="441960" y="441960"/>
                </a:lnTo>
                <a:close/>
              </a:path>
              <a:path w="2244090" h="2244090">
                <a:moveTo>
                  <a:pt x="448310" y="448310"/>
                </a:moveTo>
                <a:lnTo>
                  <a:pt x="410210" y="448310"/>
                </a:lnTo>
                <a:lnTo>
                  <a:pt x="416560" y="454660"/>
                </a:lnTo>
                <a:lnTo>
                  <a:pt x="454660" y="454660"/>
                </a:lnTo>
                <a:lnTo>
                  <a:pt x="448310" y="448310"/>
                </a:lnTo>
                <a:close/>
              </a:path>
              <a:path w="2244090" h="2244090">
                <a:moveTo>
                  <a:pt x="454660" y="454660"/>
                </a:moveTo>
                <a:lnTo>
                  <a:pt x="416560" y="454660"/>
                </a:lnTo>
                <a:lnTo>
                  <a:pt x="422909" y="461009"/>
                </a:lnTo>
                <a:lnTo>
                  <a:pt x="461009" y="461009"/>
                </a:lnTo>
                <a:lnTo>
                  <a:pt x="454660" y="454660"/>
                </a:lnTo>
                <a:close/>
              </a:path>
              <a:path w="2244090" h="2244090">
                <a:moveTo>
                  <a:pt x="461010" y="461010"/>
                </a:moveTo>
                <a:lnTo>
                  <a:pt x="422910" y="461010"/>
                </a:lnTo>
                <a:lnTo>
                  <a:pt x="429259" y="467360"/>
                </a:lnTo>
                <a:lnTo>
                  <a:pt x="467360" y="467360"/>
                </a:lnTo>
                <a:lnTo>
                  <a:pt x="461010" y="461010"/>
                </a:lnTo>
                <a:close/>
              </a:path>
              <a:path w="2244090" h="2244090">
                <a:moveTo>
                  <a:pt x="467360" y="467360"/>
                </a:moveTo>
                <a:lnTo>
                  <a:pt x="429260" y="467360"/>
                </a:lnTo>
                <a:lnTo>
                  <a:pt x="435609" y="473710"/>
                </a:lnTo>
                <a:lnTo>
                  <a:pt x="473709" y="473710"/>
                </a:lnTo>
                <a:lnTo>
                  <a:pt x="467360" y="467360"/>
                </a:lnTo>
                <a:close/>
              </a:path>
              <a:path w="2244090" h="2244090">
                <a:moveTo>
                  <a:pt x="473710" y="473710"/>
                </a:moveTo>
                <a:lnTo>
                  <a:pt x="435610" y="473710"/>
                </a:lnTo>
                <a:lnTo>
                  <a:pt x="441959" y="480059"/>
                </a:lnTo>
                <a:lnTo>
                  <a:pt x="480059" y="480059"/>
                </a:lnTo>
                <a:lnTo>
                  <a:pt x="473710" y="473710"/>
                </a:lnTo>
                <a:close/>
              </a:path>
              <a:path w="2244090" h="2244090">
                <a:moveTo>
                  <a:pt x="480060" y="480060"/>
                </a:moveTo>
                <a:lnTo>
                  <a:pt x="441960" y="480060"/>
                </a:lnTo>
                <a:lnTo>
                  <a:pt x="448309" y="486410"/>
                </a:lnTo>
                <a:lnTo>
                  <a:pt x="486410" y="486410"/>
                </a:lnTo>
                <a:lnTo>
                  <a:pt x="480060" y="480060"/>
                </a:lnTo>
                <a:close/>
              </a:path>
              <a:path w="2244090" h="2244090">
                <a:moveTo>
                  <a:pt x="486410" y="486410"/>
                </a:moveTo>
                <a:lnTo>
                  <a:pt x="448310" y="486410"/>
                </a:lnTo>
                <a:lnTo>
                  <a:pt x="454659" y="492760"/>
                </a:lnTo>
                <a:lnTo>
                  <a:pt x="492759" y="492760"/>
                </a:lnTo>
                <a:lnTo>
                  <a:pt x="486410" y="486410"/>
                </a:lnTo>
                <a:close/>
              </a:path>
              <a:path w="2244090" h="2244090">
                <a:moveTo>
                  <a:pt x="492760" y="492760"/>
                </a:moveTo>
                <a:lnTo>
                  <a:pt x="454660" y="492760"/>
                </a:lnTo>
                <a:lnTo>
                  <a:pt x="461009" y="499110"/>
                </a:lnTo>
                <a:lnTo>
                  <a:pt x="499110" y="499110"/>
                </a:lnTo>
                <a:lnTo>
                  <a:pt x="492760" y="492760"/>
                </a:lnTo>
                <a:close/>
              </a:path>
              <a:path w="2244090" h="2244090">
                <a:moveTo>
                  <a:pt x="499110" y="499110"/>
                </a:moveTo>
                <a:lnTo>
                  <a:pt x="461010" y="499110"/>
                </a:lnTo>
                <a:lnTo>
                  <a:pt x="467360" y="505460"/>
                </a:lnTo>
                <a:lnTo>
                  <a:pt x="505460" y="505460"/>
                </a:lnTo>
                <a:lnTo>
                  <a:pt x="499110" y="499110"/>
                </a:lnTo>
                <a:close/>
              </a:path>
              <a:path w="2244090" h="2244090">
                <a:moveTo>
                  <a:pt x="505460" y="505460"/>
                </a:moveTo>
                <a:lnTo>
                  <a:pt x="467360" y="505460"/>
                </a:lnTo>
                <a:lnTo>
                  <a:pt x="473709" y="511809"/>
                </a:lnTo>
                <a:lnTo>
                  <a:pt x="511809" y="511809"/>
                </a:lnTo>
                <a:lnTo>
                  <a:pt x="505460" y="505460"/>
                </a:lnTo>
                <a:close/>
              </a:path>
              <a:path w="2244090" h="2244090">
                <a:moveTo>
                  <a:pt x="511810" y="511810"/>
                </a:moveTo>
                <a:lnTo>
                  <a:pt x="473710" y="511810"/>
                </a:lnTo>
                <a:lnTo>
                  <a:pt x="480059" y="518160"/>
                </a:lnTo>
                <a:lnTo>
                  <a:pt x="518159" y="518160"/>
                </a:lnTo>
                <a:lnTo>
                  <a:pt x="511810" y="511810"/>
                </a:lnTo>
                <a:close/>
              </a:path>
              <a:path w="2244090" h="2244090">
                <a:moveTo>
                  <a:pt x="518160" y="518160"/>
                </a:moveTo>
                <a:lnTo>
                  <a:pt x="480060" y="518160"/>
                </a:lnTo>
                <a:lnTo>
                  <a:pt x="486409" y="524510"/>
                </a:lnTo>
                <a:lnTo>
                  <a:pt x="524509" y="524510"/>
                </a:lnTo>
                <a:lnTo>
                  <a:pt x="518160" y="518160"/>
                </a:lnTo>
                <a:close/>
              </a:path>
              <a:path w="2244090" h="2244090">
                <a:moveTo>
                  <a:pt x="524510" y="524510"/>
                </a:moveTo>
                <a:lnTo>
                  <a:pt x="486410" y="524510"/>
                </a:lnTo>
                <a:lnTo>
                  <a:pt x="492759" y="530859"/>
                </a:lnTo>
                <a:lnTo>
                  <a:pt x="530859" y="530859"/>
                </a:lnTo>
                <a:lnTo>
                  <a:pt x="524510" y="524510"/>
                </a:lnTo>
                <a:close/>
              </a:path>
              <a:path w="2244090" h="2244090">
                <a:moveTo>
                  <a:pt x="530860" y="530860"/>
                </a:moveTo>
                <a:lnTo>
                  <a:pt x="492760" y="530860"/>
                </a:lnTo>
                <a:lnTo>
                  <a:pt x="499110" y="537210"/>
                </a:lnTo>
                <a:lnTo>
                  <a:pt x="537209" y="537210"/>
                </a:lnTo>
                <a:lnTo>
                  <a:pt x="530860" y="530860"/>
                </a:lnTo>
                <a:close/>
              </a:path>
              <a:path w="2244090" h="2244090">
                <a:moveTo>
                  <a:pt x="537210" y="537210"/>
                </a:moveTo>
                <a:lnTo>
                  <a:pt x="499110" y="537210"/>
                </a:lnTo>
                <a:lnTo>
                  <a:pt x="505460" y="543560"/>
                </a:lnTo>
                <a:lnTo>
                  <a:pt x="543560" y="543560"/>
                </a:lnTo>
                <a:lnTo>
                  <a:pt x="537210" y="537210"/>
                </a:lnTo>
                <a:close/>
              </a:path>
              <a:path w="2244090" h="2244090">
                <a:moveTo>
                  <a:pt x="543560" y="543560"/>
                </a:moveTo>
                <a:lnTo>
                  <a:pt x="505460" y="543560"/>
                </a:lnTo>
                <a:lnTo>
                  <a:pt x="511809" y="549909"/>
                </a:lnTo>
                <a:lnTo>
                  <a:pt x="549909" y="549909"/>
                </a:lnTo>
                <a:lnTo>
                  <a:pt x="543560" y="543560"/>
                </a:lnTo>
                <a:close/>
              </a:path>
              <a:path w="2244090" h="2244090">
                <a:moveTo>
                  <a:pt x="549910" y="549910"/>
                </a:moveTo>
                <a:lnTo>
                  <a:pt x="511810" y="549910"/>
                </a:lnTo>
                <a:lnTo>
                  <a:pt x="518159" y="556260"/>
                </a:lnTo>
                <a:lnTo>
                  <a:pt x="556259" y="556260"/>
                </a:lnTo>
                <a:lnTo>
                  <a:pt x="549910" y="549910"/>
                </a:lnTo>
                <a:close/>
              </a:path>
              <a:path w="2244090" h="2244090">
                <a:moveTo>
                  <a:pt x="556260" y="556260"/>
                </a:moveTo>
                <a:lnTo>
                  <a:pt x="518160" y="556260"/>
                </a:lnTo>
                <a:lnTo>
                  <a:pt x="524509" y="562610"/>
                </a:lnTo>
                <a:lnTo>
                  <a:pt x="562609" y="562610"/>
                </a:lnTo>
                <a:lnTo>
                  <a:pt x="556260" y="556260"/>
                </a:lnTo>
                <a:close/>
              </a:path>
              <a:path w="2244090" h="2244090">
                <a:moveTo>
                  <a:pt x="562610" y="562610"/>
                </a:moveTo>
                <a:lnTo>
                  <a:pt x="524510" y="562610"/>
                </a:lnTo>
                <a:lnTo>
                  <a:pt x="537209" y="575310"/>
                </a:lnTo>
                <a:lnTo>
                  <a:pt x="575310" y="575310"/>
                </a:lnTo>
                <a:lnTo>
                  <a:pt x="562610" y="562610"/>
                </a:lnTo>
                <a:close/>
              </a:path>
              <a:path w="2244090" h="2244090">
                <a:moveTo>
                  <a:pt x="575310" y="575310"/>
                </a:moveTo>
                <a:lnTo>
                  <a:pt x="537210" y="575310"/>
                </a:lnTo>
                <a:lnTo>
                  <a:pt x="543559" y="581659"/>
                </a:lnTo>
                <a:lnTo>
                  <a:pt x="581659" y="581659"/>
                </a:lnTo>
                <a:lnTo>
                  <a:pt x="575310" y="575310"/>
                </a:lnTo>
                <a:close/>
              </a:path>
              <a:path w="2244090" h="2244090">
                <a:moveTo>
                  <a:pt x="581660" y="581660"/>
                </a:moveTo>
                <a:lnTo>
                  <a:pt x="543560" y="581660"/>
                </a:lnTo>
                <a:lnTo>
                  <a:pt x="549909" y="588010"/>
                </a:lnTo>
                <a:lnTo>
                  <a:pt x="588010" y="588010"/>
                </a:lnTo>
                <a:lnTo>
                  <a:pt x="581660" y="581660"/>
                </a:lnTo>
                <a:close/>
              </a:path>
              <a:path w="2244090" h="2244090">
                <a:moveTo>
                  <a:pt x="588010" y="588010"/>
                </a:moveTo>
                <a:lnTo>
                  <a:pt x="549910" y="588010"/>
                </a:lnTo>
                <a:lnTo>
                  <a:pt x="556259" y="594360"/>
                </a:lnTo>
                <a:lnTo>
                  <a:pt x="594360" y="594360"/>
                </a:lnTo>
                <a:lnTo>
                  <a:pt x="588010" y="588010"/>
                </a:lnTo>
                <a:close/>
              </a:path>
              <a:path w="2244090" h="2244090">
                <a:moveTo>
                  <a:pt x="594360" y="594360"/>
                </a:moveTo>
                <a:lnTo>
                  <a:pt x="556260" y="594360"/>
                </a:lnTo>
                <a:lnTo>
                  <a:pt x="562609" y="600709"/>
                </a:lnTo>
                <a:lnTo>
                  <a:pt x="600709" y="600709"/>
                </a:lnTo>
                <a:lnTo>
                  <a:pt x="594360" y="594360"/>
                </a:lnTo>
                <a:close/>
              </a:path>
              <a:path w="2244090" h="2244090">
                <a:moveTo>
                  <a:pt x="600710" y="600710"/>
                </a:moveTo>
                <a:lnTo>
                  <a:pt x="562610" y="600710"/>
                </a:lnTo>
                <a:lnTo>
                  <a:pt x="568960" y="607060"/>
                </a:lnTo>
                <a:lnTo>
                  <a:pt x="607059" y="607060"/>
                </a:lnTo>
                <a:lnTo>
                  <a:pt x="600710" y="600710"/>
                </a:lnTo>
                <a:close/>
              </a:path>
              <a:path w="2244090" h="2244090">
                <a:moveTo>
                  <a:pt x="607060" y="607060"/>
                </a:moveTo>
                <a:lnTo>
                  <a:pt x="568960" y="607060"/>
                </a:lnTo>
                <a:lnTo>
                  <a:pt x="575310" y="613410"/>
                </a:lnTo>
                <a:lnTo>
                  <a:pt x="613410" y="613410"/>
                </a:lnTo>
                <a:lnTo>
                  <a:pt x="607060" y="607060"/>
                </a:lnTo>
                <a:close/>
              </a:path>
              <a:path w="2244090" h="2244090">
                <a:moveTo>
                  <a:pt x="613410" y="613410"/>
                </a:moveTo>
                <a:lnTo>
                  <a:pt x="575310" y="613410"/>
                </a:lnTo>
                <a:lnTo>
                  <a:pt x="581659" y="619759"/>
                </a:lnTo>
                <a:lnTo>
                  <a:pt x="619759" y="619759"/>
                </a:lnTo>
                <a:lnTo>
                  <a:pt x="613410" y="613410"/>
                </a:lnTo>
                <a:close/>
              </a:path>
              <a:path w="2244090" h="2244090">
                <a:moveTo>
                  <a:pt x="619760" y="619760"/>
                </a:moveTo>
                <a:lnTo>
                  <a:pt x="581660" y="619760"/>
                </a:lnTo>
                <a:lnTo>
                  <a:pt x="675640" y="713740"/>
                </a:lnTo>
                <a:lnTo>
                  <a:pt x="713740" y="713740"/>
                </a:lnTo>
                <a:lnTo>
                  <a:pt x="619760" y="619760"/>
                </a:lnTo>
                <a:close/>
              </a:path>
              <a:path w="2244090" h="2244090">
                <a:moveTo>
                  <a:pt x="713740" y="713740"/>
                </a:moveTo>
                <a:lnTo>
                  <a:pt x="675640" y="713740"/>
                </a:lnTo>
                <a:lnTo>
                  <a:pt x="707389" y="745490"/>
                </a:lnTo>
                <a:lnTo>
                  <a:pt x="745490" y="745490"/>
                </a:lnTo>
                <a:lnTo>
                  <a:pt x="713740" y="713740"/>
                </a:lnTo>
                <a:close/>
              </a:path>
              <a:path w="2244090" h="2244090">
                <a:moveTo>
                  <a:pt x="745490" y="745490"/>
                </a:moveTo>
                <a:lnTo>
                  <a:pt x="707390" y="745490"/>
                </a:lnTo>
                <a:lnTo>
                  <a:pt x="720089" y="758190"/>
                </a:lnTo>
                <a:lnTo>
                  <a:pt x="758190" y="758190"/>
                </a:lnTo>
                <a:lnTo>
                  <a:pt x="745490" y="745490"/>
                </a:lnTo>
                <a:close/>
              </a:path>
              <a:path w="2244090" h="2244090">
                <a:moveTo>
                  <a:pt x="758190" y="758190"/>
                </a:moveTo>
                <a:lnTo>
                  <a:pt x="720090" y="758190"/>
                </a:lnTo>
                <a:lnTo>
                  <a:pt x="732790" y="770890"/>
                </a:lnTo>
                <a:lnTo>
                  <a:pt x="770890" y="770890"/>
                </a:lnTo>
                <a:lnTo>
                  <a:pt x="758190" y="758190"/>
                </a:lnTo>
                <a:close/>
              </a:path>
              <a:path w="2244090" h="2244090">
                <a:moveTo>
                  <a:pt x="770890" y="770890"/>
                </a:moveTo>
                <a:lnTo>
                  <a:pt x="732790" y="770890"/>
                </a:lnTo>
                <a:lnTo>
                  <a:pt x="735330" y="773430"/>
                </a:lnTo>
                <a:lnTo>
                  <a:pt x="773430" y="773430"/>
                </a:lnTo>
                <a:lnTo>
                  <a:pt x="770890" y="770890"/>
                </a:lnTo>
                <a:close/>
              </a:path>
              <a:path w="2244090" h="2244090">
                <a:moveTo>
                  <a:pt x="773430" y="773430"/>
                </a:moveTo>
                <a:lnTo>
                  <a:pt x="735330" y="773430"/>
                </a:lnTo>
                <a:lnTo>
                  <a:pt x="739140" y="777240"/>
                </a:lnTo>
                <a:lnTo>
                  <a:pt x="777240" y="777240"/>
                </a:lnTo>
                <a:lnTo>
                  <a:pt x="773430" y="773430"/>
                </a:lnTo>
                <a:close/>
              </a:path>
              <a:path w="2244090" h="2244090">
                <a:moveTo>
                  <a:pt x="777240" y="777240"/>
                </a:moveTo>
                <a:lnTo>
                  <a:pt x="739140" y="777240"/>
                </a:lnTo>
                <a:lnTo>
                  <a:pt x="741680" y="779780"/>
                </a:lnTo>
                <a:lnTo>
                  <a:pt x="779780" y="779780"/>
                </a:lnTo>
                <a:lnTo>
                  <a:pt x="777240" y="777240"/>
                </a:lnTo>
                <a:close/>
              </a:path>
              <a:path w="2244090" h="2244090">
                <a:moveTo>
                  <a:pt x="779780" y="779780"/>
                </a:moveTo>
                <a:lnTo>
                  <a:pt x="741680" y="779780"/>
                </a:lnTo>
                <a:lnTo>
                  <a:pt x="748029" y="786129"/>
                </a:lnTo>
                <a:lnTo>
                  <a:pt x="786129" y="786129"/>
                </a:lnTo>
                <a:lnTo>
                  <a:pt x="779780" y="779780"/>
                </a:lnTo>
                <a:close/>
              </a:path>
              <a:path w="2244090" h="2244090">
                <a:moveTo>
                  <a:pt x="786130" y="786130"/>
                </a:moveTo>
                <a:lnTo>
                  <a:pt x="748030" y="786130"/>
                </a:lnTo>
                <a:lnTo>
                  <a:pt x="751840" y="789940"/>
                </a:lnTo>
                <a:lnTo>
                  <a:pt x="789940" y="789940"/>
                </a:lnTo>
                <a:lnTo>
                  <a:pt x="786130" y="786130"/>
                </a:lnTo>
                <a:close/>
              </a:path>
              <a:path w="2244090" h="2244090">
                <a:moveTo>
                  <a:pt x="789940" y="789940"/>
                </a:moveTo>
                <a:lnTo>
                  <a:pt x="751840" y="789940"/>
                </a:lnTo>
                <a:lnTo>
                  <a:pt x="754379" y="792480"/>
                </a:lnTo>
                <a:lnTo>
                  <a:pt x="792480" y="792480"/>
                </a:lnTo>
                <a:lnTo>
                  <a:pt x="789940" y="789940"/>
                </a:lnTo>
                <a:close/>
              </a:path>
              <a:path w="2244090" h="2244090">
                <a:moveTo>
                  <a:pt x="792480" y="792480"/>
                </a:moveTo>
                <a:lnTo>
                  <a:pt x="754380" y="792480"/>
                </a:lnTo>
                <a:lnTo>
                  <a:pt x="758190" y="796290"/>
                </a:lnTo>
                <a:lnTo>
                  <a:pt x="796290" y="796290"/>
                </a:lnTo>
                <a:lnTo>
                  <a:pt x="792480" y="792480"/>
                </a:lnTo>
                <a:close/>
              </a:path>
              <a:path w="2244090" h="2244090">
                <a:moveTo>
                  <a:pt x="796290" y="796290"/>
                </a:moveTo>
                <a:lnTo>
                  <a:pt x="758190" y="796290"/>
                </a:lnTo>
                <a:lnTo>
                  <a:pt x="764539" y="802640"/>
                </a:lnTo>
                <a:lnTo>
                  <a:pt x="802640" y="802640"/>
                </a:lnTo>
                <a:lnTo>
                  <a:pt x="796290" y="796290"/>
                </a:lnTo>
                <a:close/>
              </a:path>
              <a:path w="2244090" h="2244090">
                <a:moveTo>
                  <a:pt x="802640" y="802640"/>
                </a:moveTo>
                <a:lnTo>
                  <a:pt x="764540" y="802640"/>
                </a:lnTo>
                <a:lnTo>
                  <a:pt x="773429" y="811530"/>
                </a:lnTo>
                <a:lnTo>
                  <a:pt x="811530" y="811530"/>
                </a:lnTo>
                <a:lnTo>
                  <a:pt x="802640" y="802640"/>
                </a:lnTo>
                <a:close/>
              </a:path>
              <a:path w="2244090" h="2244090">
                <a:moveTo>
                  <a:pt x="811530" y="811530"/>
                </a:moveTo>
                <a:lnTo>
                  <a:pt x="773430" y="811530"/>
                </a:lnTo>
                <a:lnTo>
                  <a:pt x="779779" y="817880"/>
                </a:lnTo>
                <a:lnTo>
                  <a:pt x="817880" y="817880"/>
                </a:lnTo>
                <a:lnTo>
                  <a:pt x="811530" y="811530"/>
                </a:lnTo>
                <a:close/>
              </a:path>
              <a:path w="2244090" h="2244090">
                <a:moveTo>
                  <a:pt x="817880" y="817880"/>
                </a:moveTo>
                <a:lnTo>
                  <a:pt x="779780" y="817880"/>
                </a:lnTo>
                <a:lnTo>
                  <a:pt x="796290" y="834390"/>
                </a:lnTo>
                <a:lnTo>
                  <a:pt x="834390" y="834390"/>
                </a:lnTo>
                <a:lnTo>
                  <a:pt x="817880" y="817880"/>
                </a:lnTo>
                <a:close/>
              </a:path>
              <a:path w="2244090" h="2244090">
                <a:moveTo>
                  <a:pt x="834390" y="834390"/>
                </a:moveTo>
                <a:lnTo>
                  <a:pt x="796290" y="834390"/>
                </a:lnTo>
                <a:lnTo>
                  <a:pt x="805179" y="843279"/>
                </a:lnTo>
                <a:lnTo>
                  <a:pt x="843279" y="843279"/>
                </a:lnTo>
                <a:lnTo>
                  <a:pt x="834390" y="834390"/>
                </a:lnTo>
                <a:close/>
              </a:path>
              <a:path w="2244090" h="2244090">
                <a:moveTo>
                  <a:pt x="843280" y="843280"/>
                </a:moveTo>
                <a:lnTo>
                  <a:pt x="805180" y="843280"/>
                </a:lnTo>
                <a:lnTo>
                  <a:pt x="811530" y="849630"/>
                </a:lnTo>
                <a:lnTo>
                  <a:pt x="849630" y="849630"/>
                </a:lnTo>
                <a:lnTo>
                  <a:pt x="843280" y="843280"/>
                </a:lnTo>
                <a:close/>
              </a:path>
              <a:path w="2244090" h="2244090">
                <a:moveTo>
                  <a:pt x="849630" y="849630"/>
                </a:moveTo>
                <a:lnTo>
                  <a:pt x="811530" y="849630"/>
                </a:lnTo>
                <a:lnTo>
                  <a:pt x="830580" y="868680"/>
                </a:lnTo>
                <a:lnTo>
                  <a:pt x="868680" y="868680"/>
                </a:lnTo>
                <a:lnTo>
                  <a:pt x="849630" y="849630"/>
                </a:lnTo>
                <a:close/>
              </a:path>
              <a:path w="2244090" h="2244090">
                <a:moveTo>
                  <a:pt x="868680" y="868680"/>
                </a:moveTo>
                <a:lnTo>
                  <a:pt x="830580" y="868680"/>
                </a:lnTo>
                <a:lnTo>
                  <a:pt x="836929" y="875029"/>
                </a:lnTo>
                <a:lnTo>
                  <a:pt x="875029" y="875029"/>
                </a:lnTo>
                <a:lnTo>
                  <a:pt x="868680" y="868680"/>
                </a:lnTo>
                <a:close/>
              </a:path>
              <a:path w="2244090" h="2244090">
                <a:moveTo>
                  <a:pt x="875030" y="875030"/>
                </a:moveTo>
                <a:lnTo>
                  <a:pt x="836930" y="875030"/>
                </a:lnTo>
                <a:lnTo>
                  <a:pt x="843280" y="881380"/>
                </a:lnTo>
                <a:lnTo>
                  <a:pt x="881380" y="881380"/>
                </a:lnTo>
                <a:lnTo>
                  <a:pt x="875030" y="875030"/>
                </a:lnTo>
                <a:close/>
              </a:path>
              <a:path w="2244090" h="2244090">
                <a:moveTo>
                  <a:pt x="881380" y="881380"/>
                </a:moveTo>
                <a:lnTo>
                  <a:pt x="843280" y="881380"/>
                </a:lnTo>
                <a:lnTo>
                  <a:pt x="855979" y="894080"/>
                </a:lnTo>
                <a:lnTo>
                  <a:pt x="894079" y="894080"/>
                </a:lnTo>
                <a:lnTo>
                  <a:pt x="881380" y="881380"/>
                </a:lnTo>
                <a:close/>
              </a:path>
              <a:path w="2244090" h="2244090">
                <a:moveTo>
                  <a:pt x="894080" y="894080"/>
                </a:moveTo>
                <a:lnTo>
                  <a:pt x="855980" y="894080"/>
                </a:lnTo>
                <a:lnTo>
                  <a:pt x="862330" y="900430"/>
                </a:lnTo>
                <a:lnTo>
                  <a:pt x="900430" y="900430"/>
                </a:lnTo>
                <a:lnTo>
                  <a:pt x="894080" y="894080"/>
                </a:lnTo>
                <a:close/>
              </a:path>
              <a:path w="2244090" h="2244090">
                <a:moveTo>
                  <a:pt x="900430" y="900430"/>
                </a:moveTo>
                <a:lnTo>
                  <a:pt x="862330" y="900430"/>
                </a:lnTo>
                <a:lnTo>
                  <a:pt x="929640" y="967740"/>
                </a:lnTo>
                <a:lnTo>
                  <a:pt x="967740" y="967740"/>
                </a:lnTo>
                <a:lnTo>
                  <a:pt x="900430" y="900430"/>
                </a:lnTo>
                <a:close/>
              </a:path>
              <a:path w="2244090" h="2244090">
                <a:moveTo>
                  <a:pt x="967740" y="967740"/>
                </a:moveTo>
                <a:lnTo>
                  <a:pt x="929640" y="967740"/>
                </a:lnTo>
                <a:lnTo>
                  <a:pt x="961389" y="999490"/>
                </a:lnTo>
                <a:lnTo>
                  <a:pt x="999490" y="999490"/>
                </a:lnTo>
                <a:lnTo>
                  <a:pt x="967740" y="967740"/>
                </a:lnTo>
                <a:close/>
              </a:path>
              <a:path w="2244090" h="2244090">
                <a:moveTo>
                  <a:pt x="999490" y="999490"/>
                </a:moveTo>
                <a:lnTo>
                  <a:pt x="961390" y="999490"/>
                </a:lnTo>
                <a:lnTo>
                  <a:pt x="963929" y="1002030"/>
                </a:lnTo>
                <a:lnTo>
                  <a:pt x="1002030" y="1002030"/>
                </a:lnTo>
                <a:lnTo>
                  <a:pt x="999490" y="999490"/>
                </a:lnTo>
                <a:close/>
              </a:path>
              <a:path w="2244090" h="2244090">
                <a:moveTo>
                  <a:pt x="1002030" y="1002030"/>
                </a:moveTo>
                <a:lnTo>
                  <a:pt x="963930" y="1002030"/>
                </a:lnTo>
                <a:lnTo>
                  <a:pt x="976629" y="1014730"/>
                </a:lnTo>
                <a:lnTo>
                  <a:pt x="1014730" y="1014730"/>
                </a:lnTo>
                <a:lnTo>
                  <a:pt x="1002030" y="1002030"/>
                </a:lnTo>
                <a:close/>
              </a:path>
              <a:path w="2244090" h="2244090">
                <a:moveTo>
                  <a:pt x="1014730" y="1014730"/>
                </a:moveTo>
                <a:lnTo>
                  <a:pt x="976630" y="1014730"/>
                </a:lnTo>
                <a:lnTo>
                  <a:pt x="986789" y="1024890"/>
                </a:lnTo>
                <a:lnTo>
                  <a:pt x="1024890" y="1024890"/>
                </a:lnTo>
                <a:lnTo>
                  <a:pt x="1014730" y="1014730"/>
                </a:lnTo>
                <a:close/>
              </a:path>
              <a:path w="2244090" h="2244090">
                <a:moveTo>
                  <a:pt x="1024890" y="1024890"/>
                </a:moveTo>
                <a:lnTo>
                  <a:pt x="986790" y="1024890"/>
                </a:lnTo>
                <a:lnTo>
                  <a:pt x="993139" y="1031240"/>
                </a:lnTo>
                <a:lnTo>
                  <a:pt x="1031240" y="1031240"/>
                </a:lnTo>
                <a:lnTo>
                  <a:pt x="1024890" y="1024890"/>
                </a:lnTo>
                <a:close/>
              </a:path>
              <a:path w="2244090" h="2244090">
                <a:moveTo>
                  <a:pt x="1031240" y="1031240"/>
                </a:moveTo>
                <a:lnTo>
                  <a:pt x="993140" y="1031240"/>
                </a:lnTo>
                <a:lnTo>
                  <a:pt x="1024889" y="1062990"/>
                </a:lnTo>
                <a:lnTo>
                  <a:pt x="1062989" y="1062990"/>
                </a:lnTo>
                <a:lnTo>
                  <a:pt x="1031240" y="1031240"/>
                </a:lnTo>
                <a:close/>
              </a:path>
              <a:path w="2244090" h="2244090">
                <a:moveTo>
                  <a:pt x="1062990" y="1062990"/>
                </a:moveTo>
                <a:lnTo>
                  <a:pt x="1024890" y="1062990"/>
                </a:lnTo>
                <a:lnTo>
                  <a:pt x="1037590" y="1075690"/>
                </a:lnTo>
                <a:lnTo>
                  <a:pt x="1075690" y="1075690"/>
                </a:lnTo>
                <a:lnTo>
                  <a:pt x="1062990" y="1062990"/>
                </a:lnTo>
                <a:close/>
              </a:path>
              <a:path w="2244090" h="2244090">
                <a:moveTo>
                  <a:pt x="1075690" y="1075690"/>
                </a:moveTo>
                <a:lnTo>
                  <a:pt x="1037590" y="1075690"/>
                </a:lnTo>
                <a:lnTo>
                  <a:pt x="1088389" y="1126490"/>
                </a:lnTo>
                <a:lnTo>
                  <a:pt x="1126490" y="1126490"/>
                </a:lnTo>
                <a:lnTo>
                  <a:pt x="1075690" y="1075690"/>
                </a:lnTo>
                <a:close/>
              </a:path>
              <a:path w="2244090" h="2244090">
                <a:moveTo>
                  <a:pt x="1126490" y="1126490"/>
                </a:moveTo>
                <a:lnTo>
                  <a:pt x="1088390" y="1126490"/>
                </a:lnTo>
                <a:lnTo>
                  <a:pt x="1120139" y="1158240"/>
                </a:lnTo>
                <a:lnTo>
                  <a:pt x="1158240" y="1158240"/>
                </a:lnTo>
                <a:lnTo>
                  <a:pt x="1126490" y="1126490"/>
                </a:lnTo>
                <a:close/>
              </a:path>
              <a:path w="2244090" h="2244090">
                <a:moveTo>
                  <a:pt x="1158240" y="1158240"/>
                </a:moveTo>
                <a:lnTo>
                  <a:pt x="1120140" y="1158240"/>
                </a:lnTo>
                <a:lnTo>
                  <a:pt x="1151889" y="1189990"/>
                </a:lnTo>
                <a:lnTo>
                  <a:pt x="1189990" y="1189990"/>
                </a:lnTo>
                <a:lnTo>
                  <a:pt x="1158240" y="1158240"/>
                </a:lnTo>
                <a:close/>
              </a:path>
              <a:path w="2244090" h="2244090">
                <a:moveTo>
                  <a:pt x="1189990" y="1189990"/>
                </a:moveTo>
                <a:lnTo>
                  <a:pt x="1151890" y="1189990"/>
                </a:lnTo>
                <a:lnTo>
                  <a:pt x="1164589" y="1202690"/>
                </a:lnTo>
                <a:lnTo>
                  <a:pt x="1202690" y="1202690"/>
                </a:lnTo>
                <a:lnTo>
                  <a:pt x="1189990" y="1189990"/>
                </a:lnTo>
                <a:close/>
              </a:path>
              <a:path w="2244090" h="2244090">
                <a:moveTo>
                  <a:pt x="1202690" y="1202690"/>
                </a:moveTo>
                <a:lnTo>
                  <a:pt x="1164590" y="1202690"/>
                </a:lnTo>
                <a:lnTo>
                  <a:pt x="1179830" y="1217930"/>
                </a:lnTo>
                <a:lnTo>
                  <a:pt x="1217930" y="1217930"/>
                </a:lnTo>
                <a:lnTo>
                  <a:pt x="1202690" y="1202690"/>
                </a:lnTo>
                <a:close/>
              </a:path>
              <a:path w="2244090" h="2244090">
                <a:moveTo>
                  <a:pt x="1217930" y="1217930"/>
                </a:moveTo>
                <a:lnTo>
                  <a:pt x="1179830" y="1217930"/>
                </a:lnTo>
                <a:lnTo>
                  <a:pt x="1211580" y="1249680"/>
                </a:lnTo>
                <a:lnTo>
                  <a:pt x="1249680" y="1249680"/>
                </a:lnTo>
                <a:lnTo>
                  <a:pt x="1217930" y="1217930"/>
                </a:lnTo>
                <a:close/>
              </a:path>
              <a:path w="2244090" h="2244090">
                <a:moveTo>
                  <a:pt x="1249680" y="1249680"/>
                </a:moveTo>
                <a:lnTo>
                  <a:pt x="1211580" y="1249680"/>
                </a:lnTo>
                <a:lnTo>
                  <a:pt x="1228089" y="1266190"/>
                </a:lnTo>
                <a:lnTo>
                  <a:pt x="1266190" y="1266190"/>
                </a:lnTo>
                <a:lnTo>
                  <a:pt x="1249680" y="1249680"/>
                </a:lnTo>
                <a:close/>
              </a:path>
              <a:path w="2244090" h="2244090">
                <a:moveTo>
                  <a:pt x="1266190" y="1266190"/>
                </a:moveTo>
                <a:lnTo>
                  <a:pt x="1228090" y="1266190"/>
                </a:lnTo>
                <a:lnTo>
                  <a:pt x="1278889" y="1316990"/>
                </a:lnTo>
                <a:lnTo>
                  <a:pt x="1316989" y="1316990"/>
                </a:lnTo>
                <a:lnTo>
                  <a:pt x="1266190" y="1266190"/>
                </a:lnTo>
                <a:close/>
              </a:path>
              <a:path w="2244090" h="2244090">
                <a:moveTo>
                  <a:pt x="1316990" y="1316990"/>
                </a:moveTo>
                <a:lnTo>
                  <a:pt x="1278890" y="1316990"/>
                </a:lnTo>
                <a:lnTo>
                  <a:pt x="1291589" y="1329690"/>
                </a:lnTo>
                <a:lnTo>
                  <a:pt x="1329690" y="1329690"/>
                </a:lnTo>
                <a:lnTo>
                  <a:pt x="1316990" y="1316990"/>
                </a:lnTo>
                <a:close/>
              </a:path>
              <a:path w="2244090" h="2244090">
                <a:moveTo>
                  <a:pt x="1329690" y="1329690"/>
                </a:moveTo>
                <a:lnTo>
                  <a:pt x="1291590" y="1329690"/>
                </a:lnTo>
                <a:lnTo>
                  <a:pt x="1294130" y="1332230"/>
                </a:lnTo>
                <a:lnTo>
                  <a:pt x="1332230" y="1332230"/>
                </a:lnTo>
                <a:lnTo>
                  <a:pt x="1329690" y="1329690"/>
                </a:lnTo>
                <a:close/>
              </a:path>
              <a:path w="2244090" h="2244090">
                <a:moveTo>
                  <a:pt x="1332230" y="1332230"/>
                </a:moveTo>
                <a:lnTo>
                  <a:pt x="1294130" y="1332230"/>
                </a:lnTo>
                <a:lnTo>
                  <a:pt x="1310639" y="1348740"/>
                </a:lnTo>
                <a:lnTo>
                  <a:pt x="1348740" y="1348740"/>
                </a:lnTo>
                <a:lnTo>
                  <a:pt x="1332230" y="1332230"/>
                </a:lnTo>
                <a:close/>
              </a:path>
              <a:path w="2244090" h="2244090">
                <a:moveTo>
                  <a:pt x="1348740" y="1348740"/>
                </a:moveTo>
                <a:lnTo>
                  <a:pt x="1310640" y="1348740"/>
                </a:lnTo>
                <a:lnTo>
                  <a:pt x="1325879" y="1363980"/>
                </a:lnTo>
                <a:lnTo>
                  <a:pt x="1363980" y="1363980"/>
                </a:lnTo>
                <a:lnTo>
                  <a:pt x="1348740" y="1348740"/>
                </a:lnTo>
                <a:close/>
              </a:path>
              <a:path w="2244090" h="2244090">
                <a:moveTo>
                  <a:pt x="1363980" y="1363980"/>
                </a:moveTo>
                <a:lnTo>
                  <a:pt x="1325880" y="1363980"/>
                </a:lnTo>
                <a:lnTo>
                  <a:pt x="1329690" y="1367790"/>
                </a:lnTo>
                <a:lnTo>
                  <a:pt x="1367790" y="1367790"/>
                </a:lnTo>
                <a:lnTo>
                  <a:pt x="1363980" y="1363980"/>
                </a:lnTo>
                <a:close/>
              </a:path>
              <a:path w="2244090" h="2244090">
                <a:moveTo>
                  <a:pt x="1367790" y="1367790"/>
                </a:moveTo>
                <a:lnTo>
                  <a:pt x="1329690" y="1367790"/>
                </a:lnTo>
                <a:lnTo>
                  <a:pt x="1348739" y="1386840"/>
                </a:lnTo>
                <a:lnTo>
                  <a:pt x="1386839" y="1386840"/>
                </a:lnTo>
                <a:lnTo>
                  <a:pt x="1367790" y="1367790"/>
                </a:lnTo>
                <a:close/>
              </a:path>
              <a:path w="2244090" h="2244090">
                <a:moveTo>
                  <a:pt x="1386840" y="1386840"/>
                </a:moveTo>
                <a:lnTo>
                  <a:pt x="1348740" y="1386840"/>
                </a:lnTo>
                <a:lnTo>
                  <a:pt x="1351280" y="1389380"/>
                </a:lnTo>
                <a:lnTo>
                  <a:pt x="1389380" y="1389380"/>
                </a:lnTo>
                <a:lnTo>
                  <a:pt x="1386840" y="1386840"/>
                </a:lnTo>
                <a:close/>
              </a:path>
              <a:path w="2244090" h="2244090">
                <a:moveTo>
                  <a:pt x="1389380" y="1389380"/>
                </a:moveTo>
                <a:lnTo>
                  <a:pt x="1351280" y="1389380"/>
                </a:lnTo>
                <a:lnTo>
                  <a:pt x="1363980" y="1402080"/>
                </a:lnTo>
                <a:lnTo>
                  <a:pt x="1402080" y="1402080"/>
                </a:lnTo>
                <a:lnTo>
                  <a:pt x="1389380" y="1389380"/>
                </a:lnTo>
                <a:close/>
              </a:path>
              <a:path w="2244090" h="2244090">
                <a:moveTo>
                  <a:pt x="1402080" y="1402080"/>
                </a:moveTo>
                <a:lnTo>
                  <a:pt x="1363980" y="1402080"/>
                </a:lnTo>
                <a:lnTo>
                  <a:pt x="1376680" y="1414780"/>
                </a:lnTo>
                <a:lnTo>
                  <a:pt x="1414780" y="1414780"/>
                </a:lnTo>
                <a:lnTo>
                  <a:pt x="1402080" y="1402080"/>
                </a:lnTo>
                <a:close/>
              </a:path>
              <a:path w="2244090" h="2244090">
                <a:moveTo>
                  <a:pt x="1414780" y="1414780"/>
                </a:moveTo>
                <a:lnTo>
                  <a:pt x="1376680" y="1414780"/>
                </a:lnTo>
                <a:lnTo>
                  <a:pt x="1380489" y="1418590"/>
                </a:lnTo>
                <a:lnTo>
                  <a:pt x="1418590" y="1418590"/>
                </a:lnTo>
                <a:lnTo>
                  <a:pt x="1414780" y="1414780"/>
                </a:lnTo>
                <a:close/>
              </a:path>
              <a:path w="2244090" h="2244090">
                <a:moveTo>
                  <a:pt x="1418590" y="1418590"/>
                </a:moveTo>
                <a:lnTo>
                  <a:pt x="1380490" y="1418590"/>
                </a:lnTo>
                <a:lnTo>
                  <a:pt x="1383029" y="1421130"/>
                </a:lnTo>
                <a:lnTo>
                  <a:pt x="1421130" y="1421130"/>
                </a:lnTo>
                <a:lnTo>
                  <a:pt x="1418590" y="1418590"/>
                </a:lnTo>
                <a:close/>
              </a:path>
              <a:path w="2244090" h="2244090">
                <a:moveTo>
                  <a:pt x="1421130" y="1421130"/>
                </a:moveTo>
                <a:lnTo>
                  <a:pt x="1383030" y="1421130"/>
                </a:lnTo>
                <a:lnTo>
                  <a:pt x="1395729" y="1433830"/>
                </a:lnTo>
                <a:lnTo>
                  <a:pt x="1433830" y="1433830"/>
                </a:lnTo>
                <a:lnTo>
                  <a:pt x="1421130" y="1421130"/>
                </a:lnTo>
                <a:close/>
              </a:path>
              <a:path w="2244090" h="2244090">
                <a:moveTo>
                  <a:pt x="2044700" y="2044700"/>
                </a:moveTo>
                <a:lnTo>
                  <a:pt x="2006600" y="2044700"/>
                </a:lnTo>
                <a:lnTo>
                  <a:pt x="2205990" y="2244090"/>
                </a:lnTo>
                <a:lnTo>
                  <a:pt x="2244090" y="2244090"/>
                </a:lnTo>
                <a:lnTo>
                  <a:pt x="2044700" y="2044700"/>
                </a:lnTo>
                <a:close/>
              </a:path>
              <a:path w="2244090" h="2244090">
                <a:moveTo>
                  <a:pt x="2042160" y="2042160"/>
                </a:moveTo>
                <a:lnTo>
                  <a:pt x="2004060" y="2042160"/>
                </a:lnTo>
                <a:lnTo>
                  <a:pt x="2005330" y="2043430"/>
                </a:lnTo>
                <a:lnTo>
                  <a:pt x="2043430" y="2043430"/>
                </a:lnTo>
                <a:lnTo>
                  <a:pt x="2042160" y="2042160"/>
                </a:lnTo>
                <a:close/>
              </a:path>
              <a:path w="2244090" h="2244090">
                <a:moveTo>
                  <a:pt x="2038350" y="2038350"/>
                </a:moveTo>
                <a:lnTo>
                  <a:pt x="2000250" y="2038350"/>
                </a:lnTo>
                <a:lnTo>
                  <a:pt x="2002790" y="2040890"/>
                </a:lnTo>
                <a:lnTo>
                  <a:pt x="2040890" y="2040890"/>
                </a:lnTo>
                <a:lnTo>
                  <a:pt x="2038350" y="2038350"/>
                </a:lnTo>
                <a:close/>
              </a:path>
              <a:path w="2244090" h="2244090">
                <a:moveTo>
                  <a:pt x="2035810" y="2035810"/>
                </a:moveTo>
                <a:lnTo>
                  <a:pt x="1997710" y="2035810"/>
                </a:lnTo>
                <a:lnTo>
                  <a:pt x="1998980" y="2037080"/>
                </a:lnTo>
                <a:lnTo>
                  <a:pt x="2037080" y="2037080"/>
                </a:lnTo>
                <a:lnTo>
                  <a:pt x="2035810" y="2035810"/>
                </a:lnTo>
                <a:close/>
              </a:path>
              <a:path w="2244090" h="2244090">
                <a:moveTo>
                  <a:pt x="2032000" y="2032000"/>
                </a:moveTo>
                <a:lnTo>
                  <a:pt x="1993900" y="2032000"/>
                </a:lnTo>
                <a:lnTo>
                  <a:pt x="1996440" y="2034540"/>
                </a:lnTo>
                <a:lnTo>
                  <a:pt x="2034540" y="2034540"/>
                </a:lnTo>
                <a:lnTo>
                  <a:pt x="2032000" y="2032000"/>
                </a:lnTo>
                <a:close/>
              </a:path>
              <a:path w="2244090" h="2244090">
                <a:moveTo>
                  <a:pt x="2029460" y="2029460"/>
                </a:moveTo>
                <a:lnTo>
                  <a:pt x="1991360" y="2029460"/>
                </a:lnTo>
                <a:lnTo>
                  <a:pt x="1992630" y="2030730"/>
                </a:lnTo>
                <a:lnTo>
                  <a:pt x="2030730" y="2030730"/>
                </a:lnTo>
                <a:lnTo>
                  <a:pt x="2029460" y="2029460"/>
                </a:lnTo>
                <a:close/>
              </a:path>
              <a:path w="2244090" h="2244090">
                <a:moveTo>
                  <a:pt x="2025650" y="2025650"/>
                </a:moveTo>
                <a:lnTo>
                  <a:pt x="1987550" y="2025650"/>
                </a:lnTo>
                <a:lnTo>
                  <a:pt x="1990090" y="2028190"/>
                </a:lnTo>
                <a:lnTo>
                  <a:pt x="2028190" y="2028190"/>
                </a:lnTo>
                <a:lnTo>
                  <a:pt x="2025650" y="2025650"/>
                </a:lnTo>
                <a:close/>
              </a:path>
              <a:path w="2244090" h="2244090">
                <a:moveTo>
                  <a:pt x="2023110" y="2023110"/>
                </a:moveTo>
                <a:lnTo>
                  <a:pt x="1985010" y="2023110"/>
                </a:lnTo>
                <a:lnTo>
                  <a:pt x="1986280" y="2024380"/>
                </a:lnTo>
                <a:lnTo>
                  <a:pt x="2024380" y="2024380"/>
                </a:lnTo>
                <a:lnTo>
                  <a:pt x="2023110" y="2023110"/>
                </a:lnTo>
                <a:close/>
              </a:path>
              <a:path w="2244090" h="2244090">
                <a:moveTo>
                  <a:pt x="2019300" y="2019300"/>
                </a:moveTo>
                <a:lnTo>
                  <a:pt x="1981200" y="2019300"/>
                </a:lnTo>
                <a:lnTo>
                  <a:pt x="1983739" y="2021840"/>
                </a:lnTo>
                <a:lnTo>
                  <a:pt x="2021840" y="2021840"/>
                </a:lnTo>
                <a:lnTo>
                  <a:pt x="2019300" y="2019300"/>
                </a:lnTo>
                <a:close/>
              </a:path>
              <a:path w="2244090" h="2244090">
                <a:moveTo>
                  <a:pt x="2016760" y="2016760"/>
                </a:moveTo>
                <a:lnTo>
                  <a:pt x="1978660" y="2016760"/>
                </a:lnTo>
                <a:lnTo>
                  <a:pt x="1979930" y="2018030"/>
                </a:lnTo>
                <a:lnTo>
                  <a:pt x="2018030" y="2018030"/>
                </a:lnTo>
                <a:lnTo>
                  <a:pt x="2016760" y="2016760"/>
                </a:lnTo>
                <a:close/>
              </a:path>
              <a:path w="2244090" h="2244090">
                <a:moveTo>
                  <a:pt x="2012950" y="2012950"/>
                </a:moveTo>
                <a:lnTo>
                  <a:pt x="1974850" y="2012950"/>
                </a:lnTo>
                <a:lnTo>
                  <a:pt x="1977389" y="2015490"/>
                </a:lnTo>
                <a:lnTo>
                  <a:pt x="2015490" y="2015490"/>
                </a:lnTo>
                <a:lnTo>
                  <a:pt x="2012950" y="2012950"/>
                </a:lnTo>
                <a:close/>
              </a:path>
              <a:path w="2244090" h="2244090">
                <a:moveTo>
                  <a:pt x="2010410" y="2010410"/>
                </a:moveTo>
                <a:lnTo>
                  <a:pt x="1972310" y="2010410"/>
                </a:lnTo>
                <a:lnTo>
                  <a:pt x="1973580" y="2011680"/>
                </a:lnTo>
                <a:lnTo>
                  <a:pt x="2011680" y="2011680"/>
                </a:lnTo>
                <a:lnTo>
                  <a:pt x="2010410" y="2010410"/>
                </a:lnTo>
                <a:close/>
              </a:path>
              <a:path w="2244090" h="2244090">
                <a:moveTo>
                  <a:pt x="2006600" y="2006600"/>
                </a:moveTo>
                <a:lnTo>
                  <a:pt x="1968500" y="2006600"/>
                </a:lnTo>
                <a:lnTo>
                  <a:pt x="1971039" y="2009140"/>
                </a:lnTo>
                <a:lnTo>
                  <a:pt x="2009140" y="2009140"/>
                </a:lnTo>
                <a:lnTo>
                  <a:pt x="2006600" y="2006600"/>
                </a:lnTo>
                <a:close/>
              </a:path>
              <a:path w="2244090" h="2244090">
                <a:moveTo>
                  <a:pt x="2004060" y="2004060"/>
                </a:moveTo>
                <a:lnTo>
                  <a:pt x="1965960" y="2004060"/>
                </a:lnTo>
                <a:lnTo>
                  <a:pt x="1967230" y="2005330"/>
                </a:lnTo>
                <a:lnTo>
                  <a:pt x="2005330" y="2005330"/>
                </a:lnTo>
                <a:lnTo>
                  <a:pt x="2004060" y="2004060"/>
                </a:lnTo>
                <a:close/>
              </a:path>
              <a:path w="2244090" h="2244090">
                <a:moveTo>
                  <a:pt x="2000250" y="2000250"/>
                </a:moveTo>
                <a:lnTo>
                  <a:pt x="1962150" y="2000250"/>
                </a:lnTo>
                <a:lnTo>
                  <a:pt x="1964690" y="2002790"/>
                </a:lnTo>
                <a:lnTo>
                  <a:pt x="2002790" y="2002790"/>
                </a:lnTo>
                <a:lnTo>
                  <a:pt x="2000250" y="2000250"/>
                </a:lnTo>
                <a:close/>
              </a:path>
              <a:path w="2244090" h="2244090">
                <a:moveTo>
                  <a:pt x="1997710" y="1997710"/>
                </a:moveTo>
                <a:lnTo>
                  <a:pt x="1959610" y="1997710"/>
                </a:lnTo>
                <a:lnTo>
                  <a:pt x="1960880" y="1998980"/>
                </a:lnTo>
                <a:lnTo>
                  <a:pt x="1998980" y="1998980"/>
                </a:lnTo>
                <a:lnTo>
                  <a:pt x="1997710" y="1997710"/>
                </a:lnTo>
                <a:close/>
              </a:path>
              <a:path w="2244090" h="2244090">
                <a:moveTo>
                  <a:pt x="1993900" y="1993900"/>
                </a:moveTo>
                <a:lnTo>
                  <a:pt x="1955800" y="1993900"/>
                </a:lnTo>
                <a:lnTo>
                  <a:pt x="1958340" y="1996440"/>
                </a:lnTo>
                <a:lnTo>
                  <a:pt x="1996440" y="1996440"/>
                </a:lnTo>
                <a:lnTo>
                  <a:pt x="1993900" y="1993900"/>
                </a:lnTo>
                <a:close/>
              </a:path>
              <a:path w="2244090" h="2244090">
                <a:moveTo>
                  <a:pt x="1991360" y="1991360"/>
                </a:moveTo>
                <a:lnTo>
                  <a:pt x="1953260" y="1991360"/>
                </a:lnTo>
                <a:lnTo>
                  <a:pt x="1954530" y="1992630"/>
                </a:lnTo>
                <a:lnTo>
                  <a:pt x="1992630" y="1992630"/>
                </a:lnTo>
                <a:lnTo>
                  <a:pt x="1991360" y="1991360"/>
                </a:lnTo>
                <a:close/>
              </a:path>
              <a:path w="2244090" h="2244090">
                <a:moveTo>
                  <a:pt x="1987550" y="1987550"/>
                </a:moveTo>
                <a:lnTo>
                  <a:pt x="1949450" y="1987550"/>
                </a:lnTo>
                <a:lnTo>
                  <a:pt x="1951990" y="1990090"/>
                </a:lnTo>
                <a:lnTo>
                  <a:pt x="1990090" y="1990090"/>
                </a:lnTo>
                <a:lnTo>
                  <a:pt x="1987550" y="1987550"/>
                </a:lnTo>
                <a:close/>
              </a:path>
              <a:path w="2244090" h="2244090">
                <a:moveTo>
                  <a:pt x="1985010" y="1985010"/>
                </a:moveTo>
                <a:lnTo>
                  <a:pt x="1946910" y="1985010"/>
                </a:lnTo>
                <a:lnTo>
                  <a:pt x="1948180" y="1986280"/>
                </a:lnTo>
                <a:lnTo>
                  <a:pt x="1986280" y="1986280"/>
                </a:lnTo>
                <a:lnTo>
                  <a:pt x="1985010" y="1985010"/>
                </a:lnTo>
                <a:close/>
              </a:path>
              <a:path w="2244090" h="2244090">
                <a:moveTo>
                  <a:pt x="1981200" y="1981200"/>
                </a:moveTo>
                <a:lnTo>
                  <a:pt x="1943100" y="1981200"/>
                </a:lnTo>
                <a:lnTo>
                  <a:pt x="1945640" y="1983740"/>
                </a:lnTo>
                <a:lnTo>
                  <a:pt x="1983740" y="1983740"/>
                </a:lnTo>
                <a:lnTo>
                  <a:pt x="1981200" y="1981200"/>
                </a:lnTo>
                <a:close/>
              </a:path>
              <a:path w="2244090" h="2244090">
                <a:moveTo>
                  <a:pt x="1978660" y="1978660"/>
                </a:moveTo>
                <a:lnTo>
                  <a:pt x="1940560" y="1978660"/>
                </a:lnTo>
                <a:lnTo>
                  <a:pt x="1941830" y="1979930"/>
                </a:lnTo>
                <a:lnTo>
                  <a:pt x="1979930" y="1979930"/>
                </a:lnTo>
                <a:lnTo>
                  <a:pt x="1978660" y="1978660"/>
                </a:lnTo>
                <a:close/>
              </a:path>
              <a:path w="2244090" h="2244090">
                <a:moveTo>
                  <a:pt x="1974850" y="1974850"/>
                </a:moveTo>
                <a:lnTo>
                  <a:pt x="1936750" y="1974850"/>
                </a:lnTo>
                <a:lnTo>
                  <a:pt x="1939290" y="1977390"/>
                </a:lnTo>
                <a:lnTo>
                  <a:pt x="1977389" y="1977390"/>
                </a:lnTo>
                <a:lnTo>
                  <a:pt x="1974850" y="1974850"/>
                </a:lnTo>
                <a:close/>
              </a:path>
              <a:path w="2244090" h="2244090">
                <a:moveTo>
                  <a:pt x="1972310" y="1972310"/>
                </a:moveTo>
                <a:lnTo>
                  <a:pt x="1934210" y="1972310"/>
                </a:lnTo>
                <a:lnTo>
                  <a:pt x="1935480" y="1973580"/>
                </a:lnTo>
                <a:lnTo>
                  <a:pt x="1973580" y="1973580"/>
                </a:lnTo>
                <a:lnTo>
                  <a:pt x="1972310" y="1972310"/>
                </a:lnTo>
                <a:close/>
              </a:path>
              <a:path w="2244090" h="2244090">
                <a:moveTo>
                  <a:pt x="1968500" y="1968500"/>
                </a:moveTo>
                <a:lnTo>
                  <a:pt x="1930400" y="1968500"/>
                </a:lnTo>
                <a:lnTo>
                  <a:pt x="1932940" y="1971040"/>
                </a:lnTo>
                <a:lnTo>
                  <a:pt x="1971040" y="1971040"/>
                </a:lnTo>
                <a:lnTo>
                  <a:pt x="1968500" y="1968500"/>
                </a:lnTo>
                <a:close/>
              </a:path>
              <a:path w="2244090" h="2244090">
                <a:moveTo>
                  <a:pt x="1965960" y="1965960"/>
                </a:moveTo>
                <a:lnTo>
                  <a:pt x="1927860" y="1965960"/>
                </a:lnTo>
                <a:lnTo>
                  <a:pt x="1929130" y="1967230"/>
                </a:lnTo>
                <a:lnTo>
                  <a:pt x="1967230" y="1967230"/>
                </a:lnTo>
                <a:lnTo>
                  <a:pt x="1965960" y="1965960"/>
                </a:lnTo>
                <a:close/>
              </a:path>
              <a:path w="2244090" h="2244090">
                <a:moveTo>
                  <a:pt x="1962150" y="1962150"/>
                </a:moveTo>
                <a:lnTo>
                  <a:pt x="1924050" y="1962150"/>
                </a:lnTo>
                <a:lnTo>
                  <a:pt x="1926590" y="1964690"/>
                </a:lnTo>
                <a:lnTo>
                  <a:pt x="1964690" y="1964690"/>
                </a:lnTo>
                <a:lnTo>
                  <a:pt x="1962150" y="1962150"/>
                </a:lnTo>
                <a:close/>
              </a:path>
              <a:path w="2244090" h="2244090">
                <a:moveTo>
                  <a:pt x="1959610" y="1959610"/>
                </a:moveTo>
                <a:lnTo>
                  <a:pt x="1921510" y="1959610"/>
                </a:lnTo>
                <a:lnTo>
                  <a:pt x="1922780" y="1960880"/>
                </a:lnTo>
                <a:lnTo>
                  <a:pt x="1960880" y="1960880"/>
                </a:lnTo>
                <a:lnTo>
                  <a:pt x="1959610" y="1959610"/>
                </a:lnTo>
                <a:close/>
              </a:path>
              <a:path w="2244090" h="2244090">
                <a:moveTo>
                  <a:pt x="1955800" y="1955800"/>
                </a:moveTo>
                <a:lnTo>
                  <a:pt x="1917700" y="1955800"/>
                </a:lnTo>
                <a:lnTo>
                  <a:pt x="1920240" y="1958340"/>
                </a:lnTo>
                <a:lnTo>
                  <a:pt x="1958340" y="1958340"/>
                </a:lnTo>
                <a:lnTo>
                  <a:pt x="1955800" y="1955800"/>
                </a:lnTo>
                <a:close/>
              </a:path>
              <a:path w="2244090" h="2244090">
                <a:moveTo>
                  <a:pt x="1953260" y="1953260"/>
                </a:moveTo>
                <a:lnTo>
                  <a:pt x="1915160" y="1953260"/>
                </a:lnTo>
                <a:lnTo>
                  <a:pt x="1916430" y="1954530"/>
                </a:lnTo>
                <a:lnTo>
                  <a:pt x="1954530" y="1954530"/>
                </a:lnTo>
                <a:lnTo>
                  <a:pt x="1953260" y="1953260"/>
                </a:lnTo>
                <a:close/>
              </a:path>
              <a:path w="2244090" h="2244090">
                <a:moveTo>
                  <a:pt x="1946910" y="1946910"/>
                </a:moveTo>
                <a:lnTo>
                  <a:pt x="1908810" y="1946910"/>
                </a:lnTo>
                <a:lnTo>
                  <a:pt x="1913890" y="1951990"/>
                </a:lnTo>
                <a:lnTo>
                  <a:pt x="1951990" y="1951990"/>
                </a:lnTo>
                <a:lnTo>
                  <a:pt x="1946910" y="1946910"/>
                </a:lnTo>
                <a:close/>
              </a:path>
              <a:path w="2244090" h="2244090">
                <a:moveTo>
                  <a:pt x="1943100" y="1943100"/>
                </a:moveTo>
                <a:lnTo>
                  <a:pt x="1905000" y="1943100"/>
                </a:lnTo>
                <a:lnTo>
                  <a:pt x="1907540" y="1945640"/>
                </a:lnTo>
                <a:lnTo>
                  <a:pt x="1945640" y="1945640"/>
                </a:lnTo>
                <a:lnTo>
                  <a:pt x="1943100" y="1943100"/>
                </a:lnTo>
                <a:close/>
              </a:path>
              <a:path w="2244090" h="2244090">
                <a:moveTo>
                  <a:pt x="1940560" y="1940560"/>
                </a:moveTo>
                <a:lnTo>
                  <a:pt x="1902460" y="1940560"/>
                </a:lnTo>
                <a:lnTo>
                  <a:pt x="1903730" y="1941830"/>
                </a:lnTo>
                <a:lnTo>
                  <a:pt x="1941830" y="1941830"/>
                </a:lnTo>
                <a:lnTo>
                  <a:pt x="1940560" y="1940560"/>
                </a:lnTo>
                <a:close/>
              </a:path>
              <a:path w="2244090" h="2244090">
                <a:moveTo>
                  <a:pt x="1936750" y="1936750"/>
                </a:moveTo>
                <a:lnTo>
                  <a:pt x="1898650" y="1936750"/>
                </a:lnTo>
                <a:lnTo>
                  <a:pt x="1901190" y="1939290"/>
                </a:lnTo>
                <a:lnTo>
                  <a:pt x="1939290" y="1939290"/>
                </a:lnTo>
                <a:lnTo>
                  <a:pt x="1936750" y="1936750"/>
                </a:lnTo>
                <a:close/>
              </a:path>
              <a:path w="2244090" h="2244090">
                <a:moveTo>
                  <a:pt x="1934210" y="1934210"/>
                </a:moveTo>
                <a:lnTo>
                  <a:pt x="1896110" y="1934210"/>
                </a:lnTo>
                <a:lnTo>
                  <a:pt x="1897380" y="1935480"/>
                </a:lnTo>
                <a:lnTo>
                  <a:pt x="1935480" y="1935480"/>
                </a:lnTo>
                <a:lnTo>
                  <a:pt x="1934210" y="1934210"/>
                </a:lnTo>
                <a:close/>
              </a:path>
              <a:path w="2244090" h="2244090">
                <a:moveTo>
                  <a:pt x="1930400" y="1930400"/>
                </a:moveTo>
                <a:lnTo>
                  <a:pt x="1892300" y="1930400"/>
                </a:lnTo>
                <a:lnTo>
                  <a:pt x="1894840" y="1932940"/>
                </a:lnTo>
                <a:lnTo>
                  <a:pt x="1932940" y="1932940"/>
                </a:lnTo>
                <a:lnTo>
                  <a:pt x="1930400" y="1930400"/>
                </a:lnTo>
                <a:close/>
              </a:path>
              <a:path w="2244090" h="2244090">
                <a:moveTo>
                  <a:pt x="1927860" y="1927860"/>
                </a:moveTo>
                <a:lnTo>
                  <a:pt x="1889760" y="1927860"/>
                </a:lnTo>
                <a:lnTo>
                  <a:pt x="1891030" y="1929130"/>
                </a:lnTo>
                <a:lnTo>
                  <a:pt x="1929130" y="1929130"/>
                </a:lnTo>
                <a:lnTo>
                  <a:pt x="1927860" y="1927860"/>
                </a:lnTo>
                <a:close/>
              </a:path>
              <a:path w="2244090" h="2244090">
                <a:moveTo>
                  <a:pt x="1924050" y="1924050"/>
                </a:moveTo>
                <a:lnTo>
                  <a:pt x="1885950" y="1924050"/>
                </a:lnTo>
                <a:lnTo>
                  <a:pt x="1888490" y="1926590"/>
                </a:lnTo>
                <a:lnTo>
                  <a:pt x="1926590" y="1926590"/>
                </a:lnTo>
                <a:lnTo>
                  <a:pt x="1924050" y="1924050"/>
                </a:lnTo>
                <a:close/>
              </a:path>
              <a:path w="2244090" h="2244090">
                <a:moveTo>
                  <a:pt x="1921510" y="1921510"/>
                </a:moveTo>
                <a:lnTo>
                  <a:pt x="1883410" y="1921510"/>
                </a:lnTo>
                <a:lnTo>
                  <a:pt x="1884680" y="1922780"/>
                </a:lnTo>
                <a:lnTo>
                  <a:pt x="1922780" y="1922780"/>
                </a:lnTo>
                <a:lnTo>
                  <a:pt x="1921510" y="1921510"/>
                </a:lnTo>
                <a:close/>
              </a:path>
              <a:path w="2244090" h="2244090">
                <a:moveTo>
                  <a:pt x="1917700" y="1917700"/>
                </a:moveTo>
                <a:lnTo>
                  <a:pt x="1879600" y="1917700"/>
                </a:lnTo>
                <a:lnTo>
                  <a:pt x="1882140" y="1920240"/>
                </a:lnTo>
                <a:lnTo>
                  <a:pt x="1920240" y="1920240"/>
                </a:lnTo>
                <a:lnTo>
                  <a:pt x="1917700" y="1917700"/>
                </a:lnTo>
                <a:close/>
              </a:path>
              <a:path w="2244090" h="2244090">
                <a:moveTo>
                  <a:pt x="1915160" y="1915160"/>
                </a:moveTo>
                <a:lnTo>
                  <a:pt x="1877060" y="1915160"/>
                </a:lnTo>
                <a:lnTo>
                  <a:pt x="1878330" y="1916430"/>
                </a:lnTo>
                <a:lnTo>
                  <a:pt x="1916430" y="1916430"/>
                </a:lnTo>
                <a:lnTo>
                  <a:pt x="1915160" y="1915160"/>
                </a:lnTo>
                <a:close/>
              </a:path>
              <a:path w="2244090" h="2244090">
                <a:moveTo>
                  <a:pt x="1911350" y="1911350"/>
                </a:moveTo>
                <a:lnTo>
                  <a:pt x="1873250" y="1911350"/>
                </a:lnTo>
                <a:lnTo>
                  <a:pt x="1875790" y="1913890"/>
                </a:lnTo>
                <a:lnTo>
                  <a:pt x="1913890" y="1913890"/>
                </a:lnTo>
                <a:lnTo>
                  <a:pt x="1911350" y="1911350"/>
                </a:lnTo>
                <a:close/>
              </a:path>
              <a:path w="2244090" h="2244090">
                <a:moveTo>
                  <a:pt x="1908810" y="1908810"/>
                </a:moveTo>
                <a:lnTo>
                  <a:pt x="1870710" y="1908810"/>
                </a:lnTo>
                <a:lnTo>
                  <a:pt x="1871980" y="1910080"/>
                </a:lnTo>
                <a:lnTo>
                  <a:pt x="1910080" y="1910080"/>
                </a:lnTo>
                <a:lnTo>
                  <a:pt x="1908810" y="1908810"/>
                </a:lnTo>
                <a:close/>
              </a:path>
              <a:path w="2244090" h="2244090">
                <a:moveTo>
                  <a:pt x="1905000" y="1905000"/>
                </a:moveTo>
                <a:lnTo>
                  <a:pt x="1866900" y="1905000"/>
                </a:lnTo>
                <a:lnTo>
                  <a:pt x="1869440" y="1907540"/>
                </a:lnTo>
                <a:lnTo>
                  <a:pt x="1907540" y="1907540"/>
                </a:lnTo>
                <a:lnTo>
                  <a:pt x="1905000" y="1905000"/>
                </a:lnTo>
                <a:close/>
              </a:path>
              <a:path w="2244090" h="2244090">
                <a:moveTo>
                  <a:pt x="1902460" y="1902460"/>
                </a:moveTo>
                <a:lnTo>
                  <a:pt x="1864360" y="1902460"/>
                </a:lnTo>
                <a:lnTo>
                  <a:pt x="1865630" y="1903730"/>
                </a:lnTo>
                <a:lnTo>
                  <a:pt x="1903730" y="1903730"/>
                </a:lnTo>
                <a:lnTo>
                  <a:pt x="1902460" y="1902460"/>
                </a:lnTo>
                <a:close/>
              </a:path>
              <a:path w="2244090" h="2244090">
                <a:moveTo>
                  <a:pt x="1898650" y="1898650"/>
                </a:moveTo>
                <a:lnTo>
                  <a:pt x="1860550" y="1898650"/>
                </a:lnTo>
                <a:lnTo>
                  <a:pt x="1863090" y="1901190"/>
                </a:lnTo>
                <a:lnTo>
                  <a:pt x="1901190" y="1901190"/>
                </a:lnTo>
                <a:lnTo>
                  <a:pt x="1898650" y="1898650"/>
                </a:lnTo>
                <a:close/>
              </a:path>
              <a:path w="2244090" h="2244090">
                <a:moveTo>
                  <a:pt x="1896109" y="1896110"/>
                </a:moveTo>
                <a:lnTo>
                  <a:pt x="1858010" y="1896110"/>
                </a:lnTo>
                <a:lnTo>
                  <a:pt x="1859280" y="1897380"/>
                </a:lnTo>
                <a:lnTo>
                  <a:pt x="1897380" y="1897380"/>
                </a:lnTo>
                <a:lnTo>
                  <a:pt x="1896109" y="1896110"/>
                </a:lnTo>
                <a:close/>
              </a:path>
              <a:path w="2244090" h="2244090">
                <a:moveTo>
                  <a:pt x="1892300" y="1892300"/>
                </a:moveTo>
                <a:lnTo>
                  <a:pt x="1854200" y="1892300"/>
                </a:lnTo>
                <a:lnTo>
                  <a:pt x="1856740" y="1894840"/>
                </a:lnTo>
                <a:lnTo>
                  <a:pt x="1894840" y="1894840"/>
                </a:lnTo>
                <a:lnTo>
                  <a:pt x="1892300" y="1892300"/>
                </a:lnTo>
                <a:close/>
              </a:path>
              <a:path w="2244090" h="2244090">
                <a:moveTo>
                  <a:pt x="1889760" y="1889760"/>
                </a:moveTo>
                <a:lnTo>
                  <a:pt x="1851660" y="1889760"/>
                </a:lnTo>
                <a:lnTo>
                  <a:pt x="1852930" y="1891030"/>
                </a:lnTo>
                <a:lnTo>
                  <a:pt x="1891030" y="1891030"/>
                </a:lnTo>
                <a:lnTo>
                  <a:pt x="1889760" y="1889760"/>
                </a:lnTo>
                <a:close/>
              </a:path>
              <a:path w="2244090" h="2244090">
                <a:moveTo>
                  <a:pt x="1883409" y="1883410"/>
                </a:moveTo>
                <a:lnTo>
                  <a:pt x="1845309" y="1883410"/>
                </a:lnTo>
                <a:lnTo>
                  <a:pt x="1850390" y="1888490"/>
                </a:lnTo>
                <a:lnTo>
                  <a:pt x="1888489" y="1888490"/>
                </a:lnTo>
                <a:lnTo>
                  <a:pt x="1883409" y="1883410"/>
                </a:lnTo>
                <a:close/>
              </a:path>
              <a:path w="2244090" h="2244090">
                <a:moveTo>
                  <a:pt x="1877060" y="1877060"/>
                </a:moveTo>
                <a:lnTo>
                  <a:pt x="1838959" y="1877060"/>
                </a:lnTo>
                <a:lnTo>
                  <a:pt x="1844040" y="1882140"/>
                </a:lnTo>
                <a:lnTo>
                  <a:pt x="1882140" y="1882140"/>
                </a:lnTo>
                <a:lnTo>
                  <a:pt x="1877060" y="1877060"/>
                </a:lnTo>
                <a:close/>
              </a:path>
              <a:path w="2244090" h="2244090">
                <a:moveTo>
                  <a:pt x="1870710" y="1870710"/>
                </a:moveTo>
                <a:lnTo>
                  <a:pt x="1832610" y="1870710"/>
                </a:lnTo>
                <a:lnTo>
                  <a:pt x="1837690" y="1875790"/>
                </a:lnTo>
                <a:lnTo>
                  <a:pt x="1875790" y="1875790"/>
                </a:lnTo>
                <a:lnTo>
                  <a:pt x="1870710" y="1870710"/>
                </a:lnTo>
                <a:close/>
              </a:path>
              <a:path w="2244090" h="2244090">
                <a:moveTo>
                  <a:pt x="1864360" y="1864360"/>
                </a:moveTo>
                <a:lnTo>
                  <a:pt x="1826260" y="1864360"/>
                </a:lnTo>
                <a:lnTo>
                  <a:pt x="1831339" y="1869440"/>
                </a:lnTo>
                <a:lnTo>
                  <a:pt x="1869440" y="1869440"/>
                </a:lnTo>
                <a:lnTo>
                  <a:pt x="1864360" y="1864360"/>
                </a:lnTo>
                <a:close/>
              </a:path>
              <a:path w="2244090" h="2244090">
                <a:moveTo>
                  <a:pt x="1858009" y="1858009"/>
                </a:moveTo>
                <a:lnTo>
                  <a:pt x="1819909" y="1858009"/>
                </a:lnTo>
                <a:lnTo>
                  <a:pt x="1824990" y="1863090"/>
                </a:lnTo>
                <a:lnTo>
                  <a:pt x="1863090" y="1863090"/>
                </a:lnTo>
                <a:lnTo>
                  <a:pt x="1858009" y="1858009"/>
                </a:lnTo>
                <a:close/>
              </a:path>
              <a:path w="2244090" h="2244090">
                <a:moveTo>
                  <a:pt x="1851660" y="1851660"/>
                </a:moveTo>
                <a:lnTo>
                  <a:pt x="1813560" y="1851660"/>
                </a:lnTo>
                <a:lnTo>
                  <a:pt x="1818640" y="1856740"/>
                </a:lnTo>
                <a:lnTo>
                  <a:pt x="1856740" y="1856740"/>
                </a:lnTo>
                <a:lnTo>
                  <a:pt x="1851660" y="1851660"/>
                </a:lnTo>
                <a:close/>
              </a:path>
              <a:path w="2244090" h="2244090">
                <a:moveTo>
                  <a:pt x="1845310" y="1845310"/>
                </a:moveTo>
                <a:lnTo>
                  <a:pt x="1807209" y="1845310"/>
                </a:lnTo>
                <a:lnTo>
                  <a:pt x="1812289" y="1850390"/>
                </a:lnTo>
                <a:lnTo>
                  <a:pt x="1850390" y="1850390"/>
                </a:lnTo>
                <a:lnTo>
                  <a:pt x="1845310" y="1845310"/>
                </a:lnTo>
                <a:close/>
              </a:path>
              <a:path w="2244090" h="2244090">
                <a:moveTo>
                  <a:pt x="1840230" y="1840230"/>
                </a:moveTo>
                <a:lnTo>
                  <a:pt x="1802130" y="1840230"/>
                </a:lnTo>
                <a:lnTo>
                  <a:pt x="1805940" y="1844040"/>
                </a:lnTo>
                <a:lnTo>
                  <a:pt x="1844040" y="1844040"/>
                </a:lnTo>
                <a:lnTo>
                  <a:pt x="1840230" y="1840230"/>
                </a:lnTo>
                <a:close/>
              </a:path>
              <a:path w="2244090" h="2244090">
                <a:moveTo>
                  <a:pt x="1833880" y="1833880"/>
                </a:moveTo>
                <a:lnTo>
                  <a:pt x="1795780" y="1833880"/>
                </a:lnTo>
                <a:lnTo>
                  <a:pt x="1800860" y="1838960"/>
                </a:lnTo>
                <a:lnTo>
                  <a:pt x="1838960" y="1838960"/>
                </a:lnTo>
                <a:lnTo>
                  <a:pt x="1833880" y="1833880"/>
                </a:lnTo>
                <a:close/>
              </a:path>
              <a:path w="2244090" h="2244090">
                <a:moveTo>
                  <a:pt x="1827530" y="1827530"/>
                </a:moveTo>
                <a:lnTo>
                  <a:pt x="1789430" y="1827530"/>
                </a:lnTo>
                <a:lnTo>
                  <a:pt x="1794510" y="1832610"/>
                </a:lnTo>
                <a:lnTo>
                  <a:pt x="1832610" y="1832610"/>
                </a:lnTo>
                <a:lnTo>
                  <a:pt x="1827530" y="1827530"/>
                </a:lnTo>
                <a:close/>
              </a:path>
              <a:path w="2244090" h="2244090">
                <a:moveTo>
                  <a:pt x="1821180" y="1821180"/>
                </a:moveTo>
                <a:lnTo>
                  <a:pt x="1783079" y="1821180"/>
                </a:lnTo>
                <a:lnTo>
                  <a:pt x="1788160" y="1826260"/>
                </a:lnTo>
                <a:lnTo>
                  <a:pt x="1826260" y="1826260"/>
                </a:lnTo>
                <a:lnTo>
                  <a:pt x="1821180" y="1821180"/>
                </a:lnTo>
                <a:close/>
              </a:path>
              <a:path w="2244090" h="2244090">
                <a:moveTo>
                  <a:pt x="1814830" y="1814830"/>
                </a:moveTo>
                <a:lnTo>
                  <a:pt x="1776730" y="1814830"/>
                </a:lnTo>
                <a:lnTo>
                  <a:pt x="1781810" y="1819910"/>
                </a:lnTo>
                <a:lnTo>
                  <a:pt x="1819910" y="1819910"/>
                </a:lnTo>
                <a:lnTo>
                  <a:pt x="1814830" y="1814830"/>
                </a:lnTo>
                <a:close/>
              </a:path>
              <a:path w="2244090" h="2244090">
                <a:moveTo>
                  <a:pt x="1808480" y="1808480"/>
                </a:moveTo>
                <a:lnTo>
                  <a:pt x="1770380" y="1808480"/>
                </a:lnTo>
                <a:lnTo>
                  <a:pt x="1775459" y="1813560"/>
                </a:lnTo>
                <a:lnTo>
                  <a:pt x="1813559" y="1813560"/>
                </a:lnTo>
                <a:lnTo>
                  <a:pt x="1808480" y="1808480"/>
                </a:lnTo>
                <a:close/>
              </a:path>
              <a:path w="2244090" h="2244090">
                <a:moveTo>
                  <a:pt x="1802130" y="1802130"/>
                </a:moveTo>
                <a:lnTo>
                  <a:pt x="1764030" y="1802130"/>
                </a:lnTo>
                <a:lnTo>
                  <a:pt x="1769110" y="1807210"/>
                </a:lnTo>
                <a:lnTo>
                  <a:pt x="1807210" y="1807210"/>
                </a:lnTo>
                <a:lnTo>
                  <a:pt x="1802130" y="1802130"/>
                </a:lnTo>
                <a:close/>
              </a:path>
              <a:path w="2244090" h="2244090">
                <a:moveTo>
                  <a:pt x="1795780" y="1795780"/>
                </a:moveTo>
                <a:lnTo>
                  <a:pt x="1757680" y="1795780"/>
                </a:lnTo>
                <a:lnTo>
                  <a:pt x="1762760" y="1800860"/>
                </a:lnTo>
                <a:lnTo>
                  <a:pt x="1800860" y="1800860"/>
                </a:lnTo>
                <a:lnTo>
                  <a:pt x="1795780" y="1795780"/>
                </a:lnTo>
                <a:close/>
              </a:path>
              <a:path w="2244090" h="2244090">
                <a:moveTo>
                  <a:pt x="1789430" y="1789430"/>
                </a:moveTo>
                <a:lnTo>
                  <a:pt x="1751330" y="1789430"/>
                </a:lnTo>
                <a:lnTo>
                  <a:pt x="1756410" y="1794510"/>
                </a:lnTo>
                <a:lnTo>
                  <a:pt x="1794510" y="1794510"/>
                </a:lnTo>
                <a:lnTo>
                  <a:pt x="1789430" y="1789430"/>
                </a:lnTo>
                <a:close/>
              </a:path>
              <a:path w="2244090" h="2244090">
                <a:moveTo>
                  <a:pt x="1783080" y="1783080"/>
                </a:moveTo>
                <a:lnTo>
                  <a:pt x="1744980" y="1783080"/>
                </a:lnTo>
                <a:lnTo>
                  <a:pt x="1750060" y="1788160"/>
                </a:lnTo>
                <a:lnTo>
                  <a:pt x="1788160" y="1788160"/>
                </a:lnTo>
                <a:lnTo>
                  <a:pt x="1783080" y="1783080"/>
                </a:lnTo>
                <a:close/>
              </a:path>
              <a:path w="2244090" h="2244090">
                <a:moveTo>
                  <a:pt x="1776730" y="1776730"/>
                </a:moveTo>
                <a:lnTo>
                  <a:pt x="1738630" y="1776730"/>
                </a:lnTo>
                <a:lnTo>
                  <a:pt x="1743710" y="1781810"/>
                </a:lnTo>
                <a:lnTo>
                  <a:pt x="1781810" y="1781810"/>
                </a:lnTo>
                <a:lnTo>
                  <a:pt x="1776730" y="1776730"/>
                </a:lnTo>
                <a:close/>
              </a:path>
              <a:path w="2244090" h="2244090">
                <a:moveTo>
                  <a:pt x="1770380" y="1770380"/>
                </a:moveTo>
                <a:lnTo>
                  <a:pt x="1732280" y="1770380"/>
                </a:lnTo>
                <a:lnTo>
                  <a:pt x="1737360" y="1775460"/>
                </a:lnTo>
                <a:lnTo>
                  <a:pt x="1775460" y="1775460"/>
                </a:lnTo>
                <a:lnTo>
                  <a:pt x="1770380" y="1770380"/>
                </a:lnTo>
                <a:close/>
              </a:path>
              <a:path w="2244090" h="2244090">
                <a:moveTo>
                  <a:pt x="1764030" y="1764030"/>
                </a:moveTo>
                <a:lnTo>
                  <a:pt x="1725930" y="1764030"/>
                </a:lnTo>
                <a:lnTo>
                  <a:pt x="1731010" y="1769110"/>
                </a:lnTo>
                <a:lnTo>
                  <a:pt x="1769110" y="1769110"/>
                </a:lnTo>
                <a:lnTo>
                  <a:pt x="1764030" y="1764030"/>
                </a:lnTo>
                <a:close/>
              </a:path>
              <a:path w="2244090" h="2244090">
                <a:moveTo>
                  <a:pt x="1757680" y="1757680"/>
                </a:moveTo>
                <a:lnTo>
                  <a:pt x="1719579" y="1757680"/>
                </a:lnTo>
                <a:lnTo>
                  <a:pt x="1724660" y="1762760"/>
                </a:lnTo>
                <a:lnTo>
                  <a:pt x="1762760" y="1762760"/>
                </a:lnTo>
                <a:lnTo>
                  <a:pt x="1757680" y="1757680"/>
                </a:lnTo>
                <a:close/>
              </a:path>
              <a:path w="2244090" h="2244090">
                <a:moveTo>
                  <a:pt x="1751330" y="1751330"/>
                </a:moveTo>
                <a:lnTo>
                  <a:pt x="1713230" y="1751330"/>
                </a:lnTo>
                <a:lnTo>
                  <a:pt x="1718310" y="1756410"/>
                </a:lnTo>
                <a:lnTo>
                  <a:pt x="1756410" y="1756410"/>
                </a:lnTo>
                <a:lnTo>
                  <a:pt x="1751330" y="1751330"/>
                </a:lnTo>
                <a:close/>
              </a:path>
              <a:path w="2244090" h="2244090">
                <a:moveTo>
                  <a:pt x="1744980" y="1744980"/>
                </a:moveTo>
                <a:lnTo>
                  <a:pt x="1706880" y="1744980"/>
                </a:lnTo>
                <a:lnTo>
                  <a:pt x="1711960" y="1750060"/>
                </a:lnTo>
                <a:lnTo>
                  <a:pt x="1750060" y="1750060"/>
                </a:lnTo>
                <a:lnTo>
                  <a:pt x="1744980" y="1744980"/>
                </a:lnTo>
                <a:close/>
              </a:path>
              <a:path w="2244090" h="2244090">
                <a:moveTo>
                  <a:pt x="1738630" y="1738630"/>
                </a:moveTo>
                <a:lnTo>
                  <a:pt x="1700530" y="1738630"/>
                </a:lnTo>
                <a:lnTo>
                  <a:pt x="1705610" y="1743710"/>
                </a:lnTo>
                <a:lnTo>
                  <a:pt x="1743710" y="1743710"/>
                </a:lnTo>
                <a:lnTo>
                  <a:pt x="1738630" y="1738630"/>
                </a:lnTo>
                <a:close/>
              </a:path>
              <a:path w="2244090" h="2244090">
                <a:moveTo>
                  <a:pt x="1732280" y="1732280"/>
                </a:moveTo>
                <a:lnTo>
                  <a:pt x="1694180" y="1732280"/>
                </a:lnTo>
                <a:lnTo>
                  <a:pt x="1699259" y="1737360"/>
                </a:lnTo>
                <a:lnTo>
                  <a:pt x="1737359" y="1737360"/>
                </a:lnTo>
                <a:lnTo>
                  <a:pt x="1732280" y="1732280"/>
                </a:lnTo>
                <a:close/>
              </a:path>
              <a:path w="2244090" h="2244090">
                <a:moveTo>
                  <a:pt x="1725930" y="1725930"/>
                </a:moveTo>
                <a:lnTo>
                  <a:pt x="1687829" y="1725930"/>
                </a:lnTo>
                <a:lnTo>
                  <a:pt x="1692910" y="1731010"/>
                </a:lnTo>
                <a:lnTo>
                  <a:pt x="1731010" y="1731010"/>
                </a:lnTo>
                <a:lnTo>
                  <a:pt x="1725930" y="1725930"/>
                </a:lnTo>
                <a:close/>
              </a:path>
              <a:path w="2244090" h="2244090">
                <a:moveTo>
                  <a:pt x="1719580" y="1719580"/>
                </a:moveTo>
                <a:lnTo>
                  <a:pt x="1681480" y="1719580"/>
                </a:lnTo>
                <a:lnTo>
                  <a:pt x="1686560" y="1724660"/>
                </a:lnTo>
                <a:lnTo>
                  <a:pt x="1724660" y="1724660"/>
                </a:lnTo>
                <a:lnTo>
                  <a:pt x="1719580" y="1719580"/>
                </a:lnTo>
                <a:close/>
              </a:path>
              <a:path w="2244090" h="2244090">
                <a:moveTo>
                  <a:pt x="1713230" y="1713230"/>
                </a:moveTo>
                <a:lnTo>
                  <a:pt x="1675130" y="1713230"/>
                </a:lnTo>
                <a:lnTo>
                  <a:pt x="1680210" y="1718310"/>
                </a:lnTo>
                <a:lnTo>
                  <a:pt x="1718310" y="1718310"/>
                </a:lnTo>
                <a:lnTo>
                  <a:pt x="1713230" y="1713230"/>
                </a:lnTo>
                <a:close/>
              </a:path>
              <a:path w="2244090" h="2244090">
                <a:moveTo>
                  <a:pt x="1706880" y="1706880"/>
                </a:moveTo>
                <a:lnTo>
                  <a:pt x="1668780" y="1706880"/>
                </a:lnTo>
                <a:lnTo>
                  <a:pt x="1673860" y="1711960"/>
                </a:lnTo>
                <a:lnTo>
                  <a:pt x="1711960" y="1711960"/>
                </a:lnTo>
                <a:lnTo>
                  <a:pt x="1706880" y="1706880"/>
                </a:lnTo>
                <a:close/>
              </a:path>
              <a:path w="2244090" h="2244090">
                <a:moveTo>
                  <a:pt x="1700530" y="1700530"/>
                </a:moveTo>
                <a:lnTo>
                  <a:pt x="1662430" y="1700530"/>
                </a:lnTo>
                <a:lnTo>
                  <a:pt x="1667510" y="1705610"/>
                </a:lnTo>
                <a:lnTo>
                  <a:pt x="1705610" y="1705610"/>
                </a:lnTo>
                <a:lnTo>
                  <a:pt x="1700530" y="1700530"/>
                </a:lnTo>
                <a:close/>
              </a:path>
              <a:path w="2244090" h="2244090">
                <a:moveTo>
                  <a:pt x="1694180" y="1694180"/>
                </a:moveTo>
                <a:lnTo>
                  <a:pt x="1656079" y="1694180"/>
                </a:lnTo>
                <a:lnTo>
                  <a:pt x="1661160" y="1699260"/>
                </a:lnTo>
                <a:lnTo>
                  <a:pt x="1699260" y="1699260"/>
                </a:lnTo>
                <a:lnTo>
                  <a:pt x="1694180" y="1694180"/>
                </a:lnTo>
                <a:close/>
              </a:path>
              <a:path w="2244090" h="2244090">
                <a:moveTo>
                  <a:pt x="1687830" y="1687830"/>
                </a:moveTo>
                <a:lnTo>
                  <a:pt x="1649730" y="1687830"/>
                </a:lnTo>
                <a:lnTo>
                  <a:pt x="1654810" y="1692910"/>
                </a:lnTo>
                <a:lnTo>
                  <a:pt x="1692910" y="1692910"/>
                </a:lnTo>
                <a:lnTo>
                  <a:pt x="1687830" y="1687830"/>
                </a:lnTo>
                <a:close/>
              </a:path>
              <a:path w="2244090" h="2244090">
                <a:moveTo>
                  <a:pt x="1681480" y="1681480"/>
                </a:moveTo>
                <a:lnTo>
                  <a:pt x="1643380" y="1681480"/>
                </a:lnTo>
                <a:lnTo>
                  <a:pt x="1648460" y="1686560"/>
                </a:lnTo>
                <a:lnTo>
                  <a:pt x="1686560" y="1686560"/>
                </a:lnTo>
                <a:lnTo>
                  <a:pt x="1681480" y="1681480"/>
                </a:lnTo>
                <a:close/>
              </a:path>
              <a:path w="2244090" h="2244090">
                <a:moveTo>
                  <a:pt x="1675130" y="1675130"/>
                </a:moveTo>
                <a:lnTo>
                  <a:pt x="1637030" y="1675130"/>
                </a:lnTo>
                <a:lnTo>
                  <a:pt x="1642110" y="1680210"/>
                </a:lnTo>
                <a:lnTo>
                  <a:pt x="1680210" y="1680210"/>
                </a:lnTo>
                <a:lnTo>
                  <a:pt x="1675130" y="1675130"/>
                </a:lnTo>
                <a:close/>
              </a:path>
              <a:path w="2244090" h="2244090">
                <a:moveTo>
                  <a:pt x="1668780" y="1668780"/>
                </a:moveTo>
                <a:lnTo>
                  <a:pt x="1630680" y="1668780"/>
                </a:lnTo>
                <a:lnTo>
                  <a:pt x="1635760" y="1673860"/>
                </a:lnTo>
                <a:lnTo>
                  <a:pt x="1673860" y="1673860"/>
                </a:lnTo>
                <a:lnTo>
                  <a:pt x="1668780" y="1668780"/>
                </a:lnTo>
                <a:close/>
              </a:path>
              <a:path w="2244090" h="2244090">
                <a:moveTo>
                  <a:pt x="1662430" y="1662430"/>
                </a:moveTo>
                <a:lnTo>
                  <a:pt x="1624330" y="1662430"/>
                </a:lnTo>
                <a:lnTo>
                  <a:pt x="1629410" y="1667510"/>
                </a:lnTo>
                <a:lnTo>
                  <a:pt x="1667510" y="1667510"/>
                </a:lnTo>
                <a:lnTo>
                  <a:pt x="1662430" y="1662430"/>
                </a:lnTo>
                <a:close/>
              </a:path>
              <a:path w="2244090" h="2244090">
                <a:moveTo>
                  <a:pt x="1656080" y="1656080"/>
                </a:moveTo>
                <a:lnTo>
                  <a:pt x="1617980" y="1656080"/>
                </a:lnTo>
                <a:lnTo>
                  <a:pt x="1623060" y="1661160"/>
                </a:lnTo>
                <a:lnTo>
                  <a:pt x="1661160" y="1661160"/>
                </a:lnTo>
                <a:lnTo>
                  <a:pt x="1656080" y="1656080"/>
                </a:lnTo>
                <a:close/>
              </a:path>
              <a:path w="2244090" h="2244090">
                <a:moveTo>
                  <a:pt x="1649730" y="1649730"/>
                </a:moveTo>
                <a:lnTo>
                  <a:pt x="1611630" y="1649730"/>
                </a:lnTo>
                <a:lnTo>
                  <a:pt x="1616710" y="1654810"/>
                </a:lnTo>
                <a:lnTo>
                  <a:pt x="1654810" y="1654810"/>
                </a:lnTo>
                <a:lnTo>
                  <a:pt x="1649730" y="1649730"/>
                </a:lnTo>
                <a:close/>
              </a:path>
              <a:path w="2244090" h="2244090">
                <a:moveTo>
                  <a:pt x="1643380" y="1643380"/>
                </a:moveTo>
                <a:lnTo>
                  <a:pt x="1605280" y="1643380"/>
                </a:lnTo>
                <a:lnTo>
                  <a:pt x="1610359" y="1648460"/>
                </a:lnTo>
                <a:lnTo>
                  <a:pt x="1648459" y="1648460"/>
                </a:lnTo>
                <a:lnTo>
                  <a:pt x="1643380" y="1643380"/>
                </a:lnTo>
                <a:close/>
              </a:path>
              <a:path w="2244090" h="2244090">
                <a:moveTo>
                  <a:pt x="1435100" y="1435100"/>
                </a:moveTo>
                <a:lnTo>
                  <a:pt x="1397000" y="1435100"/>
                </a:lnTo>
                <a:lnTo>
                  <a:pt x="1604010" y="1642110"/>
                </a:lnTo>
                <a:lnTo>
                  <a:pt x="1642110" y="1642110"/>
                </a:lnTo>
                <a:lnTo>
                  <a:pt x="1435100" y="1435100"/>
                </a:lnTo>
                <a:close/>
              </a:path>
            </a:pathLst>
          </a:custGeom>
          <a:solidFill>
            <a:srgbClr val="0044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6" name="bg object 36"/>
          <p:cNvSpPr/>
          <p:nvPr/>
        </p:nvSpPr>
        <p:spPr>
          <a:xfrm>
            <a:off x="0" y="4646929"/>
            <a:ext cx="2941320" cy="2205990"/>
          </a:xfrm>
          <a:custGeom>
            <a:avLst/>
            <a:gdLst/>
            <a:ahLst/>
            <a:cxnLst/>
            <a:rect l="l" t="t" r="r" b="b"/>
            <a:pathLst>
              <a:path w="2205990" h="2205990">
                <a:moveTo>
                  <a:pt x="0" y="0"/>
                </a:moveTo>
                <a:lnTo>
                  <a:pt x="0" y="3810"/>
                </a:lnTo>
                <a:lnTo>
                  <a:pt x="3810" y="3810"/>
                </a:lnTo>
                <a:lnTo>
                  <a:pt x="0" y="0"/>
                </a:lnTo>
                <a:close/>
              </a:path>
              <a:path w="2205990" h="2205990">
                <a:moveTo>
                  <a:pt x="3810" y="3810"/>
                </a:moveTo>
                <a:lnTo>
                  <a:pt x="0" y="3810"/>
                </a:lnTo>
                <a:lnTo>
                  <a:pt x="0" y="10160"/>
                </a:lnTo>
                <a:lnTo>
                  <a:pt x="10160" y="10160"/>
                </a:lnTo>
                <a:lnTo>
                  <a:pt x="3810" y="3810"/>
                </a:lnTo>
                <a:close/>
              </a:path>
              <a:path w="2205990" h="2205990">
                <a:moveTo>
                  <a:pt x="10160" y="10160"/>
                </a:moveTo>
                <a:lnTo>
                  <a:pt x="0" y="10160"/>
                </a:lnTo>
                <a:lnTo>
                  <a:pt x="0" y="16510"/>
                </a:lnTo>
                <a:lnTo>
                  <a:pt x="16510" y="16510"/>
                </a:lnTo>
                <a:lnTo>
                  <a:pt x="10160" y="10160"/>
                </a:lnTo>
                <a:close/>
              </a:path>
              <a:path w="2205990" h="2205990">
                <a:moveTo>
                  <a:pt x="16510" y="16510"/>
                </a:moveTo>
                <a:lnTo>
                  <a:pt x="0" y="16510"/>
                </a:lnTo>
                <a:lnTo>
                  <a:pt x="0" y="22859"/>
                </a:lnTo>
                <a:lnTo>
                  <a:pt x="22859" y="22859"/>
                </a:lnTo>
                <a:lnTo>
                  <a:pt x="16510" y="16510"/>
                </a:lnTo>
                <a:close/>
              </a:path>
              <a:path w="2205990" h="2205990">
                <a:moveTo>
                  <a:pt x="22860" y="22860"/>
                </a:moveTo>
                <a:lnTo>
                  <a:pt x="0" y="22860"/>
                </a:lnTo>
                <a:lnTo>
                  <a:pt x="0" y="29210"/>
                </a:lnTo>
                <a:lnTo>
                  <a:pt x="29210" y="29210"/>
                </a:lnTo>
                <a:lnTo>
                  <a:pt x="22860" y="22860"/>
                </a:lnTo>
                <a:close/>
              </a:path>
              <a:path w="2205990" h="2205990">
                <a:moveTo>
                  <a:pt x="29210" y="29210"/>
                </a:moveTo>
                <a:lnTo>
                  <a:pt x="0" y="29210"/>
                </a:lnTo>
                <a:lnTo>
                  <a:pt x="0" y="38100"/>
                </a:lnTo>
                <a:lnTo>
                  <a:pt x="10160" y="48260"/>
                </a:lnTo>
                <a:lnTo>
                  <a:pt x="48260" y="48260"/>
                </a:lnTo>
                <a:lnTo>
                  <a:pt x="29210" y="29210"/>
                </a:lnTo>
                <a:close/>
              </a:path>
              <a:path w="2205990" h="2205990">
                <a:moveTo>
                  <a:pt x="48260" y="48260"/>
                </a:moveTo>
                <a:lnTo>
                  <a:pt x="10160" y="48260"/>
                </a:lnTo>
                <a:lnTo>
                  <a:pt x="16509" y="54609"/>
                </a:lnTo>
                <a:lnTo>
                  <a:pt x="54609" y="54609"/>
                </a:lnTo>
                <a:lnTo>
                  <a:pt x="48260" y="48260"/>
                </a:lnTo>
                <a:close/>
              </a:path>
              <a:path w="2205990" h="2205990">
                <a:moveTo>
                  <a:pt x="54610" y="54610"/>
                </a:moveTo>
                <a:lnTo>
                  <a:pt x="16510" y="54610"/>
                </a:lnTo>
                <a:lnTo>
                  <a:pt x="22859" y="60959"/>
                </a:lnTo>
                <a:lnTo>
                  <a:pt x="60959" y="60959"/>
                </a:lnTo>
                <a:lnTo>
                  <a:pt x="54610" y="54610"/>
                </a:lnTo>
                <a:close/>
              </a:path>
              <a:path w="2205990" h="2205990">
                <a:moveTo>
                  <a:pt x="60960" y="60960"/>
                </a:moveTo>
                <a:lnTo>
                  <a:pt x="22860" y="60960"/>
                </a:lnTo>
                <a:lnTo>
                  <a:pt x="54610" y="92710"/>
                </a:lnTo>
                <a:lnTo>
                  <a:pt x="92710" y="92710"/>
                </a:lnTo>
                <a:lnTo>
                  <a:pt x="60960" y="60960"/>
                </a:lnTo>
                <a:close/>
              </a:path>
              <a:path w="2205990" h="2205990">
                <a:moveTo>
                  <a:pt x="92710" y="92710"/>
                </a:moveTo>
                <a:lnTo>
                  <a:pt x="54610" y="92710"/>
                </a:lnTo>
                <a:lnTo>
                  <a:pt x="60960" y="99060"/>
                </a:lnTo>
                <a:lnTo>
                  <a:pt x="99060" y="99060"/>
                </a:lnTo>
                <a:lnTo>
                  <a:pt x="92710" y="92710"/>
                </a:lnTo>
                <a:close/>
              </a:path>
              <a:path w="2205990" h="2205990">
                <a:moveTo>
                  <a:pt x="99060" y="99060"/>
                </a:moveTo>
                <a:lnTo>
                  <a:pt x="60960" y="99060"/>
                </a:lnTo>
                <a:lnTo>
                  <a:pt x="86360" y="124460"/>
                </a:lnTo>
                <a:lnTo>
                  <a:pt x="124460" y="124460"/>
                </a:lnTo>
                <a:lnTo>
                  <a:pt x="99060" y="99060"/>
                </a:lnTo>
                <a:close/>
              </a:path>
              <a:path w="2205990" h="2205990">
                <a:moveTo>
                  <a:pt x="124460" y="124460"/>
                </a:moveTo>
                <a:lnTo>
                  <a:pt x="86360" y="124460"/>
                </a:lnTo>
                <a:lnTo>
                  <a:pt x="92710" y="130810"/>
                </a:lnTo>
                <a:lnTo>
                  <a:pt x="130810" y="130810"/>
                </a:lnTo>
                <a:lnTo>
                  <a:pt x="124460" y="124460"/>
                </a:lnTo>
                <a:close/>
              </a:path>
              <a:path w="2205990" h="2205990">
                <a:moveTo>
                  <a:pt x="130810" y="130810"/>
                </a:moveTo>
                <a:lnTo>
                  <a:pt x="92710" y="130810"/>
                </a:lnTo>
                <a:lnTo>
                  <a:pt x="99060" y="137160"/>
                </a:lnTo>
                <a:lnTo>
                  <a:pt x="137160" y="137160"/>
                </a:lnTo>
                <a:lnTo>
                  <a:pt x="130810" y="130810"/>
                </a:lnTo>
                <a:close/>
              </a:path>
              <a:path w="2205990" h="2205990">
                <a:moveTo>
                  <a:pt x="137160" y="137160"/>
                </a:moveTo>
                <a:lnTo>
                  <a:pt x="99060" y="137160"/>
                </a:lnTo>
                <a:lnTo>
                  <a:pt x="105409" y="143509"/>
                </a:lnTo>
                <a:lnTo>
                  <a:pt x="143509" y="143509"/>
                </a:lnTo>
                <a:lnTo>
                  <a:pt x="137160" y="137160"/>
                </a:lnTo>
                <a:close/>
              </a:path>
              <a:path w="2205990" h="2205990">
                <a:moveTo>
                  <a:pt x="143510" y="143510"/>
                </a:moveTo>
                <a:lnTo>
                  <a:pt x="105410" y="143510"/>
                </a:lnTo>
                <a:lnTo>
                  <a:pt x="111760" y="149860"/>
                </a:lnTo>
                <a:lnTo>
                  <a:pt x="149860" y="149860"/>
                </a:lnTo>
                <a:lnTo>
                  <a:pt x="143510" y="143510"/>
                </a:lnTo>
                <a:close/>
              </a:path>
              <a:path w="2205990" h="2205990">
                <a:moveTo>
                  <a:pt x="149860" y="149860"/>
                </a:moveTo>
                <a:lnTo>
                  <a:pt x="111760" y="149860"/>
                </a:lnTo>
                <a:lnTo>
                  <a:pt x="118110" y="156210"/>
                </a:lnTo>
                <a:lnTo>
                  <a:pt x="156210" y="156210"/>
                </a:lnTo>
                <a:lnTo>
                  <a:pt x="149860" y="149860"/>
                </a:lnTo>
                <a:close/>
              </a:path>
              <a:path w="2205990" h="2205990">
                <a:moveTo>
                  <a:pt x="156210" y="156210"/>
                </a:moveTo>
                <a:lnTo>
                  <a:pt x="118110" y="156210"/>
                </a:lnTo>
                <a:lnTo>
                  <a:pt x="124459" y="162559"/>
                </a:lnTo>
                <a:lnTo>
                  <a:pt x="162559" y="162559"/>
                </a:lnTo>
                <a:lnTo>
                  <a:pt x="156210" y="156210"/>
                </a:lnTo>
                <a:close/>
              </a:path>
              <a:path w="2205990" h="2205990">
                <a:moveTo>
                  <a:pt x="162560" y="162560"/>
                </a:moveTo>
                <a:lnTo>
                  <a:pt x="124460" y="162560"/>
                </a:lnTo>
                <a:lnTo>
                  <a:pt x="130810" y="168910"/>
                </a:lnTo>
                <a:lnTo>
                  <a:pt x="168910" y="168910"/>
                </a:lnTo>
                <a:lnTo>
                  <a:pt x="162560" y="162560"/>
                </a:lnTo>
                <a:close/>
              </a:path>
              <a:path w="2205990" h="2205990">
                <a:moveTo>
                  <a:pt x="168910" y="168910"/>
                </a:moveTo>
                <a:lnTo>
                  <a:pt x="130810" y="168910"/>
                </a:lnTo>
                <a:lnTo>
                  <a:pt x="137160" y="175260"/>
                </a:lnTo>
                <a:lnTo>
                  <a:pt x="175260" y="175260"/>
                </a:lnTo>
                <a:lnTo>
                  <a:pt x="168910" y="168910"/>
                </a:lnTo>
                <a:close/>
              </a:path>
              <a:path w="2205990" h="2205990">
                <a:moveTo>
                  <a:pt x="175260" y="175260"/>
                </a:moveTo>
                <a:lnTo>
                  <a:pt x="137160" y="175260"/>
                </a:lnTo>
                <a:lnTo>
                  <a:pt x="143509" y="181609"/>
                </a:lnTo>
                <a:lnTo>
                  <a:pt x="181609" y="181609"/>
                </a:lnTo>
                <a:lnTo>
                  <a:pt x="175260" y="175260"/>
                </a:lnTo>
                <a:close/>
              </a:path>
              <a:path w="2205990" h="2205990">
                <a:moveTo>
                  <a:pt x="181610" y="181610"/>
                </a:moveTo>
                <a:lnTo>
                  <a:pt x="143510" y="181610"/>
                </a:lnTo>
                <a:lnTo>
                  <a:pt x="149860" y="187960"/>
                </a:lnTo>
                <a:lnTo>
                  <a:pt x="187960" y="187960"/>
                </a:lnTo>
                <a:lnTo>
                  <a:pt x="181610" y="181610"/>
                </a:lnTo>
                <a:close/>
              </a:path>
              <a:path w="2205990" h="2205990">
                <a:moveTo>
                  <a:pt x="187960" y="187960"/>
                </a:moveTo>
                <a:lnTo>
                  <a:pt x="149860" y="187960"/>
                </a:lnTo>
                <a:lnTo>
                  <a:pt x="156209" y="194309"/>
                </a:lnTo>
                <a:lnTo>
                  <a:pt x="194309" y="194309"/>
                </a:lnTo>
                <a:lnTo>
                  <a:pt x="187960" y="187960"/>
                </a:lnTo>
                <a:close/>
              </a:path>
              <a:path w="2205990" h="2205990">
                <a:moveTo>
                  <a:pt x="194310" y="194310"/>
                </a:moveTo>
                <a:lnTo>
                  <a:pt x="156210" y="194310"/>
                </a:lnTo>
                <a:lnTo>
                  <a:pt x="162560" y="200660"/>
                </a:lnTo>
                <a:lnTo>
                  <a:pt x="200660" y="200660"/>
                </a:lnTo>
                <a:lnTo>
                  <a:pt x="194310" y="194310"/>
                </a:lnTo>
                <a:close/>
              </a:path>
              <a:path w="2205990" h="2205990">
                <a:moveTo>
                  <a:pt x="200660" y="200660"/>
                </a:moveTo>
                <a:lnTo>
                  <a:pt x="162560" y="200660"/>
                </a:lnTo>
                <a:lnTo>
                  <a:pt x="168910" y="207010"/>
                </a:lnTo>
                <a:lnTo>
                  <a:pt x="207010" y="207010"/>
                </a:lnTo>
                <a:lnTo>
                  <a:pt x="200660" y="200660"/>
                </a:lnTo>
                <a:close/>
              </a:path>
              <a:path w="2205990" h="2205990">
                <a:moveTo>
                  <a:pt x="207010" y="207010"/>
                </a:moveTo>
                <a:lnTo>
                  <a:pt x="168910" y="207010"/>
                </a:lnTo>
                <a:lnTo>
                  <a:pt x="175259" y="213359"/>
                </a:lnTo>
                <a:lnTo>
                  <a:pt x="213359" y="213359"/>
                </a:lnTo>
                <a:lnTo>
                  <a:pt x="207010" y="207010"/>
                </a:lnTo>
                <a:close/>
              </a:path>
              <a:path w="2205990" h="2205990">
                <a:moveTo>
                  <a:pt x="213360" y="213360"/>
                </a:moveTo>
                <a:lnTo>
                  <a:pt x="175260" y="213360"/>
                </a:lnTo>
                <a:lnTo>
                  <a:pt x="181610" y="219710"/>
                </a:lnTo>
                <a:lnTo>
                  <a:pt x="219710" y="219710"/>
                </a:lnTo>
                <a:lnTo>
                  <a:pt x="213360" y="213360"/>
                </a:lnTo>
                <a:close/>
              </a:path>
              <a:path w="2205990" h="2205990">
                <a:moveTo>
                  <a:pt x="219710" y="219710"/>
                </a:moveTo>
                <a:lnTo>
                  <a:pt x="181610" y="219710"/>
                </a:lnTo>
                <a:lnTo>
                  <a:pt x="187960" y="226060"/>
                </a:lnTo>
                <a:lnTo>
                  <a:pt x="226060" y="226060"/>
                </a:lnTo>
                <a:lnTo>
                  <a:pt x="219710" y="219710"/>
                </a:lnTo>
                <a:close/>
              </a:path>
              <a:path w="2205990" h="2205990">
                <a:moveTo>
                  <a:pt x="226060" y="226060"/>
                </a:moveTo>
                <a:lnTo>
                  <a:pt x="187960" y="226060"/>
                </a:lnTo>
                <a:lnTo>
                  <a:pt x="194309" y="232409"/>
                </a:lnTo>
                <a:lnTo>
                  <a:pt x="232409" y="232409"/>
                </a:lnTo>
                <a:lnTo>
                  <a:pt x="226060" y="226060"/>
                </a:lnTo>
                <a:close/>
              </a:path>
              <a:path w="2205990" h="2205990">
                <a:moveTo>
                  <a:pt x="232410" y="232410"/>
                </a:moveTo>
                <a:lnTo>
                  <a:pt x="194310" y="232410"/>
                </a:lnTo>
                <a:lnTo>
                  <a:pt x="200660" y="238760"/>
                </a:lnTo>
                <a:lnTo>
                  <a:pt x="238760" y="238760"/>
                </a:lnTo>
                <a:lnTo>
                  <a:pt x="232410" y="232410"/>
                </a:lnTo>
                <a:close/>
              </a:path>
              <a:path w="2205990" h="2205990">
                <a:moveTo>
                  <a:pt x="238760" y="238760"/>
                </a:moveTo>
                <a:lnTo>
                  <a:pt x="200660" y="238760"/>
                </a:lnTo>
                <a:lnTo>
                  <a:pt x="207010" y="245110"/>
                </a:lnTo>
                <a:lnTo>
                  <a:pt x="245110" y="245110"/>
                </a:lnTo>
                <a:lnTo>
                  <a:pt x="238760" y="238760"/>
                </a:lnTo>
                <a:close/>
              </a:path>
              <a:path w="2205990" h="2205990">
                <a:moveTo>
                  <a:pt x="245110" y="245110"/>
                </a:moveTo>
                <a:lnTo>
                  <a:pt x="207010" y="245110"/>
                </a:lnTo>
                <a:lnTo>
                  <a:pt x="213359" y="251459"/>
                </a:lnTo>
                <a:lnTo>
                  <a:pt x="251459" y="251459"/>
                </a:lnTo>
                <a:lnTo>
                  <a:pt x="245110" y="245110"/>
                </a:lnTo>
                <a:close/>
              </a:path>
              <a:path w="2205990" h="2205990">
                <a:moveTo>
                  <a:pt x="251460" y="251460"/>
                </a:moveTo>
                <a:lnTo>
                  <a:pt x="213360" y="251460"/>
                </a:lnTo>
                <a:lnTo>
                  <a:pt x="219710" y="257810"/>
                </a:lnTo>
                <a:lnTo>
                  <a:pt x="257810" y="257810"/>
                </a:lnTo>
                <a:lnTo>
                  <a:pt x="251460" y="251460"/>
                </a:lnTo>
                <a:close/>
              </a:path>
              <a:path w="2205990" h="2205990">
                <a:moveTo>
                  <a:pt x="257810" y="257810"/>
                </a:moveTo>
                <a:lnTo>
                  <a:pt x="219710" y="257810"/>
                </a:lnTo>
                <a:lnTo>
                  <a:pt x="226059" y="264159"/>
                </a:lnTo>
                <a:lnTo>
                  <a:pt x="264159" y="264159"/>
                </a:lnTo>
                <a:lnTo>
                  <a:pt x="257810" y="257810"/>
                </a:lnTo>
                <a:close/>
              </a:path>
              <a:path w="2205990" h="2205990">
                <a:moveTo>
                  <a:pt x="264160" y="264160"/>
                </a:moveTo>
                <a:lnTo>
                  <a:pt x="226060" y="264160"/>
                </a:lnTo>
                <a:lnTo>
                  <a:pt x="232410" y="270510"/>
                </a:lnTo>
                <a:lnTo>
                  <a:pt x="270510" y="270510"/>
                </a:lnTo>
                <a:lnTo>
                  <a:pt x="264160" y="264160"/>
                </a:lnTo>
                <a:close/>
              </a:path>
              <a:path w="2205990" h="2205990">
                <a:moveTo>
                  <a:pt x="270510" y="270510"/>
                </a:moveTo>
                <a:lnTo>
                  <a:pt x="232410" y="270510"/>
                </a:lnTo>
                <a:lnTo>
                  <a:pt x="238760" y="276860"/>
                </a:lnTo>
                <a:lnTo>
                  <a:pt x="276860" y="276860"/>
                </a:lnTo>
                <a:lnTo>
                  <a:pt x="270510" y="270510"/>
                </a:lnTo>
                <a:close/>
              </a:path>
              <a:path w="2205990" h="2205990">
                <a:moveTo>
                  <a:pt x="276860" y="276860"/>
                </a:moveTo>
                <a:lnTo>
                  <a:pt x="238760" y="276860"/>
                </a:lnTo>
                <a:lnTo>
                  <a:pt x="245109" y="283209"/>
                </a:lnTo>
                <a:lnTo>
                  <a:pt x="283209" y="283209"/>
                </a:lnTo>
                <a:lnTo>
                  <a:pt x="276860" y="276860"/>
                </a:lnTo>
                <a:close/>
              </a:path>
              <a:path w="2205990" h="2205990">
                <a:moveTo>
                  <a:pt x="283210" y="283210"/>
                </a:moveTo>
                <a:lnTo>
                  <a:pt x="245110" y="283210"/>
                </a:lnTo>
                <a:lnTo>
                  <a:pt x="251460" y="289560"/>
                </a:lnTo>
                <a:lnTo>
                  <a:pt x="289560" y="289560"/>
                </a:lnTo>
                <a:lnTo>
                  <a:pt x="283210" y="283210"/>
                </a:lnTo>
                <a:close/>
              </a:path>
              <a:path w="2205990" h="2205990">
                <a:moveTo>
                  <a:pt x="289560" y="289560"/>
                </a:moveTo>
                <a:lnTo>
                  <a:pt x="251460" y="289560"/>
                </a:lnTo>
                <a:lnTo>
                  <a:pt x="257810" y="295910"/>
                </a:lnTo>
                <a:lnTo>
                  <a:pt x="295910" y="295910"/>
                </a:lnTo>
                <a:lnTo>
                  <a:pt x="289560" y="289560"/>
                </a:lnTo>
                <a:close/>
              </a:path>
              <a:path w="2205990" h="2205990">
                <a:moveTo>
                  <a:pt x="295910" y="295910"/>
                </a:moveTo>
                <a:lnTo>
                  <a:pt x="257810" y="295910"/>
                </a:lnTo>
                <a:lnTo>
                  <a:pt x="264159" y="302259"/>
                </a:lnTo>
                <a:lnTo>
                  <a:pt x="302259" y="302259"/>
                </a:lnTo>
                <a:lnTo>
                  <a:pt x="295910" y="295910"/>
                </a:lnTo>
                <a:close/>
              </a:path>
              <a:path w="2205990" h="2205990">
                <a:moveTo>
                  <a:pt x="302260" y="302260"/>
                </a:moveTo>
                <a:lnTo>
                  <a:pt x="264160" y="302260"/>
                </a:lnTo>
                <a:lnTo>
                  <a:pt x="270510" y="308610"/>
                </a:lnTo>
                <a:lnTo>
                  <a:pt x="308610" y="308610"/>
                </a:lnTo>
                <a:lnTo>
                  <a:pt x="302260" y="302260"/>
                </a:lnTo>
                <a:close/>
              </a:path>
              <a:path w="2205990" h="2205990">
                <a:moveTo>
                  <a:pt x="308610" y="308610"/>
                </a:moveTo>
                <a:lnTo>
                  <a:pt x="270510" y="308610"/>
                </a:lnTo>
                <a:lnTo>
                  <a:pt x="276860" y="314960"/>
                </a:lnTo>
                <a:lnTo>
                  <a:pt x="314960" y="314960"/>
                </a:lnTo>
                <a:lnTo>
                  <a:pt x="308610" y="308610"/>
                </a:lnTo>
                <a:close/>
              </a:path>
              <a:path w="2205990" h="2205990">
                <a:moveTo>
                  <a:pt x="314960" y="314960"/>
                </a:moveTo>
                <a:lnTo>
                  <a:pt x="276860" y="314960"/>
                </a:lnTo>
                <a:lnTo>
                  <a:pt x="283210" y="321310"/>
                </a:lnTo>
                <a:lnTo>
                  <a:pt x="321310" y="321310"/>
                </a:lnTo>
                <a:lnTo>
                  <a:pt x="314960" y="314960"/>
                </a:lnTo>
                <a:close/>
              </a:path>
              <a:path w="2205990" h="2205990">
                <a:moveTo>
                  <a:pt x="321310" y="321310"/>
                </a:moveTo>
                <a:lnTo>
                  <a:pt x="283210" y="321310"/>
                </a:lnTo>
                <a:lnTo>
                  <a:pt x="289560" y="327660"/>
                </a:lnTo>
                <a:lnTo>
                  <a:pt x="327660" y="327660"/>
                </a:lnTo>
                <a:lnTo>
                  <a:pt x="321310" y="321310"/>
                </a:lnTo>
                <a:close/>
              </a:path>
              <a:path w="2205990" h="2205990">
                <a:moveTo>
                  <a:pt x="327660" y="327660"/>
                </a:moveTo>
                <a:lnTo>
                  <a:pt x="289560" y="327660"/>
                </a:lnTo>
                <a:lnTo>
                  <a:pt x="295909" y="334009"/>
                </a:lnTo>
                <a:lnTo>
                  <a:pt x="334009" y="334009"/>
                </a:lnTo>
                <a:lnTo>
                  <a:pt x="327660" y="327660"/>
                </a:lnTo>
                <a:close/>
              </a:path>
              <a:path w="2205990" h="2205990">
                <a:moveTo>
                  <a:pt x="334010" y="334010"/>
                </a:moveTo>
                <a:lnTo>
                  <a:pt x="295910" y="334010"/>
                </a:lnTo>
                <a:lnTo>
                  <a:pt x="302260" y="340360"/>
                </a:lnTo>
                <a:lnTo>
                  <a:pt x="340360" y="340360"/>
                </a:lnTo>
                <a:lnTo>
                  <a:pt x="334010" y="334010"/>
                </a:lnTo>
                <a:close/>
              </a:path>
              <a:path w="2205990" h="2205990">
                <a:moveTo>
                  <a:pt x="340360" y="340360"/>
                </a:moveTo>
                <a:lnTo>
                  <a:pt x="302260" y="340360"/>
                </a:lnTo>
                <a:lnTo>
                  <a:pt x="308610" y="346710"/>
                </a:lnTo>
                <a:lnTo>
                  <a:pt x="346710" y="346710"/>
                </a:lnTo>
                <a:lnTo>
                  <a:pt x="340360" y="340360"/>
                </a:lnTo>
                <a:close/>
              </a:path>
              <a:path w="2205990" h="2205990">
                <a:moveTo>
                  <a:pt x="346710" y="346710"/>
                </a:moveTo>
                <a:lnTo>
                  <a:pt x="308610" y="346710"/>
                </a:lnTo>
                <a:lnTo>
                  <a:pt x="314959" y="353059"/>
                </a:lnTo>
                <a:lnTo>
                  <a:pt x="353059" y="353059"/>
                </a:lnTo>
                <a:lnTo>
                  <a:pt x="346710" y="346710"/>
                </a:lnTo>
                <a:close/>
              </a:path>
              <a:path w="2205990" h="2205990">
                <a:moveTo>
                  <a:pt x="353060" y="353060"/>
                </a:moveTo>
                <a:lnTo>
                  <a:pt x="314960" y="353060"/>
                </a:lnTo>
                <a:lnTo>
                  <a:pt x="321310" y="359410"/>
                </a:lnTo>
                <a:lnTo>
                  <a:pt x="359410" y="359410"/>
                </a:lnTo>
                <a:lnTo>
                  <a:pt x="353060" y="353060"/>
                </a:lnTo>
                <a:close/>
              </a:path>
              <a:path w="2205990" h="2205990">
                <a:moveTo>
                  <a:pt x="359410" y="359410"/>
                </a:moveTo>
                <a:lnTo>
                  <a:pt x="321310" y="359410"/>
                </a:lnTo>
                <a:lnTo>
                  <a:pt x="327660" y="365760"/>
                </a:lnTo>
                <a:lnTo>
                  <a:pt x="365760" y="365760"/>
                </a:lnTo>
                <a:lnTo>
                  <a:pt x="359410" y="359410"/>
                </a:lnTo>
                <a:close/>
              </a:path>
              <a:path w="2205990" h="2205990">
                <a:moveTo>
                  <a:pt x="365760" y="365760"/>
                </a:moveTo>
                <a:lnTo>
                  <a:pt x="327660" y="365760"/>
                </a:lnTo>
                <a:lnTo>
                  <a:pt x="334009" y="372109"/>
                </a:lnTo>
                <a:lnTo>
                  <a:pt x="372109" y="372109"/>
                </a:lnTo>
                <a:lnTo>
                  <a:pt x="365760" y="365760"/>
                </a:lnTo>
                <a:close/>
              </a:path>
              <a:path w="2205990" h="2205990">
                <a:moveTo>
                  <a:pt x="372110" y="372110"/>
                </a:moveTo>
                <a:lnTo>
                  <a:pt x="334010" y="372110"/>
                </a:lnTo>
                <a:lnTo>
                  <a:pt x="340360" y="378460"/>
                </a:lnTo>
                <a:lnTo>
                  <a:pt x="378460" y="378460"/>
                </a:lnTo>
                <a:lnTo>
                  <a:pt x="372110" y="372110"/>
                </a:lnTo>
                <a:close/>
              </a:path>
              <a:path w="2205990" h="2205990">
                <a:moveTo>
                  <a:pt x="378460" y="378460"/>
                </a:moveTo>
                <a:lnTo>
                  <a:pt x="340360" y="378460"/>
                </a:lnTo>
                <a:lnTo>
                  <a:pt x="346710" y="384810"/>
                </a:lnTo>
                <a:lnTo>
                  <a:pt x="384810" y="384810"/>
                </a:lnTo>
                <a:lnTo>
                  <a:pt x="378460" y="378460"/>
                </a:lnTo>
                <a:close/>
              </a:path>
              <a:path w="2205990" h="2205990">
                <a:moveTo>
                  <a:pt x="384810" y="384810"/>
                </a:moveTo>
                <a:lnTo>
                  <a:pt x="346710" y="384810"/>
                </a:lnTo>
                <a:lnTo>
                  <a:pt x="353060" y="391160"/>
                </a:lnTo>
                <a:lnTo>
                  <a:pt x="391160" y="391160"/>
                </a:lnTo>
                <a:lnTo>
                  <a:pt x="384810" y="384810"/>
                </a:lnTo>
                <a:close/>
              </a:path>
              <a:path w="2205990" h="2205990">
                <a:moveTo>
                  <a:pt x="391160" y="391160"/>
                </a:moveTo>
                <a:lnTo>
                  <a:pt x="353060" y="391160"/>
                </a:lnTo>
                <a:lnTo>
                  <a:pt x="359410" y="397510"/>
                </a:lnTo>
                <a:lnTo>
                  <a:pt x="397510" y="397510"/>
                </a:lnTo>
                <a:lnTo>
                  <a:pt x="391160" y="391160"/>
                </a:lnTo>
                <a:close/>
              </a:path>
              <a:path w="2205990" h="2205990">
                <a:moveTo>
                  <a:pt x="397510" y="397510"/>
                </a:moveTo>
                <a:lnTo>
                  <a:pt x="359410" y="397510"/>
                </a:lnTo>
                <a:lnTo>
                  <a:pt x="365759" y="403859"/>
                </a:lnTo>
                <a:lnTo>
                  <a:pt x="403859" y="403859"/>
                </a:lnTo>
                <a:lnTo>
                  <a:pt x="397510" y="397510"/>
                </a:lnTo>
                <a:close/>
              </a:path>
              <a:path w="2205990" h="2205990">
                <a:moveTo>
                  <a:pt x="403860" y="403860"/>
                </a:moveTo>
                <a:lnTo>
                  <a:pt x="365760" y="403860"/>
                </a:lnTo>
                <a:lnTo>
                  <a:pt x="372110" y="410210"/>
                </a:lnTo>
                <a:lnTo>
                  <a:pt x="410210" y="410210"/>
                </a:lnTo>
                <a:lnTo>
                  <a:pt x="403860" y="403860"/>
                </a:lnTo>
                <a:close/>
              </a:path>
              <a:path w="2205990" h="2205990">
                <a:moveTo>
                  <a:pt x="410210" y="410210"/>
                </a:moveTo>
                <a:lnTo>
                  <a:pt x="372110" y="410210"/>
                </a:lnTo>
                <a:lnTo>
                  <a:pt x="378460" y="416560"/>
                </a:lnTo>
                <a:lnTo>
                  <a:pt x="416560" y="416560"/>
                </a:lnTo>
                <a:lnTo>
                  <a:pt x="410210" y="410210"/>
                </a:lnTo>
                <a:close/>
              </a:path>
              <a:path w="2205990" h="2205990">
                <a:moveTo>
                  <a:pt x="416560" y="416560"/>
                </a:moveTo>
                <a:lnTo>
                  <a:pt x="378460" y="416560"/>
                </a:lnTo>
                <a:lnTo>
                  <a:pt x="384809" y="422909"/>
                </a:lnTo>
                <a:lnTo>
                  <a:pt x="422910" y="422909"/>
                </a:lnTo>
                <a:lnTo>
                  <a:pt x="416560" y="416560"/>
                </a:lnTo>
                <a:close/>
              </a:path>
              <a:path w="2205990" h="2205990">
                <a:moveTo>
                  <a:pt x="422910" y="422910"/>
                </a:moveTo>
                <a:lnTo>
                  <a:pt x="384810" y="422910"/>
                </a:lnTo>
                <a:lnTo>
                  <a:pt x="391160" y="429260"/>
                </a:lnTo>
                <a:lnTo>
                  <a:pt x="429260" y="429260"/>
                </a:lnTo>
                <a:lnTo>
                  <a:pt x="422910" y="422910"/>
                </a:lnTo>
                <a:close/>
              </a:path>
              <a:path w="2205990" h="2205990">
                <a:moveTo>
                  <a:pt x="429260" y="429260"/>
                </a:moveTo>
                <a:lnTo>
                  <a:pt x="391160" y="429260"/>
                </a:lnTo>
                <a:lnTo>
                  <a:pt x="397510" y="435610"/>
                </a:lnTo>
                <a:lnTo>
                  <a:pt x="435610" y="435610"/>
                </a:lnTo>
                <a:lnTo>
                  <a:pt x="429260" y="429260"/>
                </a:lnTo>
                <a:close/>
              </a:path>
              <a:path w="2205990" h="2205990">
                <a:moveTo>
                  <a:pt x="435610" y="435610"/>
                </a:moveTo>
                <a:lnTo>
                  <a:pt x="397510" y="435610"/>
                </a:lnTo>
                <a:lnTo>
                  <a:pt x="403859" y="441959"/>
                </a:lnTo>
                <a:lnTo>
                  <a:pt x="441959" y="441959"/>
                </a:lnTo>
                <a:lnTo>
                  <a:pt x="435610" y="435610"/>
                </a:lnTo>
                <a:close/>
              </a:path>
              <a:path w="2205990" h="2205990">
                <a:moveTo>
                  <a:pt x="441960" y="441960"/>
                </a:moveTo>
                <a:lnTo>
                  <a:pt x="403860" y="441960"/>
                </a:lnTo>
                <a:lnTo>
                  <a:pt x="410210" y="448310"/>
                </a:lnTo>
                <a:lnTo>
                  <a:pt x="448310" y="448310"/>
                </a:lnTo>
                <a:lnTo>
                  <a:pt x="441960" y="441960"/>
                </a:lnTo>
                <a:close/>
              </a:path>
              <a:path w="2205990" h="2205990">
                <a:moveTo>
                  <a:pt x="448310" y="448310"/>
                </a:moveTo>
                <a:lnTo>
                  <a:pt x="410210" y="448310"/>
                </a:lnTo>
                <a:lnTo>
                  <a:pt x="416560" y="454660"/>
                </a:lnTo>
                <a:lnTo>
                  <a:pt x="454660" y="454660"/>
                </a:lnTo>
                <a:lnTo>
                  <a:pt x="448310" y="448310"/>
                </a:lnTo>
                <a:close/>
              </a:path>
              <a:path w="2205990" h="2205990">
                <a:moveTo>
                  <a:pt x="454660" y="454660"/>
                </a:moveTo>
                <a:lnTo>
                  <a:pt x="416560" y="454660"/>
                </a:lnTo>
                <a:lnTo>
                  <a:pt x="422910" y="461010"/>
                </a:lnTo>
                <a:lnTo>
                  <a:pt x="461010" y="461010"/>
                </a:lnTo>
                <a:lnTo>
                  <a:pt x="454660" y="454660"/>
                </a:lnTo>
                <a:close/>
              </a:path>
              <a:path w="2205990" h="2205990">
                <a:moveTo>
                  <a:pt x="461010" y="461010"/>
                </a:moveTo>
                <a:lnTo>
                  <a:pt x="422910" y="461010"/>
                </a:lnTo>
                <a:lnTo>
                  <a:pt x="429260" y="467360"/>
                </a:lnTo>
                <a:lnTo>
                  <a:pt x="467360" y="467360"/>
                </a:lnTo>
                <a:lnTo>
                  <a:pt x="461010" y="461010"/>
                </a:lnTo>
                <a:close/>
              </a:path>
              <a:path w="2205990" h="2205990">
                <a:moveTo>
                  <a:pt x="467360" y="467360"/>
                </a:moveTo>
                <a:lnTo>
                  <a:pt x="429260" y="467360"/>
                </a:lnTo>
                <a:lnTo>
                  <a:pt x="435609" y="473709"/>
                </a:lnTo>
                <a:lnTo>
                  <a:pt x="473709" y="473709"/>
                </a:lnTo>
                <a:lnTo>
                  <a:pt x="467360" y="467360"/>
                </a:lnTo>
                <a:close/>
              </a:path>
              <a:path w="2205990" h="2205990">
                <a:moveTo>
                  <a:pt x="473710" y="473710"/>
                </a:moveTo>
                <a:lnTo>
                  <a:pt x="435610" y="473710"/>
                </a:lnTo>
                <a:lnTo>
                  <a:pt x="441960" y="480060"/>
                </a:lnTo>
                <a:lnTo>
                  <a:pt x="480060" y="480060"/>
                </a:lnTo>
                <a:lnTo>
                  <a:pt x="473710" y="473710"/>
                </a:lnTo>
                <a:close/>
              </a:path>
              <a:path w="2205990" h="2205990">
                <a:moveTo>
                  <a:pt x="480060" y="480060"/>
                </a:moveTo>
                <a:lnTo>
                  <a:pt x="441960" y="480060"/>
                </a:lnTo>
                <a:lnTo>
                  <a:pt x="448310" y="486410"/>
                </a:lnTo>
                <a:lnTo>
                  <a:pt x="486410" y="486410"/>
                </a:lnTo>
                <a:lnTo>
                  <a:pt x="480060" y="480060"/>
                </a:lnTo>
                <a:close/>
              </a:path>
              <a:path w="2205990" h="2205990">
                <a:moveTo>
                  <a:pt x="486410" y="486410"/>
                </a:moveTo>
                <a:lnTo>
                  <a:pt x="448310" y="486410"/>
                </a:lnTo>
                <a:lnTo>
                  <a:pt x="454659" y="492759"/>
                </a:lnTo>
                <a:lnTo>
                  <a:pt x="492760" y="492759"/>
                </a:lnTo>
                <a:lnTo>
                  <a:pt x="486410" y="486410"/>
                </a:lnTo>
                <a:close/>
              </a:path>
              <a:path w="2205990" h="2205990">
                <a:moveTo>
                  <a:pt x="492760" y="492760"/>
                </a:moveTo>
                <a:lnTo>
                  <a:pt x="454660" y="492760"/>
                </a:lnTo>
                <a:lnTo>
                  <a:pt x="461010" y="499110"/>
                </a:lnTo>
                <a:lnTo>
                  <a:pt x="499110" y="499110"/>
                </a:lnTo>
                <a:lnTo>
                  <a:pt x="492760" y="492760"/>
                </a:lnTo>
                <a:close/>
              </a:path>
              <a:path w="2205990" h="2205990">
                <a:moveTo>
                  <a:pt x="499110" y="499110"/>
                </a:moveTo>
                <a:lnTo>
                  <a:pt x="461010" y="499110"/>
                </a:lnTo>
                <a:lnTo>
                  <a:pt x="467360" y="505460"/>
                </a:lnTo>
                <a:lnTo>
                  <a:pt x="505460" y="505460"/>
                </a:lnTo>
                <a:lnTo>
                  <a:pt x="499110" y="499110"/>
                </a:lnTo>
                <a:close/>
              </a:path>
              <a:path w="2205990" h="2205990">
                <a:moveTo>
                  <a:pt x="505460" y="505460"/>
                </a:moveTo>
                <a:lnTo>
                  <a:pt x="467360" y="505460"/>
                </a:lnTo>
                <a:lnTo>
                  <a:pt x="473710" y="511810"/>
                </a:lnTo>
                <a:lnTo>
                  <a:pt x="511810" y="511810"/>
                </a:lnTo>
                <a:lnTo>
                  <a:pt x="505460" y="505460"/>
                </a:lnTo>
                <a:close/>
              </a:path>
              <a:path w="2205990" h="2205990">
                <a:moveTo>
                  <a:pt x="511810" y="511810"/>
                </a:moveTo>
                <a:lnTo>
                  <a:pt x="473710" y="511810"/>
                </a:lnTo>
                <a:lnTo>
                  <a:pt x="480060" y="518160"/>
                </a:lnTo>
                <a:lnTo>
                  <a:pt x="518160" y="518160"/>
                </a:lnTo>
                <a:lnTo>
                  <a:pt x="511810" y="511810"/>
                </a:lnTo>
                <a:close/>
              </a:path>
              <a:path w="2205990" h="2205990">
                <a:moveTo>
                  <a:pt x="518160" y="518160"/>
                </a:moveTo>
                <a:lnTo>
                  <a:pt x="480060" y="518160"/>
                </a:lnTo>
                <a:lnTo>
                  <a:pt x="486410" y="524510"/>
                </a:lnTo>
                <a:lnTo>
                  <a:pt x="524510" y="524510"/>
                </a:lnTo>
                <a:lnTo>
                  <a:pt x="518160" y="518160"/>
                </a:lnTo>
                <a:close/>
              </a:path>
              <a:path w="2205990" h="2205990">
                <a:moveTo>
                  <a:pt x="524510" y="524510"/>
                </a:moveTo>
                <a:lnTo>
                  <a:pt x="486410" y="524510"/>
                </a:lnTo>
                <a:lnTo>
                  <a:pt x="492760" y="530860"/>
                </a:lnTo>
                <a:lnTo>
                  <a:pt x="530860" y="530860"/>
                </a:lnTo>
                <a:lnTo>
                  <a:pt x="524510" y="524510"/>
                </a:lnTo>
                <a:close/>
              </a:path>
              <a:path w="2205990" h="2205990">
                <a:moveTo>
                  <a:pt x="530860" y="530860"/>
                </a:moveTo>
                <a:lnTo>
                  <a:pt x="492760" y="530860"/>
                </a:lnTo>
                <a:lnTo>
                  <a:pt x="499110" y="537210"/>
                </a:lnTo>
                <a:lnTo>
                  <a:pt x="537210" y="537210"/>
                </a:lnTo>
                <a:lnTo>
                  <a:pt x="530860" y="530860"/>
                </a:lnTo>
                <a:close/>
              </a:path>
              <a:path w="2205990" h="2205990">
                <a:moveTo>
                  <a:pt x="537210" y="537210"/>
                </a:moveTo>
                <a:lnTo>
                  <a:pt x="499110" y="537210"/>
                </a:lnTo>
                <a:lnTo>
                  <a:pt x="505460" y="543560"/>
                </a:lnTo>
                <a:lnTo>
                  <a:pt x="543560" y="543560"/>
                </a:lnTo>
                <a:lnTo>
                  <a:pt x="537210" y="537210"/>
                </a:lnTo>
                <a:close/>
              </a:path>
              <a:path w="2205990" h="2205990">
                <a:moveTo>
                  <a:pt x="543560" y="543560"/>
                </a:moveTo>
                <a:lnTo>
                  <a:pt x="505460" y="543560"/>
                </a:lnTo>
                <a:lnTo>
                  <a:pt x="511810" y="549910"/>
                </a:lnTo>
                <a:lnTo>
                  <a:pt x="549910" y="549910"/>
                </a:lnTo>
                <a:lnTo>
                  <a:pt x="543560" y="543560"/>
                </a:lnTo>
                <a:close/>
              </a:path>
              <a:path w="2205990" h="2205990">
                <a:moveTo>
                  <a:pt x="549910" y="549910"/>
                </a:moveTo>
                <a:lnTo>
                  <a:pt x="511810" y="549910"/>
                </a:lnTo>
                <a:lnTo>
                  <a:pt x="518160" y="556260"/>
                </a:lnTo>
                <a:lnTo>
                  <a:pt x="556260" y="556260"/>
                </a:lnTo>
                <a:lnTo>
                  <a:pt x="549910" y="549910"/>
                </a:lnTo>
                <a:close/>
              </a:path>
              <a:path w="2205990" h="2205990">
                <a:moveTo>
                  <a:pt x="556260" y="556260"/>
                </a:moveTo>
                <a:lnTo>
                  <a:pt x="518160" y="556260"/>
                </a:lnTo>
                <a:lnTo>
                  <a:pt x="524509" y="562609"/>
                </a:lnTo>
                <a:lnTo>
                  <a:pt x="562610" y="562609"/>
                </a:lnTo>
                <a:lnTo>
                  <a:pt x="556260" y="556260"/>
                </a:lnTo>
                <a:close/>
              </a:path>
              <a:path w="2205990" h="2205990">
                <a:moveTo>
                  <a:pt x="562610" y="562610"/>
                </a:moveTo>
                <a:lnTo>
                  <a:pt x="524510" y="562610"/>
                </a:lnTo>
                <a:lnTo>
                  <a:pt x="537210" y="575310"/>
                </a:lnTo>
                <a:lnTo>
                  <a:pt x="575310" y="575310"/>
                </a:lnTo>
                <a:lnTo>
                  <a:pt x="562610" y="562610"/>
                </a:lnTo>
                <a:close/>
              </a:path>
              <a:path w="2205990" h="2205990">
                <a:moveTo>
                  <a:pt x="575310" y="575310"/>
                </a:moveTo>
                <a:lnTo>
                  <a:pt x="537210" y="575310"/>
                </a:lnTo>
                <a:lnTo>
                  <a:pt x="543559" y="581659"/>
                </a:lnTo>
                <a:lnTo>
                  <a:pt x="581660" y="581659"/>
                </a:lnTo>
                <a:lnTo>
                  <a:pt x="575310" y="575310"/>
                </a:lnTo>
                <a:close/>
              </a:path>
              <a:path w="2205990" h="2205990">
                <a:moveTo>
                  <a:pt x="581660" y="581660"/>
                </a:moveTo>
                <a:lnTo>
                  <a:pt x="543560" y="581660"/>
                </a:lnTo>
                <a:lnTo>
                  <a:pt x="557530" y="595630"/>
                </a:lnTo>
                <a:lnTo>
                  <a:pt x="595630" y="595630"/>
                </a:lnTo>
                <a:lnTo>
                  <a:pt x="581660" y="581660"/>
                </a:lnTo>
                <a:close/>
              </a:path>
              <a:path w="2205990" h="2205990">
                <a:moveTo>
                  <a:pt x="595630" y="595630"/>
                </a:moveTo>
                <a:lnTo>
                  <a:pt x="557530" y="595630"/>
                </a:lnTo>
                <a:lnTo>
                  <a:pt x="595630" y="633730"/>
                </a:lnTo>
                <a:lnTo>
                  <a:pt x="633730" y="633730"/>
                </a:lnTo>
                <a:lnTo>
                  <a:pt x="595630" y="595630"/>
                </a:lnTo>
                <a:close/>
              </a:path>
              <a:path w="2205990" h="2205990">
                <a:moveTo>
                  <a:pt x="633730" y="633730"/>
                </a:moveTo>
                <a:lnTo>
                  <a:pt x="595630" y="633730"/>
                </a:lnTo>
                <a:lnTo>
                  <a:pt x="637540" y="675640"/>
                </a:lnTo>
                <a:lnTo>
                  <a:pt x="675640" y="675640"/>
                </a:lnTo>
                <a:lnTo>
                  <a:pt x="633730" y="633730"/>
                </a:lnTo>
                <a:close/>
              </a:path>
              <a:path w="2205990" h="2205990">
                <a:moveTo>
                  <a:pt x="675640" y="675640"/>
                </a:moveTo>
                <a:lnTo>
                  <a:pt x="637540" y="675640"/>
                </a:lnTo>
                <a:lnTo>
                  <a:pt x="643890" y="681990"/>
                </a:lnTo>
                <a:lnTo>
                  <a:pt x="681990" y="681990"/>
                </a:lnTo>
                <a:lnTo>
                  <a:pt x="675640" y="675640"/>
                </a:lnTo>
                <a:close/>
              </a:path>
              <a:path w="2205990" h="2205990">
                <a:moveTo>
                  <a:pt x="681990" y="681990"/>
                </a:moveTo>
                <a:lnTo>
                  <a:pt x="643890" y="681990"/>
                </a:lnTo>
                <a:lnTo>
                  <a:pt x="646430" y="684530"/>
                </a:lnTo>
                <a:lnTo>
                  <a:pt x="684530" y="684530"/>
                </a:lnTo>
                <a:lnTo>
                  <a:pt x="681990" y="681990"/>
                </a:lnTo>
                <a:close/>
              </a:path>
              <a:path w="2205990" h="2205990">
                <a:moveTo>
                  <a:pt x="684530" y="684530"/>
                </a:moveTo>
                <a:lnTo>
                  <a:pt x="646430" y="684530"/>
                </a:lnTo>
                <a:lnTo>
                  <a:pt x="652780" y="690880"/>
                </a:lnTo>
                <a:lnTo>
                  <a:pt x="690880" y="690880"/>
                </a:lnTo>
                <a:lnTo>
                  <a:pt x="684530" y="684530"/>
                </a:lnTo>
                <a:close/>
              </a:path>
              <a:path w="2205990" h="2205990">
                <a:moveTo>
                  <a:pt x="690880" y="690880"/>
                </a:moveTo>
                <a:lnTo>
                  <a:pt x="652780" y="690880"/>
                </a:lnTo>
                <a:lnTo>
                  <a:pt x="669290" y="707390"/>
                </a:lnTo>
                <a:lnTo>
                  <a:pt x="707390" y="707390"/>
                </a:lnTo>
                <a:lnTo>
                  <a:pt x="690880" y="690880"/>
                </a:lnTo>
                <a:close/>
              </a:path>
              <a:path w="2205990" h="2205990">
                <a:moveTo>
                  <a:pt x="707390" y="707390"/>
                </a:moveTo>
                <a:lnTo>
                  <a:pt x="669290" y="707390"/>
                </a:lnTo>
                <a:lnTo>
                  <a:pt x="678180" y="716280"/>
                </a:lnTo>
                <a:lnTo>
                  <a:pt x="716280" y="716280"/>
                </a:lnTo>
                <a:lnTo>
                  <a:pt x="707390" y="707390"/>
                </a:lnTo>
                <a:close/>
              </a:path>
              <a:path w="2205990" h="2205990">
                <a:moveTo>
                  <a:pt x="716280" y="716280"/>
                </a:moveTo>
                <a:lnTo>
                  <a:pt x="678180" y="716280"/>
                </a:lnTo>
                <a:lnTo>
                  <a:pt x="694690" y="732790"/>
                </a:lnTo>
                <a:lnTo>
                  <a:pt x="732790" y="732790"/>
                </a:lnTo>
                <a:lnTo>
                  <a:pt x="716280" y="716280"/>
                </a:lnTo>
                <a:close/>
              </a:path>
              <a:path w="2205990" h="2205990">
                <a:moveTo>
                  <a:pt x="732790" y="732790"/>
                </a:moveTo>
                <a:lnTo>
                  <a:pt x="694690" y="732790"/>
                </a:lnTo>
                <a:lnTo>
                  <a:pt x="697230" y="735330"/>
                </a:lnTo>
                <a:lnTo>
                  <a:pt x="735330" y="735330"/>
                </a:lnTo>
                <a:lnTo>
                  <a:pt x="732790" y="732790"/>
                </a:lnTo>
                <a:close/>
              </a:path>
              <a:path w="2205990" h="2205990">
                <a:moveTo>
                  <a:pt x="735330" y="735330"/>
                </a:moveTo>
                <a:lnTo>
                  <a:pt x="697230" y="735330"/>
                </a:lnTo>
                <a:lnTo>
                  <a:pt x="709930" y="748030"/>
                </a:lnTo>
                <a:lnTo>
                  <a:pt x="748030" y="748030"/>
                </a:lnTo>
                <a:lnTo>
                  <a:pt x="735330" y="735330"/>
                </a:lnTo>
                <a:close/>
              </a:path>
              <a:path w="2205990" h="2205990">
                <a:moveTo>
                  <a:pt x="748030" y="748030"/>
                </a:moveTo>
                <a:lnTo>
                  <a:pt x="709930" y="748030"/>
                </a:lnTo>
                <a:lnTo>
                  <a:pt x="716279" y="754380"/>
                </a:lnTo>
                <a:lnTo>
                  <a:pt x="754380" y="754380"/>
                </a:lnTo>
                <a:lnTo>
                  <a:pt x="748030" y="748030"/>
                </a:lnTo>
                <a:close/>
              </a:path>
              <a:path w="2205990" h="2205990">
                <a:moveTo>
                  <a:pt x="754380" y="754380"/>
                </a:moveTo>
                <a:lnTo>
                  <a:pt x="716280" y="754380"/>
                </a:lnTo>
                <a:lnTo>
                  <a:pt x="720090" y="758190"/>
                </a:lnTo>
                <a:lnTo>
                  <a:pt x="758190" y="758190"/>
                </a:lnTo>
                <a:lnTo>
                  <a:pt x="754380" y="754380"/>
                </a:lnTo>
                <a:close/>
              </a:path>
              <a:path w="2205990" h="2205990">
                <a:moveTo>
                  <a:pt x="758190" y="758190"/>
                </a:moveTo>
                <a:lnTo>
                  <a:pt x="720090" y="758190"/>
                </a:lnTo>
                <a:lnTo>
                  <a:pt x="732790" y="770890"/>
                </a:lnTo>
                <a:lnTo>
                  <a:pt x="770890" y="770890"/>
                </a:lnTo>
                <a:lnTo>
                  <a:pt x="758190" y="758190"/>
                </a:lnTo>
                <a:close/>
              </a:path>
              <a:path w="2205990" h="2205990">
                <a:moveTo>
                  <a:pt x="770890" y="770890"/>
                </a:moveTo>
                <a:lnTo>
                  <a:pt x="732790" y="770890"/>
                </a:lnTo>
                <a:lnTo>
                  <a:pt x="735330" y="773430"/>
                </a:lnTo>
                <a:lnTo>
                  <a:pt x="773430" y="773430"/>
                </a:lnTo>
                <a:lnTo>
                  <a:pt x="770890" y="770890"/>
                </a:lnTo>
                <a:close/>
              </a:path>
              <a:path w="2205990" h="2205990">
                <a:moveTo>
                  <a:pt x="773430" y="773430"/>
                </a:moveTo>
                <a:lnTo>
                  <a:pt x="735330" y="773430"/>
                </a:lnTo>
                <a:lnTo>
                  <a:pt x="741680" y="779780"/>
                </a:lnTo>
                <a:lnTo>
                  <a:pt x="779780" y="779780"/>
                </a:lnTo>
                <a:lnTo>
                  <a:pt x="773430" y="773430"/>
                </a:lnTo>
                <a:close/>
              </a:path>
              <a:path w="2205990" h="2205990">
                <a:moveTo>
                  <a:pt x="779780" y="779780"/>
                </a:moveTo>
                <a:lnTo>
                  <a:pt x="741680" y="779780"/>
                </a:lnTo>
                <a:lnTo>
                  <a:pt x="751840" y="789940"/>
                </a:lnTo>
                <a:lnTo>
                  <a:pt x="789940" y="789940"/>
                </a:lnTo>
                <a:lnTo>
                  <a:pt x="779780" y="779780"/>
                </a:lnTo>
                <a:close/>
              </a:path>
              <a:path w="2205990" h="2205990">
                <a:moveTo>
                  <a:pt x="789940" y="789940"/>
                </a:moveTo>
                <a:lnTo>
                  <a:pt x="751840" y="789940"/>
                </a:lnTo>
                <a:lnTo>
                  <a:pt x="758190" y="796290"/>
                </a:lnTo>
                <a:lnTo>
                  <a:pt x="796290" y="796290"/>
                </a:lnTo>
                <a:lnTo>
                  <a:pt x="789940" y="789940"/>
                </a:lnTo>
                <a:close/>
              </a:path>
              <a:path w="2205990" h="2205990">
                <a:moveTo>
                  <a:pt x="796290" y="796290"/>
                </a:moveTo>
                <a:lnTo>
                  <a:pt x="758190" y="796290"/>
                </a:lnTo>
                <a:lnTo>
                  <a:pt x="764540" y="802640"/>
                </a:lnTo>
                <a:lnTo>
                  <a:pt x="802640" y="802640"/>
                </a:lnTo>
                <a:lnTo>
                  <a:pt x="796290" y="796290"/>
                </a:lnTo>
                <a:close/>
              </a:path>
              <a:path w="2205990" h="2205990">
                <a:moveTo>
                  <a:pt x="802640" y="802640"/>
                </a:moveTo>
                <a:lnTo>
                  <a:pt x="764540" y="802640"/>
                </a:lnTo>
                <a:lnTo>
                  <a:pt x="767080" y="805180"/>
                </a:lnTo>
                <a:lnTo>
                  <a:pt x="805180" y="805180"/>
                </a:lnTo>
                <a:lnTo>
                  <a:pt x="802640" y="802640"/>
                </a:lnTo>
                <a:close/>
              </a:path>
              <a:path w="2205990" h="2205990">
                <a:moveTo>
                  <a:pt x="805180" y="805180"/>
                </a:moveTo>
                <a:lnTo>
                  <a:pt x="767080" y="805180"/>
                </a:lnTo>
                <a:lnTo>
                  <a:pt x="773430" y="811530"/>
                </a:lnTo>
                <a:lnTo>
                  <a:pt x="811530" y="811530"/>
                </a:lnTo>
                <a:lnTo>
                  <a:pt x="805180" y="805180"/>
                </a:lnTo>
                <a:close/>
              </a:path>
              <a:path w="2205990" h="2205990">
                <a:moveTo>
                  <a:pt x="811530" y="811530"/>
                </a:moveTo>
                <a:lnTo>
                  <a:pt x="773430" y="811530"/>
                </a:lnTo>
                <a:lnTo>
                  <a:pt x="808990" y="847090"/>
                </a:lnTo>
                <a:lnTo>
                  <a:pt x="847090" y="847090"/>
                </a:lnTo>
                <a:lnTo>
                  <a:pt x="811530" y="811530"/>
                </a:lnTo>
                <a:close/>
              </a:path>
              <a:path w="2205990" h="2205990">
                <a:moveTo>
                  <a:pt x="847090" y="847090"/>
                </a:moveTo>
                <a:lnTo>
                  <a:pt x="808990" y="847090"/>
                </a:lnTo>
                <a:lnTo>
                  <a:pt x="811530" y="849630"/>
                </a:lnTo>
                <a:lnTo>
                  <a:pt x="849630" y="849630"/>
                </a:lnTo>
                <a:lnTo>
                  <a:pt x="847090" y="847090"/>
                </a:lnTo>
                <a:close/>
              </a:path>
              <a:path w="2205990" h="2205990">
                <a:moveTo>
                  <a:pt x="849630" y="849630"/>
                </a:moveTo>
                <a:lnTo>
                  <a:pt x="811530" y="849630"/>
                </a:lnTo>
                <a:lnTo>
                  <a:pt x="817880" y="855979"/>
                </a:lnTo>
                <a:lnTo>
                  <a:pt x="855980" y="855979"/>
                </a:lnTo>
                <a:lnTo>
                  <a:pt x="849630" y="849630"/>
                </a:lnTo>
                <a:close/>
              </a:path>
              <a:path w="2205990" h="2205990">
                <a:moveTo>
                  <a:pt x="855980" y="855980"/>
                </a:moveTo>
                <a:lnTo>
                  <a:pt x="817880" y="855980"/>
                </a:lnTo>
                <a:lnTo>
                  <a:pt x="821690" y="859790"/>
                </a:lnTo>
                <a:lnTo>
                  <a:pt x="859790" y="859790"/>
                </a:lnTo>
                <a:lnTo>
                  <a:pt x="855980" y="855980"/>
                </a:lnTo>
                <a:close/>
              </a:path>
              <a:path w="2205990" h="2205990">
                <a:moveTo>
                  <a:pt x="859790" y="859790"/>
                </a:moveTo>
                <a:lnTo>
                  <a:pt x="821690" y="859790"/>
                </a:lnTo>
                <a:lnTo>
                  <a:pt x="824230" y="862330"/>
                </a:lnTo>
                <a:lnTo>
                  <a:pt x="862330" y="862330"/>
                </a:lnTo>
                <a:lnTo>
                  <a:pt x="859790" y="859790"/>
                </a:lnTo>
                <a:close/>
              </a:path>
              <a:path w="2205990" h="2205990">
                <a:moveTo>
                  <a:pt x="862330" y="862330"/>
                </a:moveTo>
                <a:lnTo>
                  <a:pt x="824230" y="862330"/>
                </a:lnTo>
                <a:lnTo>
                  <a:pt x="836930" y="875030"/>
                </a:lnTo>
                <a:lnTo>
                  <a:pt x="875030" y="875030"/>
                </a:lnTo>
                <a:lnTo>
                  <a:pt x="862330" y="862330"/>
                </a:lnTo>
                <a:close/>
              </a:path>
              <a:path w="2205990" h="2205990">
                <a:moveTo>
                  <a:pt x="875030" y="875030"/>
                </a:moveTo>
                <a:lnTo>
                  <a:pt x="836930" y="875030"/>
                </a:lnTo>
                <a:lnTo>
                  <a:pt x="843280" y="881380"/>
                </a:lnTo>
                <a:lnTo>
                  <a:pt x="881380" y="881380"/>
                </a:lnTo>
                <a:lnTo>
                  <a:pt x="875030" y="875030"/>
                </a:lnTo>
                <a:close/>
              </a:path>
              <a:path w="2205990" h="2205990">
                <a:moveTo>
                  <a:pt x="881380" y="881380"/>
                </a:moveTo>
                <a:lnTo>
                  <a:pt x="843280" y="881380"/>
                </a:lnTo>
                <a:lnTo>
                  <a:pt x="910590" y="948690"/>
                </a:lnTo>
                <a:lnTo>
                  <a:pt x="948690" y="948690"/>
                </a:lnTo>
                <a:lnTo>
                  <a:pt x="881380" y="881380"/>
                </a:lnTo>
                <a:close/>
              </a:path>
              <a:path w="2205990" h="2205990">
                <a:moveTo>
                  <a:pt x="948690" y="948690"/>
                </a:moveTo>
                <a:lnTo>
                  <a:pt x="910590" y="948690"/>
                </a:lnTo>
                <a:lnTo>
                  <a:pt x="989330" y="1027430"/>
                </a:lnTo>
                <a:lnTo>
                  <a:pt x="1027430" y="1027430"/>
                </a:lnTo>
                <a:lnTo>
                  <a:pt x="948690" y="948690"/>
                </a:lnTo>
                <a:close/>
              </a:path>
              <a:path w="2205990" h="2205990">
                <a:moveTo>
                  <a:pt x="1027430" y="1027430"/>
                </a:moveTo>
                <a:lnTo>
                  <a:pt x="989330" y="1027430"/>
                </a:lnTo>
                <a:lnTo>
                  <a:pt x="1005840" y="1043940"/>
                </a:lnTo>
                <a:lnTo>
                  <a:pt x="1043940" y="1043940"/>
                </a:lnTo>
                <a:lnTo>
                  <a:pt x="1027430" y="1027430"/>
                </a:lnTo>
                <a:close/>
              </a:path>
              <a:path w="2205990" h="2205990">
                <a:moveTo>
                  <a:pt x="1043940" y="1043940"/>
                </a:moveTo>
                <a:lnTo>
                  <a:pt x="1005840" y="1043940"/>
                </a:lnTo>
                <a:lnTo>
                  <a:pt x="1008380" y="1046480"/>
                </a:lnTo>
                <a:lnTo>
                  <a:pt x="1046480" y="1046480"/>
                </a:lnTo>
                <a:lnTo>
                  <a:pt x="1043940" y="1043940"/>
                </a:lnTo>
                <a:close/>
              </a:path>
              <a:path w="2205990" h="2205990">
                <a:moveTo>
                  <a:pt x="1046480" y="1046480"/>
                </a:moveTo>
                <a:lnTo>
                  <a:pt x="1008380" y="1046480"/>
                </a:lnTo>
                <a:lnTo>
                  <a:pt x="1062990" y="1101090"/>
                </a:lnTo>
                <a:lnTo>
                  <a:pt x="1101090" y="1101090"/>
                </a:lnTo>
                <a:lnTo>
                  <a:pt x="1046480" y="1046480"/>
                </a:lnTo>
                <a:close/>
              </a:path>
              <a:path w="2205990" h="2205990">
                <a:moveTo>
                  <a:pt x="1101090" y="1101090"/>
                </a:moveTo>
                <a:lnTo>
                  <a:pt x="1062990" y="1101090"/>
                </a:lnTo>
                <a:lnTo>
                  <a:pt x="1082040" y="1120140"/>
                </a:lnTo>
                <a:lnTo>
                  <a:pt x="1120140" y="1120140"/>
                </a:lnTo>
                <a:lnTo>
                  <a:pt x="1101090" y="1101090"/>
                </a:lnTo>
                <a:close/>
              </a:path>
              <a:path w="2205990" h="2205990">
                <a:moveTo>
                  <a:pt x="1120140" y="1120140"/>
                </a:moveTo>
                <a:lnTo>
                  <a:pt x="1082040" y="1120140"/>
                </a:lnTo>
                <a:lnTo>
                  <a:pt x="1094740" y="1132840"/>
                </a:lnTo>
                <a:lnTo>
                  <a:pt x="1132840" y="1132840"/>
                </a:lnTo>
                <a:lnTo>
                  <a:pt x="1120140" y="1120140"/>
                </a:lnTo>
                <a:close/>
              </a:path>
              <a:path w="2205990" h="2205990">
                <a:moveTo>
                  <a:pt x="1132840" y="1132840"/>
                </a:moveTo>
                <a:lnTo>
                  <a:pt x="1094740" y="1132840"/>
                </a:lnTo>
                <a:lnTo>
                  <a:pt x="1113790" y="1151890"/>
                </a:lnTo>
                <a:lnTo>
                  <a:pt x="1151890" y="1151890"/>
                </a:lnTo>
                <a:lnTo>
                  <a:pt x="1132840" y="1132840"/>
                </a:lnTo>
                <a:close/>
              </a:path>
              <a:path w="2205990" h="2205990">
                <a:moveTo>
                  <a:pt x="1151890" y="1151890"/>
                </a:moveTo>
                <a:lnTo>
                  <a:pt x="1113790" y="1151890"/>
                </a:lnTo>
                <a:lnTo>
                  <a:pt x="1126490" y="1164590"/>
                </a:lnTo>
                <a:lnTo>
                  <a:pt x="1164590" y="1164590"/>
                </a:lnTo>
                <a:lnTo>
                  <a:pt x="1151890" y="1151890"/>
                </a:lnTo>
                <a:close/>
              </a:path>
              <a:path w="2205990" h="2205990">
                <a:moveTo>
                  <a:pt x="1164590" y="1164590"/>
                </a:moveTo>
                <a:lnTo>
                  <a:pt x="1126490" y="1164590"/>
                </a:lnTo>
                <a:lnTo>
                  <a:pt x="1158240" y="1196340"/>
                </a:lnTo>
                <a:lnTo>
                  <a:pt x="1196340" y="1196340"/>
                </a:lnTo>
                <a:lnTo>
                  <a:pt x="1164590" y="1164590"/>
                </a:lnTo>
                <a:close/>
              </a:path>
              <a:path w="2205990" h="2205990">
                <a:moveTo>
                  <a:pt x="1196340" y="1196340"/>
                </a:moveTo>
                <a:lnTo>
                  <a:pt x="1158240" y="1196340"/>
                </a:lnTo>
                <a:lnTo>
                  <a:pt x="1173480" y="1211580"/>
                </a:lnTo>
                <a:lnTo>
                  <a:pt x="1211580" y="1211580"/>
                </a:lnTo>
                <a:lnTo>
                  <a:pt x="1196340" y="1196340"/>
                </a:lnTo>
                <a:close/>
              </a:path>
              <a:path w="2205990" h="2205990">
                <a:moveTo>
                  <a:pt x="1211580" y="1211580"/>
                </a:moveTo>
                <a:lnTo>
                  <a:pt x="1173480" y="1211580"/>
                </a:lnTo>
                <a:lnTo>
                  <a:pt x="1221740" y="1259840"/>
                </a:lnTo>
                <a:lnTo>
                  <a:pt x="1259840" y="1259840"/>
                </a:lnTo>
                <a:lnTo>
                  <a:pt x="1211580" y="1211580"/>
                </a:lnTo>
                <a:close/>
              </a:path>
              <a:path w="2205990" h="2205990">
                <a:moveTo>
                  <a:pt x="1259840" y="1259840"/>
                </a:moveTo>
                <a:lnTo>
                  <a:pt x="1221740" y="1259840"/>
                </a:lnTo>
                <a:lnTo>
                  <a:pt x="1240790" y="1278890"/>
                </a:lnTo>
                <a:lnTo>
                  <a:pt x="1278890" y="1278890"/>
                </a:lnTo>
                <a:lnTo>
                  <a:pt x="1259840" y="1259840"/>
                </a:lnTo>
                <a:close/>
              </a:path>
              <a:path w="2205990" h="2205990">
                <a:moveTo>
                  <a:pt x="1278890" y="1278890"/>
                </a:moveTo>
                <a:lnTo>
                  <a:pt x="1240790" y="1278890"/>
                </a:lnTo>
                <a:lnTo>
                  <a:pt x="1272540" y="1310640"/>
                </a:lnTo>
                <a:lnTo>
                  <a:pt x="1310640" y="1310640"/>
                </a:lnTo>
                <a:lnTo>
                  <a:pt x="1278890" y="1278890"/>
                </a:lnTo>
                <a:close/>
              </a:path>
              <a:path w="2205990" h="2205990">
                <a:moveTo>
                  <a:pt x="1310640" y="1310640"/>
                </a:moveTo>
                <a:lnTo>
                  <a:pt x="1272540" y="1310640"/>
                </a:lnTo>
                <a:lnTo>
                  <a:pt x="1285240" y="1323340"/>
                </a:lnTo>
                <a:lnTo>
                  <a:pt x="1323340" y="1323340"/>
                </a:lnTo>
                <a:lnTo>
                  <a:pt x="1310640" y="1310640"/>
                </a:lnTo>
                <a:close/>
              </a:path>
              <a:path w="2205990" h="2205990">
                <a:moveTo>
                  <a:pt x="1323340" y="1323340"/>
                </a:moveTo>
                <a:lnTo>
                  <a:pt x="1285240" y="1323340"/>
                </a:lnTo>
                <a:lnTo>
                  <a:pt x="1287780" y="1325880"/>
                </a:lnTo>
                <a:lnTo>
                  <a:pt x="1325880" y="1325880"/>
                </a:lnTo>
                <a:lnTo>
                  <a:pt x="1323340" y="1323340"/>
                </a:lnTo>
                <a:close/>
              </a:path>
              <a:path w="2205990" h="2205990">
                <a:moveTo>
                  <a:pt x="1325880" y="1325880"/>
                </a:moveTo>
                <a:lnTo>
                  <a:pt x="1287780" y="1325880"/>
                </a:lnTo>
                <a:lnTo>
                  <a:pt x="1291590" y="1329690"/>
                </a:lnTo>
                <a:lnTo>
                  <a:pt x="1329690" y="1329690"/>
                </a:lnTo>
                <a:lnTo>
                  <a:pt x="1325880" y="1325880"/>
                </a:lnTo>
                <a:close/>
              </a:path>
              <a:path w="2205990" h="2205990">
                <a:moveTo>
                  <a:pt x="1329690" y="1329690"/>
                </a:moveTo>
                <a:lnTo>
                  <a:pt x="1291590" y="1329690"/>
                </a:lnTo>
                <a:lnTo>
                  <a:pt x="1313180" y="1351280"/>
                </a:lnTo>
                <a:lnTo>
                  <a:pt x="1351280" y="1351280"/>
                </a:lnTo>
                <a:lnTo>
                  <a:pt x="1329690" y="1329690"/>
                </a:lnTo>
                <a:close/>
              </a:path>
              <a:path w="2205990" h="2205990">
                <a:moveTo>
                  <a:pt x="1351280" y="1351280"/>
                </a:moveTo>
                <a:lnTo>
                  <a:pt x="1313180" y="1351280"/>
                </a:lnTo>
                <a:lnTo>
                  <a:pt x="1325880" y="1363980"/>
                </a:lnTo>
                <a:lnTo>
                  <a:pt x="1363980" y="1363980"/>
                </a:lnTo>
                <a:lnTo>
                  <a:pt x="1351280" y="1351280"/>
                </a:lnTo>
                <a:close/>
              </a:path>
              <a:path w="2205990" h="2205990">
                <a:moveTo>
                  <a:pt x="1363980" y="1363980"/>
                </a:moveTo>
                <a:lnTo>
                  <a:pt x="1325880" y="1363980"/>
                </a:lnTo>
                <a:lnTo>
                  <a:pt x="1338580" y="1376680"/>
                </a:lnTo>
                <a:lnTo>
                  <a:pt x="1376680" y="1376680"/>
                </a:lnTo>
                <a:lnTo>
                  <a:pt x="1363980" y="1363980"/>
                </a:lnTo>
                <a:close/>
              </a:path>
              <a:path w="2205990" h="2205990">
                <a:moveTo>
                  <a:pt x="1376680" y="1376680"/>
                </a:moveTo>
                <a:lnTo>
                  <a:pt x="1338580" y="1376680"/>
                </a:lnTo>
                <a:lnTo>
                  <a:pt x="1342390" y="1380490"/>
                </a:lnTo>
                <a:lnTo>
                  <a:pt x="1380490" y="1380490"/>
                </a:lnTo>
                <a:lnTo>
                  <a:pt x="1376680" y="1376680"/>
                </a:lnTo>
                <a:close/>
              </a:path>
              <a:path w="2205990" h="2205990">
                <a:moveTo>
                  <a:pt x="1380490" y="1380490"/>
                </a:moveTo>
                <a:lnTo>
                  <a:pt x="1342390" y="1380490"/>
                </a:lnTo>
                <a:lnTo>
                  <a:pt x="1344930" y="1383030"/>
                </a:lnTo>
                <a:lnTo>
                  <a:pt x="1383030" y="1383030"/>
                </a:lnTo>
                <a:lnTo>
                  <a:pt x="1380490" y="1380490"/>
                </a:lnTo>
                <a:close/>
              </a:path>
              <a:path w="2205990" h="2205990">
                <a:moveTo>
                  <a:pt x="1383030" y="1383030"/>
                </a:moveTo>
                <a:lnTo>
                  <a:pt x="1344930" y="1383030"/>
                </a:lnTo>
                <a:lnTo>
                  <a:pt x="1357630" y="1395730"/>
                </a:lnTo>
                <a:lnTo>
                  <a:pt x="1395730" y="1395730"/>
                </a:lnTo>
                <a:lnTo>
                  <a:pt x="1383030" y="1383030"/>
                </a:lnTo>
                <a:close/>
              </a:path>
              <a:path w="2205990" h="2205990">
                <a:moveTo>
                  <a:pt x="2006600" y="2006600"/>
                </a:moveTo>
                <a:lnTo>
                  <a:pt x="1968500" y="2006600"/>
                </a:lnTo>
                <a:lnTo>
                  <a:pt x="2048510" y="2086610"/>
                </a:lnTo>
                <a:lnTo>
                  <a:pt x="2086610" y="2086610"/>
                </a:lnTo>
                <a:lnTo>
                  <a:pt x="2006600" y="2006600"/>
                </a:lnTo>
                <a:close/>
              </a:path>
              <a:path w="2205990" h="2205990">
                <a:moveTo>
                  <a:pt x="2004060" y="2004060"/>
                </a:moveTo>
                <a:lnTo>
                  <a:pt x="1965960" y="2004060"/>
                </a:lnTo>
                <a:lnTo>
                  <a:pt x="1967230" y="2005330"/>
                </a:lnTo>
                <a:lnTo>
                  <a:pt x="2005330" y="2005330"/>
                </a:lnTo>
                <a:lnTo>
                  <a:pt x="2004060" y="2004060"/>
                </a:lnTo>
                <a:close/>
              </a:path>
              <a:path w="2205990" h="2205990">
                <a:moveTo>
                  <a:pt x="2000250" y="2000250"/>
                </a:moveTo>
                <a:lnTo>
                  <a:pt x="1962150" y="2000250"/>
                </a:lnTo>
                <a:lnTo>
                  <a:pt x="1964690" y="2002790"/>
                </a:lnTo>
                <a:lnTo>
                  <a:pt x="2002790" y="2002790"/>
                </a:lnTo>
                <a:lnTo>
                  <a:pt x="2000250" y="2000250"/>
                </a:lnTo>
                <a:close/>
              </a:path>
              <a:path w="2205990" h="2205990">
                <a:moveTo>
                  <a:pt x="1997710" y="1997710"/>
                </a:moveTo>
                <a:lnTo>
                  <a:pt x="1959610" y="1997710"/>
                </a:lnTo>
                <a:lnTo>
                  <a:pt x="1960880" y="1998980"/>
                </a:lnTo>
                <a:lnTo>
                  <a:pt x="1998980" y="1998980"/>
                </a:lnTo>
                <a:lnTo>
                  <a:pt x="1997710" y="1997710"/>
                </a:lnTo>
                <a:close/>
              </a:path>
              <a:path w="2205990" h="2205990">
                <a:moveTo>
                  <a:pt x="1993900" y="1993900"/>
                </a:moveTo>
                <a:lnTo>
                  <a:pt x="1955800" y="1993900"/>
                </a:lnTo>
                <a:lnTo>
                  <a:pt x="1958340" y="1996440"/>
                </a:lnTo>
                <a:lnTo>
                  <a:pt x="1996440" y="1996440"/>
                </a:lnTo>
                <a:lnTo>
                  <a:pt x="1993900" y="1993900"/>
                </a:lnTo>
                <a:close/>
              </a:path>
              <a:path w="2205990" h="2205990">
                <a:moveTo>
                  <a:pt x="1991360" y="1991360"/>
                </a:moveTo>
                <a:lnTo>
                  <a:pt x="1953260" y="1991360"/>
                </a:lnTo>
                <a:lnTo>
                  <a:pt x="1954530" y="1992630"/>
                </a:lnTo>
                <a:lnTo>
                  <a:pt x="1992630" y="1992630"/>
                </a:lnTo>
                <a:lnTo>
                  <a:pt x="1991360" y="1991360"/>
                </a:lnTo>
                <a:close/>
              </a:path>
              <a:path w="2205990" h="2205990">
                <a:moveTo>
                  <a:pt x="1987550" y="1987550"/>
                </a:moveTo>
                <a:lnTo>
                  <a:pt x="1949450" y="1987550"/>
                </a:lnTo>
                <a:lnTo>
                  <a:pt x="1951990" y="1990090"/>
                </a:lnTo>
                <a:lnTo>
                  <a:pt x="1990090" y="1990090"/>
                </a:lnTo>
                <a:lnTo>
                  <a:pt x="1987550" y="1987550"/>
                </a:lnTo>
                <a:close/>
              </a:path>
              <a:path w="2205990" h="2205990">
                <a:moveTo>
                  <a:pt x="1985010" y="1985010"/>
                </a:moveTo>
                <a:lnTo>
                  <a:pt x="1946910" y="1985010"/>
                </a:lnTo>
                <a:lnTo>
                  <a:pt x="1948180" y="1986280"/>
                </a:lnTo>
                <a:lnTo>
                  <a:pt x="1986280" y="1986280"/>
                </a:lnTo>
                <a:lnTo>
                  <a:pt x="1985010" y="1985010"/>
                </a:lnTo>
                <a:close/>
              </a:path>
              <a:path w="2205990" h="2205990">
                <a:moveTo>
                  <a:pt x="1981200" y="1981200"/>
                </a:moveTo>
                <a:lnTo>
                  <a:pt x="1943100" y="1981200"/>
                </a:lnTo>
                <a:lnTo>
                  <a:pt x="1945640" y="1983740"/>
                </a:lnTo>
                <a:lnTo>
                  <a:pt x="1983740" y="1983740"/>
                </a:lnTo>
                <a:lnTo>
                  <a:pt x="1981200" y="1981200"/>
                </a:lnTo>
                <a:close/>
              </a:path>
              <a:path w="2205990" h="2205990">
                <a:moveTo>
                  <a:pt x="1978660" y="1978660"/>
                </a:moveTo>
                <a:lnTo>
                  <a:pt x="1940560" y="1978660"/>
                </a:lnTo>
                <a:lnTo>
                  <a:pt x="1941830" y="1979930"/>
                </a:lnTo>
                <a:lnTo>
                  <a:pt x="1979930" y="1979930"/>
                </a:lnTo>
                <a:lnTo>
                  <a:pt x="1978660" y="1978660"/>
                </a:lnTo>
                <a:close/>
              </a:path>
              <a:path w="2205990" h="2205990">
                <a:moveTo>
                  <a:pt x="1974850" y="1974850"/>
                </a:moveTo>
                <a:lnTo>
                  <a:pt x="1936750" y="1974850"/>
                </a:lnTo>
                <a:lnTo>
                  <a:pt x="1939290" y="1977390"/>
                </a:lnTo>
                <a:lnTo>
                  <a:pt x="1977390" y="1977390"/>
                </a:lnTo>
                <a:lnTo>
                  <a:pt x="1974850" y="1974850"/>
                </a:lnTo>
                <a:close/>
              </a:path>
              <a:path w="2205990" h="2205990">
                <a:moveTo>
                  <a:pt x="1972310" y="1972310"/>
                </a:moveTo>
                <a:lnTo>
                  <a:pt x="1934210" y="1972310"/>
                </a:lnTo>
                <a:lnTo>
                  <a:pt x="1935480" y="1973580"/>
                </a:lnTo>
                <a:lnTo>
                  <a:pt x="1973580" y="1973580"/>
                </a:lnTo>
                <a:lnTo>
                  <a:pt x="1972310" y="1972310"/>
                </a:lnTo>
                <a:close/>
              </a:path>
              <a:path w="2205990" h="2205990">
                <a:moveTo>
                  <a:pt x="1968500" y="1968500"/>
                </a:moveTo>
                <a:lnTo>
                  <a:pt x="1930400" y="1968500"/>
                </a:lnTo>
                <a:lnTo>
                  <a:pt x="1932940" y="1971040"/>
                </a:lnTo>
                <a:lnTo>
                  <a:pt x="1971040" y="1971040"/>
                </a:lnTo>
                <a:lnTo>
                  <a:pt x="1968500" y="1968500"/>
                </a:lnTo>
                <a:close/>
              </a:path>
              <a:path w="2205990" h="2205990">
                <a:moveTo>
                  <a:pt x="1965960" y="1965960"/>
                </a:moveTo>
                <a:lnTo>
                  <a:pt x="1927860" y="1965960"/>
                </a:lnTo>
                <a:lnTo>
                  <a:pt x="1929130" y="1967230"/>
                </a:lnTo>
                <a:lnTo>
                  <a:pt x="1967230" y="1967230"/>
                </a:lnTo>
                <a:lnTo>
                  <a:pt x="1965960" y="1965960"/>
                </a:lnTo>
                <a:close/>
              </a:path>
              <a:path w="2205990" h="2205990">
                <a:moveTo>
                  <a:pt x="1962150" y="1962150"/>
                </a:moveTo>
                <a:lnTo>
                  <a:pt x="1924050" y="1962150"/>
                </a:lnTo>
                <a:lnTo>
                  <a:pt x="1926590" y="1964690"/>
                </a:lnTo>
                <a:lnTo>
                  <a:pt x="1964690" y="1964690"/>
                </a:lnTo>
                <a:lnTo>
                  <a:pt x="1962150" y="1962150"/>
                </a:lnTo>
                <a:close/>
              </a:path>
              <a:path w="2205990" h="2205990">
                <a:moveTo>
                  <a:pt x="1959610" y="1959610"/>
                </a:moveTo>
                <a:lnTo>
                  <a:pt x="1921510" y="1959610"/>
                </a:lnTo>
                <a:lnTo>
                  <a:pt x="1922780" y="1960880"/>
                </a:lnTo>
                <a:lnTo>
                  <a:pt x="1960880" y="1960880"/>
                </a:lnTo>
                <a:lnTo>
                  <a:pt x="1959610" y="1959610"/>
                </a:lnTo>
                <a:close/>
              </a:path>
              <a:path w="2205990" h="2205990">
                <a:moveTo>
                  <a:pt x="1955800" y="1955800"/>
                </a:moveTo>
                <a:lnTo>
                  <a:pt x="1917700" y="1955800"/>
                </a:lnTo>
                <a:lnTo>
                  <a:pt x="1920240" y="1958340"/>
                </a:lnTo>
                <a:lnTo>
                  <a:pt x="1958340" y="1958340"/>
                </a:lnTo>
                <a:lnTo>
                  <a:pt x="1955800" y="1955800"/>
                </a:lnTo>
                <a:close/>
              </a:path>
              <a:path w="2205990" h="2205990">
                <a:moveTo>
                  <a:pt x="1953260" y="1953260"/>
                </a:moveTo>
                <a:lnTo>
                  <a:pt x="1915160" y="1953260"/>
                </a:lnTo>
                <a:lnTo>
                  <a:pt x="1916430" y="1954530"/>
                </a:lnTo>
                <a:lnTo>
                  <a:pt x="1954530" y="1954530"/>
                </a:lnTo>
                <a:lnTo>
                  <a:pt x="1953260" y="1953260"/>
                </a:lnTo>
                <a:close/>
              </a:path>
              <a:path w="2205990" h="2205990">
                <a:moveTo>
                  <a:pt x="1949450" y="1949450"/>
                </a:moveTo>
                <a:lnTo>
                  <a:pt x="1911350" y="1949450"/>
                </a:lnTo>
                <a:lnTo>
                  <a:pt x="1913890" y="1951990"/>
                </a:lnTo>
                <a:lnTo>
                  <a:pt x="1951990" y="1951990"/>
                </a:lnTo>
                <a:lnTo>
                  <a:pt x="1949450" y="1949450"/>
                </a:lnTo>
                <a:close/>
              </a:path>
              <a:path w="2205990" h="2205990">
                <a:moveTo>
                  <a:pt x="1946910" y="1946910"/>
                </a:moveTo>
                <a:lnTo>
                  <a:pt x="1908810" y="1946910"/>
                </a:lnTo>
                <a:lnTo>
                  <a:pt x="1910080" y="1948180"/>
                </a:lnTo>
                <a:lnTo>
                  <a:pt x="1948180" y="1948180"/>
                </a:lnTo>
                <a:lnTo>
                  <a:pt x="1946910" y="1946910"/>
                </a:lnTo>
                <a:close/>
              </a:path>
              <a:path w="2205990" h="2205990">
                <a:moveTo>
                  <a:pt x="1943100" y="1943100"/>
                </a:moveTo>
                <a:lnTo>
                  <a:pt x="1905000" y="1943100"/>
                </a:lnTo>
                <a:lnTo>
                  <a:pt x="1907540" y="1945640"/>
                </a:lnTo>
                <a:lnTo>
                  <a:pt x="1945640" y="1945640"/>
                </a:lnTo>
                <a:lnTo>
                  <a:pt x="1943100" y="1943100"/>
                </a:lnTo>
                <a:close/>
              </a:path>
              <a:path w="2205990" h="2205990">
                <a:moveTo>
                  <a:pt x="1940560" y="1940560"/>
                </a:moveTo>
                <a:lnTo>
                  <a:pt x="1902460" y="1940560"/>
                </a:lnTo>
                <a:lnTo>
                  <a:pt x="1903730" y="1941830"/>
                </a:lnTo>
                <a:lnTo>
                  <a:pt x="1941830" y="1941830"/>
                </a:lnTo>
                <a:lnTo>
                  <a:pt x="1940560" y="1940560"/>
                </a:lnTo>
                <a:close/>
              </a:path>
              <a:path w="2205990" h="2205990">
                <a:moveTo>
                  <a:pt x="1936750" y="1936750"/>
                </a:moveTo>
                <a:lnTo>
                  <a:pt x="1898650" y="1936750"/>
                </a:lnTo>
                <a:lnTo>
                  <a:pt x="1901190" y="1939290"/>
                </a:lnTo>
                <a:lnTo>
                  <a:pt x="1939290" y="1939290"/>
                </a:lnTo>
                <a:lnTo>
                  <a:pt x="1936750" y="1936750"/>
                </a:lnTo>
                <a:close/>
              </a:path>
              <a:path w="2205990" h="2205990">
                <a:moveTo>
                  <a:pt x="1934210" y="1934210"/>
                </a:moveTo>
                <a:lnTo>
                  <a:pt x="1896110" y="1934210"/>
                </a:lnTo>
                <a:lnTo>
                  <a:pt x="1897380" y="1935480"/>
                </a:lnTo>
                <a:lnTo>
                  <a:pt x="1935480" y="1935480"/>
                </a:lnTo>
                <a:lnTo>
                  <a:pt x="1934210" y="1934210"/>
                </a:lnTo>
                <a:close/>
              </a:path>
              <a:path w="2205990" h="2205990">
                <a:moveTo>
                  <a:pt x="1930400" y="1930400"/>
                </a:moveTo>
                <a:lnTo>
                  <a:pt x="1892300" y="1930400"/>
                </a:lnTo>
                <a:lnTo>
                  <a:pt x="1894840" y="1932940"/>
                </a:lnTo>
                <a:lnTo>
                  <a:pt x="1932940" y="1932940"/>
                </a:lnTo>
                <a:lnTo>
                  <a:pt x="1930400" y="1930400"/>
                </a:lnTo>
                <a:close/>
              </a:path>
              <a:path w="2205990" h="2205990">
                <a:moveTo>
                  <a:pt x="1927860" y="1927860"/>
                </a:moveTo>
                <a:lnTo>
                  <a:pt x="1889760" y="1927860"/>
                </a:lnTo>
                <a:lnTo>
                  <a:pt x="1891030" y="1929130"/>
                </a:lnTo>
                <a:lnTo>
                  <a:pt x="1929130" y="1929130"/>
                </a:lnTo>
                <a:lnTo>
                  <a:pt x="1927860" y="1927860"/>
                </a:lnTo>
                <a:close/>
              </a:path>
              <a:path w="2205990" h="2205990">
                <a:moveTo>
                  <a:pt x="1924050" y="1924050"/>
                </a:moveTo>
                <a:lnTo>
                  <a:pt x="1885950" y="1924050"/>
                </a:lnTo>
                <a:lnTo>
                  <a:pt x="1888490" y="1926590"/>
                </a:lnTo>
                <a:lnTo>
                  <a:pt x="1926590" y="1926590"/>
                </a:lnTo>
                <a:lnTo>
                  <a:pt x="1924050" y="1924050"/>
                </a:lnTo>
                <a:close/>
              </a:path>
              <a:path w="2205990" h="2205990">
                <a:moveTo>
                  <a:pt x="1921510" y="1921510"/>
                </a:moveTo>
                <a:lnTo>
                  <a:pt x="1883410" y="1921510"/>
                </a:lnTo>
                <a:lnTo>
                  <a:pt x="1884680" y="1922780"/>
                </a:lnTo>
                <a:lnTo>
                  <a:pt x="1922780" y="1922780"/>
                </a:lnTo>
                <a:lnTo>
                  <a:pt x="1921510" y="1921510"/>
                </a:lnTo>
                <a:close/>
              </a:path>
              <a:path w="2205990" h="2205990">
                <a:moveTo>
                  <a:pt x="1917700" y="1917700"/>
                </a:moveTo>
                <a:lnTo>
                  <a:pt x="1879600" y="1917700"/>
                </a:lnTo>
                <a:lnTo>
                  <a:pt x="1882140" y="1920240"/>
                </a:lnTo>
                <a:lnTo>
                  <a:pt x="1920240" y="1920240"/>
                </a:lnTo>
                <a:lnTo>
                  <a:pt x="1917700" y="1917700"/>
                </a:lnTo>
                <a:close/>
              </a:path>
              <a:path w="2205990" h="2205990">
                <a:moveTo>
                  <a:pt x="1915160" y="1915160"/>
                </a:moveTo>
                <a:lnTo>
                  <a:pt x="1877060" y="1915160"/>
                </a:lnTo>
                <a:lnTo>
                  <a:pt x="1878330" y="1916430"/>
                </a:lnTo>
                <a:lnTo>
                  <a:pt x="1916430" y="1916430"/>
                </a:lnTo>
                <a:lnTo>
                  <a:pt x="1915160" y="1915160"/>
                </a:lnTo>
                <a:close/>
              </a:path>
              <a:path w="2205990" h="2205990">
                <a:moveTo>
                  <a:pt x="1908810" y="1908810"/>
                </a:moveTo>
                <a:lnTo>
                  <a:pt x="1870710" y="1908810"/>
                </a:lnTo>
                <a:lnTo>
                  <a:pt x="1875790" y="1913890"/>
                </a:lnTo>
                <a:lnTo>
                  <a:pt x="1913890" y="1913890"/>
                </a:lnTo>
                <a:lnTo>
                  <a:pt x="1908810" y="1908810"/>
                </a:lnTo>
                <a:close/>
              </a:path>
              <a:path w="2205990" h="2205990">
                <a:moveTo>
                  <a:pt x="1905000" y="1905000"/>
                </a:moveTo>
                <a:lnTo>
                  <a:pt x="1866900" y="1905000"/>
                </a:lnTo>
                <a:lnTo>
                  <a:pt x="1869440" y="1907540"/>
                </a:lnTo>
                <a:lnTo>
                  <a:pt x="1907540" y="1907540"/>
                </a:lnTo>
                <a:lnTo>
                  <a:pt x="1905000" y="1905000"/>
                </a:lnTo>
                <a:close/>
              </a:path>
              <a:path w="2205990" h="2205990">
                <a:moveTo>
                  <a:pt x="1902460" y="1902460"/>
                </a:moveTo>
                <a:lnTo>
                  <a:pt x="1864360" y="1902460"/>
                </a:lnTo>
                <a:lnTo>
                  <a:pt x="1865630" y="1903730"/>
                </a:lnTo>
                <a:lnTo>
                  <a:pt x="1903730" y="1903730"/>
                </a:lnTo>
                <a:lnTo>
                  <a:pt x="1902460" y="1902460"/>
                </a:lnTo>
                <a:close/>
              </a:path>
              <a:path w="2205990" h="2205990">
                <a:moveTo>
                  <a:pt x="1898650" y="1898650"/>
                </a:moveTo>
                <a:lnTo>
                  <a:pt x="1860550" y="1898650"/>
                </a:lnTo>
                <a:lnTo>
                  <a:pt x="1863090" y="1901190"/>
                </a:lnTo>
                <a:lnTo>
                  <a:pt x="1901190" y="1901190"/>
                </a:lnTo>
                <a:lnTo>
                  <a:pt x="1898650" y="1898650"/>
                </a:lnTo>
                <a:close/>
              </a:path>
              <a:path w="2205990" h="2205990">
                <a:moveTo>
                  <a:pt x="1896110" y="1896110"/>
                </a:moveTo>
                <a:lnTo>
                  <a:pt x="1858010" y="1896110"/>
                </a:lnTo>
                <a:lnTo>
                  <a:pt x="1859280" y="1897380"/>
                </a:lnTo>
                <a:lnTo>
                  <a:pt x="1897380" y="1897380"/>
                </a:lnTo>
                <a:lnTo>
                  <a:pt x="1896110" y="1896110"/>
                </a:lnTo>
                <a:close/>
              </a:path>
              <a:path w="2205990" h="2205990">
                <a:moveTo>
                  <a:pt x="1892300" y="1892300"/>
                </a:moveTo>
                <a:lnTo>
                  <a:pt x="1854200" y="1892300"/>
                </a:lnTo>
                <a:lnTo>
                  <a:pt x="1856740" y="1894840"/>
                </a:lnTo>
                <a:lnTo>
                  <a:pt x="1894840" y="1894840"/>
                </a:lnTo>
                <a:lnTo>
                  <a:pt x="1892300" y="1892300"/>
                </a:lnTo>
                <a:close/>
              </a:path>
              <a:path w="2205990" h="2205990">
                <a:moveTo>
                  <a:pt x="1889760" y="1889760"/>
                </a:moveTo>
                <a:lnTo>
                  <a:pt x="1851660" y="1889760"/>
                </a:lnTo>
                <a:lnTo>
                  <a:pt x="1852930" y="1891030"/>
                </a:lnTo>
                <a:lnTo>
                  <a:pt x="1891030" y="1891030"/>
                </a:lnTo>
                <a:lnTo>
                  <a:pt x="1889760" y="1889760"/>
                </a:lnTo>
                <a:close/>
              </a:path>
              <a:path w="2205990" h="2205990">
                <a:moveTo>
                  <a:pt x="1885950" y="1885950"/>
                </a:moveTo>
                <a:lnTo>
                  <a:pt x="1847850" y="1885950"/>
                </a:lnTo>
                <a:lnTo>
                  <a:pt x="1850390" y="1888490"/>
                </a:lnTo>
                <a:lnTo>
                  <a:pt x="1888490" y="1888490"/>
                </a:lnTo>
                <a:lnTo>
                  <a:pt x="1885950" y="1885950"/>
                </a:lnTo>
                <a:close/>
              </a:path>
              <a:path w="2205990" h="2205990">
                <a:moveTo>
                  <a:pt x="1883410" y="1883410"/>
                </a:moveTo>
                <a:lnTo>
                  <a:pt x="1845310" y="1883410"/>
                </a:lnTo>
                <a:lnTo>
                  <a:pt x="1846580" y="1884680"/>
                </a:lnTo>
                <a:lnTo>
                  <a:pt x="1884680" y="1884680"/>
                </a:lnTo>
                <a:lnTo>
                  <a:pt x="1883410" y="1883410"/>
                </a:lnTo>
                <a:close/>
              </a:path>
              <a:path w="2205990" h="2205990">
                <a:moveTo>
                  <a:pt x="1879600" y="1879600"/>
                </a:moveTo>
                <a:lnTo>
                  <a:pt x="1841500" y="1879600"/>
                </a:lnTo>
                <a:lnTo>
                  <a:pt x="1844040" y="1882140"/>
                </a:lnTo>
                <a:lnTo>
                  <a:pt x="1882140" y="1882140"/>
                </a:lnTo>
                <a:lnTo>
                  <a:pt x="1879600" y="1879600"/>
                </a:lnTo>
                <a:close/>
              </a:path>
              <a:path w="2205990" h="2205990">
                <a:moveTo>
                  <a:pt x="1877060" y="1877060"/>
                </a:moveTo>
                <a:lnTo>
                  <a:pt x="1838960" y="1877060"/>
                </a:lnTo>
                <a:lnTo>
                  <a:pt x="1840230" y="1878330"/>
                </a:lnTo>
                <a:lnTo>
                  <a:pt x="1878330" y="1878330"/>
                </a:lnTo>
                <a:lnTo>
                  <a:pt x="1877060" y="1877060"/>
                </a:lnTo>
                <a:close/>
              </a:path>
              <a:path w="2205990" h="2205990">
                <a:moveTo>
                  <a:pt x="1873250" y="1873250"/>
                </a:moveTo>
                <a:lnTo>
                  <a:pt x="1835150" y="1873250"/>
                </a:lnTo>
                <a:lnTo>
                  <a:pt x="1837690" y="1875790"/>
                </a:lnTo>
                <a:lnTo>
                  <a:pt x="1875790" y="1875790"/>
                </a:lnTo>
                <a:lnTo>
                  <a:pt x="1873250" y="1873250"/>
                </a:lnTo>
                <a:close/>
              </a:path>
              <a:path w="2205990" h="2205990">
                <a:moveTo>
                  <a:pt x="1870710" y="1870710"/>
                </a:moveTo>
                <a:lnTo>
                  <a:pt x="1832610" y="1870710"/>
                </a:lnTo>
                <a:lnTo>
                  <a:pt x="1833880" y="1871980"/>
                </a:lnTo>
                <a:lnTo>
                  <a:pt x="1871980" y="1871980"/>
                </a:lnTo>
                <a:lnTo>
                  <a:pt x="1870710" y="1870710"/>
                </a:lnTo>
                <a:close/>
              </a:path>
              <a:path w="2205990" h="2205990">
                <a:moveTo>
                  <a:pt x="1866900" y="1866900"/>
                </a:moveTo>
                <a:lnTo>
                  <a:pt x="1828800" y="1866900"/>
                </a:lnTo>
                <a:lnTo>
                  <a:pt x="1831340" y="1869440"/>
                </a:lnTo>
                <a:lnTo>
                  <a:pt x="1869440" y="1869440"/>
                </a:lnTo>
                <a:lnTo>
                  <a:pt x="1866900" y="1866900"/>
                </a:lnTo>
                <a:close/>
              </a:path>
              <a:path w="2205990" h="2205990">
                <a:moveTo>
                  <a:pt x="1864360" y="1864360"/>
                </a:moveTo>
                <a:lnTo>
                  <a:pt x="1826260" y="1864360"/>
                </a:lnTo>
                <a:lnTo>
                  <a:pt x="1827530" y="1865630"/>
                </a:lnTo>
                <a:lnTo>
                  <a:pt x="1865630" y="1865630"/>
                </a:lnTo>
                <a:lnTo>
                  <a:pt x="1864360" y="1864360"/>
                </a:lnTo>
                <a:close/>
              </a:path>
              <a:path w="2205990" h="2205990">
                <a:moveTo>
                  <a:pt x="1860550" y="1860550"/>
                </a:moveTo>
                <a:lnTo>
                  <a:pt x="1822450" y="1860550"/>
                </a:lnTo>
                <a:lnTo>
                  <a:pt x="1824990" y="1863090"/>
                </a:lnTo>
                <a:lnTo>
                  <a:pt x="1863090" y="1863090"/>
                </a:lnTo>
                <a:lnTo>
                  <a:pt x="1860550" y="1860550"/>
                </a:lnTo>
                <a:close/>
              </a:path>
              <a:path w="2205990" h="2205990">
                <a:moveTo>
                  <a:pt x="1858010" y="1858010"/>
                </a:moveTo>
                <a:lnTo>
                  <a:pt x="1819910" y="1858010"/>
                </a:lnTo>
                <a:lnTo>
                  <a:pt x="1821180" y="1859280"/>
                </a:lnTo>
                <a:lnTo>
                  <a:pt x="1859280" y="1859280"/>
                </a:lnTo>
                <a:lnTo>
                  <a:pt x="1858010" y="1858010"/>
                </a:lnTo>
                <a:close/>
              </a:path>
              <a:path w="2205990" h="2205990">
                <a:moveTo>
                  <a:pt x="1854200" y="1854200"/>
                </a:moveTo>
                <a:lnTo>
                  <a:pt x="1816100" y="1854200"/>
                </a:lnTo>
                <a:lnTo>
                  <a:pt x="1818640" y="1856740"/>
                </a:lnTo>
                <a:lnTo>
                  <a:pt x="1856740" y="1856740"/>
                </a:lnTo>
                <a:lnTo>
                  <a:pt x="1854200" y="1854200"/>
                </a:lnTo>
                <a:close/>
              </a:path>
              <a:path w="2205990" h="2205990">
                <a:moveTo>
                  <a:pt x="1851660" y="1851660"/>
                </a:moveTo>
                <a:lnTo>
                  <a:pt x="1813560" y="1851660"/>
                </a:lnTo>
                <a:lnTo>
                  <a:pt x="1814830" y="1852930"/>
                </a:lnTo>
                <a:lnTo>
                  <a:pt x="1852930" y="1852930"/>
                </a:lnTo>
                <a:lnTo>
                  <a:pt x="1851660" y="1851660"/>
                </a:lnTo>
                <a:close/>
              </a:path>
              <a:path w="2205990" h="2205990">
                <a:moveTo>
                  <a:pt x="1845310" y="1845310"/>
                </a:moveTo>
                <a:lnTo>
                  <a:pt x="1807210" y="1845310"/>
                </a:lnTo>
                <a:lnTo>
                  <a:pt x="1812290" y="1850390"/>
                </a:lnTo>
                <a:lnTo>
                  <a:pt x="1850390" y="1850390"/>
                </a:lnTo>
                <a:lnTo>
                  <a:pt x="1845310" y="1845310"/>
                </a:lnTo>
                <a:close/>
              </a:path>
              <a:path w="2205990" h="2205990">
                <a:moveTo>
                  <a:pt x="1838960" y="1838960"/>
                </a:moveTo>
                <a:lnTo>
                  <a:pt x="1800860" y="1838960"/>
                </a:lnTo>
                <a:lnTo>
                  <a:pt x="1805940" y="1844040"/>
                </a:lnTo>
                <a:lnTo>
                  <a:pt x="1844040" y="1844040"/>
                </a:lnTo>
                <a:lnTo>
                  <a:pt x="1838960" y="1838960"/>
                </a:lnTo>
                <a:close/>
              </a:path>
              <a:path w="2205990" h="2205990">
                <a:moveTo>
                  <a:pt x="1832610" y="1832610"/>
                </a:moveTo>
                <a:lnTo>
                  <a:pt x="1794510" y="1832610"/>
                </a:lnTo>
                <a:lnTo>
                  <a:pt x="1799590" y="1837690"/>
                </a:lnTo>
                <a:lnTo>
                  <a:pt x="1837690" y="1837690"/>
                </a:lnTo>
                <a:lnTo>
                  <a:pt x="1832610" y="1832610"/>
                </a:lnTo>
                <a:close/>
              </a:path>
              <a:path w="2205990" h="2205990">
                <a:moveTo>
                  <a:pt x="1826260" y="1826260"/>
                </a:moveTo>
                <a:lnTo>
                  <a:pt x="1788160" y="1826260"/>
                </a:lnTo>
                <a:lnTo>
                  <a:pt x="1793240" y="1831340"/>
                </a:lnTo>
                <a:lnTo>
                  <a:pt x="1831340" y="1831340"/>
                </a:lnTo>
                <a:lnTo>
                  <a:pt x="1826260" y="1826260"/>
                </a:lnTo>
                <a:close/>
              </a:path>
              <a:path w="2205990" h="2205990">
                <a:moveTo>
                  <a:pt x="1819910" y="1819909"/>
                </a:moveTo>
                <a:lnTo>
                  <a:pt x="1781810" y="1819909"/>
                </a:lnTo>
                <a:lnTo>
                  <a:pt x="1786890" y="1824990"/>
                </a:lnTo>
                <a:lnTo>
                  <a:pt x="1824990" y="1824990"/>
                </a:lnTo>
                <a:lnTo>
                  <a:pt x="1819910" y="1819909"/>
                </a:lnTo>
                <a:close/>
              </a:path>
              <a:path w="2205990" h="2205990">
                <a:moveTo>
                  <a:pt x="1813560" y="1813560"/>
                </a:moveTo>
                <a:lnTo>
                  <a:pt x="1775460" y="1813560"/>
                </a:lnTo>
                <a:lnTo>
                  <a:pt x="1780540" y="1818640"/>
                </a:lnTo>
                <a:lnTo>
                  <a:pt x="1818640" y="1818640"/>
                </a:lnTo>
                <a:lnTo>
                  <a:pt x="1813560" y="1813560"/>
                </a:lnTo>
                <a:close/>
              </a:path>
              <a:path w="2205990" h="2205990">
                <a:moveTo>
                  <a:pt x="1807210" y="1807210"/>
                </a:moveTo>
                <a:lnTo>
                  <a:pt x="1769110" y="1807210"/>
                </a:lnTo>
                <a:lnTo>
                  <a:pt x="1774190" y="1812290"/>
                </a:lnTo>
                <a:lnTo>
                  <a:pt x="1812290" y="1812290"/>
                </a:lnTo>
                <a:lnTo>
                  <a:pt x="1807210" y="1807210"/>
                </a:lnTo>
                <a:close/>
              </a:path>
              <a:path w="2205990" h="2205990">
                <a:moveTo>
                  <a:pt x="1802130" y="1802130"/>
                </a:moveTo>
                <a:lnTo>
                  <a:pt x="1764030" y="1802130"/>
                </a:lnTo>
                <a:lnTo>
                  <a:pt x="1767840" y="1805940"/>
                </a:lnTo>
                <a:lnTo>
                  <a:pt x="1805940" y="1805940"/>
                </a:lnTo>
                <a:lnTo>
                  <a:pt x="1802130" y="1802130"/>
                </a:lnTo>
                <a:close/>
              </a:path>
              <a:path w="2205990" h="2205990">
                <a:moveTo>
                  <a:pt x="1795780" y="1795780"/>
                </a:moveTo>
                <a:lnTo>
                  <a:pt x="1757680" y="1795780"/>
                </a:lnTo>
                <a:lnTo>
                  <a:pt x="1762760" y="1800860"/>
                </a:lnTo>
                <a:lnTo>
                  <a:pt x="1800860" y="1800860"/>
                </a:lnTo>
                <a:lnTo>
                  <a:pt x="1795780" y="1795780"/>
                </a:lnTo>
                <a:close/>
              </a:path>
              <a:path w="2205990" h="2205990">
                <a:moveTo>
                  <a:pt x="1789430" y="1789430"/>
                </a:moveTo>
                <a:lnTo>
                  <a:pt x="1751330" y="1789430"/>
                </a:lnTo>
                <a:lnTo>
                  <a:pt x="1756410" y="1794510"/>
                </a:lnTo>
                <a:lnTo>
                  <a:pt x="1794510" y="1794510"/>
                </a:lnTo>
                <a:lnTo>
                  <a:pt x="1789430" y="1789430"/>
                </a:lnTo>
                <a:close/>
              </a:path>
              <a:path w="2205990" h="2205990">
                <a:moveTo>
                  <a:pt x="1783080" y="1783080"/>
                </a:moveTo>
                <a:lnTo>
                  <a:pt x="1744980" y="1783080"/>
                </a:lnTo>
                <a:lnTo>
                  <a:pt x="1750060" y="1788160"/>
                </a:lnTo>
                <a:lnTo>
                  <a:pt x="1788160" y="1788160"/>
                </a:lnTo>
                <a:lnTo>
                  <a:pt x="1783080" y="1783080"/>
                </a:lnTo>
                <a:close/>
              </a:path>
              <a:path w="2205990" h="2205990">
                <a:moveTo>
                  <a:pt x="1776730" y="1776730"/>
                </a:moveTo>
                <a:lnTo>
                  <a:pt x="1738630" y="1776730"/>
                </a:lnTo>
                <a:lnTo>
                  <a:pt x="1743710" y="1781810"/>
                </a:lnTo>
                <a:lnTo>
                  <a:pt x="1781810" y="1781810"/>
                </a:lnTo>
                <a:lnTo>
                  <a:pt x="1776730" y="1776730"/>
                </a:lnTo>
                <a:close/>
              </a:path>
              <a:path w="2205990" h="2205990">
                <a:moveTo>
                  <a:pt x="1770380" y="1770380"/>
                </a:moveTo>
                <a:lnTo>
                  <a:pt x="1732280" y="1770380"/>
                </a:lnTo>
                <a:lnTo>
                  <a:pt x="1737360" y="1775460"/>
                </a:lnTo>
                <a:lnTo>
                  <a:pt x="1775460" y="1775460"/>
                </a:lnTo>
                <a:lnTo>
                  <a:pt x="1770380" y="1770380"/>
                </a:lnTo>
                <a:close/>
              </a:path>
              <a:path w="2205990" h="2205990">
                <a:moveTo>
                  <a:pt x="1764030" y="1764030"/>
                </a:moveTo>
                <a:lnTo>
                  <a:pt x="1725930" y="1764030"/>
                </a:lnTo>
                <a:lnTo>
                  <a:pt x="1731010" y="1769110"/>
                </a:lnTo>
                <a:lnTo>
                  <a:pt x="1769110" y="1769110"/>
                </a:lnTo>
                <a:lnTo>
                  <a:pt x="1764030" y="1764030"/>
                </a:lnTo>
                <a:close/>
              </a:path>
              <a:path w="2205990" h="2205990">
                <a:moveTo>
                  <a:pt x="1757680" y="1757680"/>
                </a:moveTo>
                <a:lnTo>
                  <a:pt x="1719580" y="1757680"/>
                </a:lnTo>
                <a:lnTo>
                  <a:pt x="1724660" y="1762760"/>
                </a:lnTo>
                <a:lnTo>
                  <a:pt x="1762760" y="1762760"/>
                </a:lnTo>
                <a:lnTo>
                  <a:pt x="1757680" y="1757680"/>
                </a:lnTo>
                <a:close/>
              </a:path>
              <a:path w="2205990" h="2205990">
                <a:moveTo>
                  <a:pt x="1751330" y="1751330"/>
                </a:moveTo>
                <a:lnTo>
                  <a:pt x="1713230" y="1751330"/>
                </a:lnTo>
                <a:lnTo>
                  <a:pt x="1718310" y="1756410"/>
                </a:lnTo>
                <a:lnTo>
                  <a:pt x="1756410" y="1756410"/>
                </a:lnTo>
                <a:lnTo>
                  <a:pt x="1751330" y="1751330"/>
                </a:lnTo>
                <a:close/>
              </a:path>
              <a:path w="2205990" h="2205990">
                <a:moveTo>
                  <a:pt x="1744980" y="1744980"/>
                </a:moveTo>
                <a:lnTo>
                  <a:pt x="1706880" y="1744980"/>
                </a:lnTo>
                <a:lnTo>
                  <a:pt x="1711960" y="1750060"/>
                </a:lnTo>
                <a:lnTo>
                  <a:pt x="1750060" y="1750060"/>
                </a:lnTo>
                <a:lnTo>
                  <a:pt x="1744980" y="1744980"/>
                </a:lnTo>
                <a:close/>
              </a:path>
              <a:path w="2205990" h="2205990">
                <a:moveTo>
                  <a:pt x="1738630" y="1738630"/>
                </a:moveTo>
                <a:lnTo>
                  <a:pt x="1700530" y="1738630"/>
                </a:lnTo>
                <a:lnTo>
                  <a:pt x="1705610" y="1743710"/>
                </a:lnTo>
                <a:lnTo>
                  <a:pt x="1743710" y="1743710"/>
                </a:lnTo>
                <a:lnTo>
                  <a:pt x="1738630" y="1738630"/>
                </a:lnTo>
                <a:close/>
              </a:path>
              <a:path w="2205990" h="2205990">
                <a:moveTo>
                  <a:pt x="1732280" y="1732280"/>
                </a:moveTo>
                <a:lnTo>
                  <a:pt x="1694180" y="1732280"/>
                </a:lnTo>
                <a:lnTo>
                  <a:pt x="1699260" y="1737360"/>
                </a:lnTo>
                <a:lnTo>
                  <a:pt x="1737360" y="1737360"/>
                </a:lnTo>
                <a:lnTo>
                  <a:pt x="1732280" y="1732280"/>
                </a:lnTo>
                <a:close/>
              </a:path>
              <a:path w="2205990" h="2205990">
                <a:moveTo>
                  <a:pt x="1725930" y="1725930"/>
                </a:moveTo>
                <a:lnTo>
                  <a:pt x="1687830" y="1725930"/>
                </a:lnTo>
                <a:lnTo>
                  <a:pt x="1692910" y="1731010"/>
                </a:lnTo>
                <a:lnTo>
                  <a:pt x="1731010" y="1731010"/>
                </a:lnTo>
                <a:lnTo>
                  <a:pt x="1725930" y="1725930"/>
                </a:lnTo>
                <a:close/>
              </a:path>
              <a:path w="2205990" h="2205990">
                <a:moveTo>
                  <a:pt x="1719580" y="1719580"/>
                </a:moveTo>
                <a:lnTo>
                  <a:pt x="1681480" y="1719580"/>
                </a:lnTo>
                <a:lnTo>
                  <a:pt x="1686560" y="1724660"/>
                </a:lnTo>
                <a:lnTo>
                  <a:pt x="1724660" y="1724660"/>
                </a:lnTo>
                <a:lnTo>
                  <a:pt x="1719580" y="1719580"/>
                </a:lnTo>
                <a:close/>
              </a:path>
              <a:path w="2205990" h="2205990">
                <a:moveTo>
                  <a:pt x="1713230" y="1713230"/>
                </a:moveTo>
                <a:lnTo>
                  <a:pt x="1675130" y="1713230"/>
                </a:lnTo>
                <a:lnTo>
                  <a:pt x="1680210" y="1718310"/>
                </a:lnTo>
                <a:lnTo>
                  <a:pt x="1718310" y="1718310"/>
                </a:lnTo>
                <a:lnTo>
                  <a:pt x="1713230" y="1713230"/>
                </a:lnTo>
                <a:close/>
              </a:path>
              <a:path w="2205990" h="2205990">
                <a:moveTo>
                  <a:pt x="1706880" y="1706880"/>
                </a:moveTo>
                <a:lnTo>
                  <a:pt x="1668780" y="1706880"/>
                </a:lnTo>
                <a:lnTo>
                  <a:pt x="1673860" y="1711960"/>
                </a:lnTo>
                <a:lnTo>
                  <a:pt x="1711960" y="1711960"/>
                </a:lnTo>
                <a:lnTo>
                  <a:pt x="1706880" y="1706880"/>
                </a:lnTo>
                <a:close/>
              </a:path>
              <a:path w="2205990" h="2205990">
                <a:moveTo>
                  <a:pt x="1700530" y="1700530"/>
                </a:moveTo>
                <a:lnTo>
                  <a:pt x="1662430" y="1700530"/>
                </a:lnTo>
                <a:lnTo>
                  <a:pt x="1667510" y="1705610"/>
                </a:lnTo>
                <a:lnTo>
                  <a:pt x="1705610" y="1705610"/>
                </a:lnTo>
                <a:lnTo>
                  <a:pt x="1700530" y="1700530"/>
                </a:lnTo>
                <a:close/>
              </a:path>
              <a:path w="2205990" h="2205990">
                <a:moveTo>
                  <a:pt x="1694180" y="1694180"/>
                </a:moveTo>
                <a:lnTo>
                  <a:pt x="1656080" y="1694180"/>
                </a:lnTo>
                <a:lnTo>
                  <a:pt x="1661159" y="1699260"/>
                </a:lnTo>
                <a:lnTo>
                  <a:pt x="1699260" y="1699260"/>
                </a:lnTo>
                <a:lnTo>
                  <a:pt x="1694180" y="1694180"/>
                </a:lnTo>
                <a:close/>
              </a:path>
              <a:path w="2205990" h="2205990">
                <a:moveTo>
                  <a:pt x="1687830" y="1687830"/>
                </a:moveTo>
                <a:lnTo>
                  <a:pt x="1649730" y="1687830"/>
                </a:lnTo>
                <a:lnTo>
                  <a:pt x="1654810" y="1692910"/>
                </a:lnTo>
                <a:lnTo>
                  <a:pt x="1692910" y="1692910"/>
                </a:lnTo>
                <a:lnTo>
                  <a:pt x="1687830" y="1687830"/>
                </a:lnTo>
                <a:close/>
              </a:path>
              <a:path w="2205990" h="2205990">
                <a:moveTo>
                  <a:pt x="1681480" y="1681480"/>
                </a:moveTo>
                <a:lnTo>
                  <a:pt x="1643380" y="1681480"/>
                </a:lnTo>
                <a:lnTo>
                  <a:pt x="1648460" y="1686560"/>
                </a:lnTo>
                <a:lnTo>
                  <a:pt x="1686560" y="1686560"/>
                </a:lnTo>
                <a:lnTo>
                  <a:pt x="1681480" y="1681480"/>
                </a:lnTo>
                <a:close/>
              </a:path>
              <a:path w="2205990" h="2205990">
                <a:moveTo>
                  <a:pt x="1675130" y="1675130"/>
                </a:moveTo>
                <a:lnTo>
                  <a:pt x="1637030" y="1675130"/>
                </a:lnTo>
                <a:lnTo>
                  <a:pt x="1642110" y="1680210"/>
                </a:lnTo>
                <a:lnTo>
                  <a:pt x="1680210" y="1680210"/>
                </a:lnTo>
                <a:lnTo>
                  <a:pt x="1675130" y="1675130"/>
                </a:lnTo>
                <a:close/>
              </a:path>
              <a:path w="2205990" h="2205990">
                <a:moveTo>
                  <a:pt x="1668780" y="1668780"/>
                </a:moveTo>
                <a:lnTo>
                  <a:pt x="1630680" y="1668780"/>
                </a:lnTo>
                <a:lnTo>
                  <a:pt x="1635760" y="1673860"/>
                </a:lnTo>
                <a:lnTo>
                  <a:pt x="1673860" y="1673860"/>
                </a:lnTo>
                <a:lnTo>
                  <a:pt x="1668780" y="1668780"/>
                </a:lnTo>
                <a:close/>
              </a:path>
              <a:path w="2205990" h="2205990">
                <a:moveTo>
                  <a:pt x="1662430" y="1662430"/>
                </a:moveTo>
                <a:lnTo>
                  <a:pt x="1624330" y="1662430"/>
                </a:lnTo>
                <a:lnTo>
                  <a:pt x="1629410" y="1667510"/>
                </a:lnTo>
                <a:lnTo>
                  <a:pt x="1667510" y="1667510"/>
                </a:lnTo>
                <a:lnTo>
                  <a:pt x="1662430" y="1662430"/>
                </a:lnTo>
                <a:close/>
              </a:path>
              <a:path w="2205990" h="2205990">
                <a:moveTo>
                  <a:pt x="1656080" y="1656080"/>
                </a:moveTo>
                <a:lnTo>
                  <a:pt x="1617980" y="1656080"/>
                </a:lnTo>
                <a:lnTo>
                  <a:pt x="1623060" y="1661160"/>
                </a:lnTo>
                <a:lnTo>
                  <a:pt x="1661160" y="1661160"/>
                </a:lnTo>
                <a:lnTo>
                  <a:pt x="1656080" y="1656080"/>
                </a:lnTo>
                <a:close/>
              </a:path>
              <a:path w="2205990" h="2205990">
                <a:moveTo>
                  <a:pt x="1649730" y="1649730"/>
                </a:moveTo>
                <a:lnTo>
                  <a:pt x="1611630" y="1649730"/>
                </a:lnTo>
                <a:lnTo>
                  <a:pt x="1616710" y="1654810"/>
                </a:lnTo>
                <a:lnTo>
                  <a:pt x="1654810" y="1654810"/>
                </a:lnTo>
                <a:lnTo>
                  <a:pt x="1649730" y="1649730"/>
                </a:lnTo>
                <a:close/>
              </a:path>
              <a:path w="2205990" h="2205990">
                <a:moveTo>
                  <a:pt x="1643380" y="1643380"/>
                </a:moveTo>
                <a:lnTo>
                  <a:pt x="1605280" y="1643380"/>
                </a:lnTo>
                <a:lnTo>
                  <a:pt x="1610360" y="1648460"/>
                </a:lnTo>
                <a:lnTo>
                  <a:pt x="1648460" y="1648460"/>
                </a:lnTo>
                <a:lnTo>
                  <a:pt x="1643380" y="1643380"/>
                </a:lnTo>
                <a:close/>
              </a:path>
              <a:path w="2205990" h="2205990">
                <a:moveTo>
                  <a:pt x="1637030" y="1637030"/>
                </a:moveTo>
                <a:lnTo>
                  <a:pt x="1598930" y="1637030"/>
                </a:lnTo>
                <a:lnTo>
                  <a:pt x="1604010" y="1642110"/>
                </a:lnTo>
                <a:lnTo>
                  <a:pt x="1642110" y="1642110"/>
                </a:lnTo>
                <a:lnTo>
                  <a:pt x="1637030" y="1637030"/>
                </a:lnTo>
                <a:close/>
              </a:path>
              <a:path w="2205990" h="2205990">
                <a:moveTo>
                  <a:pt x="1630680" y="1630680"/>
                </a:moveTo>
                <a:lnTo>
                  <a:pt x="1592580" y="1630680"/>
                </a:lnTo>
                <a:lnTo>
                  <a:pt x="1597660" y="1635760"/>
                </a:lnTo>
                <a:lnTo>
                  <a:pt x="1635760" y="1635760"/>
                </a:lnTo>
                <a:lnTo>
                  <a:pt x="1630680" y="1630680"/>
                </a:lnTo>
                <a:close/>
              </a:path>
              <a:path w="2205990" h="2205990">
                <a:moveTo>
                  <a:pt x="1624330" y="1624330"/>
                </a:moveTo>
                <a:lnTo>
                  <a:pt x="1586230" y="1624330"/>
                </a:lnTo>
                <a:lnTo>
                  <a:pt x="1591310" y="1629410"/>
                </a:lnTo>
                <a:lnTo>
                  <a:pt x="1629410" y="1629410"/>
                </a:lnTo>
                <a:lnTo>
                  <a:pt x="1624330" y="1624330"/>
                </a:lnTo>
                <a:close/>
              </a:path>
              <a:path w="2205990" h="2205990">
                <a:moveTo>
                  <a:pt x="1617980" y="1617980"/>
                </a:moveTo>
                <a:lnTo>
                  <a:pt x="1579880" y="1617980"/>
                </a:lnTo>
                <a:lnTo>
                  <a:pt x="1584960" y="1623060"/>
                </a:lnTo>
                <a:lnTo>
                  <a:pt x="1623060" y="1623060"/>
                </a:lnTo>
                <a:lnTo>
                  <a:pt x="1617980" y="1617980"/>
                </a:lnTo>
                <a:close/>
              </a:path>
              <a:path w="2205990" h="2205990">
                <a:moveTo>
                  <a:pt x="1611630" y="1611630"/>
                </a:moveTo>
                <a:lnTo>
                  <a:pt x="1573530" y="1611630"/>
                </a:lnTo>
                <a:lnTo>
                  <a:pt x="1578610" y="1616710"/>
                </a:lnTo>
                <a:lnTo>
                  <a:pt x="1616710" y="1616710"/>
                </a:lnTo>
                <a:lnTo>
                  <a:pt x="1611630" y="1611630"/>
                </a:lnTo>
                <a:close/>
              </a:path>
              <a:path w="2205990" h="2205990">
                <a:moveTo>
                  <a:pt x="1605280" y="1605280"/>
                </a:moveTo>
                <a:lnTo>
                  <a:pt x="1567180" y="1605280"/>
                </a:lnTo>
                <a:lnTo>
                  <a:pt x="1572260" y="1610360"/>
                </a:lnTo>
                <a:lnTo>
                  <a:pt x="1610360" y="1610360"/>
                </a:lnTo>
                <a:lnTo>
                  <a:pt x="1605280" y="1605280"/>
                </a:lnTo>
                <a:close/>
              </a:path>
              <a:path w="2205990" h="2205990">
                <a:moveTo>
                  <a:pt x="1397000" y="1397000"/>
                </a:moveTo>
                <a:lnTo>
                  <a:pt x="1358900" y="1397000"/>
                </a:lnTo>
                <a:lnTo>
                  <a:pt x="1565910" y="1604010"/>
                </a:lnTo>
                <a:lnTo>
                  <a:pt x="1604010" y="1604010"/>
                </a:lnTo>
                <a:lnTo>
                  <a:pt x="1397000" y="1397000"/>
                </a:lnTo>
                <a:close/>
              </a:path>
              <a:path w="2205990" h="2205990">
                <a:moveTo>
                  <a:pt x="2086610" y="2086610"/>
                </a:moveTo>
                <a:lnTo>
                  <a:pt x="2048510" y="2086610"/>
                </a:lnTo>
                <a:lnTo>
                  <a:pt x="2167890" y="2205990"/>
                </a:lnTo>
                <a:lnTo>
                  <a:pt x="2205990" y="2205990"/>
                </a:lnTo>
                <a:lnTo>
                  <a:pt x="2086610" y="2086610"/>
                </a:lnTo>
                <a:close/>
              </a:path>
            </a:pathLst>
          </a:custGeom>
          <a:solidFill>
            <a:srgbClr val="0045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7" name="bg object 37"/>
          <p:cNvSpPr/>
          <p:nvPr/>
        </p:nvSpPr>
        <p:spPr>
          <a:xfrm>
            <a:off x="0" y="4685029"/>
            <a:ext cx="2890520" cy="2167890"/>
          </a:xfrm>
          <a:custGeom>
            <a:avLst/>
            <a:gdLst/>
            <a:ahLst/>
            <a:cxnLst/>
            <a:rect l="l" t="t" r="r" b="b"/>
            <a:pathLst>
              <a:path w="2167890" h="2167890">
                <a:moveTo>
                  <a:pt x="0" y="0"/>
                </a:moveTo>
                <a:lnTo>
                  <a:pt x="0" y="10160"/>
                </a:lnTo>
                <a:lnTo>
                  <a:pt x="10159" y="10160"/>
                </a:lnTo>
                <a:lnTo>
                  <a:pt x="0" y="0"/>
                </a:lnTo>
                <a:close/>
              </a:path>
              <a:path w="2167890" h="2167890">
                <a:moveTo>
                  <a:pt x="10160" y="10160"/>
                </a:moveTo>
                <a:lnTo>
                  <a:pt x="0" y="10160"/>
                </a:lnTo>
                <a:lnTo>
                  <a:pt x="0" y="16509"/>
                </a:lnTo>
                <a:lnTo>
                  <a:pt x="16509" y="16509"/>
                </a:lnTo>
                <a:lnTo>
                  <a:pt x="10160" y="10160"/>
                </a:lnTo>
                <a:close/>
              </a:path>
              <a:path w="2167890" h="2167890">
                <a:moveTo>
                  <a:pt x="16509" y="16510"/>
                </a:moveTo>
                <a:lnTo>
                  <a:pt x="0" y="16510"/>
                </a:lnTo>
                <a:lnTo>
                  <a:pt x="0" y="22859"/>
                </a:lnTo>
                <a:lnTo>
                  <a:pt x="22859" y="22859"/>
                </a:lnTo>
                <a:lnTo>
                  <a:pt x="16509" y="16510"/>
                </a:lnTo>
                <a:close/>
              </a:path>
              <a:path w="2167890" h="2167890">
                <a:moveTo>
                  <a:pt x="22860" y="22860"/>
                </a:moveTo>
                <a:lnTo>
                  <a:pt x="0" y="22860"/>
                </a:lnTo>
                <a:lnTo>
                  <a:pt x="0" y="38100"/>
                </a:lnTo>
                <a:lnTo>
                  <a:pt x="16509" y="54610"/>
                </a:lnTo>
                <a:lnTo>
                  <a:pt x="54609" y="54610"/>
                </a:lnTo>
                <a:lnTo>
                  <a:pt x="22860" y="22860"/>
                </a:lnTo>
                <a:close/>
              </a:path>
              <a:path w="2167890" h="2167890">
                <a:moveTo>
                  <a:pt x="54610" y="54610"/>
                </a:moveTo>
                <a:lnTo>
                  <a:pt x="16510" y="54610"/>
                </a:lnTo>
                <a:lnTo>
                  <a:pt x="22859" y="60960"/>
                </a:lnTo>
                <a:lnTo>
                  <a:pt x="60959" y="60960"/>
                </a:lnTo>
                <a:lnTo>
                  <a:pt x="54610" y="54610"/>
                </a:lnTo>
                <a:close/>
              </a:path>
              <a:path w="2167890" h="2167890">
                <a:moveTo>
                  <a:pt x="60960" y="60960"/>
                </a:moveTo>
                <a:lnTo>
                  <a:pt x="22860" y="60960"/>
                </a:lnTo>
                <a:lnTo>
                  <a:pt x="48260" y="86360"/>
                </a:lnTo>
                <a:lnTo>
                  <a:pt x="86359" y="86360"/>
                </a:lnTo>
                <a:lnTo>
                  <a:pt x="60960" y="60960"/>
                </a:lnTo>
                <a:close/>
              </a:path>
              <a:path w="2167890" h="2167890">
                <a:moveTo>
                  <a:pt x="86360" y="86360"/>
                </a:moveTo>
                <a:lnTo>
                  <a:pt x="48260" y="86360"/>
                </a:lnTo>
                <a:lnTo>
                  <a:pt x="54609" y="92710"/>
                </a:lnTo>
                <a:lnTo>
                  <a:pt x="92709" y="92710"/>
                </a:lnTo>
                <a:lnTo>
                  <a:pt x="86360" y="86360"/>
                </a:lnTo>
                <a:close/>
              </a:path>
              <a:path w="2167890" h="2167890">
                <a:moveTo>
                  <a:pt x="92710" y="92710"/>
                </a:moveTo>
                <a:lnTo>
                  <a:pt x="54610" y="92710"/>
                </a:lnTo>
                <a:lnTo>
                  <a:pt x="60959" y="99060"/>
                </a:lnTo>
                <a:lnTo>
                  <a:pt x="99059" y="99060"/>
                </a:lnTo>
                <a:lnTo>
                  <a:pt x="92710" y="92710"/>
                </a:lnTo>
                <a:close/>
              </a:path>
              <a:path w="2167890" h="2167890">
                <a:moveTo>
                  <a:pt x="99060" y="99060"/>
                </a:moveTo>
                <a:lnTo>
                  <a:pt x="60960" y="99060"/>
                </a:lnTo>
                <a:lnTo>
                  <a:pt x="67309" y="105409"/>
                </a:lnTo>
                <a:lnTo>
                  <a:pt x="105409" y="105409"/>
                </a:lnTo>
                <a:lnTo>
                  <a:pt x="99060" y="99060"/>
                </a:lnTo>
                <a:close/>
              </a:path>
              <a:path w="2167890" h="2167890">
                <a:moveTo>
                  <a:pt x="105410" y="105410"/>
                </a:moveTo>
                <a:lnTo>
                  <a:pt x="67310" y="105410"/>
                </a:lnTo>
                <a:lnTo>
                  <a:pt x="73659" y="111760"/>
                </a:lnTo>
                <a:lnTo>
                  <a:pt x="111759" y="111760"/>
                </a:lnTo>
                <a:lnTo>
                  <a:pt x="105410" y="105410"/>
                </a:lnTo>
                <a:close/>
              </a:path>
              <a:path w="2167890" h="2167890">
                <a:moveTo>
                  <a:pt x="111760" y="111760"/>
                </a:moveTo>
                <a:lnTo>
                  <a:pt x="73660" y="111760"/>
                </a:lnTo>
                <a:lnTo>
                  <a:pt x="80009" y="118110"/>
                </a:lnTo>
                <a:lnTo>
                  <a:pt x="118109" y="118110"/>
                </a:lnTo>
                <a:lnTo>
                  <a:pt x="111760" y="111760"/>
                </a:lnTo>
                <a:close/>
              </a:path>
              <a:path w="2167890" h="2167890">
                <a:moveTo>
                  <a:pt x="118110" y="118110"/>
                </a:moveTo>
                <a:lnTo>
                  <a:pt x="80010" y="118110"/>
                </a:lnTo>
                <a:lnTo>
                  <a:pt x="86359" y="124459"/>
                </a:lnTo>
                <a:lnTo>
                  <a:pt x="124459" y="124459"/>
                </a:lnTo>
                <a:lnTo>
                  <a:pt x="118110" y="118110"/>
                </a:lnTo>
                <a:close/>
              </a:path>
              <a:path w="2167890" h="2167890">
                <a:moveTo>
                  <a:pt x="124460" y="124460"/>
                </a:moveTo>
                <a:lnTo>
                  <a:pt x="86360" y="124460"/>
                </a:lnTo>
                <a:lnTo>
                  <a:pt x="92709" y="130810"/>
                </a:lnTo>
                <a:lnTo>
                  <a:pt x="130809" y="130810"/>
                </a:lnTo>
                <a:lnTo>
                  <a:pt x="124460" y="124460"/>
                </a:lnTo>
                <a:close/>
              </a:path>
              <a:path w="2167890" h="2167890">
                <a:moveTo>
                  <a:pt x="130810" y="130810"/>
                </a:moveTo>
                <a:lnTo>
                  <a:pt x="92710" y="130810"/>
                </a:lnTo>
                <a:lnTo>
                  <a:pt x="99059" y="137160"/>
                </a:lnTo>
                <a:lnTo>
                  <a:pt x="137159" y="137160"/>
                </a:lnTo>
                <a:lnTo>
                  <a:pt x="130810" y="130810"/>
                </a:lnTo>
                <a:close/>
              </a:path>
              <a:path w="2167890" h="2167890">
                <a:moveTo>
                  <a:pt x="137160" y="137160"/>
                </a:moveTo>
                <a:lnTo>
                  <a:pt x="99060" y="137160"/>
                </a:lnTo>
                <a:lnTo>
                  <a:pt x="105409" y="143509"/>
                </a:lnTo>
                <a:lnTo>
                  <a:pt x="143509" y="143509"/>
                </a:lnTo>
                <a:lnTo>
                  <a:pt x="137160" y="137160"/>
                </a:lnTo>
                <a:close/>
              </a:path>
              <a:path w="2167890" h="2167890">
                <a:moveTo>
                  <a:pt x="143510" y="143510"/>
                </a:moveTo>
                <a:lnTo>
                  <a:pt x="105410" y="143510"/>
                </a:lnTo>
                <a:lnTo>
                  <a:pt x="111759" y="149860"/>
                </a:lnTo>
                <a:lnTo>
                  <a:pt x="149859" y="149860"/>
                </a:lnTo>
                <a:lnTo>
                  <a:pt x="143510" y="143510"/>
                </a:lnTo>
                <a:close/>
              </a:path>
              <a:path w="2167890" h="2167890">
                <a:moveTo>
                  <a:pt x="149860" y="149860"/>
                </a:moveTo>
                <a:lnTo>
                  <a:pt x="111760" y="149860"/>
                </a:lnTo>
                <a:lnTo>
                  <a:pt x="118109" y="156209"/>
                </a:lnTo>
                <a:lnTo>
                  <a:pt x="156209" y="156209"/>
                </a:lnTo>
                <a:lnTo>
                  <a:pt x="149860" y="149860"/>
                </a:lnTo>
                <a:close/>
              </a:path>
              <a:path w="2167890" h="2167890">
                <a:moveTo>
                  <a:pt x="156210" y="156210"/>
                </a:moveTo>
                <a:lnTo>
                  <a:pt x="118110" y="156210"/>
                </a:lnTo>
                <a:lnTo>
                  <a:pt x="124459" y="162560"/>
                </a:lnTo>
                <a:lnTo>
                  <a:pt x="162559" y="162560"/>
                </a:lnTo>
                <a:lnTo>
                  <a:pt x="156210" y="156210"/>
                </a:lnTo>
                <a:close/>
              </a:path>
              <a:path w="2167890" h="2167890">
                <a:moveTo>
                  <a:pt x="162560" y="162560"/>
                </a:moveTo>
                <a:lnTo>
                  <a:pt x="124460" y="162560"/>
                </a:lnTo>
                <a:lnTo>
                  <a:pt x="130810" y="168910"/>
                </a:lnTo>
                <a:lnTo>
                  <a:pt x="168909" y="168910"/>
                </a:lnTo>
                <a:lnTo>
                  <a:pt x="162560" y="162560"/>
                </a:lnTo>
                <a:close/>
              </a:path>
              <a:path w="2167890" h="2167890">
                <a:moveTo>
                  <a:pt x="168910" y="168910"/>
                </a:moveTo>
                <a:lnTo>
                  <a:pt x="130810" y="168910"/>
                </a:lnTo>
                <a:lnTo>
                  <a:pt x="137159" y="175259"/>
                </a:lnTo>
                <a:lnTo>
                  <a:pt x="175259" y="175259"/>
                </a:lnTo>
                <a:lnTo>
                  <a:pt x="168910" y="168910"/>
                </a:lnTo>
                <a:close/>
              </a:path>
              <a:path w="2167890" h="2167890">
                <a:moveTo>
                  <a:pt x="175260" y="175260"/>
                </a:moveTo>
                <a:lnTo>
                  <a:pt x="137160" y="175260"/>
                </a:lnTo>
                <a:lnTo>
                  <a:pt x="143509" y="181610"/>
                </a:lnTo>
                <a:lnTo>
                  <a:pt x="181609" y="181610"/>
                </a:lnTo>
                <a:lnTo>
                  <a:pt x="175260" y="175260"/>
                </a:lnTo>
                <a:close/>
              </a:path>
              <a:path w="2167890" h="2167890">
                <a:moveTo>
                  <a:pt x="181610" y="181610"/>
                </a:moveTo>
                <a:lnTo>
                  <a:pt x="143510" y="181610"/>
                </a:lnTo>
                <a:lnTo>
                  <a:pt x="149859" y="187960"/>
                </a:lnTo>
                <a:lnTo>
                  <a:pt x="187960" y="187960"/>
                </a:lnTo>
                <a:lnTo>
                  <a:pt x="181610" y="181610"/>
                </a:lnTo>
                <a:close/>
              </a:path>
              <a:path w="2167890" h="2167890">
                <a:moveTo>
                  <a:pt x="187960" y="187960"/>
                </a:moveTo>
                <a:lnTo>
                  <a:pt x="149860" y="187960"/>
                </a:lnTo>
                <a:lnTo>
                  <a:pt x="156209" y="194309"/>
                </a:lnTo>
                <a:lnTo>
                  <a:pt x="194309" y="194309"/>
                </a:lnTo>
                <a:lnTo>
                  <a:pt x="187960" y="187960"/>
                </a:lnTo>
                <a:close/>
              </a:path>
              <a:path w="2167890" h="2167890">
                <a:moveTo>
                  <a:pt x="194310" y="194310"/>
                </a:moveTo>
                <a:lnTo>
                  <a:pt x="156210" y="194310"/>
                </a:lnTo>
                <a:lnTo>
                  <a:pt x="162559" y="200660"/>
                </a:lnTo>
                <a:lnTo>
                  <a:pt x="200659" y="200660"/>
                </a:lnTo>
                <a:lnTo>
                  <a:pt x="194310" y="194310"/>
                </a:lnTo>
                <a:close/>
              </a:path>
              <a:path w="2167890" h="2167890">
                <a:moveTo>
                  <a:pt x="200660" y="200660"/>
                </a:moveTo>
                <a:lnTo>
                  <a:pt x="162560" y="200660"/>
                </a:lnTo>
                <a:lnTo>
                  <a:pt x="168910" y="207010"/>
                </a:lnTo>
                <a:lnTo>
                  <a:pt x="207010" y="207010"/>
                </a:lnTo>
                <a:lnTo>
                  <a:pt x="200660" y="200660"/>
                </a:lnTo>
                <a:close/>
              </a:path>
              <a:path w="2167890" h="2167890">
                <a:moveTo>
                  <a:pt x="207010" y="207010"/>
                </a:moveTo>
                <a:lnTo>
                  <a:pt x="168910" y="207010"/>
                </a:lnTo>
                <a:lnTo>
                  <a:pt x="175259" y="213359"/>
                </a:lnTo>
                <a:lnTo>
                  <a:pt x="213359" y="213359"/>
                </a:lnTo>
                <a:lnTo>
                  <a:pt x="207010" y="207010"/>
                </a:lnTo>
                <a:close/>
              </a:path>
              <a:path w="2167890" h="2167890">
                <a:moveTo>
                  <a:pt x="213360" y="213360"/>
                </a:moveTo>
                <a:lnTo>
                  <a:pt x="175260" y="213360"/>
                </a:lnTo>
                <a:lnTo>
                  <a:pt x="181609" y="219710"/>
                </a:lnTo>
                <a:lnTo>
                  <a:pt x="219709" y="219710"/>
                </a:lnTo>
                <a:lnTo>
                  <a:pt x="213360" y="213360"/>
                </a:lnTo>
                <a:close/>
              </a:path>
              <a:path w="2167890" h="2167890">
                <a:moveTo>
                  <a:pt x="219710" y="219710"/>
                </a:moveTo>
                <a:lnTo>
                  <a:pt x="181610" y="219710"/>
                </a:lnTo>
                <a:lnTo>
                  <a:pt x="187959" y="226059"/>
                </a:lnTo>
                <a:lnTo>
                  <a:pt x="226059" y="226059"/>
                </a:lnTo>
                <a:lnTo>
                  <a:pt x="219710" y="219710"/>
                </a:lnTo>
                <a:close/>
              </a:path>
              <a:path w="2167890" h="2167890">
                <a:moveTo>
                  <a:pt x="226060" y="226060"/>
                </a:moveTo>
                <a:lnTo>
                  <a:pt x="187960" y="226060"/>
                </a:lnTo>
                <a:lnTo>
                  <a:pt x="194309" y="232410"/>
                </a:lnTo>
                <a:lnTo>
                  <a:pt x="232409" y="232410"/>
                </a:lnTo>
                <a:lnTo>
                  <a:pt x="226060" y="226060"/>
                </a:lnTo>
                <a:close/>
              </a:path>
              <a:path w="2167890" h="2167890">
                <a:moveTo>
                  <a:pt x="232410" y="232410"/>
                </a:moveTo>
                <a:lnTo>
                  <a:pt x="194310" y="232410"/>
                </a:lnTo>
                <a:lnTo>
                  <a:pt x="200660" y="238760"/>
                </a:lnTo>
                <a:lnTo>
                  <a:pt x="238760" y="238760"/>
                </a:lnTo>
                <a:lnTo>
                  <a:pt x="232410" y="232410"/>
                </a:lnTo>
                <a:close/>
              </a:path>
              <a:path w="2167890" h="2167890">
                <a:moveTo>
                  <a:pt x="238760" y="238760"/>
                </a:moveTo>
                <a:lnTo>
                  <a:pt x="200660" y="238760"/>
                </a:lnTo>
                <a:lnTo>
                  <a:pt x="207009" y="245109"/>
                </a:lnTo>
                <a:lnTo>
                  <a:pt x="245109" y="245109"/>
                </a:lnTo>
                <a:lnTo>
                  <a:pt x="238760" y="238760"/>
                </a:lnTo>
                <a:close/>
              </a:path>
              <a:path w="2167890" h="2167890">
                <a:moveTo>
                  <a:pt x="245110" y="245110"/>
                </a:moveTo>
                <a:lnTo>
                  <a:pt x="207010" y="245110"/>
                </a:lnTo>
                <a:lnTo>
                  <a:pt x="213360" y="251460"/>
                </a:lnTo>
                <a:lnTo>
                  <a:pt x="251459" y="251460"/>
                </a:lnTo>
                <a:lnTo>
                  <a:pt x="245110" y="245110"/>
                </a:lnTo>
                <a:close/>
              </a:path>
              <a:path w="2167890" h="2167890">
                <a:moveTo>
                  <a:pt x="251460" y="251460"/>
                </a:moveTo>
                <a:lnTo>
                  <a:pt x="213360" y="251460"/>
                </a:lnTo>
                <a:lnTo>
                  <a:pt x="219710" y="257810"/>
                </a:lnTo>
                <a:lnTo>
                  <a:pt x="257809" y="257810"/>
                </a:lnTo>
                <a:lnTo>
                  <a:pt x="251460" y="251460"/>
                </a:lnTo>
                <a:close/>
              </a:path>
              <a:path w="2167890" h="2167890">
                <a:moveTo>
                  <a:pt x="257810" y="257810"/>
                </a:moveTo>
                <a:lnTo>
                  <a:pt x="219710" y="257810"/>
                </a:lnTo>
                <a:lnTo>
                  <a:pt x="226059" y="264159"/>
                </a:lnTo>
                <a:lnTo>
                  <a:pt x="264159" y="264159"/>
                </a:lnTo>
                <a:lnTo>
                  <a:pt x="257810" y="257810"/>
                </a:lnTo>
                <a:close/>
              </a:path>
              <a:path w="2167890" h="2167890">
                <a:moveTo>
                  <a:pt x="264160" y="264160"/>
                </a:moveTo>
                <a:lnTo>
                  <a:pt x="226060" y="264160"/>
                </a:lnTo>
                <a:lnTo>
                  <a:pt x="232410" y="270510"/>
                </a:lnTo>
                <a:lnTo>
                  <a:pt x="270510" y="270510"/>
                </a:lnTo>
                <a:lnTo>
                  <a:pt x="264160" y="264160"/>
                </a:lnTo>
                <a:close/>
              </a:path>
              <a:path w="2167890" h="2167890">
                <a:moveTo>
                  <a:pt x="270510" y="270510"/>
                </a:moveTo>
                <a:lnTo>
                  <a:pt x="232410" y="270510"/>
                </a:lnTo>
                <a:lnTo>
                  <a:pt x="238759" y="276860"/>
                </a:lnTo>
                <a:lnTo>
                  <a:pt x="276859" y="276860"/>
                </a:lnTo>
                <a:lnTo>
                  <a:pt x="270510" y="270510"/>
                </a:lnTo>
                <a:close/>
              </a:path>
              <a:path w="2167890" h="2167890">
                <a:moveTo>
                  <a:pt x="276860" y="276860"/>
                </a:moveTo>
                <a:lnTo>
                  <a:pt x="238760" y="276860"/>
                </a:lnTo>
                <a:lnTo>
                  <a:pt x="245109" y="283210"/>
                </a:lnTo>
                <a:lnTo>
                  <a:pt x="283210" y="283210"/>
                </a:lnTo>
                <a:lnTo>
                  <a:pt x="276860" y="276860"/>
                </a:lnTo>
                <a:close/>
              </a:path>
              <a:path w="2167890" h="2167890">
                <a:moveTo>
                  <a:pt x="283210" y="283210"/>
                </a:moveTo>
                <a:lnTo>
                  <a:pt x="245110" y="283210"/>
                </a:lnTo>
                <a:lnTo>
                  <a:pt x="251459" y="289560"/>
                </a:lnTo>
                <a:lnTo>
                  <a:pt x="289559" y="289560"/>
                </a:lnTo>
                <a:lnTo>
                  <a:pt x="283210" y="283210"/>
                </a:lnTo>
                <a:close/>
              </a:path>
              <a:path w="2167890" h="2167890">
                <a:moveTo>
                  <a:pt x="289560" y="289560"/>
                </a:moveTo>
                <a:lnTo>
                  <a:pt x="251460" y="289560"/>
                </a:lnTo>
                <a:lnTo>
                  <a:pt x="257809" y="295909"/>
                </a:lnTo>
                <a:lnTo>
                  <a:pt x="295909" y="295909"/>
                </a:lnTo>
                <a:lnTo>
                  <a:pt x="289560" y="289560"/>
                </a:lnTo>
                <a:close/>
              </a:path>
              <a:path w="2167890" h="2167890">
                <a:moveTo>
                  <a:pt x="295910" y="295910"/>
                </a:moveTo>
                <a:lnTo>
                  <a:pt x="257810" y="295910"/>
                </a:lnTo>
                <a:lnTo>
                  <a:pt x="264160" y="302260"/>
                </a:lnTo>
                <a:lnTo>
                  <a:pt x="302260" y="302260"/>
                </a:lnTo>
                <a:lnTo>
                  <a:pt x="295910" y="295910"/>
                </a:lnTo>
                <a:close/>
              </a:path>
              <a:path w="2167890" h="2167890">
                <a:moveTo>
                  <a:pt x="302260" y="302260"/>
                </a:moveTo>
                <a:lnTo>
                  <a:pt x="264160" y="302260"/>
                </a:lnTo>
                <a:lnTo>
                  <a:pt x="270509" y="308610"/>
                </a:lnTo>
                <a:lnTo>
                  <a:pt x="308609" y="308610"/>
                </a:lnTo>
                <a:lnTo>
                  <a:pt x="302260" y="302260"/>
                </a:lnTo>
                <a:close/>
              </a:path>
              <a:path w="2167890" h="2167890">
                <a:moveTo>
                  <a:pt x="308610" y="308610"/>
                </a:moveTo>
                <a:lnTo>
                  <a:pt x="270510" y="308610"/>
                </a:lnTo>
                <a:lnTo>
                  <a:pt x="276859" y="314959"/>
                </a:lnTo>
                <a:lnTo>
                  <a:pt x="314959" y="314959"/>
                </a:lnTo>
                <a:lnTo>
                  <a:pt x="308610" y="308610"/>
                </a:lnTo>
                <a:close/>
              </a:path>
              <a:path w="2167890" h="2167890">
                <a:moveTo>
                  <a:pt x="314960" y="314960"/>
                </a:moveTo>
                <a:lnTo>
                  <a:pt x="276860" y="314960"/>
                </a:lnTo>
                <a:lnTo>
                  <a:pt x="283209" y="321310"/>
                </a:lnTo>
                <a:lnTo>
                  <a:pt x="321309" y="321310"/>
                </a:lnTo>
                <a:lnTo>
                  <a:pt x="314960" y="314960"/>
                </a:lnTo>
                <a:close/>
              </a:path>
              <a:path w="2167890" h="2167890">
                <a:moveTo>
                  <a:pt x="321310" y="321310"/>
                </a:moveTo>
                <a:lnTo>
                  <a:pt x="283210" y="321310"/>
                </a:lnTo>
                <a:lnTo>
                  <a:pt x="289559" y="327660"/>
                </a:lnTo>
                <a:lnTo>
                  <a:pt x="327660" y="327660"/>
                </a:lnTo>
                <a:lnTo>
                  <a:pt x="321310" y="321310"/>
                </a:lnTo>
                <a:close/>
              </a:path>
              <a:path w="2167890" h="2167890">
                <a:moveTo>
                  <a:pt x="327660" y="327660"/>
                </a:moveTo>
                <a:lnTo>
                  <a:pt x="289560" y="327660"/>
                </a:lnTo>
                <a:lnTo>
                  <a:pt x="295909" y="334009"/>
                </a:lnTo>
                <a:lnTo>
                  <a:pt x="334009" y="334009"/>
                </a:lnTo>
                <a:lnTo>
                  <a:pt x="327660" y="327660"/>
                </a:lnTo>
                <a:close/>
              </a:path>
              <a:path w="2167890" h="2167890">
                <a:moveTo>
                  <a:pt x="334010" y="334010"/>
                </a:moveTo>
                <a:lnTo>
                  <a:pt x="295910" y="334010"/>
                </a:lnTo>
                <a:lnTo>
                  <a:pt x="302260" y="340360"/>
                </a:lnTo>
                <a:lnTo>
                  <a:pt x="340359" y="340360"/>
                </a:lnTo>
                <a:lnTo>
                  <a:pt x="334010" y="334010"/>
                </a:lnTo>
                <a:close/>
              </a:path>
              <a:path w="2167890" h="2167890">
                <a:moveTo>
                  <a:pt x="340360" y="340360"/>
                </a:moveTo>
                <a:lnTo>
                  <a:pt x="302260" y="340360"/>
                </a:lnTo>
                <a:lnTo>
                  <a:pt x="308610" y="346710"/>
                </a:lnTo>
                <a:lnTo>
                  <a:pt x="346709" y="346710"/>
                </a:lnTo>
                <a:lnTo>
                  <a:pt x="340360" y="340360"/>
                </a:lnTo>
                <a:close/>
              </a:path>
              <a:path w="2167890" h="2167890">
                <a:moveTo>
                  <a:pt x="346710" y="346710"/>
                </a:moveTo>
                <a:lnTo>
                  <a:pt x="308610" y="346710"/>
                </a:lnTo>
                <a:lnTo>
                  <a:pt x="314959" y="353060"/>
                </a:lnTo>
                <a:lnTo>
                  <a:pt x="353059" y="353060"/>
                </a:lnTo>
                <a:lnTo>
                  <a:pt x="346710" y="346710"/>
                </a:lnTo>
                <a:close/>
              </a:path>
              <a:path w="2167890" h="2167890">
                <a:moveTo>
                  <a:pt x="353060" y="353060"/>
                </a:moveTo>
                <a:lnTo>
                  <a:pt x="314960" y="353060"/>
                </a:lnTo>
                <a:lnTo>
                  <a:pt x="321309" y="359410"/>
                </a:lnTo>
                <a:lnTo>
                  <a:pt x="359410" y="359410"/>
                </a:lnTo>
                <a:lnTo>
                  <a:pt x="353060" y="353060"/>
                </a:lnTo>
                <a:close/>
              </a:path>
              <a:path w="2167890" h="2167890">
                <a:moveTo>
                  <a:pt x="359410" y="359410"/>
                </a:moveTo>
                <a:lnTo>
                  <a:pt x="321310" y="359410"/>
                </a:lnTo>
                <a:lnTo>
                  <a:pt x="327659" y="365759"/>
                </a:lnTo>
                <a:lnTo>
                  <a:pt x="365759" y="365759"/>
                </a:lnTo>
                <a:lnTo>
                  <a:pt x="359410" y="359410"/>
                </a:lnTo>
                <a:close/>
              </a:path>
              <a:path w="2167890" h="2167890">
                <a:moveTo>
                  <a:pt x="365760" y="365760"/>
                </a:moveTo>
                <a:lnTo>
                  <a:pt x="327660" y="365760"/>
                </a:lnTo>
                <a:lnTo>
                  <a:pt x="334009" y="372110"/>
                </a:lnTo>
                <a:lnTo>
                  <a:pt x="372110" y="372110"/>
                </a:lnTo>
                <a:lnTo>
                  <a:pt x="365760" y="365760"/>
                </a:lnTo>
                <a:close/>
              </a:path>
              <a:path w="2167890" h="2167890">
                <a:moveTo>
                  <a:pt x="372110" y="372110"/>
                </a:moveTo>
                <a:lnTo>
                  <a:pt x="334010" y="372110"/>
                </a:lnTo>
                <a:lnTo>
                  <a:pt x="340359" y="378460"/>
                </a:lnTo>
                <a:lnTo>
                  <a:pt x="378459" y="378460"/>
                </a:lnTo>
                <a:lnTo>
                  <a:pt x="372110" y="372110"/>
                </a:lnTo>
                <a:close/>
              </a:path>
              <a:path w="2167890" h="2167890">
                <a:moveTo>
                  <a:pt x="378460" y="378460"/>
                </a:moveTo>
                <a:lnTo>
                  <a:pt x="340360" y="378460"/>
                </a:lnTo>
                <a:lnTo>
                  <a:pt x="346709" y="384809"/>
                </a:lnTo>
                <a:lnTo>
                  <a:pt x="384809" y="384809"/>
                </a:lnTo>
                <a:lnTo>
                  <a:pt x="378460" y="378460"/>
                </a:lnTo>
                <a:close/>
              </a:path>
              <a:path w="2167890" h="2167890">
                <a:moveTo>
                  <a:pt x="384810" y="384810"/>
                </a:moveTo>
                <a:lnTo>
                  <a:pt x="346710" y="384810"/>
                </a:lnTo>
                <a:lnTo>
                  <a:pt x="353059" y="391160"/>
                </a:lnTo>
                <a:lnTo>
                  <a:pt x="391159" y="391160"/>
                </a:lnTo>
                <a:lnTo>
                  <a:pt x="384810" y="384810"/>
                </a:lnTo>
                <a:close/>
              </a:path>
              <a:path w="2167890" h="2167890">
                <a:moveTo>
                  <a:pt x="391160" y="391160"/>
                </a:moveTo>
                <a:lnTo>
                  <a:pt x="353060" y="391160"/>
                </a:lnTo>
                <a:lnTo>
                  <a:pt x="359410" y="397510"/>
                </a:lnTo>
                <a:lnTo>
                  <a:pt x="397510" y="397510"/>
                </a:lnTo>
                <a:lnTo>
                  <a:pt x="391160" y="391160"/>
                </a:lnTo>
                <a:close/>
              </a:path>
              <a:path w="2167890" h="2167890">
                <a:moveTo>
                  <a:pt x="397510" y="397510"/>
                </a:moveTo>
                <a:lnTo>
                  <a:pt x="359410" y="397510"/>
                </a:lnTo>
                <a:lnTo>
                  <a:pt x="365759" y="403859"/>
                </a:lnTo>
                <a:lnTo>
                  <a:pt x="403859" y="403859"/>
                </a:lnTo>
                <a:lnTo>
                  <a:pt x="397510" y="397510"/>
                </a:lnTo>
                <a:close/>
              </a:path>
              <a:path w="2167890" h="2167890">
                <a:moveTo>
                  <a:pt x="403860" y="403860"/>
                </a:moveTo>
                <a:lnTo>
                  <a:pt x="365760" y="403860"/>
                </a:lnTo>
                <a:lnTo>
                  <a:pt x="372109" y="410210"/>
                </a:lnTo>
                <a:lnTo>
                  <a:pt x="410210" y="410210"/>
                </a:lnTo>
                <a:lnTo>
                  <a:pt x="403860" y="403860"/>
                </a:lnTo>
                <a:close/>
              </a:path>
              <a:path w="2167890" h="2167890">
                <a:moveTo>
                  <a:pt x="410210" y="410210"/>
                </a:moveTo>
                <a:lnTo>
                  <a:pt x="372110" y="410210"/>
                </a:lnTo>
                <a:lnTo>
                  <a:pt x="378460" y="416560"/>
                </a:lnTo>
                <a:lnTo>
                  <a:pt x="416560" y="416560"/>
                </a:lnTo>
                <a:lnTo>
                  <a:pt x="410210" y="410210"/>
                </a:lnTo>
                <a:close/>
              </a:path>
              <a:path w="2167890" h="2167890">
                <a:moveTo>
                  <a:pt x="416560" y="416560"/>
                </a:moveTo>
                <a:lnTo>
                  <a:pt x="378460" y="416560"/>
                </a:lnTo>
                <a:lnTo>
                  <a:pt x="384810" y="422910"/>
                </a:lnTo>
                <a:lnTo>
                  <a:pt x="422910" y="422910"/>
                </a:lnTo>
                <a:lnTo>
                  <a:pt x="416560" y="416560"/>
                </a:lnTo>
                <a:close/>
              </a:path>
              <a:path w="2167890" h="2167890">
                <a:moveTo>
                  <a:pt x="422910" y="422910"/>
                </a:moveTo>
                <a:lnTo>
                  <a:pt x="384810" y="422910"/>
                </a:lnTo>
                <a:lnTo>
                  <a:pt x="391159" y="429260"/>
                </a:lnTo>
                <a:lnTo>
                  <a:pt x="429260" y="429260"/>
                </a:lnTo>
                <a:lnTo>
                  <a:pt x="422910" y="422910"/>
                </a:lnTo>
                <a:close/>
              </a:path>
              <a:path w="2167890" h="2167890">
                <a:moveTo>
                  <a:pt x="429260" y="429260"/>
                </a:moveTo>
                <a:lnTo>
                  <a:pt x="391160" y="429260"/>
                </a:lnTo>
                <a:lnTo>
                  <a:pt x="397509" y="435609"/>
                </a:lnTo>
                <a:lnTo>
                  <a:pt x="435609" y="435609"/>
                </a:lnTo>
                <a:lnTo>
                  <a:pt x="429260" y="429260"/>
                </a:lnTo>
                <a:close/>
              </a:path>
              <a:path w="2167890" h="2167890">
                <a:moveTo>
                  <a:pt x="435610" y="435610"/>
                </a:moveTo>
                <a:lnTo>
                  <a:pt x="397510" y="435610"/>
                </a:lnTo>
                <a:lnTo>
                  <a:pt x="403859" y="441960"/>
                </a:lnTo>
                <a:lnTo>
                  <a:pt x="441960" y="441960"/>
                </a:lnTo>
                <a:lnTo>
                  <a:pt x="435610" y="435610"/>
                </a:lnTo>
                <a:close/>
              </a:path>
              <a:path w="2167890" h="2167890">
                <a:moveTo>
                  <a:pt x="441960" y="441960"/>
                </a:moveTo>
                <a:lnTo>
                  <a:pt x="403860" y="441960"/>
                </a:lnTo>
                <a:lnTo>
                  <a:pt x="410209" y="448310"/>
                </a:lnTo>
                <a:lnTo>
                  <a:pt x="448309" y="448310"/>
                </a:lnTo>
                <a:lnTo>
                  <a:pt x="441960" y="441960"/>
                </a:lnTo>
                <a:close/>
              </a:path>
              <a:path w="2167890" h="2167890">
                <a:moveTo>
                  <a:pt x="448310" y="448310"/>
                </a:moveTo>
                <a:lnTo>
                  <a:pt x="410210" y="448310"/>
                </a:lnTo>
                <a:lnTo>
                  <a:pt x="416559" y="454659"/>
                </a:lnTo>
                <a:lnTo>
                  <a:pt x="454659" y="454659"/>
                </a:lnTo>
                <a:lnTo>
                  <a:pt x="448310" y="448310"/>
                </a:lnTo>
                <a:close/>
              </a:path>
              <a:path w="2167890" h="2167890">
                <a:moveTo>
                  <a:pt x="454660" y="454660"/>
                </a:moveTo>
                <a:lnTo>
                  <a:pt x="416560" y="454660"/>
                </a:lnTo>
                <a:lnTo>
                  <a:pt x="422910" y="461010"/>
                </a:lnTo>
                <a:lnTo>
                  <a:pt x="461010" y="461010"/>
                </a:lnTo>
                <a:lnTo>
                  <a:pt x="454660" y="454660"/>
                </a:lnTo>
                <a:close/>
              </a:path>
              <a:path w="2167890" h="2167890">
                <a:moveTo>
                  <a:pt x="461010" y="461010"/>
                </a:moveTo>
                <a:lnTo>
                  <a:pt x="422910" y="461010"/>
                </a:lnTo>
                <a:lnTo>
                  <a:pt x="429259" y="467360"/>
                </a:lnTo>
                <a:lnTo>
                  <a:pt x="467360" y="467360"/>
                </a:lnTo>
                <a:lnTo>
                  <a:pt x="461010" y="461010"/>
                </a:lnTo>
                <a:close/>
              </a:path>
              <a:path w="2167890" h="2167890">
                <a:moveTo>
                  <a:pt x="467360" y="467360"/>
                </a:moveTo>
                <a:lnTo>
                  <a:pt x="429260" y="467360"/>
                </a:lnTo>
                <a:lnTo>
                  <a:pt x="435609" y="473709"/>
                </a:lnTo>
                <a:lnTo>
                  <a:pt x="473709" y="473709"/>
                </a:lnTo>
                <a:lnTo>
                  <a:pt x="467360" y="467360"/>
                </a:lnTo>
                <a:close/>
              </a:path>
              <a:path w="2167890" h="2167890">
                <a:moveTo>
                  <a:pt x="473710" y="473710"/>
                </a:moveTo>
                <a:lnTo>
                  <a:pt x="435610" y="473710"/>
                </a:lnTo>
                <a:lnTo>
                  <a:pt x="441959" y="480060"/>
                </a:lnTo>
                <a:lnTo>
                  <a:pt x="480059" y="480060"/>
                </a:lnTo>
                <a:lnTo>
                  <a:pt x="473710" y="473710"/>
                </a:lnTo>
                <a:close/>
              </a:path>
              <a:path w="2167890" h="2167890">
                <a:moveTo>
                  <a:pt x="480060" y="480060"/>
                </a:moveTo>
                <a:lnTo>
                  <a:pt x="441960" y="480060"/>
                </a:lnTo>
                <a:lnTo>
                  <a:pt x="448310" y="486410"/>
                </a:lnTo>
                <a:lnTo>
                  <a:pt x="486410" y="486410"/>
                </a:lnTo>
                <a:lnTo>
                  <a:pt x="480060" y="480060"/>
                </a:lnTo>
                <a:close/>
              </a:path>
              <a:path w="2167890" h="2167890">
                <a:moveTo>
                  <a:pt x="486410" y="486410"/>
                </a:moveTo>
                <a:lnTo>
                  <a:pt x="448310" y="486410"/>
                </a:lnTo>
                <a:lnTo>
                  <a:pt x="454660" y="492760"/>
                </a:lnTo>
                <a:lnTo>
                  <a:pt x="492759" y="492760"/>
                </a:lnTo>
                <a:lnTo>
                  <a:pt x="486410" y="486410"/>
                </a:lnTo>
                <a:close/>
              </a:path>
              <a:path w="2167890" h="2167890">
                <a:moveTo>
                  <a:pt x="492760" y="492760"/>
                </a:moveTo>
                <a:lnTo>
                  <a:pt x="454660" y="492760"/>
                </a:lnTo>
                <a:lnTo>
                  <a:pt x="461010" y="499110"/>
                </a:lnTo>
                <a:lnTo>
                  <a:pt x="499110" y="499110"/>
                </a:lnTo>
                <a:lnTo>
                  <a:pt x="492760" y="492760"/>
                </a:lnTo>
                <a:close/>
              </a:path>
              <a:path w="2167890" h="2167890">
                <a:moveTo>
                  <a:pt x="499110" y="499110"/>
                </a:moveTo>
                <a:lnTo>
                  <a:pt x="461010" y="499110"/>
                </a:lnTo>
                <a:lnTo>
                  <a:pt x="467359" y="505459"/>
                </a:lnTo>
                <a:lnTo>
                  <a:pt x="505459" y="505459"/>
                </a:lnTo>
                <a:lnTo>
                  <a:pt x="499110" y="499110"/>
                </a:lnTo>
                <a:close/>
              </a:path>
              <a:path w="2167890" h="2167890">
                <a:moveTo>
                  <a:pt x="505460" y="505460"/>
                </a:moveTo>
                <a:lnTo>
                  <a:pt x="467360" y="505460"/>
                </a:lnTo>
                <a:lnTo>
                  <a:pt x="473710" y="511810"/>
                </a:lnTo>
                <a:lnTo>
                  <a:pt x="511810" y="511810"/>
                </a:lnTo>
                <a:lnTo>
                  <a:pt x="505460" y="505460"/>
                </a:lnTo>
                <a:close/>
              </a:path>
              <a:path w="2167890" h="2167890">
                <a:moveTo>
                  <a:pt x="511810" y="511810"/>
                </a:moveTo>
                <a:lnTo>
                  <a:pt x="473710" y="511810"/>
                </a:lnTo>
                <a:lnTo>
                  <a:pt x="480059" y="518160"/>
                </a:lnTo>
                <a:lnTo>
                  <a:pt x="518160" y="518160"/>
                </a:lnTo>
                <a:lnTo>
                  <a:pt x="511810" y="511810"/>
                </a:lnTo>
                <a:close/>
              </a:path>
              <a:path w="2167890" h="2167890">
                <a:moveTo>
                  <a:pt x="518160" y="518160"/>
                </a:moveTo>
                <a:lnTo>
                  <a:pt x="480060" y="518160"/>
                </a:lnTo>
                <a:lnTo>
                  <a:pt x="486409" y="524509"/>
                </a:lnTo>
                <a:lnTo>
                  <a:pt x="524509" y="524509"/>
                </a:lnTo>
                <a:lnTo>
                  <a:pt x="518160" y="518160"/>
                </a:lnTo>
                <a:close/>
              </a:path>
              <a:path w="2167890" h="2167890">
                <a:moveTo>
                  <a:pt x="524510" y="524510"/>
                </a:moveTo>
                <a:lnTo>
                  <a:pt x="486410" y="524510"/>
                </a:lnTo>
                <a:lnTo>
                  <a:pt x="492759" y="530860"/>
                </a:lnTo>
                <a:lnTo>
                  <a:pt x="530860" y="530860"/>
                </a:lnTo>
                <a:lnTo>
                  <a:pt x="524510" y="524510"/>
                </a:lnTo>
                <a:close/>
              </a:path>
              <a:path w="2167890" h="2167890">
                <a:moveTo>
                  <a:pt x="530860" y="530860"/>
                </a:moveTo>
                <a:lnTo>
                  <a:pt x="492760" y="530860"/>
                </a:lnTo>
                <a:lnTo>
                  <a:pt x="499109" y="537210"/>
                </a:lnTo>
                <a:lnTo>
                  <a:pt x="537210" y="537210"/>
                </a:lnTo>
                <a:lnTo>
                  <a:pt x="530860" y="530860"/>
                </a:lnTo>
                <a:close/>
              </a:path>
              <a:path w="2167890" h="2167890">
                <a:moveTo>
                  <a:pt x="537210" y="537210"/>
                </a:moveTo>
                <a:lnTo>
                  <a:pt x="499110" y="537210"/>
                </a:lnTo>
                <a:lnTo>
                  <a:pt x="505459" y="543559"/>
                </a:lnTo>
                <a:lnTo>
                  <a:pt x="543559" y="543559"/>
                </a:lnTo>
                <a:lnTo>
                  <a:pt x="537210" y="537210"/>
                </a:lnTo>
                <a:close/>
              </a:path>
              <a:path w="2167890" h="2167890">
                <a:moveTo>
                  <a:pt x="543560" y="543560"/>
                </a:moveTo>
                <a:lnTo>
                  <a:pt x="505460" y="543560"/>
                </a:lnTo>
                <a:lnTo>
                  <a:pt x="599439" y="637540"/>
                </a:lnTo>
                <a:lnTo>
                  <a:pt x="637540" y="637540"/>
                </a:lnTo>
                <a:lnTo>
                  <a:pt x="543560" y="543560"/>
                </a:lnTo>
                <a:close/>
              </a:path>
              <a:path w="2167890" h="2167890">
                <a:moveTo>
                  <a:pt x="637540" y="637540"/>
                </a:moveTo>
                <a:lnTo>
                  <a:pt x="599440" y="637540"/>
                </a:lnTo>
                <a:lnTo>
                  <a:pt x="631190" y="669290"/>
                </a:lnTo>
                <a:lnTo>
                  <a:pt x="669290" y="669290"/>
                </a:lnTo>
                <a:lnTo>
                  <a:pt x="637540" y="637540"/>
                </a:lnTo>
                <a:close/>
              </a:path>
              <a:path w="2167890" h="2167890">
                <a:moveTo>
                  <a:pt x="669290" y="669290"/>
                </a:moveTo>
                <a:lnTo>
                  <a:pt x="631190" y="669290"/>
                </a:lnTo>
                <a:lnTo>
                  <a:pt x="640080" y="678180"/>
                </a:lnTo>
                <a:lnTo>
                  <a:pt x="678180" y="678180"/>
                </a:lnTo>
                <a:lnTo>
                  <a:pt x="669290" y="669290"/>
                </a:lnTo>
                <a:close/>
              </a:path>
              <a:path w="2167890" h="2167890">
                <a:moveTo>
                  <a:pt x="678180" y="678180"/>
                </a:moveTo>
                <a:lnTo>
                  <a:pt x="640080" y="678180"/>
                </a:lnTo>
                <a:lnTo>
                  <a:pt x="656589" y="694690"/>
                </a:lnTo>
                <a:lnTo>
                  <a:pt x="694690" y="694690"/>
                </a:lnTo>
                <a:lnTo>
                  <a:pt x="678180" y="678180"/>
                </a:lnTo>
                <a:close/>
              </a:path>
              <a:path w="2167890" h="2167890">
                <a:moveTo>
                  <a:pt x="694690" y="694690"/>
                </a:moveTo>
                <a:lnTo>
                  <a:pt x="656590" y="694690"/>
                </a:lnTo>
                <a:lnTo>
                  <a:pt x="659130" y="697230"/>
                </a:lnTo>
                <a:lnTo>
                  <a:pt x="697230" y="697230"/>
                </a:lnTo>
                <a:lnTo>
                  <a:pt x="694690" y="694690"/>
                </a:lnTo>
                <a:close/>
              </a:path>
              <a:path w="2167890" h="2167890">
                <a:moveTo>
                  <a:pt x="697230" y="697230"/>
                </a:moveTo>
                <a:lnTo>
                  <a:pt x="659130" y="697230"/>
                </a:lnTo>
                <a:lnTo>
                  <a:pt x="665480" y="703580"/>
                </a:lnTo>
                <a:lnTo>
                  <a:pt x="703580" y="703580"/>
                </a:lnTo>
                <a:lnTo>
                  <a:pt x="697230" y="697230"/>
                </a:lnTo>
                <a:close/>
              </a:path>
              <a:path w="2167890" h="2167890">
                <a:moveTo>
                  <a:pt x="703580" y="703580"/>
                </a:moveTo>
                <a:lnTo>
                  <a:pt x="665480" y="703580"/>
                </a:lnTo>
                <a:lnTo>
                  <a:pt x="671829" y="709929"/>
                </a:lnTo>
                <a:lnTo>
                  <a:pt x="709929" y="709929"/>
                </a:lnTo>
                <a:lnTo>
                  <a:pt x="703580" y="703580"/>
                </a:lnTo>
                <a:close/>
              </a:path>
              <a:path w="2167890" h="2167890">
                <a:moveTo>
                  <a:pt x="709930" y="709930"/>
                </a:moveTo>
                <a:lnTo>
                  <a:pt x="671830" y="709930"/>
                </a:lnTo>
                <a:lnTo>
                  <a:pt x="675639" y="713740"/>
                </a:lnTo>
                <a:lnTo>
                  <a:pt x="713740" y="713740"/>
                </a:lnTo>
                <a:lnTo>
                  <a:pt x="709930" y="709930"/>
                </a:lnTo>
                <a:close/>
              </a:path>
              <a:path w="2167890" h="2167890">
                <a:moveTo>
                  <a:pt x="713740" y="713740"/>
                </a:moveTo>
                <a:lnTo>
                  <a:pt x="675640" y="713740"/>
                </a:lnTo>
                <a:lnTo>
                  <a:pt x="678179" y="716280"/>
                </a:lnTo>
                <a:lnTo>
                  <a:pt x="716280" y="716280"/>
                </a:lnTo>
                <a:lnTo>
                  <a:pt x="713740" y="713740"/>
                </a:lnTo>
                <a:close/>
              </a:path>
              <a:path w="2167890" h="2167890">
                <a:moveTo>
                  <a:pt x="716280" y="716280"/>
                </a:moveTo>
                <a:lnTo>
                  <a:pt x="678180" y="716280"/>
                </a:lnTo>
                <a:lnTo>
                  <a:pt x="681989" y="720090"/>
                </a:lnTo>
                <a:lnTo>
                  <a:pt x="720090" y="720090"/>
                </a:lnTo>
                <a:lnTo>
                  <a:pt x="716280" y="716280"/>
                </a:lnTo>
                <a:close/>
              </a:path>
              <a:path w="2167890" h="2167890">
                <a:moveTo>
                  <a:pt x="720090" y="720090"/>
                </a:moveTo>
                <a:lnTo>
                  <a:pt x="681990" y="720090"/>
                </a:lnTo>
                <a:lnTo>
                  <a:pt x="688339" y="726440"/>
                </a:lnTo>
                <a:lnTo>
                  <a:pt x="726440" y="726440"/>
                </a:lnTo>
                <a:lnTo>
                  <a:pt x="720090" y="720090"/>
                </a:lnTo>
                <a:close/>
              </a:path>
              <a:path w="2167890" h="2167890">
                <a:moveTo>
                  <a:pt x="726440" y="726440"/>
                </a:moveTo>
                <a:lnTo>
                  <a:pt x="688340" y="726440"/>
                </a:lnTo>
                <a:lnTo>
                  <a:pt x="703580" y="741680"/>
                </a:lnTo>
                <a:lnTo>
                  <a:pt x="741680" y="741680"/>
                </a:lnTo>
                <a:lnTo>
                  <a:pt x="726440" y="726440"/>
                </a:lnTo>
                <a:close/>
              </a:path>
              <a:path w="2167890" h="2167890">
                <a:moveTo>
                  <a:pt x="741680" y="741680"/>
                </a:moveTo>
                <a:lnTo>
                  <a:pt x="703580" y="741680"/>
                </a:lnTo>
                <a:lnTo>
                  <a:pt x="709930" y="748030"/>
                </a:lnTo>
                <a:lnTo>
                  <a:pt x="748030" y="748030"/>
                </a:lnTo>
                <a:lnTo>
                  <a:pt x="741680" y="741680"/>
                </a:lnTo>
                <a:close/>
              </a:path>
              <a:path w="2167890" h="2167890">
                <a:moveTo>
                  <a:pt x="748030" y="748030"/>
                </a:moveTo>
                <a:lnTo>
                  <a:pt x="709930" y="748030"/>
                </a:lnTo>
                <a:lnTo>
                  <a:pt x="713740" y="751840"/>
                </a:lnTo>
                <a:lnTo>
                  <a:pt x="751840" y="751840"/>
                </a:lnTo>
                <a:lnTo>
                  <a:pt x="748030" y="748030"/>
                </a:lnTo>
                <a:close/>
              </a:path>
              <a:path w="2167890" h="2167890">
                <a:moveTo>
                  <a:pt x="751840" y="751840"/>
                </a:moveTo>
                <a:lnTo>
                  <a:pt x="713740" y="751840"/>
                </a:lnTo>
                <a:lnTo>
                  <a:pt x="716280" y="754380"/>
                </a:lnTo>
                <a:lnTo>
                  <a:pt x="754380" y="754380"/>
                </a:lnTo>
                <a:lnTo>
                  <a:pt x="751840" y="751840"/>
                </a:lnTo>
                <a:close/>
              </a:path>
              <a:path w="2167890" h="2167890">
                <a:moveTo>
                  <a:pt x="754380" y="754380"/>
                </a:moveTo>
                <a:lnTo>
                  <a:pt x="716280" y="754380"/>
                </a:lnTo>
                <a:lnTo>
                  <a:pt x="720090" y="758190"/>
                </a:lnTo>
                <a:lnTo>
                  <a:pt x="758190" y="758190"/>
                </a:lnTo>
                <a:lnTo>
                  <a:pt x="754380" y="754380"/>
                </a:lnTo>
                <a:close/>
              </a:path>
              <a:path w="2167890" h="2167890">
                <a:moveTo>
                  <a:pt x="758190" y="758190"/>
                </a:moveTo>
                <a:lnTo>
                  <a:pt x="720090" y="758190"/>
                </a:lnTo>
                <a:lnTo>
                  <a:pt x="726440" y="764540"/>
                </a:lnTo>
                <a:lnTo>
                  <a:pt x="764540" y="764540"/>
                </a:lnTo>
                <a:lnTo>
                  <a:pt x="758190" y="758190"/>
                </a:lnTo>
                <a:close/>
              </a:path>
              <a:path w="2167890" h="2167890">
                <a:moveTo>
                  <a:pt x="764540" y="764540"/>
                </a:moveTo>
                <a:lnTo>
                  <a:pt x="726440" y="764540"/>
                </a:lnTo>
                <a:lnTo>
                  <a:pt x="728979" y="767080"/>
                </a:lnTo>
                <a:lnTo>
                  <a:pt x="767080" y="767080"/>
                </a:lnTo>
                <a:lnTo>
                  <a:pt x="764540" y="764540"/>
                </a:lnTo>
                <a:close/>
              </a:path>
              <a:path w="2167890" h="2167890">
                <a:moveTo>
                  <a:pt x="767080" y="767080"/>
                </a:moveTo>
                <a:lnTo>
                  <a:pt x="728980" y="767080"/>
                </a:lnTo>
                <a:lnTo>
                  <a:pt x="735330" y="773430"/>
                </a:lnTo>
                <a:lnTo>
                  <a:pt x="773430" y="773430"/>
                </a:lnTo>
                <a:lnTo>
                  <a:pt x="767080" y="767080"/>
                </a:lnTo>
                <a:close/>
              </a:path>
              <a:path w="2167890" h="2167890">
                <a:moveTo>
                  <a:pt x="773430" y="773430"/>
                </a:moveTo>
                <a:lnTo>
                  <a:pt x="735330" y="773430"/>
                </a:lnTo>
                <a:lnTo>
                  <a:pt x="739139" y="777240"/>
                </a:lnTo>
                <a:lnTo>
                  <a:pt x="777240" y="777240"/>
                </a:lnTo>
                <a:lnTo>
                  <a:pt x="773430" y="773430"/>
                </a:lnTo>
                <a:close/>
              </a:path>
              <a:path w="2167890" h="2167890">
                <a:moveTo>
                  <a:pt x="777240" y="777240"/>
                </a:moveTo>
                <a:lnTo>
                  <a:pt x="739140" y="777240"/>
                </a:lnTo>
                <a:lnTo>
                  <a:pt x="751839" y="789940"/>
                </a:lnTo>
                <a:lnTo>
                  <a:pt x="789940" y="789940"/>
                </a:lnTo>
                <a:lnTo>
                  <a:pt x="777240" y="777240"/>
                </a:lnTo>
                <a:close/>
              </a:path>
              <a:path w="2167890" h="2167890">
                <a:moveTo>
                  <a:pt x="789940" y="789940"/>
                </a:moveTo>
                <a:lnTo>
                  <a:pt x="751840" y="789940"/>
                </a:lnTo>
                <a:lnTo>
                  <a:pt x="754380" y="792480"/>
                </a:lnTo>
                <a:lnTo>
                  <a:pt x="792480" y="792480"/>
                </a:lnTo>
                <a:lnTo>
                  <a:pt x="789940" y="789940"/>
                </a:lnTo>
                <a:close/>
              </a:path>
              <a:path w="2167890" h="2167890">
                <a:moveTo>
                  <a:pt x="792480" y="792480"/>
                </a:moveTo>
                <a:lnTo>
                  <a:pt x="754380" y="792480"/>
                </a:lnTo>
                <a:lnTo>
                  <a:pt x="760729" y="798830"/>
                </a:lnTo>
                <a:lnTo>
                  <a:pt x="798830" y="798830"/>
                </a:lnTo>
                <a:lnTo>
                  <a:pt x="792480" y="792480"/>
                </a:lnTo>
                <a:close/>
              </a:path>
              <a:path w="2167890" h="2167890">
                <a:moveTo>
                  <a:pt x="798830" y="798830"/>
                </a:moveTo>
                <a:lnTo>
                  <a:pt x="760730" y="798830"/>
                </a:lnTo>
                <a:lnTo>
                  <a:pt x="770889" y="808990"/>
                </a:lnTo>
                <a:lnTo>
                  <a:pt x="808990" y="808990"/>
                </a:lnTo>
                <a:lnTo>
                  <a:pt x="798830" y="798830"/>
                </a:lnTo>
                <a:close/>
              </a:path>
              <a:path w="2167890" h="2167890">
                <a:moveTo>
                  <a:pt x="808990" y="808990"/>
                </a:moveTo>
                <a:lnTo>
                  <a:pt x="770890" y="808990"/>
                </a:lnTo>
                <a:lnTo>
                  <a:pt x="779779" y="817880"/>
                </a:lnTo>
                <a:lnTo>
                  <a:pt x="817879" y="817880"/>
                </a:lnTo>
                <a:lnTo>
                  <a:pt x="808990" y="808990"/>
                </a:lnTo>
                <a:close/>
              </a:path>
              <a:path w="2167890" h="2167890">
                <a:moveTo>
                  <a:pt x="817880" y="817880"/>
                </a:moveTo>
                <a:lnTo>
                  <a:pt x="779780" y="817880"/>
                </a:lnTo>
                <a:lnTo>
                  <a:pt x="783590" y="821690"/>
                </a:lnTo>
                <a:lnTo>
                  <a:pt x="821690" y="821690"/>
                </a:lnTo>
                <a:lnTo>
                  <a:pt x="817880" y="817880"/>
                </a:lnTo>
                <a:close/>
              </a:path>
              <a:path w="2167890" h="2167890">
                <a:moveTo>
                  <a:pt x="821690" y="821690"/>
                </a:moveTo>
                <a:lnTo>
                  <a:pt x="783590" y="821690"/>
                </a:lnTo>
                <a:lnTo>
                  <a:pt x="786130" y="824230"/>
                </a:lnTo>
                <a:lnTo>
                  <a:pt x="824230" y="824230"/>
                </a:lnTo>
                <a:lnTo>
                  <a:pt x="821690" y="821690"/>
                </a:lnTo>
                <a:close/>
              </a:path>
              <a:path w="2167890" h="2167890">
                <a:moveTo>
                  <a:pt x="824230" y="824230"/>
                </a:moveTo>
                <a:lnTo>
                  <a:pt x="786130" y="824230"/>
                </a:lnTo>
                <a:lnTo>
                  <a:pt x="796290" y="834390"/>
                </a:lnTo>
                <a:lnTo>
                  <a:pt x="834390" y="834390"/>
                </a:lnTo>
                <a:lnTo>
                  <a:pt x="824230" y="824230"/>
                </a:lnTo>
                <a:close/>
              </a:path>
              <a:path w="2167890" h="2167890">
                <a:moveTo>
                  <a:pt x="834390" y="834390"/>
                </a:moveTo>
                <a:lnTo>
                  <a:pt x="796290" y="834390"/>
                </a:lnTo>
                <a:lnTo>
                  <a:pt x="805180" y="843280"/>
                </a:lnTo>
                <a:lnTo>
                  <a:pt x="843280" y="843280"/>
                </a:lnTo>
                <a:lnTo>
                  <a:pt x="834390" y="834390"/>
                </a:lnTo>
                <a:close/>
              </a:path>
              <a:path w="2167890" h="2167890">
                <a:moveTo>
                  <a:pt x="843280" y="843280"/>
                </a:moveTo>
                <a:lnTo>
                  <a:pt x="805180" y="843280"/>
                </a:lnTo>
                <a:lnTo>
                  <a:pt x="853439" y="891540"/>
                </a:lnTo>
                <a:lnTo>
                  <a:pt x="891540" y="891540"/>
                </a:lnTo>
                <a:lnTo>
                  <a:pt x="843280" y="843280"/>
                </a:lnTo>
                <a:close/>
              </a:path>
              <a:path w="2167890" h="2167890">
                <a:moveTo>
                  <a:pt x="891540" y="891540"/>
                </a:moveTo>
                <a:lnTo>
                  <a:pt x="853440" y="891540"/>
                </a:lnTo>
                <a:lnTo>
                  <a:pt x="855980" y="894080"/>
                </a:lnTo>
                <a:lnTo>
                  <a:pt x="894080" y="894080"/>
                </a:lnTo>
                <a:lnTo>
                  <a:pt x="891540" y="891540"/>
                </a:lnTo>
                <a:close/>
              </a:path>
              <a:path w="2167890" h="2167890">
                <a:moveTo>
                  <a:pt x="894080" y="894080"/>
                </a:moveTo>
                <a:lnTo>
                  <a:pt x="855980" y="894080"/>
                </a:lnTo>
                <a:lnTo>
                  <a:pt x="885190" y="923290"/>
                </a:lnTo>
                <a:lnTo>
                  <a:pt x="923290" y="923290"/>
                </a:lnTo>
                <a:lnTo>
                  <a:pt x="894080" y="894080"/>
                </a:lnTo>
                <a:close/>
              </a:path>
              <a:path w="2167890" h="2167890">
                <a:moveTo>
                  <a:pt x="923290" y="923290"/>
                </a:moveTo>
                <a:lnTo>
                  <a:pt x="885190" y="923290"/>
                </a:lnTo>
                <a:lnTo>
                  <a:pt x="887730" y="925830"/>
                </a:lnTo>
                <a:lnTo>
                  <a:pt x="925830" y="925830"/>
                </a:lnTo>
                <a:lnTo>
                  <a:pt x="923290" y="923290"/>
                </a:lnTo>
                <a:close/>
              </a:path>
              <a:path w="2167890" h="2167890">
                <a:moveTo>
                  <a:pt x="925830" y="925830"/>
                </a:moveTo>
                <a:lnTo>
                  <a:pt x="887730" y="925830"/>
                </a:lnTo>
                <a:lnTo>
                  <a:pt x="995679" y="1033780"/>
                </a:lnTo>
                <a:lnTo>
                  <a:pt x="1033780" y="1033780"/>
                </a:lnTo>
                <a:lnTo>
                  <a:pt x="925830" y="925830"/>
                </a:lnTo>
                <a:close/>
              </a:path>
              <a:path w="2167890" h="2167890">
                <a:moveTo>
                  <a:pt x="1033780" y="1033780"/>
                </a:moveTo>
                <a:lnTo>
                  <a:pt x="995680" y="1033780"/>
                </a:lnTo>
                <a:lnTo>
                  <a:pt x="1012189" y="1050290"/>
                </a:lnTo>
                <a:lnTo>
                  <a:pt x="1050290" y="1050290"/>
                </a:lnTo>
                <a:lnTo>
                  <a:pt x="1033780" y="1033780"/>
                </a:lnTo>
                <a:close/>
              </a:path>
              <a:path w="2167890" h="2167890">
                <a:moveTo>
                  <a:pt x="1050290" y="1050290"/>
                </a:moveTo>
                <a:lnTo>
                  <a:pt x="1012190" y="1050290"/>
                </a:lnTo>
                <a:lnTo>
                  <a:pt x="1024890" y="1062990"/>
                </a:lnTo>
                <a:lnTo>
                  <a:pt x="1062990" y="1062990"/>
                </a:lnTo>
                <a:lnTo>
                  <a:pt x="1050290" y="1050290"/>
                </a:lnTo>
                <a:close/>
              </a:path>
              <a:path w="2167890" h="2167890">
                <a:moveTo>
                  <a:pt x="1062990" y="1062990"/>
                </a:moveTo>
                <a:lnTo>
                  <a:pt x="1024890" y="1062990"/>
                </a:lnTo>
                <a:lnTo>
                  <a:pt x="1043939" y="1082040"/>
                </a:lnTo>
                <a:lnTo>
                  <a:pt x="1082040" y="1082040"/>
                </a:lnTo>
                <a:lnTo>
                  <a:pt x="1062990" y="1062990"/>
                </a:lnTo>
                <a:close/>
              </a:path>
              <a:path w="2167890" h="2167890">
                <a:moveTo>
                  <a:pt x="1082040" y="1082040"/>
                </a:moveTo>
                <a:lnTo>
                  <a:pt x="1043940" y="1082040"/>
                </a:lnTo>
                <a:lnTo>
                  <a:pt x="1139189" y="1177290"/>
                </a:lnTo>
                <a:lnTo>
                  <a:pt x="1177290" y="1177290"/>
                </a:lnTo>
                <a:lnTo>
                  <a:pt x="1082040" y="1082040"/>
                </a:lnTo>
                <a:close/>
              </a:path>
              <a:path w="2167890" h="2167890">
                <a:moveTo>
                  <a:pt x="1177290" y="1177290"/>
                </a:moveTo>
                <a:lnTo>
                  <a:pt x="1139190" y="1177290"/>
                </a:lnTo>
                <a:lnTo>
                  <a:pt x="1170939" y="1209040"/>
                </a:lnTo>
                <a:lnTo>
                  <a:pt x="1209040" y="1209040"/>
                </a:lnTo>
                <a:lnTo>
                  <a:pt x="1177290" y="1177290"/>
                </a:lnTo>
                <a:close/>
              </a:path>
              <a:path w="2167890" h="2167890">
                <a:moveTo>
                  <a:pt x="1209040" y="1209040"/>
                </a:moveTo>
                <a:lnTo>
                  <a:pt x="1170940" y="1209040"/>
                </a:lnTo>
                <a:lnTo>
                  <a:pt x="1202690" y="1240790"/>
                </a:lnTo>
                <a:lnTo>
                  <a:pt x="1240790" y="1240790"/>
                </a:lnTo>
                <a:lnTo>
                  <a:pt x="1209040" y="1209040"/>
                </a:lnTo>
                <a:close/>
              </a:path>
              <a:path w="2167890" h="2167890">
                <a:moveTo>
                  <a:pt x="1240790" y="1240790"/>
                </a:moveTo>
                <a:lnTo>
                  <a:pt x="1202690" y="1240790"/>
                </a:lnTo>
                <a:lnTo>
                  <a:pt x="1234439" y="1272540"/>
                </a:lnTo>
                <a:lnTo>
                  <a:pt x="1272539" y="1272540"/>
                </a:lnTo>
                <a:lnTo>
                  <a:pt x="1240790" y="1240790"/>
                </a:lnTo>
                <a:close/>
              </a:path>
              <a:path w="2167890" h="2167890">
                <a:moveTo>
                  <a:pt x="1272540" y="1272540"/>
                </a:moveTo>
                <a:lnTo>
                  <a:pt x="1234440" y="1272540"/>
                </a:lnTo>
                <a:lnTo>
                  <a:pt x="1249679" y="1287780"/>
                </a:lnTo>
                <a:lnTo>
                  <a:pt x="1287780" y="1287780"/>
                </a:lnTo>
                <a:lnTo>
                  <a:pt x="1272540" y="1272540"/>
                </a:lnTo>
                <a:close/>
              </a:path>
              <a:path w="2167890" h="2167890">
                <a:moveTo>
                  <a:pt x="1287780" y="1287780"/>
                </a:moveTo>
                <a:lnTo>
                  <a:pt x="1249680" y="1287780"/>
                </a:lnTo>
                <a:lnTo>
                  <a:pt x="1253490" y="1291590"/>
                </a:lnTo>
                <a:lnTo>
                  <a:pt x="1291590" y="1291590"/>
                </a:lnTo>
                <a:lnTo>
                  <a:pt x="1287780" y="1287780"/>
                </a:lnTo>
                <a:close/>
              </a:path>
              <a:path w="2167890" h="2167890">
                <a:moveTo>
                  <a:pt x="1291590" y="1291590"/>
                </a:moveTo>
                <a:lnTo>
                  <a:pt x="1253490" y="1291590"/>
                </a:lnTo>
                <a:lnTo>
                  <a:pt x="1268730" y="1306830"/>
                </a:lnTo>
                <a:lnTo>
                  <a:pt x="1306830" y="1306830"/>
                </a:lnTo>
                <a:lnTo>
                  <a:pt x="1291590" y="1291590"/>
                </a:lnTo>
                <a:close/>
              </a:path>
              <a:path w="2167890" h="2167890">
                <a:moveTo>
                  <a:pt x="1306830" y="1306830"/>
                </a:moveTo>
                <a:lnTo>
                  <a:pt x="1268730" y="1306830"/>
                </a:lnTo>
                <a:lnTo>
                  <a:pt x="1275080" y="1313180"/>
                </a:lnTo>
                <a:lnTo>
                  <a:pt x="1313180" y="1313180"/>
                </a:lnTo>
                <a:lnTo>
                  <a:pt x="1306830" y="1306830"/>
                </a:lnTo>
                <a:close/>
              </a:path>
              <a:path w="2167890" h="2167890">
                <a:moveTo>
                  <a:pt x="1313180" y="1313180"/>
                </a:moveTo>
                <a:lnTo>
                  <a:pt x="1275080" y="1313180"/>
                </a:lnTo>
                <a:lnTo>
                  <a:pt x="1287780" y="1325880"/>
                </a:lnTo>
                <a:lnTo>
                  <a:pt x="1325880" y="1325880"/>
                </a:lnTo>
                <a:lnTo>
                  <a:pt x="1313180" y="1313180"/>
                </a:lnTo>
                <a:close/>
              </a:path>
              <a:path w="2167890" h="2167890">
                <a:moveTo>
                  <a:pt x="1325880" y="1325880"/>
                </a:moveTo>
                <a:lnTo>
                  <a:pt x="1287780" y="1325880"/>
                </a:lnTo>
                <a:lnTo>
                  <a:pt x="1291590" y="1329690"/>
                </a:lnTo>
                <a:lnTo>
                  <a:pt x="1329690" y="1329690"/>
                </a:lnTo>
                <a:lnTo>
                  <a:pt x="1325880" y="1325880"/>
                </a:lnTo>
                <a:close/>
              </a:path>
              <a:path w="2167890" h="2167890">
                <a:moveTo>
                  <a:pt x="1329690" y="1329690"/>
                </a:moveTo>
                <a:lnTo>
                  <a:pt x="1291590" y="1329690"/>
                </a:lnTo>
                <a:lnTo>
                  <a:pt x="1300480" y="1338580"/>
                </a:lnTo>
                <a:lnTo>
                  <a:pt x="1338580" y="1338580"/>
                </a:lnTo>
                <a:lnTo>
                  <a:pt x="1329690" y="1329690"/>
                </a:lnTo>
                <a:close/>
              </a:path>
              <a:path w="2167890" h="2167890">
                <a:moveTo>
                  <a:pt x="1338580" y="1338580"/>
                </a:moveTo>
                <a:lnTo>
                  <a:pt x="1300480" y="1338580"/>
                </a:lnTo>
                <a:lnTo>
                  <a:pt x="1304289" y="1342390"/>
                </a:lnTo>
                <a:lnTo>
                  <a:pt x="1342390" y="1342390"/>
                </a:lnTo>
                <a:lnTo>
                  <a:pt x="1338580" y="1338580"/>
                </a:lnTo>
                <a:close/>
              </a:path>
              <a:path w="2167890" h="2167890">
                <a:moveTo>
                  <a:pt x="1342390" y="1342390"/>
                </a:moveTo>
                <a:lnTo>
                  <a:pt x="1304290" y="1342390"/>
                </a:lnTo>
                <a:lnTo>
                  <a:pt x="1306829" y="1344930"/>
                </a:lnTo>
                <a:lnTo>
                  <a:pt x="1344929" y="1344930"/>
                </a:lnTo>
                <a:lnTo>
                  <a:pt x="1342390" y="1342390"/>
                </a:lnTo>
                <a:close/>
              </a:path>
              <a:path w="2167890" h="2167890">
                <a:moveTo>
                  <a:pt x="1344930" y="1344930"/>
                </a:moveTo>
                <a:lnTo>
                  <a:pt x="1306830" y="1344930"/>
                </a:lnTo>
                <a:lnTo>
                  <a:pt x="1319530" y="1357630"/>
                </a:lnTo>
                <a:lnTo>
                  <a:pt x="1357630" y="1357630"/>
                </a:lnTo>
                <a:lnTo>
                  <a:pt x="1344930" y="1344930"/>
                </a:lnTo>
                <a:close/>
              </a:path>
              <a:path w="2167890" h="2167890">
                <a:moveTo>
                  <a:pt x="1968500" y="1968500"/>
                </a:moveTo>
                <a:lnTo>
                  <a:pt x="1930400" y="1968500"/>
                </a:lnTo>
                <a:lnTo>
                  <a:pt x="2004060" y="2042160"/>
                </a:lnTo>
                <a:lnTo>
                  <a:pt x="2042160" y="2042160"/>
                </a:lnTo>
                <a:lnTo>
                  <a:pt x="1968500" y="1968500"/>
                </a:lnTo>
                <a:close/>
              </a:path>
              <a:path w="2167890" h="2167890">
                <a:moveTo>
                  <a:pt x="1965960" y="1965960"/>
                </a:moveTo>
                <a:lnTo>
                  <a:pt x="1927860" y="1965960"/>
                </a:lnTo>
                <a:lnTo>
                  <a:pt x="1929130" y="1967230"/>
                </a:lnTo>
                <a:lnTo>
                  <a:pt x="1967230" y="1967230"/>
                </a:lnTo>
                <a:lnTo>
                  <a:pt x="1965960" y="1965960"/>
                </a:lnTo>
                <a:close/>
              </a:path>
              <a:path w="2167890" h="2167890">
                <a:moveTo>
                  <a:pt x="1962150" y="1962150"/>
                </a:moveTo>
                <a:lnTo>
                  <a:pt x="1924050" y="1962150"/>
                </a:lnTo>
                <a:lnTo>
                  <a:pt x="1926589" y="1964690"/>
                </a:lnTo>
                <a:lnTo>
                  <a:pt x="1964690" y="1964690"/>
                </a:lnTo>
                <a:lnTo>
                  <a:pt x="1962150" y="1962150"/>
                </a:lnTo>
                <a:close/>
              </a:path>
              <a:path w="2167890" h="2167890">
                <a:moveTo>
                  <a:pt x="1959610" y="1959610"/>
                </a:moveTo>
                <a:lnTo>
                  <a:pt x="1921510" y="1959610"/>
                </a:lnTo>
                <a:lnTo>
                  <a:pt x="1922780" y="1960880"/>
                </a:lnTo>
                <a:lnTo>
                  <a:pt x="1960880" y="1960880"/>
                </a:lnTo>
                <a:lnTo>
                  <a:pt x="1959610" y="1959610"/>
                </a:lnTo>
                <a:close/>
              </a:path>
              <a:path w="2167890" h="2167890">
                <a:moveTo>
                  <a:pt x="1955800" y="1955800"/>
                </a:moveTo>
                <a:lnTo>
                  <a:pt x="1917700" y="1955800"/>
                </a:lnTo>
                <a:lnTo>
                  <a:pt x="1920239" y="1958340"/>
                </a:lnTo>
                <a:lnTo>
                  <a:pt x="1958340" y="1958340"/>
                </a:lnTo>
                <a:lnTo>
                  <a:pt x="1955800" y="1955800"/>
                </a:lnTo>
                <a:close/>
              </a:path>
              <a:path w="2167890" h="2167890">
                <a:moveTo>
                  <a:pt x="1953260" y="1953260"/>
                </a:moveTo>
                <a:lnTo>
                  <a:pt x="1915160" y="1953260"/>
                </a:lnTo>
                <a:lnTo>
                  <a:pt x="1916430" y="1954530"/>
                </a:lnTo>
                <a:lnTo>
                  <a:pt x="1954530" y="1954530"/>
                </a:lnTo>
                <a:lnTo>
                  <a:pt x="1953260" y="1953260"/>
                </a:lnTo>
                <a:close/>
              </a:path>
              <a:path w="2167890" h="2167890">
                <a:moveTo>
                  <a:pt x="1949450" y="1949450"/>
                </a:moveTo>
                <a:lnTo>
                  <a:pt x="1911350" y="1949450"/>
                </a:lnTo>
                <a:lnTo>
                  <a:pt x="1913890" y="1951990"/>
                </a:lnTo>
                <a:lnTo>
                  <a:pt x="1951990" y="1951990"/>
                </a:lnTo>
                <a:lnTo>
                  <a:pt x="1949450" y="1949450"/>
                </a:lnTo>
                <a:close/>
              </a:path>
              <a:path w="2167890" h="2167890">
                <a:moveTo>
                  <a:pt x="1946910" y="1946910"/>
                </a:moveTo>
                <a:lnTo>
                  <a:pt x="1908810" y="1946910"/>
                </a:lnTo>
                <a:lnTo>
                  <a:pt x="1910080" y="1948180"/>
                </a:lnTo>
                <a:lnTo>
                  <a:pt x="1948180" y="1948180"/>
                </a:lnTo>
                <a:lnTo>
                  <a:pt x="1946910" y="1946910"/>
                </a:lnTo>
                <a:close/>
              </a:path>
              <a:path w="2167890" h="2167890">
                <a:moveTo>
                  <a:pt x="1943100" y="1943100"/>
                </a:moveTo>
                <a:lnTo>
                  <a:pt x="1905000" y="1943100"/>
                </a:lnTo>
                <a:lnTo>
                  <a:pt x="1907539" y="1945640"/>
                </a:lnTo>
                <a:lnTo>
                  <a:pt x="1945640" y="1945640"/>
                </a:lnTo>
                <a:lnTo>
                  <a:pt x="1943100" y="1943100"/>
                </a:lnTo>
                <a:close/>
              </a:path>
              <a:path w="2167890" h="2167890">
                <a:moveTo>
                  <a:pt x="1940560" y="1940560"/>
                </a:moveTo>
                <a:lnTo>
                  <a:pt x="1902460" y="1940560"/>
                </a:lnTo>
                <a:lnTo>
                  <a:pt x="1903730" y="1941830"/>
                </a:lnTo>
                <a:lnTo>
                  <a:pt x="1941830" y="1941830"/>
                </a:lnTo>
                <a:lnTo>
                  <a:pt x="1940560" y="1940560"/>
                </a:lnTo>
                <a:close/>
              </a:path>
              <a:path w="2167890" h="2167890">
                <a:moveTo>
                  <a:pt x="1936750" y="1936750"/>
                </a:moveTo>
                <a:lnTo>
                  <a:pt x="1898650" y="1936750"/>
                </a:lnTo>
                <a:lnTo>
                  <a:pt x="1901189" y="1939290"/>
                </a:lnTo>
                <a:lnTo>
                  <a:pt x="1939289" y="1939290"/>
                </a:lnTo>
                <a:lnTo>
                  <a:pt x="1936750" y="1936750"/>
                </a:lnTo>
                <a:close/>
              </a:path>
              <a:path w="2167890" h="2167890">
                <a:moveTo>
                  <a:pt x="1934209" y="1934210"/>
                </a:moveTo>
                <a:lnTo>
                  <a:pt x="1896110" y="1934210"/>
                </a:lnTo>
                <a:lnTo>
                  <a:pt x="1897380" y="1935480"/>
                </a:lnTo>
                <a:lnTo>
                  <a:pt x="1935480" y="1935480"/>
                </a:lnTo>
                <a:lnTo>
                  <a:pt x="1934209" y="1934210"/>
                </a:lnTo>
                <a:close/>
              </a:path>
              <a:path w="2167890" h="2167890">
                <a:moveTo>
                  <a:pt x="1930400" y="1930400"/>
                </a:moveTo>
                <a:lnTo>
                  <a:pt x="1892300" y="1930400"/>
                </a:lnTo>
                <a:lnTo>
                  <a:pt x="1894840" y="1932940"/>
                </a:lnTo>
                <a:lnTo>
                  <a:pt x="1932940" y="1932940"/>
                </a:lnTo>
                <a:lnTo>
                  <a:pt x="1930400" y="1930400"/>
                </a:lnTo>
                <a:close/>
              </a:path>
              <a:path w="2167890" h="2167890">
                <a:moveTo>
                  <a:pt x="1927859" y="1927860"/>
                </a:moveTo>
                <a:lnTo>
                  <a:pt x="1889760" y="1927860"/>
                </a:lnTo>
                <a:lnTo>
                  <a:pt x="1891030" y="1929130"/>
                </a:lnTo>
                <a:lnTo>
                  <a:pt x="1929130" y="1929130"/>
                </a:lnTo>
                <a:lnTo>
                  <a:pt x="1927859" y="1927860"/>
                </a:lnTo>
                <a:close/>
              </a:path>
              <a:path w="2167890" h="2167890">
                <a:moveTo>
                  <a:pt x="1924050" y="1924050"/>
                </a:moveTo>
                <a:lnTo>
                  <a:pt x="1885950" y="1924050"/>
                </a:lnTo>
                <a:lnTo>
                  <a:pt x="1888489" y="1926590"/>
                </a:lnTo>
                <a:lnTo>
                  <a:pt x="1926590" y="1926590"/>
                </a:lnTo>
                <a:lnTo>
                  <a:pt x="1924050" y="1924050"/>
                </a:lnTo>
                <a:close/>
              </a:path>
              <a:path w="2167890" h="2167890">
                <a:moveTo>
                  <a:pt x="1921510" y="1921510"/>
                </a:moveTo>
                <a:lnTo>
                  <a:pt x="1883410" y="1921510"/>
                </a:lnTo>
                <a:lnTo>
                  <a:pt x="1884680" y="1922780"/>
                </a:lnTo>
                <a:lnTo>
                  <a:pt x="1922780" y="1922780"/>
                </a:lnTo>
                <a:lnTo>
                  <a:pt x="1921510" y="1921510"/>
                </a:lnTo>
                <a:close/>
              </a:path>
              <a:path w="2167890" h="2167890">
                <a:moveTo>
                  <a:pt x="1917700" y="1917700"/>
                </a:moveTo>
                <a:lnTo>
                  <a:pt x="1879600" y="1917700"/>
                </a:lnTo>
                <a:lnTo>
                  <a:pt x="1882140" y="1920240"/>
                </a:lnTo>
                <a:lnTo>
                  <a:pt x="1920240" y="1920240"/>
                </a:lnTo>
                <a:lnTo>
                  <a:pt x="1917700" y="1917700"/>
                </a:lnTo>
                <a:close/>
              </a:path>
              <a:path w="2167890" h="2167890">
                <a:moveTo>
                  <a:pt x="1915160" y="1915160"/>
                </a:moveTo>
                <a:lnTo>
                  <a:pt x="1877060" y="1915160"/>
                </a:lnTo>
                <a:lnTo>
                  <a:pt x="1878330" y="1916430"/>
                </a:lnTo>
                <a:lnTo>
                  <a:pt x="1916430" y="1916430"/>
                </a:lnTo>
                <a:lnTo>
                  <a:pt x="1915160" y="1915160"/>
                </a:lnTo>
                <a:close/>
              </a:path>
              <a:path w="2167890" h="2167890">
                <a:moveTo>
                  <a:pt x="1911350" y="1911350"/>
                </a:moveTo>
                <a:lnTo>
                  <a:pt x="1873250" y="1911350"/>
                </a:lnTo>
                <a:lnTo>
                  <a:pt x="1875790" y="1913890"/>
                </a:lnTo>
                <a:lnTo>
                  <a:pt x="1913890" y="1913890"/>
                </a:lnTo>
                <a:lnTo>
                  <a:pt x="1911350" y="1911350"/>
                </a:lnTo>
                <a:close/>
              </a:path>
              <a:path w="2167890" h="2167890">
                <a:moveTo>
                  <a:pt x="1908810" y="1908810"/>
                </a:moveTo>
                <a:lnTo>
                  <a:pt x="1870710" y="1908810"/>
                </a:lnTo>
                <a:lnTo>
                  <a:pt x="1871980" y="1910080"/>
                </a:lnTo>
                <a:lnTo>
                  <a:pt x="1910080" y="1910080"/>
                </a:lnTo>
                <a:lnTo>
                  <a:pt x="1908810" y="1908810"/>
                </a:lnTo>
                <a:close/>
              </a:path>
              <a:path w="2167890" h="2167890">
                <a:moveTo>
                  <a:pt x="1905000" y="1905000"/>
                </a:moveTo>
                <a:lnTo>
                  <a:pt x="1866900" y="1905000"/>
                </a:lnTo>
                <a:lnTo>
                  <a:pt x="1869440" y="1907540"/>
                </a:lnTo>
                <a:lnTo>
                  <a:pt x="1907540" y="1907540"/>
                </a:lnTo>
                <a:lnTo>
                  <a:pt x="1905000" y="1905000"/>
                </a:lnTo>
                <a:close/>
              </a:path>
              <a:path w="2167890" h="2167890">
                <a:moveTo>
                  <a:pt x="1902460" y="1902460"/>
                </a:moveTo>
                <a:lnTo>
                  <a:pt x="1864360" y="1902460"/>
                </a:lnTo>
                <a:lnTo>
                  <a:pt x="1865630" y="1903730"/>
                </a:lnTo>
                <a:lnTo>
                  <a:pt x="1903730" y="1903730"/>
                </a:lnTo>
                <a:lnTo>
                  <a:pt x="1902460" y="1902460"/>
                </a:lnTo>
                <a:close/>
              </a:path>
              <a:path w="2167890" h="2167890">
                <a:moveTo>
                  <a:pt x="1898650" y="1898650"/>
                </a:moveTo>
                <a:lnTo>
                  <a:pt x="1860550" y="1898650"/>
                </a:lnTo>
                <a:lnTo>
                  <a:pt x="1863090" y="1901190"/>
                </a:lnTo>
                <a:lnTo>
                  <a:pt x="1901190" y="1901190"/>
                </a:lnTo>
                <a:lnTo>
                  <a:pt x="1898650" y="1898650"/>
                </a:lnTo>
                <a:close/>
              </a:path>
              <a:path w="2167890" h="2167890">
                <a:moveTo>
                  <a:pt x="1896110" y="1896110"/>
                </a:moveTo>
                <a:lnTo>
                  <a:pt x="1858010" y="1896110"/>
                </a:lnTo>
                <a:lnTo>
                  <a:pt x="1859280" y="1897380"/>
                </a:lnTo>
                <a:lnTo>
                  <a:pt x="1897380" y="1897380"/>
                </a:lnTo>
                <a:lnTo>
                  <a:pt x="1896110" y="1896110"/>
                </a:lnTo>
                <a:close/>
              </a:path>
              <a:path w="2167890" h="2167890">
                <a:moveTo>
                  <a:pt x="1892300" y="1892300"/>
                </a:moveTo>
                <a:lnTo>
                  <a:pt x="1854200" y="1892300"/>
                </a:lnTo>
                <a:lnTo>
                  <a:pt x="1856740" y="1894840"/>
                </a:lnTo>
                <a:lnTo>
                  <a:pt x="1894840" y="1894840"/>
                </a:lnTo>
                <a:lnTo>
                  <a:pt x="1892300" y="1892300"/>
                </a:lnTo>
                <a:close/>
              </a:path>
              <a:path w="2167890" h="2167890">
                <a:moveTo>
                  <a:pt x="1889760" y="1889760"/>
                </a:moveTo>
                <a:lnTo>
                  <a:pt x="1851660" y="1889760"/>
                </a:lnTo>
                <a:lnTo>
                  <a:pt x="1852930" y="1891030"/>
                </a:lnTo>
                <a:lnTo>
                  <a:pt x="1891030" y="1891030"/>
                </a:lnTo>
                <a:lnTo>
                  <a:pt x="1889760" y="1889760"/>
                </a:lnTo>
                <a:close/>
              </a:path>
              <a:path w="2167890" h="2167890">
                <a:moveTo>
                  <a:pt x="1885950" y="1885950"/>
                </a:moveTo>
                <a:lnTo>
                  <a:pt x="1847850" y="1885950"/>
                </a:lnTo>
                <a:lnTo>
                  <a:pt x="1850390" y="1888490"/>
                </a:lnTo>
                <a:lnTo>
                  <a:pt x="1888490" y="1888490"/>
                </a:lnTo>
                <a:lnTo>
                  <a:pt x="1885950" y="1885950"/>
                </a:lnTo>
                <a:close/>
              </a:path>
              <a:path w="2167890" h="2167890">
                <a:moveTo>
                  <a:pt x="1883410" y="1883410"/>
                </a:moveTo>
                <a:lnTo>
                  <a:pt x="1845310" y="1883410"/>
                </a:lnTo>
                <a:lnTo>
                  <a:pt x="1846580" y="1884680"/>
                </a:lnTo>
                <a:lnTo>
                  <a:pt x="1884680" y="1884680"/>
                </a:lnTo>
                <a:lnTo>
                  <a:pt x="1883410" y="1883410"/>
                </a:lnTo>
                <a:close/>
              </a:path>
              <a:path w="2167890" h="2167890">
                <a:moveTo>
                  <a:pt x="1879600" y="1879600"/>
                </a:moveTo>
                <a:lnTo>
                  <a:pt x="1841500" y="1879600"/>
                </a:lnTo>
                <a:lnTo>
                  <a:pt x="1844040" y="1882140"/>
                </a:lnTo>
                <a:lnTo>
                  <a:pt x="1882140" y="1882140"/>
                </a:lnTo>
                <a:lnTo>
                  <a:pt x="1879600" y="1879600"/>
                </a:lnTo>
                <a:close/>
              </a:path>
              <a:path w="2167890" h="2167890">
                <a:moveTo>
                  <a:pt x="1877060" y="1877060"/>
                </a:moveTo>
                <a:lnTo>
                  <a:pt x="1838960" y="1877060"/>
                </a:lnTo>
                <a:lnTo>
                  <a:pt x="1840230" y="1878330"/>
                </a:lnTo>
                <a:lnTo>
                  <a:pt x="1878330" y="1878330"/>
                </a:lnTo>
                <a:lnTo>
                  <a:pt x="1877060" y="1877060"/>
                </a:lnTo>
                <a:close/>
              </a:path>
              <a:path w="2167890" h="2167890">
                <a:moveTo>
                  <a:pt x="1870710" y="1870710"/>
                </a:moveTo>
                <a:lnTo>
                  <a:pt x="1832610" y="1870710"/>
                </a:lnTo>
                <a:lnTo>
                  <a:pt x="1837690" y="1875790"/>
                </a:lnTo>
                <a:lnTo>
                  <a:pt x="1875790" y="1875790"/>
                </a:lnTo>
                <a:lnTo>
                  <a:pt x="1870710" y="1870710"/>
                </a:lnTo>
                <a:close/>
              </a:path>
              <a:path w="2167890" h="2167890">
                <a:moveTo>
                  <a:pt x="1866900" y="1866900"/>
                </a:moveTo>
                <a:lnTo>
                  <a:pt x="1828800" y="1866900"/>
                </a:lnTo>
                <a:lnTo>
                  <a:pt x="1831340" y="1869440"/>
                </a:lnTo>
                <a:lnTo>
                  <a:pt x="1869440" y="1869440"/>
                </a:lnTo>
                <a:lnTo>
                  <a:pt x="1866900" y="1866900"/>
                </a:lnTo>
                <a:close/>
              </a:path>
              <a:path w="2167890" h="2167890">
                <a:moveTo>
                  <a:pt x="1864359" y="1864360"/>
                </a:moveTo>
                <a:lnTo>
                  <a:pt x="1826260" y="1864360"/>
                </a:lnTo>
                <a:lnTo>
                  <a:pt x="1827530" y="1865630"/>
                </a:lnTo>
                <a:lnTo>
                  <a:pt x="1865630" y="1865630"/>
                </a:lnTo>
                <a:lnTo>
                  <a:pt x="1864359" y="1864360"/>
                </a:lnTo>
                <a:close/>
              </a:path>
              <a:path w="2167890" h="2167890">
                <a:moveTo>
                  <a:pt x="1860550" y="1860550"/>
                </a:moveTo>
                <a:lnTo>
                  <a:pt x="1822450" y="1860550"/>
                </a:lnTo>
                <a:lnTo>
                  <a:pt x="1824990" y="1863090"/>
                </a:lnTo>
                <a:lnTo>
                  <a:pt x="1863090" y="1863090"/>
                </a:lnTo>
                <a:lnTo>
                  <a:pt x="1860550" y="1860550"/>
                </a:lnTo>
                <a:close/>
              </a:path>
              <a:path w="2167890" h="2167890">
                <a:moveTo>
                  <a:pt x="1858009" y="1858010"/>
                </a:moveTo>
                <a:lnTo>
                  <a:pt x="1819910" y="1858010"/>
                </a:lnTo>
                <a:lnTo>
                  <a:pt x="1821180" y="1859280"/>
                </a:lnTo>
                <a:lnTo>
                  <a:pt x="1859280" y="1859280"/>
                </a:lnTo>
                <a:lnTo>
                  <a:pt x="1858009" y="1858010"/>
                </a:lnTo>
                <a:close/>
              </a:path>
              <a:path w="2167890" h="2167890">
                <a:moveTo>
                  <a:pt x="1854200" y="1854200"/>
                </a:moveTo>
                <a:lnTo>
                  <a:pt x="1816100" y="1854200"/>
                </a:lnTo>
                <a:lnTo>
                  <a:pt x="1818640" y="1856740"/>
                </a:lnTo>
                <a:lnTo>
                  <a:pt x="1856740" y="1856740"/>
                </a:lnTo>
                <a:lnTo>
                  <a:pt x="1854200" y="1854200"/>
                </a:lnTo>
                <a:close/>
              </a:path>
              <a:path w="2167890" h="2167890">
                <a:moveTo>
                  <a:pt x="1851660" y="1851660"/>
                </a:moveTo>
                <a:lnTo>
                  <a:pt x="1813560" y="1851660"/>
                </a:lnTo>
                <a:lnTo>
                  <a:pt x="1814830" y="1852930"/>
                </a:lnTo>
                <a:lnTo>
                  <a:pt x="1852930" y="1852930"/>
                </a:lnTo>
                <a:lnTo>
                  <a:pt x="1851660" y="1851660"/>
                </a:lnTo>
                <a:close/>
              </a:path>
              <a:path w="2167890" h="2167890">
                <a:moveTo>
                  <a:pt x="1847850" y="1847850"/>
                </a:moveTo>
                <a:lnTo>
                  <a:pt x="1809750" y="1847850"/>
                </a:lnTo>
                <a:lnTo>
                  <a:pt x="1812290" y="1850390"/>
                </a:lnTo>
                <a:lnTo>
                  <a:pt x="1850390" y="1850390"/>
                </a:lnTo>
                <a:lnTo>
                  <a:pt x="1847850" y="1847850"/>
                </a:lnTo>
                <a:close/>
              </a:path>
              <a:path w="2167890" h="2167890">
                <a:moveTo>
                  <a:pt x="1845309" y="1845310"/>
                </a:moveTo>
                <a:lnTo>
                  <a:pt x="1807210" y="1845310"/>
                </a:lnTo>
                <a:lnTo>
                  <a:pt x="1808480" y="1846580"/>
                </a:lnTo>
                <a:lnTo>
                  <a:pt x="1846580" y="1846580"/>
                </a:lnTo>
                <a:lnTo>
                  <a:pt x="1845309" y="1845310"/>
                </a:lnTo>
                <a:close/>
              </a:path>
              <a:path w="2167890" h="2167890">
                <a:moveTo>
                  <a:pt x="1841500" y="1841500"/>
                </a:moveTo>
                <a:lnTo>
                  <a:pt x="1803400" y="1841500"/>
                </a:lnTo>
                <a:lnTo>
                  <a:pt x="1805940" y="1844040"/>
                </a:lnTo>
                <a:lnTo>
                  <a:pt x="1844040" y="1844040"/>
                </a:lnTo>
                <a:lnTo>
                  <a:pt x="1841500" y="1841500"/>
                </a:lnTo>
                <a:close/>
              </a:path>
              <a:path w="2167890" h="2167890">
                <a:moveTo>
                  <a:pt x="1838960" y="1838960"/>
                </a:moveTo>
                <a:lnTo>
                  <a:pt x="1800860" y="1838960"/>
                </a:lnTo>
                <a:lnTo>
                  <a:pt x="1802130" y="1840230"/>
                </a:lnTo>
                <a:lnTo>
                  <a:pt x="1840230" y="1840230"/>
                </a:lnTo>
                <a:lnTo>
                  <a:pt x="1838960" y="1838960"/>
                </a:lnTo>
                <a:close/>
              </a:path>
              <a:path w="2167890" h="2167890">
                <a:moveTo>
                  <a:pt x="1835150" y="1835150"/>
                </a:moveTo>
                <a:lnTo>
                  <a:pt x="1797050" y="1835150"/>
                </a:lnTo>
                <a:lnTo>
                  <a:pt x="1799590" y="1837690"/>
                </a:lnTo>
                <a:lnTo>
                  <a:pt x="1837690" y="1837690"/>
                </a:lnTo>
                <a:lnTo>
                  <a:pt x="1835150" y="1835150"/>
                </a:lnTo>
                <a:close/>
              </a:path>
              <a:path w="2167890" h="2167890">
                <a:moveTo>
                  <a:pt x="1832610" y="1832610"/>
                </a:moveTo>
                <a:lnTo>
                  <a:pt x="1794510" y="1832610"/>
                </a:lnTo>
                <a:lnTo>
                  <a:pt x="1795780" y="1833880"/>
                </a:lnTo>
                <a:lnTo>
                  <a:pt x="1833880" y="1833880"/>
                </a:lnTo>
                <a:lnTo>
                  <a:pt x="1832610" y="1832610"/>
                </a:lnTo>
                <a:close/>
              </a:path>
              <a:path w="2167890" h="2167890">
                <a:moveTo>
                  <a:pt x="1828800" y="1828800"/>
                </a:moveTo>
                <a:lnTo>
                  <a:pt x="1790700" y="1828800"/>
                </a:lnTo>
                <a:lnTo>
                  <a:pt x="1793240" y="1831340"/>
                </a:lnTo>
                <a:lnTo>
                  <a:pt x="1831340" y="1831340"/>
                </a:lnTo>
                <a:lnTo>
                  <a:pt x="1828800" y="1828800"/>
                </a:lnTo>
                <a:close/>
              </a:path>
              <a:path w="2167890" h="2167890">
                <a:moveTo>
                  <a:pt x="1826260" y="1826260"/>
                </a:moveTo>
                <a:lnTo>
                  <a:pt x="1788160" y="1826260"/>
                </a:lnTo>
                <a:lnTo>
                  <a:pt x="1789430" y="1827530"/>
                </a:lnTo>
                <a:lnTo>
                  <a:pt x="1827530" y="1827530"/>
                </a:lnTo>
                <a:lnTo>
                  <a:pt x="1826260" y="1826260"/>
                </a:lnTo>
                <a:close/>
              </a:path>
              <a:path w="2167890" h="2167890">
                <a:moveTo>
                  <a:pt x="1822450" y="1822450"/>
                </a:moveTo>
                <a:lnTo>
                  <a:pt x="1784350" y="1822450"/>
                </a:lnTo>
                <a:lnTo>
                  <a:pt x="1786890" y="1824990"/>
                </a:lnTo>
                <a:lnTo>
                  <a:pt x="1824990" y="1824990"/>
                </a:lnTo>
                <a:lnTo>
                  <a:pt x="1822450" y="1822450"/>
                </a:lnTo>
                <a:close/>
              </a:path>
              <a:path w="2167890" h="2167890">
                <a:moveTo>
                  <a:pt x="1819910" y="1819910"/>
                </a:moveTo>
                <a:lnTo>
                  <a:pt x="1781810" y="1819910"/>
                </a:lnTo>
                <a:lnTo>
                  <a:pt x="1783080" y="1821180"/>
                </a:lnTo>
                <a:lnTo>
                  <a:pt x="1821180" y="1821180"/>
                </a:lnTo>
                <a:lnTo>
                  <a:pt x="1819910" y="1819910"/>
                </a:lnTo>
                <a:close/>
              </a:path>
              <a:path w="2167890" h="2167890">
                <a:moveTo>
                  <a:pt x="1816100" y="1816100"/>
                </a:moveTo>
                <a:lnTo>
                  <a:pt x="1778000" y="1816100"/>
                </a:lnTo>
                <a:lnTo>
                  <a:pt x="1780540" y="1818640"/>
                </a:lnTo>
                <a:lnTo>
                  <a:pt x="1818640" y="1818640"/>
                </a:lnTo>
                <a:lnTo>
                  <a:pt x="1816100" y="1816100"/>
                </a:lnTo>
                <a:close/>
              </a:path>
              <a:path w="2167890" h="2167890">
                <a:moveTo>
                  <a:pt x="1813560" y="1813560"/>
                </a:moveTo>
                <a:lnTo>
                  <a:pt x="1775460" y="1813560"/>
                </a:lnTo>
                <a:lnTo>
                  <a:pt x="1776730" y="1814830"/>
                </a:lnTo>
                <a:lnTo>
                  <a:pt x="1814830" y="1814830"/>
                </a:lnTo>
                <a:lnTo>
                  <a:pt x="1813560" y="1813560"/>
                </a:lnTo>
                <a:close/>
              </a:path>
              <a:path w="2167890" h="2167890">
                <a:moveTo>
                  <a:pt x="1807210" y="1807210"/>
                </a:moveTo>
                <a:lnTo>
                  <a:pt x="1769109" y="1807210"/>
                </a:lnTo>
                <a:lnTo>
                  <a:pt x="1774190" y="1812290"/>
                </a:lnTo>
                <a:lnTo>
                  <a:pt x="1812290" y="1812290"/>
                </a:lnTo>
                <a:lnTo>
                  <a:pt x="1807210" y="1807210"/>
                </a:lnTo>
                <a:close/>
              </a:path>
              <a:path w="2167890" h="2167890">
                <a:moveTo>
                  <a:pt x="1800860" y="1800860"/>
                </a:moveTo>
                <a:lnTo>
                  <a:pt x="1762759" y="1800860"/>
                </a:lnTo>
                <a:lnTo>
                  <a:pt x="1767840" y="1805940"/>
                </a:lnTo>
                <a:lnTo>
                  <a:pt x="1805940" y="1805940"/>
                </a:lnTo>
                <a:lnTo>
                  <a:pt x="1800860" y="1800860"/>
                </a:lnTo>
                <a:close/>
              </a:path>
              <a:path w="2167890" h="2167890">
                <a:moveTo>
                  <a:pt x="1794510" y="1794510"/>
                </a:moveTo>
                <a:lnTo>
                  <a:pt x="1756410" y="1794510"/>
                </a:lnTo>
                <a:lnTo>
                  <a:pt x="1761490" y="1799590"/>
                </a:lnTo>
                <a:lnTo>
                  <a:pt x="1799590" y="1799590"/>
                </a:lnTo>
                <a:lnTo>
                  <a:pt x="1794510" y="1794510"/>
                </a:lnTo>
                <a:close/>
              </a:path>
              <a:path w="2167890" h="2167890">
                <a:moveTo>
                  <a:pt x="1788160" y="1788160"/>
                </a:moveTo>
                <a:lnTo>
                  <a:pt x="1750060" y="1788160"/>
                </a:lnTo>
                <a:lnTo>
                  <a:pt x="1755139" y="1793240"/>
                </a:lnTo>
                <a:lnTo>
                  <a:pt x="1793240" y="1793240"/>
                </a:lnTo>
                <a:lnTo>
                  <a:pt x="1788160" y="1788160"/>
                </a:lnTo>
                <a:close/>
              </a:path>
              <a:path w="2167890" h="2167890">
                <a:moveTo>
                  <a:pt x="1781809" y="1781809"/>
                </a:moveTo>
                <a:lnTo>
                  <a:pt x="1743709" y="1781809"/>
                </a:lnTo>
                <a:lnTo>
                  <a:pt x="1748790" y="1786890"/>
                </a:lnTo>
                <a:lnTo>
                  <a:pt x="1786890" y="1786890"/>
                </a:lnTo>
                <a:lnTo>
                  <a:pt x="1781809" y="1781809"/>
                </a:lnTo>
                <a:close/>
              </a:path>
              <a:path w="2167890" h="2167890">
                <a:moveTo>
                  <a:pt x="1775459" y="1775460"/>
                </a:moveTo>
                <a:lnTo>
                  <a:pt x="1737359" y="1775460"/>
                </a:lnTo>
                <a:lnTo>
                  <a:pt x="1742440" y="1780540"/>
                </a:lnTo>
                <a:lnTo>
                  <a:pt x="1780540" y="1780540"/>
                </a:lnTo>
                <a:lnTo>
                  <a:pt x="1775459" y="1775460"/>
                </a:lnTo>
                <a:close/>
              </a:path>
              <a:path w="2167890" h="2167890">
                <a:moveTo>
                  <a:pt x="1769110" y="1769110"/>
                </a:moveTo>
                <a:lnTo>
                  <a:pt x="1731010" y="1769110"/>
                </a:lnTo>
                <a:lnTo>
                  <a:pt x="1736090" y="1774190"/>
                </a:lnTo>
                <a:lnTo>
                  <a:pt x="1774190" y="1774190"/>
                </a:lnTo>
                <a:lnTo>
                  <a:pt x="1769110" y="1769110"/>
                </a:lnTo>
                <a:close/>
              </a:path>
              <a:path w="2167890" h="2167890">
                <a:moveTo>
                  <a:pt x="1764030" y="1764030"/>
                </a:moveTo>
                <a:lnTo>
                  <a:pt x="1725930" y="1764030"/>
                </a:lnTo>
                <a:lnTo>
                  <a:pt x="1729739" y="1767840"/>
                </a:lnTo>
                <a:lnTo>
                  <a:pt x="1767839" y="1767840"/>
                </a:lnTo>
                <a:lnTo>
                  <a:pt x="1764030" y="1764030"/>
                </a:lnTo>
                <a:close/>
              </a:path>
              <a:path w="2167890" h="2167890">
                <a:moveTo>
                  <a:pt x="1757680" y="1757680"/>
                </a:moveTo>
                <a:lnTo>
                  <a:pt x="1719580" y="1757680"/>
                </a:lnTo>
                <a:lnTo>
                  <a:pt x="1724660" y="1762760"/>
                </a:lnTo>
                <a:lnTo>
                  <a:pt x="1762760" y="1762760"/>
                </a:lnTo>
                <a:lnTo>
                  <a:pt x="1757680" y="1757680"/>
                </a:lnTo>
                <a:close/>
              </a:path>
              <a:path w="2167890" h="2167890">
                <a:moveTo>
                  <a:pt x="1751330" y="1751330"/>
                </a:moveTo>
                <a:lnTo>
                  <a:pt x="1713230" y="1751330"/>
                </a:lnTo>
                <a:lnTo>
                  <a:pt x="1718310" y="1756410"/>
                </a:lnTo>
                <a:lnTo>
                  <a:pt x="1756410" y="1756410"/>
                </a:lnTo>
                <a:lnTo>
                  <a:pt x="1751330" y="1751330"/>
                </a:lnTo>
                <a:close/>
              </a:path>
              <a:path w="2167890" h="2167890">
                <a:moveTo>
                  <a:pt x="1744980" y="1744980"/>
                </a:moveTo>
                <a:lnTo>
                  <a:pt x="1706880" y="1744980"/>
                </a:lnTo>
                <a:lnTo>
                  <a:pt x="1711960" y="1750060"/>
                </a:lnTo>
                <a:lnTo>
                  <a:pt x="1750060" y="1750060"/>
                </a:lnTo>
                <a:lnTo>
                  <a:pt x="1744980" y="1744980"/>
                </a:lnTo>
                <a:close/>
              </a:path>
              <a:path w="2167890" h="2167890">
                <a:moveTo>
                  <a:pt x="1738630" y="1738630"/>
                </a:moveTo>
                <a:lnTo>
                  <a:pt x="1700530" y="1738630"/>
                </a:lnTo>
                <a:lnTo>
                  <a:pt x="1705610" y="1743710"/>
                </a:lnTo>
                <a:lnTo>
                  <a:pt x="1743710" y="1743710"/>
                </a:lnTo>
                <a:lnTo>
                  <a:pt x="1738630" y="1738630"/>
                </a:lnTo>
                <a:close/>
              </a:path>
              <a:path w="2167890" h="2167890">
                <a:moveTo>
                  <a:pt x="1732280" y="1732280"/>
                </a:moveTo>
                <a:lnTo>
                  <a:pt x="1694180" y="1732280"/>
                </a:lnTo>
                <a:lnTo>
                  <a:pt x="1699259" y="1737360"/>
                </a:lnTo>
                <a:lnTo>
                  <a:pt x="1737360" y="1737360"/>
                </a:lnTo>
                <a:lnTo>
                  <a:pt x="1732280" y="1732280"/>
                </a:lnTo>
                <a:close/>
              </a:path>
              <a:path w="2167890" h="2167890">
                <a:moveTo>
                  <a:pt x="1725930" y="1725930"/>
                </a:moveTo>
                <a:lnTo>
                  <a:pt x="1687830" y="1725930"/>
                </a:lnTo>
                <a:lnTo>
                  <a:pt x="1692910" y="1731010"/>
                </a:lnTo>
                <a:lnTo>
                  <a:pt x="1731010" y="1731010"/>
                </a:lnTo>
                <a:lnTo>
                  <a:pt x="1725930" y="1725930"/>
                </a:lnTo>
                <a:close/>
              </a:path>
              <a:path w="2167890" h="2167890">
                <a:moveTo>
                  <a:pt x="1719580" y="1719580"/>
                </a:moveTo>
                <a:lnTo>
                  <a:pt x="1681480" y="1719580"/>
                </a:lnTo>
                <a:lnTo>
                  <a:pt x="1686560" y="1724660"/>
                </a:lnTo>
                <a:lnTo>
                  <a:pt x="1724660" y="1724660"/>
                </a:lnTo>
                <a:lnTo>
                  <a:pt x="1719580" y="1719580"/>
                </a:lnTo>
                <a:close/>
              </a:path>
              <a:path w="2167890" h="2167890">
                <a:moveTo>
                  <a:pt x="1713230" y="1713230"/>
                </a:moveTo>
                <a:lnTo>
                  <a:pt x="1675130" y="1713230"/>
                </a:lnTo>
                <a:lnTo>
                  <a:pt x="1680210" y="1718310"/>
                </a:lnTo>
                <a:lnTo>
                  <a:pt x="1718310" y="1718310"/>
                </a:lnTo>
                <a:lnTo>
                  <a:pt x="1713230" y="1713230"/>
                </a:lnTo>
                <a:close/>
              </a:path>
              <a:path w="2167890" h="2167890">
                <a:moveTo>
                  <a:pt x="1706880" y="1706880"/>
                </a:moveTo>
                <a:lnTo>
                  <a:pt x="1668780" y="1706880"/>
                </a:lnTo>
                <a:lnTo>
                  <a:pt x="1673860" y="1711960"/>
                </a:lnTo>
                <a:lnTo>
                  <a:pt x="1711960" y="1711960"/>
                </a:lnTo>
                <a:lnTo>
                  <a:pt x="1706880" y="1706880"/>
                </a:lnTo>
                <a:close/>
              </a:path>
              <a:path w="2167890" h="2167890">
                <a:moveTo>
                  <a:pt x="1700530" y="1700530"/>
                </a:moveTo>
                <a:lnTo>
                  <a:pt x="1662430" y="1700530"/>
                </a:lnTo>
                <a:lnTo>
                  <a:pt x="1667510" y="1705610"/>
                </a:lnTo>
                <a:lnTo>
                  <a:pt x="1705610" y="1705610"/>
                </a:lnTo>
                <a:lnTo>
                  <a:pt x="1700530" y="1700530"/>
                </a:lnTo>
                <a:close/>
              </a:path>
              <a:path w="2167890" h="2167890">
                <a:moveTo>
                  <a:pt x="1694180" y="1694180"/>
                </a:moveTo>
                <a:lnTo>
                  <a:pt x="1656080" y="1694180"/>
                </a:lnTo>
                <a:lnTo>
                  <a:pt x="1661160" y="1699260"/>
                </a:lnTo>
                <a:lnTo>
                  <a:pt x="1699260" y="1699260"/>
                </a:lnTo>
                <a:lnTo>
                  <a:pt x="1694180" y="1694180"/>
                </a:lnTo>
                <a:close/>
              </a:path>
              <a:path w="2167890" h="2167890">
                <a:moveTo>
                  <a:pt x="1687830" y="1687830"/>
                </a:moveTo>
                <a:lnTo>
                  <a:pt x="1649730" y="1687830"/>
                </a:lnTo>
                <a:lnTo>
                  <a:pt x="1654810" y="1692910"/>
                </a:lnTo>
                <a:lnTo>
                  <a:pt x="1692910" y="1692910"/>
                </a:lnTo>
                <a:lnTo>
                  <a:pt x="1687830" y="1687830"/>
                </a:lnTo>
                <a:close/>
              </a:path>
              <a:path w="2167890" h="2167890">
                <a:moveTo>
                  <a:pt x="1681480" y="1681480"/>
                </a:moveTo>
                <a:lnTo>
                  <a:pt x="1643380" y="1681480"/>
                </a:lnTo>
                <a:lnTo>
                  <a:pt x="1648460" y="1686560"/>
                </a:lnTo>
                <a:lnTo>
                  <a:pt x="1686560" y="1686560"/>
                </a:lnTo>
                <a:lnTo>
                  <a:pt x="1681480" y="1681480"/>
                </a:lnTo>
                <a:close/>
              </a:path>
              <a:path w="2167890" h="2167890">
                <a:moveTo>
                  <a:pt x="1675130" y="1675130"/>
                </a:moveTo>
                <a:lnTo>
                  <a:pt x="1637030" y="1675130"/>
                </a:lnTo>
                <a:lnTo>
                  <a:pt x="1642110" y="1680210"/>
                </a:lnTo>
                <a:lnTo>
                  <a:pt x="1680210" y="1680210"/>
                </a:lnTo>
                <a:lnTo>
                  <a:pt x="1675130" y="1675130"/>
                </a:lnTo>
                <a:close/>
              </a:path>
              <a:path w="2167890" h="2167890">
                <a:moveTo>
                  <a:pt x="1668780" y="1668780"/>
                </a:moveTo>
                <a:lnTo>
                  <a:pt x="1630680" y="1668780"/>
                </a:lnTo>
                <a:lnTo>
                  <a:pt x="1635760" y="1673860"/>
                </a:lnTo>
                <a:lnTo>
                  <a:pt x="1673860" y="1673860"/>
                </a:lnTo>
                <a:lnTo>
                  <a:pt x="1668780" y="1668780"/>
                </a:lnTo>
                <a:close/>
              </a:path>
              <a:path w="2167890" h="2167890">
                <a:moveTo>
                  <a:pt x="1662430" y="1662430"/>
                </a:moveTo>
                <a:lnTo>
                  <a:pt x="1624330" y="1662430"/>
                </a:lnTo>
                <a:lnTo>
                  <a:pt x="1629410" y="1667510"/>
                </a:lnTo>
                <a:lnTo>
                  <a:pt x="1667510" y="1667510"/>
                </a:lnTo>
                <a:lnTo>
                  <a:pt x="1662430" y="1662430"/>
                </a:lnTo>
                <a:close/>
              </a:path>
              <a:path w="2167890" h="2167890">
                <a:moveTo>
                  <a:pt x="1656080" y="1656080"/>
                </a:moveTo>
                <a:lnTo>
                  <a:pt x="1617980" y="1656080"/>
                </a:lnTo>
                <a:lnTo>
                  <a:pt x="1623059" y="1661160"/>
                </a:lnTo>
                <a:lnTo>
                  <a:pt x="1661160" y="1661160"/>
                </a:lnTo>
                <a:lnTo>
                  <a:pt x="1656080" y="1656080"/>
                </a:lnTo>
                <a:close/>
              </a:path>
              <a:path w="2167890" h="2167890">
                <a:moveTo>
                  <a:pt x="1649730" y="1649730"/>
                </a:moveTo>
                <a:lnTo>
                  <a:pt x="1611630" y="1649730"/>
                </a:lnTo>
                <a:lnTo>
                  <a:pt x="1616710" y="1654810"/>
                </a:lnTo>
                <a:lnTo>
                  <a:pt x="1654810" y="1654810"/>
                </a:lnTo>
                <a:lnTo>
                  <a:pt x="1649730" y="1649730"/>
                </a:lnTo>
                <a:close/>
              </a:path>
              <a:path w="2167890" h="2167890">
                <a:moveTo>
                  <a:pt x="1643380" y="1643380"/>
                </a:moveTo>
                <a:lnTo>
                  <a:pt x="1605280" y="1643380"/>
                </a:lnTo>
                <a:lnTo>
                  <a:pt x="1610360" y="1648460"/>
                </a:lnTo>
                <a:lnTo>
                  <a:pt x="1648460" y="1648460"/>
                </a:lnTo>
                <a:lnTo>
                  <a:pt x="1643380" y="1643380"/>
                </a:lnTo>
                <a:close/>
              </a:path>
              <a:path w="2167890" h="2167890">
                <a:moveTo>
                  <a:pt x="1637030" y="1637030"/>
                </a:moveTo>
                <a:lnTo>
                  <a:pt x="1598930" y="1637030"/>
                </a:lnTo>
                <a:lnTo>
                  <a:pt x="1604010" y="1642110"/>
                </a:lnTo>
                <a:lnTo>
                  <a:pt x="1642110" y="1642110"/>
                </a:lnTo>
                <a:lnTo>
                  <a:pt x="1637030" y="1637030"/>
                </a:lnTo>
                <a:close/>
              </a:path>
              <a:path w="2167890" h="2167890">
                <a:moveTo>
                  <a:pt x="1630680" y="1630680"/>
                </a:moveTo>
                <a:lnTo>
                  <a:pt x="1592580" y="1630680"/>
                </a:lnTo>
                <a:lnTo>
                  <a:pt x="1597659" y="1635760"/>
                </a:lnTo>
                <a:lnTo>
                  <a:pt x="1635760" y="1635760"/>
                </a:lnTo>
                <a:lnTo>
                  <a:pt x="1630680" y="1630680"/>
                </a:lnTo>
                <a:close/>
              </a:path>
              <a:path w="2167890" h="2167890">
                <a:moveTo>
                  <a:pt x="1624330" y="1624330"/>
                </a:moveTo>
                <a:lnTo>
                  <a:pt x="1586230" y="1624330"/>
                </a:lnTo>
                <a:lnTo>
                  <a:pt x="1591310" y="1629410"/>
                </a:lnTo>
                <a:lnTo>
                  <a:pt x="1629410" y="1629410"/>
                </a:lnTo>
                <a:lnTo>
                  <a:pt x="1624330" y="1624330"/>
                </a:lnTo>
                <a:close/>
              </a:path>
              <a:path w="2167890" h="2167890">
                <a:moveTo>
                  <a:pt x="1617980" y="1617980"/>
                </a:moveTo>
                <a:lnTo>
                  <a:pt x="1579880" y="1617980"/>
                </a:lnTo>
                <a:lnTo>
                  <a:pt x="1584960" y="1623060"/>
                </a:lnTo>
                <a:lnTo>
                  <a:pt x="1623060" y="1623060"/>
                </a:lnTo>
                <a:lnTo>
                  <a:pt x="1617980" y="1617980"/>
                </a:lnTo>
                <a:close/>
              </a:path>
              <a:path w="2167890" h="2167890">
                <a:moveTo>
                  <a:pt x="1611630" y="1611630"/>
                </a:moveTo>
                <a:lnTo>
                  <a:pt x="1573530" y="1611630"/>
                </a:lnTo>
                <a:lnTo>
                  <a:pt x="1578610" y="1616710"/>
                </a:lnTo>
                <a:lnTo>
                  <a:pt x="1616710" y="1616710"/>
                </a:lnTo>
                <a:lnTo>
                  <a:pt x="1611630" y="1611630"/>
                </a:lnTo>
                <a:close/>
              </a:path>
              <a:path w="2167890" h="2167890">
                <a:moveTo>
                  <a:pt x="1605280" y="1605280"/>
                </a:moveTo>
                <a:lnTo>
                  <a:pt x="1567180" y="1605280"/>
                </a:lnTo>
                <a:lnTo>
                  <a:pt x="1572260" y="1610360"/>
                </a:lnTo>
                <a:lnTo>
                  <a:pt x="1610360" y="1610360"/>
                </a:lnTo>
                <a:lnTo>
                  <a:pt x="1605280" y="1605280"/>
                </a:lnTo>
                <a:close/>
              </a:path>
              <a:path w="2167890" h="2167890">
                <a:moveTo>
                  <a:pt x="1598930" y="1598930"/>
                </a:moveTo>
                <a:lnTo>
                  <a:pt x="1560830" y="1598930"/>
                </a:lnTo>
                <a:lnTo>
                  <a:pt x="1565910" y="1604010"/>
                </a:lnTo>
                <a:lnTo>
                  <a:pt x="1604010" y="1604010"/>
                </a:lnTo>
                <a:lnTo>
                  <a:pt x="1598930" y="1598930"/>
                </a:lnTo>
                <a:close/>
              </a:path>
              <a:path w="2167890" h="2167890">
                <a:moveTo>
                  <a:pt x="1592580" y="1592580"/>
                </a:moveTo>
                <a:lnTo>
                  <a:pt x="1554480" y="1592580"/>
                </a:lnTo>
                <a:lnTo>
                  <a:pt x="1559560" y="1597660"/>
                </a:lnTo>
                <a:lnTo>
                  <a:pt x="1597660" y="1597660"/>
                </a:lnTo>
                <a:lnTo>
                  <a:pt x="1592580" y="1592580"/>
                </a:lnTo>
                <a:close/>
              </a:path>
              <a:path w="2167890" h="2167890">
                <a:moveTo>
                  <a:pt x="1586230" y="1586230"/>
                </a:moveTo>
                <a:lnTo>
                  <a:pt x="1548130" y="1586230"/>
                </a:lnTo>
                <a:lnTo>
                  <a:pt x="1553210" y="1591310"/>
                </a:lnTo>
                <a:lnTo>
                  <a:pt x="1591310" y="1591310"/>
                </a:lnTo>
                <a:lnTo>
                  <a:pt x="1586230" y="1586230"/>
                </a:lnTo>
                <a:close/>
              </a:path>
              <a:path w="2167890" h="2167890">
                <a:moveTo>
                  <a:pt x="1579880" y="1579880"/>
                </a:moveTo>
                <a:lnTo>
                  <a:pt x="1541780" y="1579880"/>
                </a:lnTo>
                <a:lnTo>
                  <a:pt x="1546860" y="1584960"/>
                </a:lnTo>
                <a:lnTo>
                  <a:pt x="1584960" y="1584960"/>
                </a:lnTo>
                <a:lnTo>
                  <a:pt x="1579880" y="1579880"/>
                </a:lnTo>
                <a:close/>
              </a:path>
              <a:path w="2167890" h="2167890">
                <a:moveTo>
                  <a:pt x="1573530" y="1573530"/>
                </a:moveTo>
                <a:lnTo>
                  <a:pt x="1535430" y="1573530"/>
                </a:lnTo>
                <a:lnTo>
                  <a:pt x="1540510" y="1578610"/>
                </a:lnTo>
                <a:lnTo>
                  <a:pt x="1578610" y="1578610"/>
                </a:lnTo>
                <a:lnTo>
                  <a:pt x="1573530" y="1573530"/>
                </a:lnTo>
                <a:close/>
              </a:path>
              <a:path w="2167890" h="2167890">
                <a:moveTo>
                  <a:pt x="1567180" y="1567180"/>
                </a:moveTo>
                <a:lnTo>
                  <a:pt x="1529080" y="1567180"/>
                </a:lnTo>
                <a:lnTo>
                  <a:pt x="1534159" y="1572260"/>
                </a:lnTo>
                <a:lnTo>
                  <a:pt x="1572260" y="1572260"/>
                </a:lnTo>
                <a:lnTo>
                  <a:pt x="1567180" y="1567180"/>
                </a:lnTo>
                <a:close/>
              </a:path>
              <a:path w="2167890" h="2167890">
                <a:moveTo>
                  <a:pt x="1358900" y="1358900"/>
                </a:moveTo>
                <a:lnTo>
                  <a:pt x="1320800" y="1358900"/>
                </a:lnTo>
                <a:lnTo>
                  <a:pt x="1527810" y="1565910"/>
                </a:lnTo>
                <a:lnTo>
                  <a:pt x="1565910" y="1565910"/>
                </a:lnTo>
                <a:lnTo>
                  <a:pt x="1358900" y="1358900"/>
                </a:lnTo>
                <a:close/>
              </a:path>
              <a:path w="2167890" h="2167890">
                <a:moveTo>
                  <a:pt x="2042160" y="2042160"/>
                </a:moveTo>
                <a:lnTo>
                  <a:pt x="2004060" y="2042160"/>
                </a:lnTo>
                <a:lnTo>
                  <a:pt x="2010410" y="2048510"/>
                </a:lnTo>
                <a:lnTo>
                  <a:pt x="2048510" y="2048510"/>
                </a:lnTo>
                <a:lnTo>
                  <a:pt x="2042160" y="2042160"/>
                </a:lnTo>
                <a:close/>
              </a:path>
              <a:path w="2167890" h="2167890">
                <a:moveTo>
                  <a:pt x="2048510" y="2048510"/>
                </a:moveTo>
                <a:lnTo>
                  <a:pt x="2010410" y="2048510"/>
                </a:lnTo>
                <a:lnTo>
                  <a:pt x="2059940" y="2098040"/>
                </a:lnTo>
                <a:lnTo>
                  <a:pt x="2098040" y="2098040"/>
                </a:lnTo>
                <a:lnTo>
                  <a:pt x="2048510" y="2048510"/>
                </a:lnTo>
                <a:close/>
              </a:path>
              <a:path w="2167890" h="2167890">
                <a:moveTo>
                  <a:pt x="2098040" y="2098040"/>
                </a:moveTo>
                <a:lnTo>
                  <a:pt x="2059940" y="2098040"/>
                </a:lnTo>
                <a:lnTo>
                  <a:pt x="2129790" y="2167890"/>
                </a:lnTo>
                <a:lnTo>
                  <a:pt x="2167890" y="2167890"/>
                </a:lnTo>
                <a:lnTo>
                  <a:pt x="2098040" y="2098040"/>
                </a:lnTo>
                <a:close/>
              </a:path>
            </a:pathLst>
          </a:custGeom>
          <a:solidFill>
            <a:srgbClr val="0046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8" name="bg object 38"/>
          <p:cNvSpPr/>
          <p:nvPr/>
        </p:nvSpPr>
        <p:spPr>
          <a:xfrm>
            <a:off x="0" y="4723129"/>
            <a:ext cx="2839720" cy="2129790"/>
          </a:xfrm>
          <a:custGeom>
            <a:avLst/>
            <a:gdLst/>
            <a:ahLst/>
            <a:cxnLst/>
            <a:rect l="l" t="t" r="r" b="b"/>
            <a:pathLst>
              <a:path w="2129790" h="2129790">
                <a:moveTo>
                  <a:pt x="0" y="0"/>
                </a:moveTo>
                <a:lnTo>
                  <a:pt x="0" y="16510"/>
                </a:lnTo>
                <a:lnTo>
                  <a:pt x="16509" y="16510"/>
                </a:lnTo>
                <a:lnTo>
                  <a:pt x="0" y="0"/>
                </a:lnTo>
                <a:close/>
              </a:path>
              <a:path w="2129790" h="2129790">
                <a:moveTo>
                  <a:pt x="16510" y="16510"/>
                </a:moveTo>
                <a:lnTo>
                  <a:pt x="0" y="16510"/>
                </a:lnTo>
                <a:lnTo>
                  <a:pt x="0" y="22860"/>
                </a:lnTo>
                <a:lnTo>
                  <a:pt x="22859" y="22860"/>
                </a:lnTo>
                <a:lnTo>
                  <a:pt x="16510" y="16510"/>
                </a:lnTo>
                <a:close/>
              </a:path>
              <a:path w="2129790" h="2129790">
                <a:moveTo>
                  <a:pt x="22860" y="22860"/>
                </a:moveTo>
                <a:lnTo>
                  <a:pt x="0" y="22860"/>
                </a:lnTo>
                <a:lnTo>
                  <a:pt x="0" y="37914"/>
                </a:lnTo>
                <a:lnTo>
                  <a:pt x="10349" y="48260"/>
                </a:lnTo>
                <a:lnTo>
                  <a:pt x="48259" y="48260"/>
                </a:lnTo>
                <a:lnTo>
                  <a:pt x="22860" y="22860"/>
                </a:lnTo>
                <a:close/>
              </a:path>
              <a:path w="2129790" h="2129790">
                <a:moveTo>
                  <a:pt x="48260" y="48260"/>
                </a:moveTo>
                <a:lnTo>
                  <a:pt x="10349" y="48260"/>
                </a:lnTo>
                <a:lnTo>
                  <a:pt x="16702" y="54610"/>
                </a:lnTo>
                <a:lnTo>
                  <a:pt x="54609" y="54610"/>
                </a:lnTo>
                <a:lnTo>
                  <a:pt x="48260" y="48260"/>
                </a:lnTo>
                <a:close/>
              </a:path>
              <a:path w="2129790" h="2129790">
                <a:moveTo>
                  <a:pt x="54610" y="54610"/>
                </a:moveTo>
                <a:lnTo>
                  <a:pt x="16702" y="54610"/>
                </a:lnTo>
                <a:lnTo>
                  <a:pt x="23055" y="60960"/>
                </a:lnTo>
                <a:lnTo>
                  <a:pt x="60959" y="60960"/>
                </a:lnTo>
                <a:lnTo>
                  <a:pt x="54610" y="54610"/>
                </a:lnTo>
                <a:close/>
              </a:path>
              <a:path w="2129790" h="2129790">
                <a:moveTo>
                  <a:pt x="60960" y="60960"/>
                </a:moveTo>
                <a:lnTo>
                  <a:pt x="23055" y="60960"/>
                </a:lnTo>
                <a:lnTo>
                  <a:pt x="29408" y="67309"/>
                </a:lnTo>
                <a:lnTo>
                  <a:pt x="67309" y="67309"/>
                </a:lnTo>
                <a:lnTo>
                  <a:pt x="60960" y="60960"/>
                </a:lnTo>
                <a:close/>
              </a:path>
              <a:path w="2129790" h="2129790">
                <a:moveTo>
                  <a:pt x="67310" y="67310"/>
                </a:moveTo>
                <a:lnTo>
                  <a:pt x="29408" y="67310"/>
                </a:lnTo>
                <a:lnTo>
                  <a:pt x="35760" y="73660"/>
                </a:lnTo>
                <a:lnTo>
                  <a:pt x="73660" y="73660"/>
                </a:lnTo>
                <a:lnTo>
                  <a:pt x="67310" y="67310"/>
                </a:lnTo>
                <a:close/>
              </a:path>
              <a:path w="2129790" h="2129790">
                <a:moveTo>
                  <a:pt x="73660" y="73660"/>
                </a:moveTo>
                <a:lnTo>
                  <a:pt x="35760" y="73660"/>
                </a:lnTo>
                <a:lnTo>
                  <a:pt x="42113" y="80010"/>
                </a:lnTo>
                <a:lnTo>
                  <a:pt x="80009" y="80010"/>
                </a:lnTo>
                <a:lnTo>
                  <a:pt x="73660" y="73660"/>
                </a:lnTo>
                <a:close/>
              </a:path>
              <a:path w="2129790" h="2129790">
                <a:moveTo>
                  <a:pt x="80010" y="80010"/>
                </a:moveTo>
                <a:lnTo>
                  <a:pt x="42113" y="80010"/>
                </a:lnTo>
                <a:lnTo>
                  <a:pt x="48466" y="86359"/>
                </a:lnTo>
                <a:lnTo>
                  <a:pt x="86359" y="86359"/>
                </a:lnTo>
                <a:lnTo>
                  <a:pt x="80010" y="80010"/>
                </a:lnTo>
                <a:close/>
              </a:path>
              <a:path w="2129790" h="2129790">
                <a:moveTo>
                  <a:pt x="86360" y="86360"/>
                </a:moveTo>
                <a:lnTo>
                  <a:pt x="48466" y="86360"/>
                </a:lnTo>
                <a:lnTo>
                  <a:pt x="54819" y="92710"/>
                </a:lnTo>
                <a:lnTo>
                  <a:pt x="92709" y="92710"/>
                </a:lnTo>
                <a:lnTo>
                  <a:pt x="86360" y="86360"/>
                </a:lnTo>
                <a:close/>
              </a:path>
              <a:path w="2129790" h="2129790">
                <a:moveTo>
                  <a:pt x="92710" y="92710"/>
                </a:moveTo>
                <a:lnTo>
                  <a:pt x="54819" y="92710"/>
                </a:lnTo>
                <a:lnTo>
                  <a:pt x="61171" y="99060"/>
                </a:lnTo>
                <a:lnTo>
                  <a:pt x="99059" y="99060"/>
                </a:lnTo>
                <a:lnTo>
                  <a:pt x="92710" y="92710"/>
                </a:lnTo>
                <a:close/>
              </a:path>
              <a:path w="2129790" h="2129790">
                <a:moveTo>
                  <a:pt x="99060" y="99060"/>
                </a:moveTo>
                <a:lnTo>
                  <a:pt x="61171" y="99060"/>
                </a:lnTo>
                <a:lnTo>
                  <a:pt x="67524" y="105409"/>
                </a:lnTo>
                <a:lnTo>
                  <a:pt x="105409" y="105409"/>
                </a:lnTo>
                <a:lnTo>
                  <a:pt x="99060" y="99060"/>
                </a:lnTo>
                <a:close/>
              </a:path>
              <a:path w="2129790" h="2129790">
                <a:moveTo>
                  <a:pt x="105410" y="105410"/>
                </a:moveTo>
                <a:lnTo>
                  <a:pt x="67524" y="105410"/>
                </a:lnTo>
                <a:lnTo>
                  <a:pt x="73877" y="111760"/>
                </a:lnTo>
                <a:lnTo>
                  <a:pt x="111759" y="111760"/>
                </a:lnTo>
                <a:lnTo>
                  <a:pt x="105410" y="105410"/>
                </a:lnTo>
                <a:close/>
              </a:path>
              <a:path w="2129790" h="2129790">
                <a:moveTo>
                  <a:pt x="111760" y="111760"/>
                </a:moveTo>
                <a:lnTo>
                  <a:pt x="73877" y="111760"/>
                </a:lnTo>
                <a:lnTo>
                  <a:pt x="80229" y="118109"/>
                </a:lnTo>
                <a:lnTo>
                  <a:pt x="118109" y="118109"/>
                </a:lnTo>
                <a:lnTo>
                  <a:pt x="111760" y="111760"/>
                </a:lnTo>
                <a:close/>
              </a:path>
              <a:path w="2129790" h="2129790">
                <a:moveTo>
                  <a:pt x="118110" y="118110"/>
                </a:moveTo>
                <a:lnTo>
                  <a:pt x="80229" y="118110"/>
                </a:lnTo>
                <a:lnTo>
                  <a:pt x="86582" y="124460"/>
                </a:lnTo>
                <a:lnTo>
                  <a:pt x="124459" y="124460"/>
                </a:lnTo>
                <a:lnTo>
                  <a:pt x="118110" y="118110"/>
                </a:lnTo>
                <a:close/>
              </a:path>
              <a:path w="2129790" h="2129790">
                <a:moveTo>
                  <a:pt x="124460" y="124460"/>
                </a:moveTo>
                <a:lnTo>
                  <a:pt x="86582" y="124460"/>
                </a:lnTo>
                <a:lnTo>
                  <a:pt x="92935" y="130810"/>
                </a:lnTo>
                <a:lnTo>
                  <a:pt x="130809" y="130810"/>
                </a:lnTo>
                <a:lnTo>
                  <a:pt x="124460" y="124460"/>
                </a:lnTo>
                <a:close/>
              </a:path>
              <a:path w="2129790" h="2129790">
                <a:moveTo>
                  <a:pt x="130810" y="130810"/>
                </a:moveTo>
                <a:lnTo>
                  <a:pt x="92935" y="130810"/>
                </a:lnTo>
                <a:lnTo>
                  <a:pt x="99288" y="137159"/>
                </a:lnTo>
                <a:lnTo>
                  <a:pt x="137159" y="137159"/>
                </a:lnTo>
                <a:lnTo>
                  <a:pt x="130810" y="130810"/>
                </a:lnTo>
                <a:close/>
              </a:path>
              <a:path w="2129790" h="2129790">
                <a:moveTo>
                  <a:pt x="137160" y="137160"/>
                </a:moveTo>
                <a:lnTo>
                  <a:pt x="99288" y="137160"/>
                </a:lnTo>
                <a:lnTo>
                  <a:pt x="111993" y="149860"/>
                </a:lnTo>
                <a:lnTo>
                  <a:pt x="149860" y="149860"/>
                </a:lnTo>
                <a:lnTo>
                  <a:pt x="137160" y="137160"/>
                </a:lnTo>
                <a:close/>
              </a:path>
              <a:path w="2129790" h="2129790">
                <a:moveTo>
                  <a:pt x="149860" y="149860"/>
                </a:moveTo>
                <a:lnTo>
                  <a:pt x="111993" y="149860"/>
                </a:lnTo>
                <a:lnTo>
                  <a:pt x="118346" y="156209"/>
                </a:lnTo>
                <a:lnTo>
                  <a:pt x="156209" y="156209"/>
                </a:lnTo>
                <a:lnTo>
                  <a:pt x="149860" y="149860"/>
                </a:lnTo>
                <a:close/>
              </a:path>
              <a:path w="2129790" h="2129790">
                <a:moveTo>
                  <a:pt x="156210" y="156210"/>
                </a:moveTo>
                <a:lnTo>
                  <a:pt x="118346" y="156210"/>
                </a:lnTo>
                <a:lnTo>
                  <a:pt x="124699" y="162560"/>
                </a:lnTo>
                <a:lnTo>
                  <a:pt x="162559" y="162560"/>
                </a:lnTo>
                <a:lnTo>
                  <a:pt x="156210" y="156210"/>
                </a:lnTo>
                <a:close/>
              </a:path>
              <a:path w="2129790" h="2129790">
                <a:moveTo>
                  <a:pt x="162560" y="162560"/>
                </a:moveTo>
                <a:lnTo>
                  <a:pt x="124699" y="162560"/>
                </a:lnTo>
                <a:lnTo>
                  <a:pt x="131051" y="168910"/>
                </a:lnTo>
                <a:lnTo>
                  <a:pt x="168909" y="168910"/>
                </a:lnTo>
                <a:lnTo>
                  <a:pt x="162560" y="162560"/>
                </a:lnTo>
                <a:close/>
              </a:path>
              <a:path w="2129790" h="2129790">
                <a:moveTo>
                  <a:pt x="168910" y="168910"/>
                </a:moveTo>
                <a:lnTo>
                  <a:pt x="131051" y="168910"/>
                </a:lnTo>
                <a:lnTo>
                  <a:pt x="137404" y="175259"/>
                </a:lnTo>
                <a:lnTo>
                  <a:pt x="175259" y="175259"/>
                </a:lnTo>
                <a:lnTo>
                  <a:pt x="168910" y="168910"/>
                </a:lnTo>
                <a:close/>
              </a:path>
              <a:path w="2129790" h="2129790">
                <a:moveTo>
                  <a:pt x="175260" y="175260"/>
                </a:moveTo>
                <a:lnTo>
                  <a:pt x="137404" y="175260"/>
                </a:lnTo>
                <a:lnTo>
                  <a:pt x="143757" y="181610"/>
                </a:lnTo>
                <a:lnTo>
                  <a:pt x="181610" y="181610"/>
                </a:lnTo>
                <a:lnTo>
                  <a:pt x="175260" y="175260"/>
                </a:lnTo>
                <a:close/>
              </a:path>
              <a:path w="2129790" h="2129790">
                <a:moveTo>
                  <a:pt x="181610" y="181610"/>
                </a:moveTo>
                <a:lnTo>
                  <a:pt x="143757" y="181610"/>
                </a:lnTo>
                <a:lnTo>
                  <a:pt x="150110" y="187959"/>
                </a:lnTo>
                <a:lnTo>
                  <a:pt x="187959" y="187959"/>
                </a:lnTo>
                <a:lnTo>
                  <a:pt x="181610" y="181610"/>
                </a:lnTo>
                <a:close/>
              </a:path>
              <a:path w="2129790" h="2129790">
                <a:moveTo>
                  <a:pt x="187960" y="187960"/>
                </a:moveTo>
                <a:lnTo>
                  <a:pt x="150110" y="187960"/>
                </a:lnTo>
                <a:lnTo>
                  <a:pt x="156462" y="194310"/>
                </a:lnTo>
                <a:lnTo>
                  <a:pt x="194309" y="194310"/>
                </a:lnTo>
                <a:lnTo>
                  <a:pt x="187960" y="187960"/>
                </a:lnTo>
                <a:close/>
              </a:path>
              <a:path w="2129790" h="2129790">
                <a:moveTo>
                  <a:pt x="194310" y="194310"/>
                </a:moveTo>
                <a:lnTo>
                  <a:pt x="156462" y="194310"/>
                </a:lnTo>
                <a:lnTo>
                  <a:pt x="162815" y="200660"/>
                </a:lnTo>
                <a:lnTo>
                  <a:pt x="200659" y="200660"/>
                </a:lnTo>
                <a:lnTo>
                  <a:pt x="194310" y="194310"/>
                </a:lnTo>
                <a:close/>
              </a:path>
              <a:path w="2129790" h="2129790">
                <a:moveTo>
                  <a:pt x="200660" y="200660"/>
                </a:moveTo>
                <a:lnTo>
                  <a:pt x="162815" y="200660"/>
                </a:lnTo>
                <a:lnTo>
                  <a:pt x="169168" y="207009"/>
                </a:lnTo>
                <a:lnTo>
                  <a:pt x="207009" y="207009"/>
                </a:lnTo>
                <a:lnTo>
                  <a:pt x="200660" y="200660"/>
                </a:lnTo>
                <a:close/>
              </a:path>
              <a:path w="2129790" h="2129790">
                <a:moveTo>
                  <a:pt x="207010" y="207010"/>
                </a:moveTo>
                <a:lnTo>
                  <a:pt x="169168" y="207010"/>
                </a:lnTo>
                <a:lnTo>
                  <a:pt x="175521" y="213360"/>
                </a:lnTo>
                <a:lnTo>
                  <a:pt x="213359" y="213360"/>
                </a:lnTo>
                <a:lnTo>
                  <a:pt x="207010" y="207010"/>
                </a:lnTo>
                <a:close/>
              </a:path>
              <a:path w="2129790" h="2129790">
                <a:moveTo>
                  <a:pt x="213360" y="213360"/>
                </a:moveTo>
                <a:lnTo>
                  <a:pt x="175521" y="213360"/>
                </a:lnTo>
                <a:lnTo>
                  <a:pt x="181873" y="219710"/>
                </a:lnTo>
                <a:lnTo>
                  <a:pt x="219709" y="219710"/>
                </a:lnTo>
                <a:lnTo>
                  <a:pt x="213360" y="213360"/>
                </a:lnTo>
                <a:close/>
              </a:path>
              <a:path w="2129790" h="2129790">
                <a:moveTo>
                  <a:pt x="219710" y="219710"/>
                </a:moveTo>
                <a:lnTo>
                  <a:pt x="181873" y="219710"/>
                </a:lnTo>
                <a:lnTo>
                  <a:pt x="188226" y="226059"/>
                </a:lnTo>
                <a:lnTo>
                  <a:pt x="226059" y="226059"/>
                </a:lnTo>
                <a:lnTo>
                  <a:pt x="219710" y="219710"/>
                </a:lnTo>
                <a:close/>
              </a:path>
              <a:path w="2129790" h="2129790">
                <a:moveTo>
                  <a:pt x="226060" y="226060"/>
                </a:moveTo>
                <a:lnTo>
                  <a:pt x="188226" y="226060"/>
                </a:lnTo>
                <a:lnTo>
                  <a:pt x="194579" y="232410"/>
                </a:lnTo>
                <a:lnTo>
                  <a:pt x="232409" y="232410"/>
                </a:lnTo>
                <a:lnTo>
                  <a:pt x="226060" y="226060"/>
                </a:lnTo>
                <a:close/>
              </a:path>
              <a:path w="2129790" h="2129790">
                <a:moveTo>
                  <a:pt x="232410" y="232410"/>
                </a:moveTo>
                <a:lnTo>
                  <a:pt x="194579" y="232410"/>
                </a:lnTo>
                <a:lnTo>
                  <a:pt x="200931" y="238760"/>
                </a:lnTo>
                <a:lnTo>
                  <a:pt x="238759" y="238760"/>
                </a:lnTo>
                <a:lnTo>
                  <a:pt x="232410" y="232410"/>
                </a:lnTo>
                <a:close/>
              </a:path>
              <a:path w="2129790" h="2129790">
                <a:moveTo>
                  <a:pt x="238760" y="238760"/>
                </a:moveTo>
                <a:lnTo>
                  <a:pt x="200931" y="238760"/>
                </a:lnTo>
                <a:lnTo>
                  <a:pt x="207284" y="245110"/>
                </a:lnTo>
                <a:lnTo>
                  <a:pt x="245110" y="245110"/>
                </a:lnTo>
                <a:lnTo>
                  <a:pt x="238760" y="238760"/>
                </a:lnTo>
                <a:close/>
              </a:path>
              <a:path w="2129790" h="2129790">
                <a:moveTo>
                  <a:pt x="245110" y="245110"/>
                </a:moveTo>
                <a:lnTo>
                  <a:pt x="207284" y="245110"/>
                </a:lnTo>
                <a:lnTo>
                  <a:pt x="213637" y="251460"/>
                </a:lnTo>
                <a:lnTo>
                  <a:pt x="251459" y="251460"/>
                </a:lnTo>
                <a:lnTo>
                  <a:pt x="245110" y="245110"/>
                </a:lnTo>
                <a:close/>
              </a:path>
              <a:path w="2129790" h="2129790">
                <a:moveTo>
                  <a:pt x="251460" y="251460"/>
                </a:moveTo>
                <a:lnTo>
                  <a:pt x="213637" y="251460"/>
                </a:lnTo>
                <a:lnTo>
                  <a:pt x="219990" y="257809"/>
                </a:lnTo>
                <a:lnTo>
                  <a:pt x="257809" y="257809"/>
                </a:lnTo>
                <a:lnTo>
                  <a:pt x="251460" y="251460"/>
                </a:lnTo>
                <a:close/>
              </a:path>
              <a:path w="2129790" h="2129790">
                <a:moveTo>
                  <a:pt x="257810" y="257810"/>
                </a:moveTo>
                <a:lnTo>
                  <a:pt x="219990" y="257810"/>
                </a:lnTo>
                <a:lnTo>
                  <a:pt x="226342" y="264160"/>
                </a:lnTo>
                <a:lnTo>
                  <a:pt x="264159" y="264160"/>
                </a:lnTo>
                <a:lnTo>
                  <a:pt x="257810" y="257810"/>
                </a:lnTo>
                <a:close/>
              </a:path>
              <a:path w="2129790" h="2129790">
                <a:moveTo>
                  <a:pt x="264160" y="264160"/>
                </a:moveTo>
                <a:lnTo>
                  <a:pt x="226342" y="264160"/>
                </a:lnTo>
                <a:lnTo>
                  <a:pt x="239048" y="276859"/>
                </a:lnTo>
                <a:lnTo>
                  <a:pt x="276859" y="276859"/>
                </a:lnTo>
                <a:lnTo>
                  <a:pt x="264160" y="264160"/>
                </a:lnTo>
                <a:close/>
              </a:path>
              <a:path w="2129790" h="2129790">
                <a:moveTo>
                  <a:pt x="276860" y="276860"/>
                </a:moveTo>
                <a:lnTo>
                  <a:pt x="239048" y="276860"/>
                </a:lnTo>
                <a:lnTo>
                  <a:pt x="245401" y="283210"/>
                </a:lnTo>
                <a:lnTo>
                  <a:pt x="283209" y="283210"/>
                </a:lnTo>
                <a:lnTo>
                  <a:pt x="276860" y="276860"/>
                </a:lnTo>
                <a:close/>
              </a:path>
              <a:path w="2129790" h="2129790">
                <a:moveTo>
                  <a:pt x="283210" y="283210"/>
                </a:moveTo>
                <a:lnTo>
                  <a:pt x="245401" y="283210"/>
                </a:lnTo>
                <a:lnTo>
                  <a:pt x="251753" y="289560"/>
                </a:lnTo>
                <a:lnTo>
                  <a:pt x="289560" y="289560"/>
                </a:lnTo>
                <a:lnTo>
                  <a:pt x="283210" y="283210"/>
                </a:lnTo>
                <a:close/>
              </a:path>
              <a:path w="2129790" h="2129790">
                <a:moveTo>
                  <a:pt x="289560" y="289560"/>
                </a:moveTo>
                <a:lnTo>
                  <a:pt x="251753" y="289560"/>
                </a:lnTo>
                <a:lnTo>
                  <a:pt x="258106" y="295909"/>
                </a:lnTo>
                <a:lnTo>
                  <a:pt x="295909" y="295909"/>
                </a:lnTo>
                <a:lnTo>
                  <a:pt x="289560" y="289560"/>
                </a:lnTo>
                <a:close/>
              </a:path>
              <a:path w="2129790" h="2129790">
                <a:moveTo>
                  <a:pt x="295910" y="295910"/>
                </a:moveTo>
                <a:lnTo>
                  <a:pt x="258106" y="295910"/>
                </a:lnTo>
                <a:lnTo>
                  <a:pt x="270812" y="308610"/>
                </a:lnTo>
                <a:lnTo>
                  <a:pt x="308610" y="308610"/>
                </a:lnTo>
                <a:lnTo>
                  <a:pt x="295910" y="295910"/>
                </a:lnTo>
                <a:close/>
              </a:path>
              <a:path w="2129790" h="2129790">
                <a:moveTo>
                  <a:pt x="308610" y="308610"/>
                </a:moveTo>
                <a:lnTo>
                  <a:pt x="270812" y="308610"/>
                </a:lnTo>
                <a:lnTo>
                  <a:pt x="277164" y="314960"/>
                </a:lnTo>
                <a:lnTo>
                  <a:pt x="314960" y="314960"/>
                </a:lnTo>
                <a:lnTo>
                  <a:pt x="308610" y="308610"/>
                </a:lnTo>
                <a:close/>
              </a:path>
              <a:path w="2129790" h="2129790">
                <a:moveTo>
                  <a:pt x="314960" y="314960"/>
                </a:moveTo>
                <a:lnTo>
                  <a:pt x="277164" y="314960"/>
                </a:lnTo>
                <a:lnTo>
                  <a:pt x="283517" y="321310"/>
                </a:lnTo>
                <a:lnTo>
                  <a:pt x="321309" y="321310"/>
                </a:lnTo>
                <a:lnTo>
                  <a:pt x="314960" y="314960"/>
                </a:lnTo>
                <a:close/>
              </a:path>
              <a:path w="2129790" h="2129790">
                <a:moveTo>
                  <a:pt x="321310" y="321310"/>
                </a:moveTo>
                <a:lnTo>
                  <a:pt x="283517" y="321310"/>
                </a:lnTo>
                <a:lnTo>
                  <a:pt x="289870" y="327659"/>
                </a:lnTo>
                <a:lnTo>
                  <a:pt x="327659" y="327659"/>
                </a:lnTo>
                <a:lnTo>
                  <a:pt x="321310" y="321310"/>
                </a:lnTo>
                <a:close/>
              </a:path>
              <a:path w="2129790" h="2129790">
                <a:moveTo>
                  <a:pt x="327660" y="327660"/>
                </a:moveTo>
                <a:lnTo>
                  <a:pt x="289870" y="327660"/>
                </a:lnTo>
                <a:lnTo>
                  <a:pt x="296222" y="334010"/>
                </a:lnTo>
                <a:lnTo>
                  <a:pt x="334009" y="334010"/>
                </a:lnTo>
                <a:lnTo>
                  <a:pt x="327660" y="327660"/>
                </a:lnTo>
                <a:close/>
              </a:path>
              <a:path w="2129790" h="2129790">
                <a:moveTo>
                  <a:pt x="334010" y="334010"/>
                </a:moveTo>
                <a:lnTo>
                  <a:pt x="296222" y="334010"/>
                </a:lnTo>
                <a:lnTo>
                  <a:pt x="302575" y="340360"/>
                </a:lnTo>
                <a:lnTo>
                  <a:pt x="340360" y="340360"/>
                </a:lnTo>
                <a:lnTo>
                  <a:pt x="334010" y="334010"/>
                </a:lnTo>
                <a:close/>
              </a:path>
              <a:path w="2129790" h="2129790">
                <a:moveTo>
                  <a:pt x="340360" y="340360"/>
                </a:moveTo>
                <a:lnTo>
                  <a:pt x="302575" y="340360"/>
                </a:lnTo>
                <a:lnTo>
                  <a:pt x="308928" y="346709"/>
                </a:lnTo>
                <a:lnTo>
                  <a:pt x="346709" y="346709"/>
                </a:lnTo>
                <a:lnTo>
                  <a:pt x="340360" y="340360"/>
                </a:lnTo>
                <a:close/>
              </a:path>
              <a:path w="2129790" h="2129790">
                <a:moveTo>
                  <a:pt x="346710" y="346710"/>
                </a:moveTo>
                <a:lnTo>
                  <a:pt x="308928" y="346710"/>
                </a:lnTo>
                <a:lnTo>
                  <a:pt x="315281" y="353060"/>
                </a:lnTo>
                <a:lnTo>
                  <a:pt x="353060" y="353060"/>
                </a:lnTo>
                <a:lnTo>
                  <a:pt x="346710" y="346710"/>
                </a:lnTo>
                <a:close/>
              </a:path>
              <a:path w="2129790" h="2129790">
                <a:moveTo>
                  <a:pt x="353060" y="353060"/>
                </a:moveTo>
                <a:lnTo>
                  <a:pt x="315281" y="353060"/>
                </a:lnTo>
                <a:lnTo>
                  <a:pt x="321633" y="359410"/>
                </a:lnTo>
                <a:lnTo>
                  <a:pt x="359409" y="359410"/>
                </a:lnTo>
                <a:lnTo>
                  <a:pt x="353060" y="353060"/>
                </a:lnTo>
                <a:close/>
              </a:path>
              <a:path w="2129790" h="2129790">
                <a:moveTo>
                  <a:pt x="359410" y="359410"/>
                </a:moveTo>
                <a:lnTo>
                  <a:pt x="321633" y="359410"/>
                </a:lnTo>
                <a:lnTo>
                  <a:pt x="327986" y="365759"/>
                </a:lnTo>
                <a:lnTo>
                  <a:pt x="365759" y="365759"/>
                </a:lnTo>
                <a:lnTo>
                  <a:pt x="359410" y="359410"/>
                </a:lnTo>
                <a:close/>
              </a:path>
              <a:path w="2129790" h="2129790">
                <a:moveTo>
                  <a:pt x="365760" y="365760"/>
                </a:moveTo>
                <a:lnTo>
                  <a:pt x="327986" y="365760"/>
                </a:lnTo>
                <a:lnTo>
                  <a:pt x="334339" y="372110"/>
                </a:lnTo>
                <a:lnTo>
                  <a:pt x="372110" y="372110"/>
                </a:lnTo>
                <a:lnTo>
                  <a:pt x="365760" y="365760"/>
                </a:lnTo>
                <a:close/>
              </a:path>
              <a:path w="2129790" h="2129790">
                <a:moveTo>
                  <a:pt x="372110" y="372110"/>
                </a:moveTo>
                <a:lnTo>
                  <a:pt x="334339" y="372110"/>
                </a:lnTo>
                <a:lnTo>
                  <a:pt x="340692" y="378460"/>
                </a:lnTo>
                <a:lnTo>
                  <a:pt x="378459" y="378460"/>
                </a:lnTo>
                <a:lnTo>
                  <a:pt x="372110" y="372110"/>
                </a:lnTo>
                <a:close/>
              </a:path>
              <a:path w="2129790" h="2129790">
                <a:moveTo>
                  <a:pt x="378460" y="378460"/>
                </a:moveTo>
                <a:lnTo>
                  <a:pt x="340692" y="378460"/>
                </a:lnTo>
                <a:lnTo>
                  <a:pt x="347044" y="384810"/>
                </a:lnTo>
                <a:lnTo>
                  <a:pt x="384810" y="384810"/>
                </a:lnTo>
                <a:lnTo>
                  <a:pt x="378460" y="378460"/>
                </a:lnTo>
                <a:close/>
              </a:path>
              <a:path w="2129790" h="2129790">
                <a:moveTo>
                  <a:pt x="384810" y="384810"/>
                </a:moveTo>
                <a:lnTo>
                  <a:pt x="347044" y="384810"/>
                </a:lnTo>
                <a:lnTo>
                  <a:pt x="353397" y="391160"/>
                </a:lnTo>
                <a:lnTo>
                  <a:pt x="391160" y="391160"/>
                </a:lnTo>
                <a:lnTo>
                  <a:pt x="384810" y="384810"/>
                </a:lnTo>
                <a:close/>
              </a:path>
              <a:path w="2129790" h="2129790">
                <a:moveTo>
                  <a:pt x="391160" y="391160"/>
                </a:moveTo>
                <a:lnTo>
                  <a:pt x="353397" y="391160"/>
                </a:lnTo>
                <a:lnTo>
                  <a:pt x="359750" y="397509"/>
                </a:lnTo>
                <a:lnTo>
                  <a:pt x="397509" y="397509"/>
                </a:lnTo>
                <a:lnTo>
                  <a:pt x="391160" y="391160"/>
                </a:lnTo>
                <a:close/>
              </a:path>
              <a:path w="2129790" h="2129790">
                <a:moveTo>
                  <a:pt x="397510" y="397510"/>
                </a:moveTo>
                <a:lnTo>
                  <a:pt x="359750" y="397510"/>
                </a:lnTo>
                <a:lnTo>
                  <a:pt x="366103" y="403860"/>
                </a:lnTo>
                <a:lnTo>
                  <a:pt x="403860" y="403860"/>
                </a:lnTo>
                <a:lnTo>
                  <a:pt x="397510" y="397510"/>
                </a:lnTo>
                <a:close/>
              </a:path>
              <a:path w="2129790" h="2129790">
                <a:moveTo>
                  <a:pt x="403860" y="403860"/>
                </a:moveTo>
                <a:lnTo>
                  <a:pt x="366103" y="403860"/>
                </a:lnTo>
                <a:lnTo>
                  <a:pt x="372455" y="410210"/>
                </a:lnTo>
                <a:lnTo>
                  <a:pt x="410210" y="410210"/>
                </a:lnTo>
                <a:lnTo>
                  <a:pt x="403860" y="403860"/>
                </a:lnTo>
                <a:close/>
              </a:path>
              <a:path w="2129790" h="2129790">
                <a:moveTo>
                  <a:pt x="410210" y="410210"/>
                </a:moveTo>
                <a:lnTo>
                  <a:pt x="372455" y="410210"/>
                </a:lnTo>
                <a:lnTo>
                  <a:pt x="378808" y="416559"/>
                </a:lnTo>
                <a:lnTo>
                  <a:pt x="416559" y="416559"/>
                </a:lnTo>
                <a:lnTo>
                  <a:pt x="410210" y="410210"/>
                </a:lnTo>
                <a:close/>
              </a:path>
              <a:path w="2129790" h="2129790">
                <a:moveTo>
                  <a:pt x="416560" y="416560"/>
                </a:moveTo>
                <a:lnTo>
                  <a:pt x="378808" y="416560"/>
                </a:lnTo>
                <a:lnTo>
                  <a:pt x="385161" y="422910"/>
                </a:lnTo>
                <a:lnTo>
                  <a:pt x="422909" y="422910"/>
                </a:lnTo>
                <a:lnTo>
                  <a:pt x="416560" y="416560"/>
                </a:lnTo>
                <a:close/>
              </a:path>
              <a:path w="2129790" h="2129790">
                <a:moveTo>
                  <a:pt x="422910" y="422910"/>
                </a:moveTo>
                <a:lnTo>
                  <a:pt x="385161" y="422910"/>
                </a:lnTo>
                <a:lnTo>
                  <a:pt x="397866" y="435609"/>
                </a:lnTo>
                <a:lnTo>
                  <a:pt x="435609" y="435609"/>
                </a:lnTo>
                <a:lnTo>
                  <a:pt x="422910" y="422910"/>
                </a:lnTo>
                <a:close/>
              </a:path>
              <a:path w="2129790" h="2129790">
                <a:moveTo>
                  <a:pt x="435610" y="435610"/>
                </a:moveTo>
                <a:lnTo>
                  <a:pt x="397866" y="435610"/>
                </a:lnTo>
                <a:lnTo>
                  <a:pt x="404219" y="441960"/>
                </a:lnTo>
                <a:lnTo>
                  <a:pt x="441960" y="441960"/>
                </a:lnTo>
                <a:lnTo>
                  <a:pt x="435610" y="435610"/>
                </a:lnTo>
                <a:close/>
              </a:path>
              <a:path w="2129790" h="2129790">
                <a:moveTo>
                  <a:pt x="441960" y="441960"/>
                </a:moveTo>
                <a:lnTo>
                  <a:pt x="404219" y="441960"/>
                </a:lnTo>
                <a:lnTo>
                  <a:pt x="410572" y="448310"/>
                </a:lnTo>
                <a:lnTo>
                  <a:pt x="448310" y="448310"/>
                </a:lnTo>
                <a:lnTo>
                  <a:pt x="441960" y="441960"/>
                </a:lnTo>
                <a:close/>
              </a:path>
              <a:path w="2129790" h="2129790">
                <a:moveTo>
                  <a:pt x="448310" y="448310"/>
                </a:moveTo>
                <a:lnTo>
                  <a:pt x="410572" y="448310"/>
                </a:lnTo>
                <a:lnTo>
                  <a:pt x="416924" y="454660"/>
                </a:lnTo>
                <a:lnTo>
                  <a:pt x="454659" y="454660"/>
                </a:lnTo>
                <a:lnTo>
                  <a:pt x="448310" y="448310"/>
                </a:lnTo>
                <a:close/>
              </a:path>
              <a:path w="2129790" h="2129790">
                <a:moveTo>
                  <a:pt x="454660" y="454660"/>
                </a:moveTo>
                <a:lnTo>
                  <a:pt x="416924" y="454660"/>
                </a:lnTo>
                <a:lnTo>
                  <a:pt x="423277" y="461010"/>
                </a:lnTo>
                <a:lnTo>
                  <a:pt x="461009" y="461010"/>
                </a:lnTo>
                <a:lnTo>
                  <a:pt x="454660" y="454660"/>
                </a:lnTo>
                <a:close/>
              </a:path>
              <a:path w="2129790" h="2129790">
                <a:moveTo>
                  <a:pt x="461010" y="461010"/>
                </a:moveTo>
                <a:lnTo>
                  <a:pt x="423277" y="461010"/>
                </a:lnTo>
                <a:lnTo>
                  <a:pt x="429630" y="467359"/>
                </a:lnTo>
                <a:lnTo>
                  <a:pt x="467359" y="467359"/>
                </a:lnTo>
                <a:lnTo>
                  <a:pt x="461010" y="461010"/>
                </a:lnTo>
                <a:close/>
              </a:path>
              <a:path w="2129790" h="2129790">
                <a:moveTo>
                  <a:pt x="467360" y="467360"/>
                </a:moveTo>
                <a:lnTo>
                  <a:pt x="429630" y="467360"/>
                </a:lnTo>
                <a:lnTo>
                  <a:pt x="435983" y="473710"/>
                </a:lnTo>
                <a:lnTo>
                  <a:pt x="473709" y="473710"/>
                </a:lnTo>
                <a:lnTo>
                  <a:pt x="467360" y="467360"/>
                </a:lnTo>
                <a:close/>
              </a:path>
              <a:path w="2129790" h="2129790">
                <a:moveTo>
                  <a:pt x="473710" y="473710"/>
                </a:moveTo>
                <a:lnTo>
                  <a:pt x="435983" y="473710"/>
                </a:lnTo>
                <a:lnTo>
                  <a:pt x="442335" y="480060"/>
                </a:lnTo>
                <a:lnTo>
                  <a:pt x="480060" y="480060"/>
                </a:lnTo>
                <a:lnTo>
                  <a:pt x="473710" y="473710"/>
                </a:lnTo>
                <a:close/>
              </a:path>
              <a:path w="2129790" h="2129790">
                <a:moveTo>
                  <a:pt x="480060" y="480060"/>
                </a:moveTo>
                <a:lnTo>
                  <a:pt x="442335" y="480060"/>
                </a:lnTo>
                <a:lnTo>
                  <a:pt x="448688" y="486409"/>
                </a:lnTo>
                <a:lnTo>
                  <a:pt x="486409" y="486409"/>
                </a:lnTo>
                <a:lnTo>
                  <a:pt x="480060" y="480060"/>
                </a:lnTo>
                <a:close/>
              </a:path>
              <a:path w="2129790" h="2129790">
                <a:moveTo>
                  <a:pt x="486410" y="486410"/>
                </a:moveTo>
                <a:lnTo>
                  <a:pt x="448688" y="486410"/>
                </a:lnTo>
                <a:lnTo>
                  <a:pt x="455041" y="492760"/>
                </a:lnTo>
                <a:lnTo>
                  <a:pt x="492760" y="492760"/>
                </a:lnTo>
                <a:lnTo>
                  <a:pt x="486410" y="486410"/>
                </a:lnTo>
                <a:close/>
              </a:path>
              <a:path w="2129790" h="2129790">
                <a:moveTo>
                  <a:pt x="492760" y="492760"/>
                </a:moveTo>
                <a:lnTo>
                  <a:pt x="455041" y="492760"/>
                </a:lnTo>
                <a:lnTo>
                  <a:pt x="461394" y="499110"/>
                </a:lnTo>
                <a:lnTo>
                  <a:pt x="499109" y="499110"/>
                </a:lnTo>
                <a:lnTo>
                  <a:pt x="492760" y="492760"/>
                </a:lnTo>
                <a:close/>
              </a:path>
              <a:path w="2129790" h="2129790">
                <a:moveTo>
                  <a:pt x="499110" y="499110"/>
                </a:moveTo>
                <a:lnTo>
                  <a:pt x="461394" y="499110"/>
                </a:lnTo>
                <a:lnTo>
                  <a:pt x="467746" y="505459"/>
                </a:lnTo>
                <a:lnTo>
                  <a:pt x="505459" y="505459"/>
                </a:lnTo>
                <a:lnTo>
                  <a:pt x="499110" y="499110"/>
                </a:lnTo>
                <a:close/>
              </a:path>
              <a:path w="2129790" h="2129790">
                <a:moveTo>
                  <a:pt x="505460" y="505460"/>
                </a:moveTo>
                <a:lnTo>
                  <a:pt x="467746" y="505460"/>
                </a:lnTo>
                <a:lnTo>
                  <a:pt x="561767" y="599439"/>
                </a:lnTo>
                <a:lnTo>
                  <a:pt x="599439" y="599439"/>
                </a:lnTo>
                <a:lnTo>
                  <a:pt x="505460" y="505460"/>
                </a:lnTo>
                <a:close/>
              </a:path>
              <a:path w="2129790" h="2129790">
                <a:moveTo>
                  <a:pt x="599440" y="599440"/>
                </a:moveTo>
                <a:lnTo>
                  <a:pt x="561767" y="599440"/>
                </a:lnTo>
                <a:lnTo>
                  <a:pt x="570661" y="608330"/>
                </a:lnTo>
                <a:lnTo>
                  <a:pt x="608330" y="608330"/>
                </a:lnTo>
                <a:lnTo>
                  <a:pt x="599440" y="599440"/>
                </a:lnTo>
                <a:close/>
              </a:path>
              <a:path w="2129790" h="2129790">
                <a:moveTo>
                  <a:pt x="608330" y="608330"/>
                </a:moveTo>
                <a:lnTo>
                  <a:pt x="570661" y="608330"/>
                </a:lnTo>
                <a:lnTo>
                  <a:pt x="577013" y="614680"/>
                </a:lnTo>
                <a:lnTo>
                  <a:pt x="614680" y="614680"/>
                </a:lnTo>
                <a:lnTo>
                  <a:pt x="608330" y="608330"/>
                </a:lnTo>
                <a:close/>
              </a:path>
              <a:path w="2129790" h="2129790">
                <a:moveTo>
                  <a:pt x="614680" y="614680"/>
                </a:moveTo>
                <a:lnTo>
                  <a:pt x="577013" y="614680"/>
                </a:lnTo>
                <a:lnTo>
                  <a:pt x="599883" y="637540"/>
                </a:lnTo>
                <a:lnTo>
                  <a:pt x="637540" y="637540"/>
                </a:lnTo>
                <a:lnTo>
                  <a:pt x="614680" y="614680"/>
                </a:lnTo>
                <a:close/>
              </a:path>
              <a:path w="2129790" h="2129790">
                <a:moveTo>
                  <a:pt x="637540" y="637540"/>
                </a:moveTo>
                <a:lnTo>
                  <a:pt x="599883" y="637540"/>
                </a:lnTo>
                <a:lnTo>
                  <a:pt x="618941" y="656590"/>
                </a:lnTo>
                <a:lnTo>
                  <a:pt x="656590" y="656590"/>
                </a:lnTo>
                <a:lnTo>
                  <a:pt x="637540" y="637540"/>
                </a:lnTo>
                <a:close/>
              </a:path>
              <a:path w="2129790" h="2129790">
                <a:moveTo>
                  <a:pt x="656590" y="656590"/>
                </a:moveTo>
                <a:lnTo>
                  <a:pt x="618941" y="656590"/>
                </a:lnTo>
                <a:lnTo>
                  <a:pt x="621483" y="659130"/>
                </a:lnTo>
                <a:lnTo>
                  <a:pt x="659130" y="659130"/>
                </a:lnTo>
                <a:lnTo>
                  <a:pt x="656590" y="656590"/>
                </a:lnTo>
                <a:close/>
              </a:path>
              <a:path w="2129790" h="2129790">
                <a:moveTo>
                  <a:pt x="659130" y="659130"/>
                </a:moveTo>
                <a:lnTo>
                  <a:pt x="621483" y="659130"/>
                </a:lnTo>
                <a:lnTo>
                  <a:pt x="627835" y="665480"/>
                </a:lnTo>
                <a:lnTo>
                  <a:pt x="665480" y="665480"/>
                </a:lnTo>
                <a:lnTo>
                  <a:pt x="659130" y="659130"/>
                </a:lnTo>
                <a:close/>
              </a:path>
              <a:path w="2129790" h="2129790">
                <a:moveTo>
                  <a:pt x="665480" y="665480"/>
                </a:moveTo>
                <a:lnTo>
                  <a:pt x="627835" y="665480"/>
                </a:lnTo>
                <a:lnTo>
                  <a:pt x="634188" y="671830"/>
                </a:lnTo>
                <a:lnTo>
                  <a:pt x="671829" y="671830"/>
                </a:lnTo>
                <a:lnTo>
                  <a:pt x="665480" y="665480"/>
                </a:lnTo>
                <a:close/>
              </a:path>
              <a:path w="2129790" h="2129790">
                <a:moveTo>
                  <a:pt x="671830" y="671830"/>
                </a:moveTo>
                <a:lnTo>
                  <a:pt x="634188" y="671830"/>
                </a:lnTo>
                <a:lnTo>
                  <a:pt x="640541" y="678180"/>
                </a:lnTo>
                <a:lnTo>
                  <a:pt x="678179" y="678180"/>
                </a:lnTo>
                <a:lnTo>
                  <a:pt x="671830" y="671830"/>
                </a:lnTo>
                <a:close/>
              </a:path>
              <a:path w="2129790" h="2129790">
                <a:moveTo>
                  <a:pt x="678180" y="678180"/>
                </a:moveTo>
                <a:lnTo>
                  <a:pt x="640541" y="678180"/>
                </a:lnTo>
                <a:lnTo>
                  <a:pt x="644352" y="681990"/>
                </a:lnTo>
                <a:lnTo>
                  <a:pt x="681990" y="681990"/>
                </a:lnTo>
                <a:lnTo>
                  <a:pt x="678180" y="678180"/>
                </a:lnTo>
                <a:close/>
              </a:path>
              <a:path w="2129790" h="2129790">
                <a:moveTo>
                  <a:pt x="681990" y="681990"/>
                </a:moveTo>
                <a:lnTo>
                  <a:pt x="644352" y="681990"/>
                </a:lnTo>
                <a:lnTo>
                  <a:pt x="650705" y="688340"/>
                </a:lnTo>
                <a:lnTo>
                  <a:pt x="688340" y="688340"/>
                </a:lnTo>
                <a:lnTo>
                  <a:pt x="681990" y="681990"/>
                </a:lnTo>
                <a:close/>
              </a:path>
              <a:path w="2129790" h="2129790">
                <a:moveTo>
                  <a:pt x="688340" y="688340"/>
                </a:moveTo>
                <a:lnTo>
                  <a:pt x="650705" y="688340"/>
                </a:lnTo>
                <a:lnTo>
                  <a:pt x="657058" y="694690"/>
                </a:lnTo>
                <a:lnTo>
                  <a:pt x="694690" y="694690"/>
                </a:lnTo>
                <a:lnTo>
                  <a:pt x="688340" y="688340"/>
                </a:lnTo>
                <a:close/>
              </a:path>
              <a:path w="2129790" h="2129790">
                <a:moveTo>
                  <a:pt x="694690" y="694690"/>
                </a:moveTo>
                <a:lnTo>
                  <a:pt x="657058" y="694690"/>
                </a:lnTo>
                <a:lnTo>
                  <a:pt x="659599" y="697230"/>
                </a:lnTo>
                <a:lnTo>
                  <a:pt x="697230" y="697230"/>
                </a:lnTo>
                <a:lnTo>
                  <a:pt x="694690" y="694690"/>
                </a:lnTo>
                <a:close/>
              </a:path>
              <a:path w="2129790" h="2129790">
                <a:moveTo>
                  <a:pt x="697230" y="697230"/>
                </a:moveTo>
                <a:lnTo>
                  <a:pt x="659599" y="697230"/>
                </a:lnTo>
                <a:lnTo>
                  <a:pt x="665952" y="703580"/>
                </a:lnTo>
                <a:lnTo>
                  <a:pt x="703580" y="703580"/>
                </a:lnTo>
                <a:lnTo>
                  <a:pt x="697230" y="697230"/>
                </a:lnTo>
                <a:close/>
              </a:path>
              <a:path w="2129790" h="2129790">
                <a:moveTo>
                  <a:pt x="703580" y="703580"/>
                </a:moveTo>
                <a:lnTo>
                  <a:pt x="665952" y="703580"/>
                </a:lnTo>
                <a:lnTo>
                  <a:pt x="676116" y="713740"/>
                </a:lnTo>
                <a:lnTo>
                  <a:pt x="713740" y="713740"/>
                </a:lnTo>
                <a:lnTo>
                  <a:pt x="703580" y="703580"/>
                </a:lnTo>
                <a:close/>
              </a:path>
              <a:path w="2129790" h="2129790">
                <a:moveTo>
                  <a:pt x="713740" y="713740"/>
                </a:moveTo>
                <a:lnTo>
                  <a:pt x="676116" y="713740"/>
                </a:lnTo>
                <a:lnTo>
                  <a:pt x="682469" y="720090"/>
                </a:lnTo>
                <a:lnTo>
                  <a:pt x="720090" y="720090"/>
                </a:lnTo>
                <a:lnTo>
                  <a:pt x="713740" y="713740"/>
                </a:lnTo>
                <a:close/>
              </a:path>
              <a:path w="2129790" h="2129790">
                <a:moveTo>
                  <a:pt x="720090" y="720090"/>
                </a:moveTo>
                <a:lnTo>
                  <a:pt x="682469" y="720090"/>
                </a:lnTo>
                <a:lnTo>
                  <a:pt x="688822" y="726440"/>
                </a:lnTo>
                <a:lnTo>
                  <a:pt x="726440" y="726440"/>
                </a:lnTo>
                <a:lnTo>
                  <a:pt x="720090" y="720090"/>
                </a:lnTo>
                <a:close/>
              </a:path>
              <a:path w="2129790" h="2129790">
                <a:moveTo>
                  <a:pt x="726440" y="726440"/>
                </a:moveTo>
                <a:lnTo>
                  <a:pt x="688822" y="726440"/>
                </a:lnTo>
                <a:lnTo>
                  <a:pt x="691363" y="728980"/>
                </a:lnTo>
                <a:lnTo>
                  <a:pt x="728980" y="728980"/>
                </a:lnTo>
                <a:lnTo>
                  <a:pt x="726440" y="726440"/>
                </a:lnTo>
                <a:close/>
              </a:path>
              <a:path w="2129790" h="2129790">
                <a:moveTo>
                  <a:pt x="728980" y="728980"/>
                </a:moveTo>
                <a:lnTo>
                  <a:pt x="691363" y="728980"/>
                </a:lnTo>
                <a:lnTo>
                  <a:pt x="697715" y="735330"/>
                </a:lnTo>
                <a:lnTo>
                  <a:pt x="735330" y="735330"/>
                </a:lnTo>
                <a:lnTo>
                  <a:pt x="728980" y="728980"/>
                </a:lnTo>
                <a:close/>
              </a:path>
              <a:path w="2129790" h="2129790">
                <a:moveTo>
                  <a:pt x="735330" y="735330"/>
                </a:moveTo>
                <a:lnTo>
                  <a:pt x="697715" y="735330"/>
                </a:lnTo>
                <a:lnTo>
                  <a:pt x="714233" y="751840"/>
                </a:lnTo>
                <a:lnTo>
                  <a:pt x="751840" y="751840"/>
                </a:lnTo>
                <a:lnTo>
                  <a:pt x="735330" y="735330"/>
                </a:lnTo>
                <a:close/>
              </a:path>
              <a:path w="2129790" h="2129790">
                <a:moveTo>
                  <a:pt x="751840" y="751840"/>
                </a:moveTo>
                <a:lnTo>
                  <a:pt x="714233" y="751840"/>
                </a:lnTo>
                <a:lnTo>
                  <a:pt x="716774" y="754380"/>
                </a:lnTo>
                <a:lnTo>
                  <a:pt x="754380" y="754380"/>
                </a:lnTo>
                <a:lnTo>
                  <a:pt x="751840" y="751840"/>
                </a:lnTo>
                <a:close/>
              </a:path>
              <a:path w="2129790" h="2129790">
                <a:moveTo>
                  <a:pt x="754380" y="754380"/>
                </a:moveTo>
                <a:lnTo>
                  <a:pt x="716774" y="754380"/>
                </a:lnTo>
                <a:lnTo>
                  <a:pt x="723126" y="760730"/>
                </a:lnTo>
                <a:lnTo>
                  <a:pt x="760729" y="760730"/>
                </a:lnTo>
                <a:lnTo>
                  <a:pt x="754380" y="754380"/>
                </a:lnTo>
                <a:close/>
              </a:path>
              <a:path w="2129790" h="2129790">
                <a:moveTo>
                  <a:pt x="760730" y="760730"/>
                </a:moveTo>
                <a:lnTo>
                  <a:pt x="723126" y="760730"/>
                </a:lnTo>
                <a:lnTo>
                  <a:pt x="739643" y="777239"/>
                </a:lnTo>
                <a:lnTo>
                  <a:pt x="777239" y="777239"/>
                </a:lnTo>
                <a:lnTo>
                  <a:pt x="760730" y="760730"/>
                </a:lnTo>
                <a:close/>
              </a:path>
              <a:path w="2129790" h="2129790">
                <a:moveTo>
                  <a:pt x="777240" y="777240"/>
                </a:moveTo>
                <a:lnTo>
                  <a:pt x="739643" y="777240"/>
                </a:lnTo>
                <a:lnTo>
                  <a:pt x="742185" y="779780"/>
                </a:lnTo>
                <a:lnTo>
                  <a:pt x="779780" y="779780"/>
                </a:lnTo>
                <a:lnTo>
                  <a:pt x="777240" y="777240"/>
                </a:lnTo>
                <a:close/>
              </a:path>
              <a:path w="2129790" h="2129790">
                <a:moveTo>
                  <a:pt x="779780" y="779780"/>
                </a:moveTo>
                <a:lnTo>
                  <a:pt x="742185" y="779780"/>
                </a:lnTo>
                <a:lnTo>
                  <a:pt x="745996" y="783590"/>
                </a:lnTo>
                <a:lnTo>
                  <a:pt x="783590" y="783590"/>
                </a:lnTo>
                <a:lnTo>
                  <a:pt x="779780" y="779780"/>
                </a:lnTo>
                <a:close/>
              </a:path>
              <a:path w="2129790" h="2129790">
                <a:moveTo>
                  <a:pt x="783590" y="783590"/>
                </a:moveTo>
                <a:lnTo>
                  <a:pt x="745996" y="783590"/>
                </a:lnTo>
                <a:lnTo>
                  <a:pt x="748537" y="786130"/>
                </a:lnTo>
                <a:lnTo>
                  <a:pt x="786130" y="786130"/>
                </a:lnTo>
                <a:lnTo>
                  <a:pt x="783590" y="783590"/>
                </a:lnTo>
                <a:close/>
              </a:path>
              <a:path w="2129790" h="2129790">
                <a:moveTo>
                  <a:pt x="786130" y="786130"/>
                </a:moveTo>
                <a:lnTo>
                  <a:pt x="748537" y="786130"/>
                </a:lnTo>
                <a:lnTo>
                  <a:pt x="754890" y="792480"/>
                </a:lnTo>
                <a:lnTo>
                  <a:pt x="792480" y="792480"/>
                </a:lnTo>
                <a:lnTo>
                  <a:pt x="786130" y="786130"/>
                </a:lnTo>
                <a:close/>
              </a:path>
              <a:path w="2129790" h="2129790">
                <a:moveTo>
                  <a:pt x="792480" y="792480"/>
                </a:moveTo>
                <a:lnTo>
                  <a:pt x="754890" y="792480"/>
                </a:lnTo>
                <a:lnTo>
                  <a:pt x="777760" y="815340"/>
                </a:lnTo>
                <a:lnTo>
                  <a:pt x="815340" y="815340"/>
                </a:lnTo>
                <a:lnTo>
                  <a:pt x="792480" y="792480"/>
                </a:lnTo>
                <a:close/>
              </a:path>
              <a:path w="2129790" h="2129790">
                <a:moveTo>
                  <a:pt x="815340" y="815340"/>
                </a:moveTo>
                <a:lnTo>
                  <a:pt x="777760" y="815340"/>
                </a:lnTo>
                <a:lnTo>
                  <a:pt x="780301" y="817880"/>
                </a:lnTo>
                <a:lnTo>
                  <a:pt x="817880" y="817880"/>
                </a:lnTo>
                <a:lnTo>
                  <a:pt x="815340" y="815340"/>
                </a:lnTo>
                <a:close/>
              </a:path>
              <a:path w="2129790" h="2129790">
                <a:moveTo>
                  <a:pt x="817880" y="817880"/>
                </a:moveTo>
                <a:lnTo>
                  <a:pt x="780301" y="817880"/>
                </a:lnTo>
                <a:lnTo>
                  <a:pt x="818417" y="855980"/>
                </a:lnTo>
                <a:lnTo>
                  <a:pt x="855980" y="855980"/>
                </a:lnTo>
                <a:lnTo>
                  <a:pt x="817880" y="817880"/>
                </a:lnTo>
                <a:close/>
              </a:path>
              <a:path w="2129790" h="2129790">
                <a:moveTo>
                  <a:pt x="855980" y="855980"/>
                </a:moveTo>
                <a:lnTo>
                  <a:pt x="818417" y="855980"/>
                </a:lnTo>
                <a:lnTo>
                  <a:pt x="824770" y="862330"/>
                </a:lnTo>
                <a:lnTo>
                  <a:pt x="862330" y="862330"/>
                </a:lnTo>
                <a:lnTo>
                  <a:pt x="855980" y="855980"/>
                </a:lnTo>
                <a:close/>
              </a:path>
              <a:path w="2129790" h="2129790">
                <a:moveTo>
                  <a:pt x="862330" y="862330"/>
                </a:moveTo>
                <a:lnTo>
                  <a:pt x="824770" y="862330"/>
                </a:lnTo>
                <a:lnTo>
                  <a:pt x="850181" y="887730"/>
                </a:lnTo>
                <a:lnTo>
                  <a:pt x="887730" y="887730"/>
                </a:lnTo>
                <a:lnTo>
                  <a:pt x="862330" y="862330"/>
                </a:lnTo>
                <a:close/>
              </a:path>
              <a:path w="2129790" h="2129790">
                <a:moveTo>
                  <a:pt x="887730" y="887730"/>
                </a:moveTo>
                <a:lnTo>
                  <a:pt x="850181" y="887730"/>
                </a:lnTo>
                <a:lnTo>
                  <a:pt x="873051" y="910590"/>
                </a:lnTo>
                <a:lnTo>
                  <a:pt x="910590" y="910590"/>
                </a:lnTo>
                <a:lnTo>
                  <a:pt x="887730" y="887730"/>
                </a:lnTo>
                <a:close/>
              </a:path>
              <a:path w="2129790" h="2129790">
                <a:moveTo>
                  <a:pt x="910590" y="910590"/>
                </a:moveTo>
                <a:lnTo>
                  <a:pt x="873051" y="910590"/>
                </a:lnTo>
                <a:lnTo>
                  <a:pt x="879404" y="916940"/>
                </a:lnTo>
                <a:lnTo>
                  <a:pt x="916940" y="916940"/>
                </a:lnTo>
                <a:lnTo>
                  <a:pt x="910590" y="910590"/>
                </a:lnTo>
                <a:close/>
              </a:path>
              <a:path w="2129790" h="2129790">
                <a:moveTo>
                  <a:pt x="916940" y="916940"/>
                </a:moveTo>
                <a:lnTo>
                  <a:pt x="879404" y="916940"/>
                </a:lnTo>
                <a:lnTo>
                  <a:pt x="881945" y="919480"/>
                </a:lnTo>
                <a:lnTo>
                  <a:pt x="919480" y="919480"/>
                </a:lnTo>
                <a:lnTo>
                  <a:pt x="916940" y="916940"/>
                </a:lnTo>
                <a:close/>
              </a:path>
              <a:path w="2129790" h="2129790">
                <a:moveTo>
                  <a:pt x="919480" y="919480"/>
                </a:moveTo>
                <a:lnTo>
                  <a:pt x="881945" y="919480"/>
                </a:lnTo>
                <a:lnTo>
                  <a:pt x="932767" y="970280"/>
                </a:lnTo>
                <a:lnTo>
                  <a:pt x="970280" y="970280"/>
                </a:lnTo>
                <a:lnTo>
                  <a:pt x="919480" y="919480"/>
                </a:lnTo>
                <a:close/>
              </a:path>
              <a:path w="2129790" h="2129790">
                <a:moveTo>
                  <a:pt x="970280" y="970280"/>
                </a:moveTo>
                <a:lnTo>
                  <a:pt x="932767" y="970280"/>
                </a:lnTo>
                <a:lnTo>
                  <a:pt x="936578" y="974090"/>
                </a:lnTo>
                <a:lnTo>
                  <a:pt x="974090" y="974090"/>
                </a:lnTo>
                <a:lnTo>
                  <a:pt x="970280" y="970280"/>
                </a:lnTo>
                <a:close/>
              </a:path>
              <a:path w="2129790" h="2129790">
                <a:moveTo>
                  <a:pt x="974090" y="974090"/>
                </a:moveTo>
                <a:lnTo>
                  <a:pt x="936578" y="974090"/>
                </a:lnTo>
                <a:lnTo>
                  <a:pt x="968342" y="1005840"/>
                </a:lnTo>
                <a:lnTo>
                  <a:pt x="1005839" y="1005840"/>
                </a:lnTo>
                <a:lnTo>
                  <a:pt x="974090" y="974090"/>
                </a:lnTo>
                <a:close/>
              </a:path>
              <a:path w="2129790" h="2129790">
                <a:moveTo>
                  <a:pt x="1005840" y="1005840"/>
                </a:moveTo>
                <a:lnTo>
                  <a:pt x="968342" y="1005840"/>
                </a:lnTo>
                <a:lnTo>
                  <a:pt x="1006458" y="1043940"/>
                </a:lnTo>
                <a:lnTo>
                  <a:pt x="1043940" y="1043940"/>
                </a:lnTo>
                <a:lnTo>
                  <a:pt x="1005840" y="1005840"/>
                </a:lnTo>
                <a:close/>
              </a:path>
              <a:path w="2129790" h="2129790">
                <a:moveTo>
                  <a:pt x="1043940" y="1043940"/>
                </a:moveTo>
                <a:lnTo>
                  <a:pt x="1006458" y="1043940"/>
                </a:lnTo>
                <a:lnTo>
                  <a:pt x="1038222" y="1075690"/>
                </a:lnTo>
                <a:lnTo>
                  <a:pt x="1075690" y="1075690"/>
                </a:lnTo>
                <a:lnTo>
                  <a:pt x="1043940" y="1043940"/>
                </a:lnTo>
                <a:close/>
              </a:path>
              <a:path w="2129790" h="2129790">
                <a:moveTo>
                  <a:pt x="1075690" y="1075690"/>
                </a:moveTo>
                <a:lnTo>
                  <a:pt x="1038222" y="1075690"/>
                </a:lnTo>
                <a:lnTo>
                  <a:pt x="1066174" y="1103630"/>
                </a:lnTo>
                <a:lnTo>
                  <a:pt x="1103630" y="1103630"/>
                </a:lnTo>
                <a:lnTo>
                  <a:pt x="1075690" y="1075690"/>
                </a:lnTo>
                <a:close/>
              </a:path>
              <a:path w="2129790" h="2129790">
                <a:moveTo>
                  <a:pt x="1103630" y="1103630"/>
                </a:moveTo>
                <a:lnTo>
                  <a:pt x="1066174" y="1103630"/>
                </a:lnTo>
                <a:lnTo>
                  <a:pt x="1097938" y="1135380"/>
                </a:lnTo>
                <a:lnTo>
                  <a:pt x="1135380" y="1135380"/>
                </a:lnTo>
                <a:lnTo>
                  <a:pt x="1103630" y="1103630"/>
                </a:lnTo>
                <a:close/>
              </a:path>
              <a:path w="2129790" h="2129790">
                <a:moveTo>
                  <a:pt x="1135380" y="1135380"/>
                </a:moveTo>
                <a:lnTo>
                  <a:pt x="1097938" y="1135380"/>
                </a:lnTo>
                <a:lnTo>
                  <a:pt x="1146219" y="1183640"/>
                </a:lnTo>
                <a:lnTo>
                  <a:pt x="1183640" y="1183640"/>
                </a:lnTo>
                <a:lnTo>
                  <a:pt x="1135380" y="1135380"/>
                </a:lnTo>
                <a:close/>
              </a:path>
              <a:path w="2129790" h="2129790">
                <a:moveTo>
                  <a:pt x="1183640" y="1183640"/>
                </a:moveTo>
                <a:lnTo>
                  <a:pt x="1146219" y="1183640"/>
                </a:lnTo>
                <a:lnTo>
                  <a:pt x="1171629" y="1209040"/>
                </a:lnTo>
                <a:lnTo>
                  <a:pt x="1209040" y="1209040"/>
                </a:lnTo>
                <a:lnTo>
                  <a:pt x="1183640" y="1183640"/>
                </a:lnTo>
                <a:close/>
              </a:path>
              <a:path w="2129790" h="2129790">
                <a:moveTo>
                  <a:pt x="1209040" y="1209040"/>
                </a:moveTo>
                <a:lnTo>
                  <a:pt x="1171629" y="1209040"/>
                </a:lnTo>
                <a:lnTo>
                  <a:pt x="1197040" y="1234440"/>
                </a:lnTo>
                <a:lnTo>
                  <a:pt x="1234439" y="1234440"/>
                </a:lnTo>
                <a:lnTo>
                  <a:pt x="1209040" y="1209040"/>
                </a:lnTo>
                <a:close/>
              </a:path>
              <a:path w="2129790" h="2129790">
                <a:moveTo>
                  <a:pt x="1234440" y="1234440"/>
                </a:moveTo>
                <a:lnTo>
                  <a:pt x="1197040" y="1234440"/>
                </a:lnTo>
                <a:lnTo>
                  <a:pt x="1231345" y="1268730"/>
                </a:lnTo>
                <a:lnTo>
                  <a:pt x="1268729" y="1268730"/>
                </a:lnTo>
                <a:lnTo>
                  <a:pt x="1234440" y="1234440"/>
                </a:lnTo>
                <a:close/>
              </a:path>
              <a:path w="2129790" h="2129790">
                <a:moveTo>
                  <a:pt x="1268730" y="1268730"/>
                </a:moveTo>
                <a:lnTo>
                  <a:pt x="1231345" y="1268730"/>
                </a:lnTo>
                <a:lnTo>
                  <a:pt x="1250403" y="1287780"/>
                </a:lnTo>
                <a:lnTo>
                  <a:pt x="1287780" y="1287780"/>
                </a:lnTo>
                <a:lnTo>
                  <a:pt x="1268730" y="1268730"/>
                </a:lnTo>
                <a:close/>
              </a:path>
              <a:path w="2129790" h="2129790">
                <a:moveTo>
                  <a:pt x="1287780" y="1287780"/>
                </a:moveTo>
                <a:lnTo>
                  <a:pt x="1250403" y="1287780"/>
                </a:lnTo>
                <a:lnTo>
                  <a:pt x="1263109" y="1300480"/>
                </a:lnTo>
                <a:lnTo>
                  <a:pt x="1300480" y="1300480"/>
                </a:lnTo>
                <a:lnTo>
                  <a:pt x="1287780" y="1287780"/>
                </a:lnTo>
                <a:close/>
              </a:path>
              <a:path w="2129790" h="2129790">
                <a:moveTo>
                  <a:pt x="1300480" y="1300480"/>
                </a:moveTo>
                <a:lnTo>
                  <a:pt x="1263109" y="1300480"/>
                </a:lnTo>
                <a:lnTo>
                  <a:pt x="1269462" y="1306830"/>
                </a:lnTo>
                <a:lnTo>
                  <a:pt x="1306830" y="1306830"/>
                </a:lnTo>
                <a:lnTo>
                  <a:pt x="1300480" y="1300480"/>
                </a:lnTo>
                <a:close/>
              </a:path>
              <a:path w="2129790" h="2129790">
                <a:moveTo>
                  <a:pt x="1306830" y="1306830"/>
                </a:moveTo>
                <a:lnTo>
                  <a:pt x="1269462" y="1306830"/>
                </a:lnTo>
                <a:lnTo>
                  <a:pt x="1275814" y="1313180"/>
                </a:lnTo>
                <a:lnTo>
                  <a:pt x="1313180" y="1313180"/>
                </a:lnTo>
                <a:lnTo>
                  <a:pt x="1306830" y="1306830"/>
                </a:lnTo>
                <a:close/>
              </a:path>
              <a:path w="2129790" h="2129790">
                <a:moveTo>
                  <a:pt x="1313180" y="1313180"/>
                </a:moveTo>
                <a:lnTo>
                  <a:pt x="1275814" y="1313180"/>
                </a:lnTo>
                <a:lnTo>
                  <a:pt x="1282167" y="1319530"/>
                </a:lnTo>
                <a:lnTo>
                  <a:pt x="1319530" y="1319530"/>
                </a:lnTo>
                <a:lnTo>
                  <a:pt x="1313180" y="1313180"/>
                </a:lnTo>
                <a:close/>
              </a:path>
              <a:path w="2129790" h="2129790">
                <a:moveTo>
                  <a:pt x="1930400" y="1930400"/>
                </a:moveTo>
                <a:lnTo>
                  <a:pt x="1893300" y="1930400"/>
                </a:lnTo>
                <a:lnTo>
                  <a:pt x="1941581" y="1978660"/>
                </a:lnTo>
                <a:lnTo>
                  <a:pt x="1978660" y="1978660"/>
                </a:lnTo>
                <a:lnTo>
                  <a:pt x="1930400" y="1930400"/>
                </a:lnTo>
                <a:close/>
              </a:path>
              <a:path w="2129790" h="2129790">
                <a:moveTo>
                  <a:pt x="1927859" y="1927860"/>
                </a:moveTo>
                <a:lnTo>
                  <a:pt x="1890759" y="1927860"/>
                </a:lnTo>
                <a:lnTo>
                  <a:pt x="1892030" y="1929130"/>
                </a:lnTo>
                <a:lnTo>
                  <a:pt x="1929130" y="1929130"/>
                </a:lnTo>
                <a:lnTo>
                  <a:pt x="1927859" y="1927860"/>
                </a:lnTo>
                <a:close/>
              </a:path>
              <a:path w="2129790" h="2129790">
                <a:moveTo>
                  <a:pt x="1924050" y="1924050"/>
                </a:moveTo>
                <a:lnTo>
                  <a:pt x="1886948" y="1924050"/>
                </a:lnTo>
                <a:lnTo>
                  <a:pt x="1889489" y="1926590"/>
                </a:lnTo>
                <a:lnTo>
                  <a:pt x="1926590" y="1926590"/>
                </a:lnTo>
                <a:lnTo>
                  <a:pt x="1924050" y="1924050"/>
                </a:lnTo>
                <a:close/>
              </a:path>
              <a:path w="2129790" h="2129790">
                <a:moveTo>
                  <a:pt x="1921509" y="1921510"/>
                </a:moveTo>
                <a:lnTo>
                  <a:pt x="1884406" y="1921510"/>
                </a:lnTo>
                <a:lnTo>
                  <a:pt x="1885677" y="1922780"/>
                </a:lnTo>
                <a:lnTo>
                  <a:pt x="1922780" y="1922780"/>
                </a:lnTo>
                <a:lnTo>
                  <a:pt x="1921509" y="1921510"/>
                </a:lnTo>
                <a:close/>
              </a:path>
              <a:path w="2129790" h="2129790">
                <a:moveTo>
                  <a:pt x="1917700" y="1917700"/>
                </a:moveTo>
                <a:lnTo>
                  <a:pt x="1880595" y="1917700"/>
                </a:lnTo>
                <a:lnTo>
                  <a:pt x="1883136" y="1920240"/>
                </a:lnTo>
                <a:lnTo>
                  <a:pt x="1920239" y="1920240"/>
                </a:lnTo>
                <a:lnTo>
                  <a:pt x="1917700" y="1917700"/>
                </a:lnTo>
                <a:close/>
              </a:path>
              <a:path w="2129790" h="2129790">
                <a:moveTo>
                  <a:pt x="1915160" y="1915160"/>
                </a:moveTo>
                <a:lnTo>
                  <a:pt x="1878054" y="1915160"/>
                </a:lnTo>
                <a:lnTo>
                  <a:pt x="1879324" y="1916430"/>
                </a:lnTo>
                <a:lnTo>
                  <a:pt x="1916430" y="1916430"/>
                </a:lnTo>
                <a:lnTo>
                  <a:pt x="1915160" y="1915160"/>
                </a:lnTo>
                <a:close/>
              </a:path>
              <a:path w="2129790" h="2129790">
                <a:moveTo>
                  <a:pt x="1911350" y="1911350"/>
                </a:moveTo>
                <a:lnTo>
                  <a:pt x="1874242" y="1911350"/>
                </a:lnTo>
                <a:lnTo>
                  <a:pt x="1876783" y="1913890"/>
                </a:lnTo>
                <a:lnTo>
                  <a:pt x="1913889" y="1913890"/>
                </a:lnTo>
                <a:lnTo>
                  <a:pt x="1911350" y="1911350"/>
                </a:lnTo>
                <a:close/>
              </a:path>
              <a:path w="2129790" h="2129790">
                <a:moveTo>
                  <a:pt x="1908810" y="1908810"/>
                </a:moveTo>
                <a:lnTo>
                  <a:pt x="1871701" y="1908810"/>
                </a:lnTo>
                <a:lnTo>
                  <a:pt x="1872972" y="1910080"/>
                </a:lnTo>
                <a:lnTo>
                  <a:pt x="1910080" y="1910080"/>
                </a:lnTo>
                <a:lnTo>
                  <a:pt x="1908810" y="1908810"/>
                </a:lnTo>
                <a:close/>
              </a:path>
              <a:path w="2129790" h="2129790">
                <a:moveTo>
                  <a:pt x="1905000" y="1905000"/>
                </a:moveTo>
                <a:lnTo>
                  <a:pt x="1867889" y="1905000"/>
                </a:lnTo>
                <a:lnTo>
                  <a:pt x="1870430" y="1907540"/>
                </a:lnTo>
                <a:lnTo>
                  <a:pt x="1907539" y="1907540"/>
                </a:lnTo>
                <a:lnTo>
                  <a:pt x="1905000" y="1905000"/>
                </a:lnTo>
                <a:close/>
              </a:path>
              <a:path w="2129790" h="2129790">
                <a:moveTo>
                  <a:pt x="1902460" y="1902460"/>
                </a:moveTo>
                <a:lnTo>
                  <a:pt x="1865348" y="1902460"/>
                </a:lnTo>
                <a:lnTo>
                  <a:pt x="1866619" y="1903730"/>
                </a:lnTo>
                <a:lnTo>
                  <a:pt x="1903730" y="1903730"/>
                </a:lnTo>
                <a:lnTo>
                  <a:pt x="1902460" y="1902460"/>
                </a:lnTo>
                <a:close/>
              </a:path>
              <a:path w="2129790" h="2129790">
                <a:moveTo>
                  <a:pt x="1898650" y="1898650"/>
                </a:moveTo>
                <a:lnTo>
                  <a:pt x="1861537" y="1898650"/>
                </a:lnTo>
                <a:lnTo>
                  <a:pt x="1864078" y="1901190"/>
                </a:lnTo>
                <a:lnTo>
                  <a:pt x="1901190" y="1901190"/>
                </a:lnTo>
                <a:lnTo>
                  <a:pt x="1898650" y="1898650"/>
                </a:lnTo>
                <a:close/>
              </a:path>
              <a:path w="2129790" h="2129790">
                <a:moveTo>
                  <a:pt x="1896110" y="1896110"/>
                </a:moveTo>
                <a:lnTo>
                  <a:pt x="1858996" y="1896110"/>
                </a:lnTo>
                <a:lnTo>
                  <a:pt x="1860266" y="1897380"/>
                </a:lnTo>
                <a:lnTo>
                  <a:pt x="1897380" y="1897380"/>
                </a:lnTo>
                <a:lnTo>
                  <a:pt x="1896110" y="1896110"/>
                </a:lnTo>
                <a:close/>
              </a:path>
              <a:path w="2129790" h="2129790">
                <a:moveTo>
                  <a:pt x="1892300" y="1892300"/>
                </a:moveTo>
                <a:lnTo>
                  <a:pt x="1855184" y="1892300"/>
                </a:lnTo>
                <a:lnTo>
                  <a:pt x="1857725" y="1894840"/>
                </a:lnTo>
                <a:lnTo>
                  <a:pt x="1894840" y="1894840"/>
                </a:lnTo>
                <a:lnTo>
                  <a:pt x="1892300" y="1892300"/>
                </a:lnTo>
                <a:close/>
              </a:path>
              <a:path w="2129790" h="2129790">
                <a:moveTo>
                  <a:pt x="1889760" y="1889760"/>
                </a:moveTo>
                <a:lnTo>
                  <a:pt x="1852643" y="1889760"/>
                </a:lnTo>
                <a:lnTo>
                  <a:pt x="1853913" y="1891030"/>
                </a:lnTo>
                <a:lnTo>
                  <a:pt x="1891030" y="1891030"/>
                </a:lnTo>
                <a:lnTo>
                  <a:pt x="1889760" y="1889760"/>
                </a:lnTo>
                <a:close/>
              </a:path>
              <a:path w="2129790" h="2129790">
                <a:moveTo>
                  <a:pt x="1885950" y="1885950"/>
                </a:moveTo>
                <a:lnTo>
                  <a:pt x="1848831" y="1885950"/>
                </a:lnTo>
                <a:lnTo>
                  <a:pt x="1851372" y="1888490"/>
                </a:lnTo>
                <a:lnTo>
                  <a:pt x="1888490" y="1888490"/>
                </a:lnTo>
                <a:lnTo>
                  <a:pt x="1885950" y="1885950"/>
                </a:lnTo>
                <a:close/>
              </a:path>
              <a:path w="2129790" h="2129790">
                <a:moveTo>
                  <a:pt x="1883410" y="1883410"/>
                </a:moveTo>
                <a:lnTo>
                  <a:pt x="1846290" y="1883410"/>
                </a:lnTo>
                <a:lnTo>
                  <a:pt x="1847561" y="1884680"/>
                </a:lnTo>
                <a:lnTo>
                  <a:pt x="1884680" y="1884680"/>
                </a:lnTo>
                <a:lnTo>
                  <a:pt x="1883410" y="1883410"/>
                </a:lnTo>
                <a:close/>
              </a:path>
              <a:path w="2129790" h="2129790">
                <a:moveTo>
                  <a:pt x="1879600" y="1879600"/>
                </a:moveTo>
                <a:lnTo>
                  <a:pt x="1842478" y="1879600"/>
                </a:lnTo>
                <a:lnTo>
                  <a:pt x="1845019" y="1882140"/>
                </a:lnTo>
                <a:lnTo>
                  <a:pt x="1882140" y="1882140"/>
                </a:lnTo>
                <a:lnTo>
                  <a:pt x="1879600" y="1879600"/>
                </a:lnTo>
                <a:close/>
              </a:path>
              <a:path w="2129790" h="2129790">
                <a:moveTo>
                  <a:pt x="1877060" y="1877060"/>
                </a:moveTo>
                <a:lnTo>
                  <a:pt x="1839937" y="1877060"/>
                </a:lnTo>
                <a:lnTo>
                  <a:pt x="1841208" y="1878330"/>
                </a:lnTo>
                <a:lnTo>
                  <a:pt x="1878330" y="1878330"/>
                </a:lnTo>
                <a:lnTo>
                  <a:pt x="1877060" y="1877060"/>
                </a:lnTo>
                <a:close/>
              </a:path>
              <a:path w="2129790" h="2129790">
                <a:moveTo>
                  <a:pt x="1873250" y="1873250"/>
                </a:moveTo>
                <a:lnTo>
                  <a:pt x="1836126" y="1873250"/>
                </a:lnTo>
                <a:lnTo>
                  <a:pt x="1838667" y="1875790"/>
                </a:lnTo>
                <a:lnTo>
                  <a:pt x="1875790" y="1875790"/>
                </a:lnTo>
                <a:lnTo>
                  <a:pt x="1873250" y="1873250"/>
                </a:lnTo>
                <a:close/>
              </a:path>
              <a:path w="2129790" h="2129790">
                <a:moveTo>
                  <a:pt x="1870710" y="1870710"/>
                </a:moveTo>
                <a:lnTo>
                  <a:pt x="1833585" y="1870710"/>
                </a:lnTo>
                <a:lnTo>
                  <a:pt x="1834855" y="1871980"/>
                </a:lnTo>
                <a:lnTo>
                  <a:pt x="1871980" y="1871980"/>
                </a:lnTo>
                <a:lnTo>
                  <a:pt x="1870710" y="1870710"/>
                </a:lnTo>
                <a:close/>
              </a:path>
              <a:path w="2129790" h="2129790">
                <a:moveTo>
                  <a:pt x="1866900" y="1866900"/>
                </a:moveTo>
                <a:lnTo>
                  <a:pt x="1829773" y="1866900"/>
                </a:lnTo>
                <a:lnTo>
                  <a:pt x="1832314" y="1869440"/>
                </a:lnTo>
                <a:lnTo>
                  <a:pt x="1869440" y="1869440"/>
                </a:lnTo>
                <a:lnTo>
                  <a:pt x="1866900" y="1866900"/>
                </a:lnTo>
                <a:close/>
              </a:path>
              <a:path w="2129790" h="2129790">
                <a:moveTo>
                  <a:pt x="1864360" y="1864360"/>
                </a:moveTo>
                <a:lnTo>
                  <a:pt x="1827232" y="1864360"/>
                </a:lnTo>
                <a:lnTo>
                  <a:pt x="1828502" y="1865630"/>
                </a:lnTo>
                <a:lnTo>
                  <a:pt x="1865630" y="1865630"/>
                </a:lnTo>
                <a:lnTo>
                  <a:pt x="1864360" y="1864360"/>
                </a:lnTo>
                <a:close/>
              </a:path>
              <a:path w="2129790" h="2129790">
                <a:moveTo>
                  <a:pt x="1860550" y="1860550"/>
                </a:moveTo>
                <a:lnTo>
                  <a:pt x="1823420" y="1860550"/>
                </a:lnTo>
                <a:lnTo>
                  <a:pt x="1825961" y="1863090"/>
                </a:lnTo>
                <a:lnTo>
                  <a:pt x="1863090" y="1863090"/>
                </a:lnTo>
                <a:lnTo>
                  <a:pt x="1860550" y="1860550"/>
                </a:lnTo>
                <a:close/>
              </a:path>
              <a:path w="2129790" h="2129790">
                <a:moveTo>
                  <a:pt x="1858010" y="1858010"/>
                </a:moveTo>
                <a:lnTo>
                  <a:pt x="1820879" y="1858010"/>
                </a:lnTo>
                <a:lnTo>
                  <a:pt x="1822150" y="1859280"/>
                </a:lnTo>
                <a:lnTo>
                  <a:pt x="1859280" y="1859280"/>
                </a:lnTo>
                <a:lnTo>
                  <a:pt x="1858010" y="1858010"/>
                </a:lnTo>
                <a:close/>
              </a:path>
              <a:path w="2129790" h="2129790">
                <a:moveTo>
                  <a:pt x="1854200" y="1854200"/>
                </a:moveTo>
                <a:lnTo>
                  <a:pt x="1817067" y="1854200"/>
                </a:lnTo>
                <a:lnTo>
                  <a:pt x="1819609" y="1856740"/>
                </a:lnTo>
                <a:lnTo>
                  <a:pt x="1856740" y="1856740"/>
                </a:lnTo>
                <a:lnTo>
                  <a:pt x="1854200" y="1854200"/>
                </a:lnTo>
                <a:close/>
              </a:path>
              <a:path w="2129790" h="2129790">
                <a:moveTo>
                  <a:pt x="1851660" y="1851660"/>
                </a:moveTo>
                <a:lnTo>
                  <a:pt x="1814526" y="1851660"/>
                </a:lnTo>
                <a:lnTo>
                  <a:pt x="1815797" y="1852930"/>
                </a:lnTo>
                <a:lnTo>
                  <a:pt x="1852930" y="1852930"/>
                </a:lnTo>
                <a:lnTo>
                  <a:pt x="1851660" y="1851660"/>
                </a:lnTo>
                <a:close/>
              </a:path>
              <a:path w="2129790" h="2129790">
                <a:moveTo>
                  <a:pt x="1847850" y="1847850"/>
                </a:moveTo>
                <a:lnTo>
                  <a:pt x="1810715" y="1847850"/>
                </a:lnTo>
                <a:lnTo>
                  <a:pt x="1813256" y="1850390"/>
                </a:lnTo>
                <a:lnTo>
                  <a:pt x="1850390" y="1850390"/>
                </a:lnTo>
                <a:lnTo>
                  <a:pt x="1847850" y="1847850"/>
                </a:lnTo>
                <a:close/>
              </a:path>
              <a:path w="2129790" h="2129790">
                <a:moveTo>
                  <a:pt x="1845310" y="1845310"/>
                </a:moveTo>
                <a:lnTo>
                  <a:pt x="1808174" y="1845310"/>
                </a:lnTo>
                <a:lnTo>
                  <a:pt x="1809444" y="1846580"/>
                </a:lnTo>
                <a:lnTo>
                  <a:pt x="1846580" y="1846580"/>
                </a:lnTo>
                <a:lnTo>
                  <a:pt x="1845310" y="1845310"/>
                </a:lnTo>
                <a:close/>
              </a:path>
              <a:path w="2129790" h="2129790">
                <a:moveTo>
                  <a:pt x="1841500" y="1841500"/>
                </a:moveTo>
                <a:lnTo>
                  <a:pt x="1804362" y="1841500"/>
                </a:lnTo>
                <a:lnTo>
                  <a:pt x="1806903" y="1844040"/>
                </a:lnTo>
                <a:lnTo>
                  <a:pt x="1844039" y="1844040"/>
                </a:lnTo>
                <a:lnTo>
                  <a:pt x="1841500" y="1841500"/>
                </a:lnTo>
                <a:close/>
              </a:path>
              <a:path w="2129790" h="2129790">
                <a:moveTo>
                  <a:pt x="1838959" y="1838960"/>
                </a:moveTo>
                <a:lnTo>
                  <a:pt x="1801821" y="1838960"/>
                </a:lnTo>
                <a:lnTo>
                  <a:pt x="1803091" y="1840230"/>
                </a:lnTo>
                <a:lnTo>
                  <a:pt x="1840230" y="1840230"/>
                </a:lnTo>
                <a:lnTo>
                  <a:pt x="1838959" y="1838960"/>
                </a:lnTo>
                <a:close/>
              </a:path>
              <a:path w="2129790" h="2129790">
                <a:moveTo>
                  <a:pt x="1832610" y="1832610"/>
                </a:moveTo>
                <a:lnTo>
                  <a:pt x="1795468" y="1832610"/>
                </a:lnTo>
                <a:lnTo>
                  <a:pt x="1800550" y="1837690"/>
                </a:lnTo>
                <a:lnTo>
                  <a:pt x="1837690" y="1837690"/>
                </a:lnTo>
                <a:lnTo>
                  <a:pt x="1832610" y="1832610"/>
                </a:lnTo>
                <a:close/>
              </a:path>
              <a:path w="2129790" h="2129790">
                <a:moveTo>
                  <a:pt x="1828800" y="1828800"/>
                </a:moveTo>
                <a:lnTo>
                  <a:pt x="1791657" y="1828800"/>
                </a:lnTo>
                <a:lnTo>
                  <a:pt x="1794198" y="1831340"/>
                </a:lnTo>
                <a:lnTo>
                  <a:pt x="1831340" y="1831340"/>
                </a:lnTo>
                <a:lnTo>
                  <a:pt x="1828800" y="1828800"/>
                </a:lnTo>
                <a:close/>
              </a:path>
              <a:path w="2129790" h="2129790">
                <a:moveTo>
                  <a:pt x="1826260" y="1826260"/>
                </a:moveTo>
                <a:lnTo>
                  <a:pt x="1789115" y="1826260"/>
                </a:lnTo>
                <a:lnTo>
                  <a:pt x="1790386" y="1827530"/>
                </a:lnTo>
                <a:lnTo>
                  <a:pt x="1827530" y="1827530"/>
                </a:lnTo>
                <a:lnTo>
                  <a:pt x="1826260" y="1826260"/>
                </a:lnTo>
                <a:close/>
              </a:path>
              <a:path w="2129790" h="2129790">
                <a:moveTo>
                  <a:pt x="1822450" y="1822450"/>
                </a:moveTo>
                <a:lnTo>
                  <a:pt x="1785304" y="1822450"/>
                </a:lnTo>
                <a:lnTo>
                  <a:pt x="1787845" y="1824990"/>
                </a:lnTo>
                <a:lnTo>
                  <a:pt x="1824989" y="1824990"/>
                </a:lnTo>
                <a:lnTo>
                  <a:pt x="1822450" y="1822450"/>
                </a:lnTo>
                <a:close/>
              </a:path>
              <a:path w="2129790" h="2129790">
                <a:moveTo>
                  <a:pt x="1819910" y="1819910"/>
                </a:moveTo>
                <a:lnTo>
                  <a:pt x="1782763" y="1819910"/>
                </a:lnTo>
                <a:lnTo>
                  <a:pt x="1784033" y="1821180"/>
                </a:lnTo>
                <a:lnTo>
                  <a:pt x="1821180" y="1821180"/>
                </a:lnTo>
                <a:lnTo>
                  <a:pt x="1819910" y="1819910"/>
                </a:lnTo>
                <a:close/>
              </a:path>
              <a:path w="2129790" h="2129790">
                <a:moveTo>
                  <a:pt x="1816100" y="1816100"/>
                </a:moveTo>
                <a:lnTo>
                  <a:pt x="1778951" y="1816100"/>
                </a:lnTo>
                <a:lnTo>
                  <a:pt x="1781492" y="1818640"/>
                </a:lnTo>
                <a:lnTo>
                  <a:pt x="1818640" y="1818640"/>
                </a:lnTo>
                <a:lnTo>
                  <a:pt x="1816100" y="1816100"/>
                </a:lnTo>
                <a:close/>
              </a:path>
              <a:path w="2129790" h="2129790">
                <a:moveTo>
                  <a:pt x="1813560" y="1813560"/>
                </a:moveTo>
                <a:lnTo>
                  <a:pt x="1776410" y="1813560"/>
                </a:lnTo>
                <a:lnTo>
                  <a:pt x="1777680" y="1814830"/>
                </a:lnTo>
                <a:lnTo>
                  <a:pt x="1814830" y="1814830"/>
                </a:lnTo>
                <a:lnTo>
                  <a:pt x="1813560" y="1813560"/>
                </a:lnTo>
                <a:close/>
              </a:path>
              <a:path w="2129790" h="2129790">
                <a:moveTo>
                  <a:pt x="1809750" y="1809750"/>
                </a:moveTo>
                <a:lnTo>
                  <a:pt x="1772598" y="1809750"/>
                </a:lnTo>
                <a:lnTo>
                  <a:pt x="1775139" y="1812290"/>
                </a:lnTo>
                <a:lnTo>
                  <a:pt x="1812290" y="1812290"/>
                </a:lnTo>
                <a:lnTo>
                  <a:pt x="1809750" y="1809750"/>
                </a:lnTo>
                <a:close/>
              </a:path>
              <a:path w="2129790" h="2129790">
                <a:moveTo>
                  <a:pt x="1807210" y="1807210"/>
                </a:moveTo>
                <a:lnTo>
                  <a:pt x="1770057" y="1807210"/>
                </a:lnTo>
                <a:lnTo>
                  <a:pt x="1771328" y="1808480"/>
                </a:lnTo>
                <a:lnTo>
                  <a:pt x="1808480" y="1808480"/>
                </a:lnTo>
                <a:lnTo>
                  <a:pt x="1807210" y="1807210"/>
                </a:lnTo>
                <a:close/>
              </a:path>
              <a:path w="2129790" h="2129790">
                <a:moveTo>
                  <a:pt x="1803400" y="1803400"/>
                </a:moveTo>
                <a:lnTo>
                  <a:pt x="1766246" y="1803400"/>
                </a:lnTo>
                <a:lnTo>
                  <a:pt x="1768787" y="1805940"/>
                </a:lnTo>
                <a:lnTo>
                  <a:pt x="1805940" y="1805940"/>
                </a:lnTo>
                <a:lnTo>
                  <a:pt x="1803400" y="1803400"/>
                </a:lnTo>
                <a:close/>
              </a:path>
              <a:path w="2129790" h="2129790">
                <a:moveTo>
                  <a:pt x="1800860" y="1800860"/>
                </a:moveTo>
                <a:lnTo>
                  <a:pt x="1763704" y="1800860"/>
                </a:lnTo>
                <a:lnTo>
                  <a:pt x="1764975" y="1802130"/>
                </a:lnTo>
                <a:lnTo>
                  <a:pt x="1802130" y="1802130"/>
                </a:lnTo>
                <a:lnTo>
                  <a:pt x="1800860" y="1800860"/>
                </a:lnTo>
                <a:close/>
              </a:path>
              <a:path w="2129790" h="2129790">
                <a:moveTo>
                  <a:pt x="1797050" y="1797050"/>
                </a:moveTo>
                <a:lnTo>
                  <a:pt x="1759893" y="1797050"/>
                </a:lnTo>
                <a:lnTo>
                  <a:pt x="1762434" y="1799590"/>
                </a:lnTo>
                <a:lnTo>
                  <a:pt x="1799590" y="1799590"/>
                </a:lnTo>
                <a:lnTo>
                  <a:pt x="1797050" y="1797050"/>
                </a:lnTo>
                <a:close/>
              </a:path>
              <a:path w="2129790" h="2129790">
                <a:moveTo>
                  <a:pt x="1794510" y="1794510"/>
                </a:moveTo>
                <a:lnTo>
                  <a:pt x="1757352" y="1794510"/>
                </a:lnTo>
                <a:lnTo>
                  <a:pt x="1758622" y="1795780"/>
                </a:lnTo>
                <a:lnTo>
                  <a:pt x="1795780" y="1795780"/>
                </a:lnTo>
                <a:lnTo>
                  <a:pt x="1794510" y="1794510"/>
                </a:lnTo>
                <a:close/>
              </a:path>
              <a:path w="2129790" h="2129790">
                <a:moveTo>
                  <a:pt x="1790700" y="1790700"/>
                </a:moveTo>
                <a:lnTo>
                  <a:pt x="1753540" y="1790700"/>
                </a:lnTo>
                <a:lnTo>
                  <a:pt x="1756081" y="1793240"/>
                </a:lnTo>
                <a:lnTo>
                  <a:pt x="1793240" y="1793240"/>
                </a:lnTo>
                <a:lnTo>
                  <a:pt x="1790700" y="1790700"/>
                </a:lnTo>
                <a:close/>
              </a:path>
              <a:path w="2129790" h="2129790">
                <a:moveTo>
                  <a:pt x="1788160" y="1788160"/>
                </a:moveTo>
                <a:lnTo>
                  <a:pt x="1750999" y="1788160"/>
                </a:lnTo>
                <a:lnTo>
                  <a:pt x="1752270" y="1789430"/>
                </a:lnTo>
                <a:lnTo>
                  <a:pt x="1789430" y="1789430"/>
                </a:lnTo>
                <a:lnTo>
                  <a:pt x="1788160" y="1788160"/>
                </a:lnTo>
                <a:close/>
              </a:path>
              <a:path w="2129790" h="2129790">
                <a:moveTo>
                  <a:pt x="1784350" y="1784350"/>
                </a:moveTo>
                <a:lnTo>
                  <a:pt x="1747187" y="1784350"/>
                </a:lnTo>
                <a:lnTo>
                  <a:pt x="1749728" y="1786890"/>
                </a:lnTo>
                <a:lnTo>
                  <a:pt x="1786890" y="1786890"/>
                </a:lnTo>
                <a:lnTo>
                  <a:pt x="1784350" y="1784350"/>
                </a:lnTo>
                <a:close/>
              </a:path>
              <a:path w="2129790" h="2129790">
                <a:moveTo>
                  <a:pt x="1781810" y="1781810"/>
                </a:moveTo>
                <a:lnTo>
                  <a:pt x="1744646" y="1781810"/>
                </a:lnTo>
                <a:lnTo>
                  <a:pt x="1745917" y="1783080"/>
                </a:lnTo>
                <a:lnTo>
                  <a:pt x="1783080" y="1783080"/>
                </a:lnTo>
                <a:lnTo>
                  <a:pt x="1781810" y="1781810"/>
                </a:lnTo>
                <a:close/>
              </a:path>
              <a:path w="2129790" h="2129790">
                <a:moveTo>
                  <a:pt x="1778000" y="1778000"/>
                </a:moveTo>
                <a:lnTo>
                  <a:pt x="1740835" y="1778000"/>
                </a:lnTo>
                <a:lnTo>
                  <a:pt x="1743376" y="1780540"/>
                </a:lnTo>
                <a:lnTo>
                  <a:pt x="1780540" y="1780540"/>
                </a:lnTo>
                <a:lnTo>
                  <a:pt x="1778000" y="1778000"/>
                </a:lnTo>
                <a:close/>
              </a:path>
              <a:path w="2129790" h="2129790">
                <a:moveTo>
                  <a:pt x="1775460" y="1775460"/>
                </a:moveTo>
                <a:lnTo>
                  <a:pt x="1738294" y="1775460"/>
                </a:lnTo>
                <a:lnTo>
                  <a:pt x="1739564" y="1776730"/>
                </a:lnTo>
                <a:lnTo>
                  <a:pt x="1776730" y="1776730"/>
                </a:lnTo>
                <a:lnTo>
                  <a:pt x="1775460" y="1775460"/>
                </a:lnTo>
                <a:close/>
              </a:path>
              <a:path w="2129790" h="2129790">
                <a:moveTo>
                  <a:pt x="1769110" y="1769110"/>
                </a:moveTo>
                <a:lnTo>
                  <a:pt x="1731941" y="1769110"/>
                </a:lnTo>
                <a:lnTo>
                  <a:pt x="1737023" y="1774190"/>
                </a:lnTo>
                <a:lnTo>
                  <a:pt x="1774190" y="1774190"/>
                </a:lnTo>
                <a:lnTo>
                  <a:pt x="1769110" y="1769110"/>
                </a:lnTo>
                <a:close/>
              </a:path>
              <a:path w="2129790" h="2129790">
                <a:moveTo>
                  <a:pt x="1762759" y="1762760"/>
                </a:moveTo>
                <a:lnTo>
                  <a:pt x="1725588" y="1762760"/>
                </a:lnTo>
                <a:lnTo>
                  <a:pt x="1730670" y="1767840"/>
                </a:lnTo>
                <a:lnTo>
                  <a:pt x="1767840" y="1767840"/>
                </a:lnTo>
                <a:lnTo>
                  <a:pt x="1762759" y="1762760"/>
                </a:lnTo>
                <a:close/>
              </a:path>
              <a:path w="2129790" h="2129790">
                <a:moveTo>
                  <a:pt x="1756410" y="1756410"/>
                </a:moveTo>
                <a:lnTo>
                  <a:pt x="1719235" y="1756410"/>
                </a:lnTo>
                <a:lnTo>
                  <a:pt x="1724318" y="1761490"/>
                </a:lnTo>
                <a:lnTo>
                  <a:pt x="1761489" y="1761490"/>
                </a:lnTo>
                <a:lnTo>
                  <a:pt x="1756410" y="1756410"/>
                </a:lnTo>
                <a:close/>
              </a:path>
              <a:path w="2129790" h="2129790">
                <a:moveTo>
                  <a:pt x="1750059" y="1750060"/>
                </a:moveTo>
                <a:lnTo>
                  <a:pt x="1712883" y="1750060"/>
                </a:lnTo>
                <a:lnTo>
                  <a:pt x="1717965" y="1755140"/>
                </a:lnTo>
                <a:lnTo>
                  <a:pt x="1755139" y="1755140"/>
                </a:lnTo>
                <a:lnTo>
                  <a:pt x="1750059" y="1750060"/>
                </a:lnTo>
                <a:close/>
              </a:path>
              <a:path w="2129790" h="2129790">
                <a:moveTo>
                  <a:pt x="1743709" y="1743709"/>
                </a:moveTo>
                <a:lnTo>
                  <a:pt x="1706530" y="1743709"/>
                </a:lnTo>
                <a:lnTo>
                  <a:pt x="1711612" y="1748790"/>
                </a:lnTo>
                <a:lnTo>
                  <a:pt x="1748790" y="1748790"/>
                </a:lnTo>
                <a:lnTo>
                  <a:pt x="1743709" y="1743709"/>
                </a:lnTo>
                <a:close/>
              </a:path>
              <a:path w="2129790" h="2129790">
                <a:moveTo>
                  <a:pt x="1737359" y="1737359"/>
                </a:moveTo>
                <a:lnTo>
                  <a:pt x="1700177" y="1737359"/>
                </a:lnTo>
                <a:lnTo>
                  <a:pt x="1705259" y="1742440"/>
                </a:lnTo>
                <a:lnTo>
                  <a:pt x="1742440" y="1742440"/>
                </a:lnTo>
                <a:lnTo>
                  <a:pt x="1737359" y="1737359"/>
                </a:lnTo>
                <a:close/>
              </a:path>
              <a:path w="2129790" h="2129790">
                <a:moveTo>
                  <a:pt x="1731010" y="1731010"/>
                </a:moveTo>
                <a:lnTo>
                  <a:pt x="1693824" y="1731010"/>
                </a:lnTo>
                <a:lnTo>
                  <a:pt x="1698907" y="1736090"/>
                </a:lnTo>
                <a:lnTo>
                  <a:pt x="1736090" y="1736090"/>
                </a:lnTo>
                <a:lnTo>
                  <a:pt x="1731010" y="1731010"/>
                </a:lnTo>
                <a:close/>
              </a:path>
              <a:path w="2129790" h="2129790">
                <a:moveTo>
                  <a:pt x="1725930" y="1725930"/>
                </a:moveTo>
                <a:lnTo>
                  <a:pt x="1688742" y="1725930"/>
                </a:lnTo>
                <a:lnTo>
                  <a:pt x="1692554" y="1729740"/>
                </a:lnTo>
                <a:lnTo>
                  <a:pt x="1729740" y="1729740"/>
                </a:lnTo>
                <a:lnTo>
                  <a:pt x="1725930" y="1725930"/>
                </a:lnTo>
                <a:close/>
              </a:path>
              <a:path w="2129790" h="2129790">
                <a:moveTo>
                  <a:pt x="1719580" y="1719580"/>
                </a:moveTo>
                <a:lnTo>
                  <a:pt x="1682389" y="1719580"/>
                </a:lnTo>
                <a:lnTo>
                  <a:pt x="1687472" y="1724660"/>
                </a:lnTo>
                <a:lnTo>
                  <a:pt x="1724660" y="1724660"/>
                </a:lnTo>
                <a:lnTo>
                  <a:pt x="1719580" y="1719580"/>
                </a:lnTo>
                <a:close/>
              </a:path>
              <a:path w="2129790" h="2129790">
                <a:moveTo>
                  <a:pt x="1713230" y="1713230"/>
                </a:moveTo>
                <a:lnTo>
                  <a:pt x="1676037" y="1713230"/>
                </a:lnTo>
                <a:lnTo>
                  <a:pt x="1681119" y="1718310"/>
                </a:lnTo>
                <a:lnTo>
                  <a:pt x="1718310" y="1718310"/>
                </a:lnTo>
                <a:lnTo>
                  <a:pt x="1713230" y="1713230"/>
                </a:lnTo>
                <a:close/>
              </a:path>
              <a:path w="2129790" h="2129790">
                <a:moveTo>
                  <a:pt x="1706880" y="1706880"/>
                </a:moveTo>
                <a:lnTo>
                  <a:pt x="1669684" y="1706880"/>
                </a:lnTo>
                <a:lnTo>
                  <a:pt x="1674766" y="1711960"/>
                </a:lnTo>
                <a:lnTo>
                  <a:pt x="1711960" y="1711960"/>
                </a:lnTo>
                <a:lnTo>
                  <a:pt x="1706880" y="1706880"/>
                </a:lnTo>
                <a:close/>
              </a:path>
              <a:path w="2129790" h="2129790">
                <a:moveTo>
                  <a:pt x="1700530" y="1700530"/>
                </a:moveTo>
                <a:lnTo>
                  <a:pt x="1663331" y="1700530"/>
                </a:lnTo>
                <a:lnTo>
                  <a:pt x="1668413" y="1705610"/>
                </a:lnTo>
                <a:lnTo>
                  <a:pt x="1705610" y="1705610"/>
                </a:lnTo>
                <a:lnTo>
                  <a:pt x="1700530" y="1700530"/>
                </a:lnTo>
                <a:close/>
              </a:path>
              <a:path w="2129790" h="2129790">
                <a:moveTo>
                  <a:pt x="1694180" y="1694180"/>
                </a:moveTo>
                <a:lnTo>
                  <a:pt x="1656979" y="1694180"/>
                </a:lnTo>
                <a:lnTo>
                  <a:pt x="1662061" y="1699260"/>
                </a:lnTo>
                <a:lnTo>
                  <a:pt x="1699260" y="1699260"/>
                </a:lnTo>
                <a:lnTo>
                  <a:pt x="1694180" y="1694180"/>
                </a:lnTo>
                <a:close/>
              </a:path>
              <a:path w="2129790" h="2129790">
                <a:moveTo>
                  <a:pt x="1687830" y="1687830"/>
                </a:moveTo>
                <a:lnTo>
                  <a:pt x="1650626" y="1687830"/>
                </a:lnTo>
                <a:lnTo>
                  <a:pt x="1655708" y="1692910"/>
                </a:lnTo>
                <a:lnTo>
                  <a:pt x="1692910" y="1692910"/>
                </a:lnTo>
                <a:lnTo>
                  <a:pt x="1687830" y="1687830"/>
                </a:lnTo>
                <a:close/>
              </a:path>
              <a:path w="2129790" h="2129790">
                <a:moveTo>
                  <a:pt x="1681480" y="1681480"/>
                </a:moveTo>
                <a:lnTo>
                  <a:pt x="1644273" y="1681480"/>
                </a:lnTo>
                <a:lnTo>
                  <a:pt x="1649355" y="1686560"/>
                </a:lnTo>
                <a:lnTo>
                  <a:pt x="1686560" y="1686560"/>
                </a:lnTo>
                <a:lnTo>
                  <a:pt x="1681480" y="1681480"/>
                </a:lnTo>
                <a:close/>
              </a:path>
              <a:path w="2129790" h="2129790">
                <a:moveTo>
                  <a:pt x="1675130" y="1675130"/>
                </a:moveTo>
                <a:lnTo>
                  <a:pt x="1637920" y="1675130"/>
                </a:lnTo>
                <a:lnTo>
                  <a:pt x="1643002" y="1680210"/>
                </a:lnTo>
                <a:lnTo>
                  <a:pt x="1680210" y="1680210"/>
                </a:lnTo>
                <a:lnTo>
                  <a:pt x="1675130" y="1675130"/>
                </a:lnTo>
                <a:close/>
              </a:path>
              <a:path w="2129790" h="2129790">
                <a:moveTo>
                  <a:pt x="1668780" y="1668780"/>
                </a:moveTo>
                <a:lnTo>
                  <a:pt x="1631568" y="1668780"/>
                </a:lnTo>
                <a:lnTo>
                  <a:pt x="1636650" y="1673860"/>
                </a:lnTo>
                <a:lnTo>
                  <a:pt x="1673860" y="1673860"/>
                </a:lnTo>
                <a:lnTo>
                  <a:pt x="1668780" y="1668780"/>
                </a:lnTo>
                <a:close/>
              </a:path>
              <a:path w="2129790" h="2129790">
                <a:moveTo>
                  <a:pt x="1662430" y="1662430"/>
                </a:moveTo>
                <a:lnTo>
                  <a:pt x="1625215" y="1662430"/>
                </a:lnTo>
                <a:lnTo>
                  <a:pt x="1630297" y="1667510"/>
                </a:lnTo>
                <a:lnTo>
                  <a:pt x="1667510" y="1667510"/>
                </a:lnTo>
                <a:lnTo>
                  <a:pt x="1662430" y="1662430"/>
                </a:lnTo>
                <a:close/>
              </a:path>
              <a:path w="2129790" h="2129790">
                <a:moveTo>
                  <a:pt x="1656080" y="1656080"/>
                </a:moveTo>
                <a:lnTo>
                  <a:pt x="1618862" y="1656080"/>
                </a:lnTo>
                <a:lnTo>
                  <a:pt x="1623944" y="1661160"/>
                </a:lnTo>
                <a:lnTo>
                  <a:pt x="1661160" y="1661160"/>
                </a:lnTo>
                <a:lnTo>
                  <a:pt x="1656080" y="1656080"/>
                </a:lnTo>
                <a:close/>
              </a:path>
              <a:path w="2129790" h="2129790">
                <a:moveTo>
                  <a:pt x="1649730" y="1649730"/>
                </a:moveTo>
                <a:lnTo>
                  <a:pt x="1612509" y="1649730"/>
                </a:lnTo>
                <a:lnTo>
                  <a:pt x="1617592" y="1654810"/>
                </a:lnTo>
                <a:lnTo>
                  <a:pt x="1654810" y="1654810"/>
                </a:lnTo>
                <a:lnTo>
                  <a:pt x="1649730" y="1649730"/>
                </a:lnTo>
                <a:close/>
              </a:path>
              <a:path w="2129790" h="2129790">
                <a:moveTo>
                  <a:pt x="1643380" y="1643380"/>
                </a:moveTo>
                <a:lnTo>
                  <a:pt x="1606157" y="1643380"/>
                </a:lnTo>
                <a:lnTo>
                  <a:pt x="1611239" y="1648460"/>
                </a:lnTo>
                <a:lnTo>
                  <a:pt x="1648460" y="1648460"/>
                </a:lnTo>
                <a:lnTo>
                  <a:pt x="1643380" y="1643380"/>
                </a:lnTo>
                <a:close/>
              </a:path>
              <a:path w="2129790" h="2129790">
                <a:moveTo>
                  <a:pt x="1637030" y="1637030"/>
                </a:moveTo>
                <a:lnTo>
                  <a:pt x="1599804" y="1637030"/>
                </a:lnTo>
                <a:lnTo>
                  <a:pt x="1604886" y="1642110"/>
                </a:lnTo>
                <a:lnTo>
                  <a:pt x="1642110" y="1642110"/>
                </a:lnTo>
                <a:lnTo>
                  <a:pt x="1637030" y="1637030"/>
                </a:lnTo>
                <a:close/>
              </a:path>
              <a:path w="2129790" h="2129790">
                <a:moveTo>
                  <a:pt x="1630680" y="1630680"/>
                </a:moveTo>
                <a:lnTo>
                  <a:pt x="1593451" y="1630680"/>
                </a:lnTo>
                <a:lnTo>
                  <a:pt x="1598533" y="1635760"/>
                </a:lnTo>
                <a:lnTo>
                  <a:pt x="1635760" y="1635760"/>
                </a:lnTo>
                <a:lnTo>
                  <a:pt x="1630680" y="1630680"/>
                </a:lnTo>
                <a:close/>
              </a:path>
              <a:path w="2129790" h="2129790">
                <a:moveTo>
                  <a:pt x="1624330" y="1624330"/>
                </a:moveTo>
                <a:lnTo>
                  <a:pt x="1587098" y="1624330"/>
                </a:lnTo>
                <a:lnTo>
                  <a:pt x="1592181" y="1629410"/>
                </a:lnTo>
                <a:lnTo>
                  <a:pt x="1629410" y="1629410"/>
                </a:lnTo>
                <a:lnTo>
                  <a:pt x="1624330" y="1624330"/>
                </a:lnTo>
                <a:close/>
              </a:path>
              <a:path w="2129790" h="2129790">
                <a:moveTo>
                  <a:pt x="1617980" y="1617980"/>
                </a:moveTo>
                <a:lnTo>
                  <a:pt x="1580746" y="1617980"/>
                </a:lnTo>
                <a:lnTo>
                  <a:pt x="1585828" y="1623060"/>
                </a:lnTo>
                <a:lnTo>
                  <a:pt x="1623060" y="1623060"/>
                </a:lnTo>
                <a:lnTo>
                  <a:pt x="1617980" y="1617980"/>
                </a:lnTo>
                <a:close/>
              </a:path>
              <a:path w="2129790" h="2129790">
                <a:moveTo>
                  <a:pt x="1611630" y="1611630"/>
                </a:moveTo>
                <a:lnTo>
                  <a:pt x="1574393" y="1611630"/>
                </a:lnTo>
                <a:lnTo>
                  <a:pt x="1579475" y="1616710"/>
                </a:lnTo>
                <a:lnTo>
                  <a:pt x="1616710" y="1616710"/>
                </a:lnTo>
                <a:lnTo>
                  <a:pt x="1611630" y="1611630"/>
                </a:lnTo>
                <a:close/>
              </a:path>
              <a:path w="2129790" h="2129790">
                <a:moveTo>
                  <a:pt x="1605280" y="1605280"/>
                </a:moveTo>
                <a:lnTo>
                  <a:pt x="1568040" y="1605280"/>
                </a:lnTo>
                <a:lnTo>
                  <a:pt x="1573122" y="1610360"/>
                </a:lnTo>
                <a:lnTo>
                  <a:pt x="1610360" y="1610360"/>
                </a:lnTo>
                <a:lnTo>
                  <a:pt x="1605280" y="1605280"/>
                </a:lnTo>
                <a:close/>
              </a:path>
              <a:path w="2129790" h="2129790">
                <a:moveTo>
                  <a:pt x="1598930" y="1598930"/>
                </a:moveTo>
                <a:lnTo>
                  <a:pt x="1561687" y="1598930"/>
                </a:lnTo>
                <a:lnTo>
                  <a:pt x="1566770" y="1604010"/>
                </a:lnTo>
                <a:lnTo>
                  <a:pt x="1604010" y="1604010"/>
                </a:lnTo>
                <a:lnTo>
                  <a:pt x="1598930" y="1598930"/>
                </a:lnTo>
                <a:close/>
              </a:path>
              <a:path w="2129790" h="2129790">
                <a:moveTo>
                  <a:pt x="1592580" y="1592580"/>
                </a:moveTo>
                <a:lnTo>
                  <a:pt x="1555335" y="1592580"/>
                </a:lnTo>
                <a:lnTo>
                  <a:pt x="1560417" y="1597660"/>
                </a:lnTo>
                <a:lnTo>
                  <a:pt x="1597659" y="1597660"/>
                </a:lnTo>
                <a:lnTo>
                  <a:pt x="1592580" y="1592580"/>
                </a:lnTo>
                <a:close/>
              </a:path>
              <a:path w="2129790" h="2129790">
                <a:moveTo>
                  <a:pt x="1586230" y="1586230"/>
                </a:moveTo>
                <a:lnTo>
                  <a:pt x="1548982" y="1586230"/>
                </a:lnTo>
                <a:lnTo>
                  <a:pt x="1554064" y="1591310"/>
                </a:lnTo>
                <a:lnTo>
                  <a:pt x="1591310" y="1591310"/>
                </a:lnTo>
                <a:lnTo>
                  <a:pt x="1586230" y="1586230"/>
                </a:lnTo>
                <a:close/>
              </a:path>
              <a:path w="2129790" h="2129790">
                <a:moveTo>
                  <a:pt x="1579880" y="1579880"/>
                </a:moveTo>
                <a:lnTo>
                  <a:pt x="1542629" y="1579880"/>
                </a:lnTo>
                <a:lnTo>
                  <a:pt x="1547711" y="1584960"/>
                </a:lnTo>
                <a:lnTo>
                  <a:pt x="1584960" y="1584960"/>
                </a:lnTo>
                <a:lnTo>
                  <a:pt x="1579880" y="1579880"/>
                </a:lnTo>
                <a:close/>
              </a:path>
              <a:path w="2129790" h="2129790">
                <a:moveTo>
                  <a:pt x="1573530" y="1573530"/>
                </a:moveTo>
                <a:lnTo>
                  <a:pt x="1536277" y="1573530"/>
                </a:lnTo>
                <a:lnTo>
                  <a:pt x="1541359" y="1578610"/>
                </a:lnTo>
                <a:lnTo>
                  <a:pt x="1578610" y="1578610"/>
                </a:lnTo>
                <a:lnTo>
                  <a:pt x="1573530" y="1573530"/>
                </a:lnTo>
                <a:close/>
              </a:path>
              <a:path w="2129790" h="2129790">
                <a:moveTo>
                  <a:pt x="1567180" y="1567180"/>
                </a:moveTo>
                <a:lnTo>
                  <a:pt x="1529924" y="1567180"/>
                </a:lnTo>
                <a:lnTo>
                  <a:pt x="1535006" y="1572260"/>
                </a:lnTo>
                <a:lnTo>
                  <a:pt x="1572260" y="1572260"/>
                </a:lnTo>
                <a:lnTo>
                  <a:pt x="1567180" y="1567180"/>
                </a:lnTo>
                <a:close/>
              </a:path>
              <a:path w="2129790" h="2129790">
                <a:moveTo>
                  <a:pt x="1560830" y="1560830"/>
                </a:moveTo>
                <a:lnTo>
                  <a:pt x="1523571" y="1560830"/>
                </a:lnTo>
                <a:lnTo>
                  <a:pt x="1528653" y="1565910"/>
                </a:lnTo>
                <a:lnTo>
                  <a:pt x="1565910" y="1565910"/>
                </a:lnTo>
                <a:lnTo>
                  <a:pt x="1560830" y="1560830"/>
                </a:lnTo>
                <a:close/>
              </a:path>
              <a:path w="2129790" h="2129790">
                <a:moveTo>
                  <a:pt x="1554480" y="1554480"/>
                </a:moveTo>
                <a:lnTo>
                  <a:pt x="1517218" y="1554480"/>
                </a:lnTo>
                <a:lnTo>
                  <a:pt x="1522301" y="1559560"/>
                </a:lnTo>
                <a:lnTo>
                  <a:pt x="1559560" y="1559560"/>
                </a:lnTo>
                <a:lnTo>
                  <a:pt x="1554480" y="1554480"/>
                </a:lnTo>
                <a:close/>
              </a:path>
              <a:path w="2129790" h="2129790">
                <a:moveTo>
                  <a:pt x="1548130" y="1548130"/>
                </a:moveTo>
                <a:lnTo>
                  <a:pt x="1510866" y="1548130"/>
                </a:lnTo>
                <a:lnTo>
                  <a:pt x="1515948" y="1553210"/>
                </a:lnTo>
                <a:lnTo>
                  <a:pt x="1553210" y="1553210"/>
                </a:lnTo>
                <a:lnTo>
                  <a:pt x="1548130" y="1548130"/>
                </a:lnTo>
                <a:close/>
              </a:path>
              <a:path w="2129790" h="2129790">
                <a:moveTo>
                  <a:pt x="1541780" y="1541780"/>
                </a:moveTo>
                <a:lnTo>
                  <a:pt x="1504513" y="1541780"/>
                </a:lnTo>
                <a:lnTo>
                  <a:pt x="1509595" y="1546860"/>
                </a:lnTo>
                <a:lnTo>
                  <a:pt x="1546860" y="1546860"/>
                </a:lnTo>
                <a:lnTo>
                  <a:pt x="1541780" y="1541780"/>
                </a:lnTo>
                <a:close/>
              </a:path>
              <a:path w="2129790" h="2129790">
                <a:moveTo>
                  <a:pt x="1535430" y="1535430"/>
                </a:moveTo>
                <a:lnTo>
                  <a:pt x="1498160" y="1535430"/>
                </a:lnTo>
                <a:lnTo>
                  <a:pt x="1503242" y="1540510"/>
                </a:lnTo>
                <a:lnTo>
                  <a:pt x="1540510" y="1540510"/>
                </a:lnTo>
                <a:lnTo>
                  <a:pt x="1535430" y="1535430"/>
                </a:lnTo>
                <a:close/>
              </a:path>
              <a:path w="2129790" h="2129790">
                <a:moveTo>
                  <a:pt x="1529080" y="1529080"/>
                </a:moveTo>
                <a:lnTo>
                  <a:pt x="1491807" y="1529080"/>
                </a:lnTo>
                <a:lnTo>
                  <a:pt x="1496890" y="1534160"/>
                </a:lnTo>
                <a:lnTo>
                  <a:pt x="1534160" y="1534160"/>
                </a:lnTo>
                <a:lnTo>
                  <a:pt x="1529080" y="1529080"/>
                </a:lnTo>
                <a:close/>
              </a:path>
              <a:path w="2129790" h="2129790">
                <a:moveTo>
                  <a:pt x="1320800" y="1320800"/>
                </a:moveTo>
                <a:lnTo>
                  <a:pt x="1283438" y="1320800"/>
                </a:lnTo>
                <a:lnTo>
                  <a:pt x="1490537" y="1527810"/>
                </a:lnTo>
                <a:lnTo>
                  <a:pt x="1527810" y="1527810"/>
                </a:lnTo>
                <a:lnTo>
                  <a:pt x="1320800" y="1320800"/>
                </a:lnTo>
                <a:close/>
              </a:path>
              <a:path w="2129790" h="2129790">
                <a:moveTo>
                  <a:pt x="1978660" y="1978660"/>
                </a:moveTo>
                <a:lnTo>
                  <a:pt x="1941581" y="1978660"/>
                </a:lnTo>
                <a:lnTo>
                  <a:pt x="1973345" y="2010410"/>
                </a:lnTo>
                <a:lnTo>
                  <a:pt x="2010410" y="2010410"/>
                </a:lnTo>
                <a:lnTo>
                  <a:pt x="1978660" y="1978660"/>
                </a:lnTo>
                <a:close/>
              </a:path>
              <a:path w="2129790" h="2129790">
                <a:moveTo>
                  <a:pt x="2010410" y="2010410"/>
                </a:moveTo>
                <a:lnTo>
                  <a:pt x="1973345" y="2010410"/>
                </a:lnTo>
                <a:lnTo>
                  <a:pt x="2019084" y="2056130"/>
                </a:lnTo>
                <a:lnTo>
                  <a:pt x="2056130" y="2056130"/>
                </a:lnTo>
                <a:lnTo>
                  <a:pt x="2010410" y="2010410"/>
                </a:lnTo>
                <a:close/>
              </a:path>
              <a:path w="2129790" h="2129790">
                <a:moveTo>
                  <a:pt x="2056130" y="2056130"/>
                </a:moveTo>
                <a:lnTo>
                  <a:pt x="2019084" y="2056130"/>
                </a:lnTo>
                <a:lnTo>
                  <a:pt x="2092776" y="2129790"/>
                </a:lnTo>
                <a:lnTo>
                  <a:pt x="2129790" y="2129790"/>
                </a:lnTo>
                <a:lnTo>
                  <a:pt x="2056130" y="2056130"/>
                </a:lnTo>
                <a:close/>
              </a:path>
            </a:pathLst>
          </a:custGeom>
          <a:solidFill>
            <a:srgbClr val="0047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" name="bg object 39"/>
          <p:cNvSpPr/>
          <p:nvPr/>
        </p:nvSpPr>
        <p:spPr>
          <a:xfrm>
            <a:off x="0" y="4761045"/>
            <a:ext cx="2790613" cy="2092325"/>
          </a:xfrm>
          <a:custGeom>
            <a:avLst/>
            <a:gdLst/>
            <a:ahLst/>
            <a:cxnLst/>
            <a:rect l="l" t="t" r="r" b="b"/>
            <a:pathLst>
              <a:path w="2092960" h="2092325">
                <a:moveTo>
                  <a:pt x="0" y="0"/>
                </a:moveTo>
                <a:lnTo>
                  <a:pt x="0" y="10345"/>
                </a:lnTo>
                <a:lnTo>
                  <a:pt x="10349" y="10345"/>
                </a:lnTo>
                <a:lnTo>
                  <a:pt x="0" y="0"/>
                </a:lnTo>
                <a:close/>
              </a:path>
              <a:path w="2092960" h="2092325">
                <a:moveTo>
                  <a:pt x="10349" y="10345"/>
                </a:moveTo>
                <a:lnTo>
                  <a:pt x="0" y="10345"/>
                </a:lnTo>
                <a:lnTo>
                  <a:pt x="0" y="16695"/>
                </a:lnTo>
                <a:lnTo>
                  <a:pt x="16702" y="16695"/>
                </a:lnTo>
                <a:lnTo>
                  <a:pt x="10349" y="10345"/>
                </a:lnTo>
                <a:close/>
              </a:path>
              <a:path w="2092960" h="2092325">
                <a:moveTo>
                  <a:pt x="16702" y="16695"/>
                </a:moveTo>
                <a:lnTo>
                  <a:pt x="0" y="16695"/>
                </a:lnTo>
                <a:lnTo>
                  <a:pt x="0" y="23045"/>
                </a:lnTo>
                <a:lnTo>
                  <a:pt x="23055" y="23045"/>
                </a:lnTo>
                <a:lnTo>
                  <a:pt x="16702" y="16695"/>
                </a:lnTo>
                <a:close/>
              </a:path>
              <a:path w="2092960" h="2092325">
                <a:moveTo>
                  <a:pt x="23055" y="23045"/>
                </a:moveTo>
                <a:lnTo>
                  <a:pt x="0" y="23045"/>
                </a:lnTo>
                <a:lnTo>
                  <a:pt x="0" y="29395"/>
                </a:lnTo>
                <a:lnTo>
                  <a:pt x="29408" y="29395"/>
                </a:lnTo>
                <a:lnTo>
                  <a:pt x="23055" y="23045"/>
                </a:lnTo>
                <a:close/>
              </a:path>
              <a:path w="2092960" h="2092325">
                <a:moveTo>
                  <a:pt x="29408" y="29395"/>
                </a:moveTo>
                <a:lnTo>
                  <a:pt x="0" y="29395"/>
                </a:lnTo>
                <a:lnTo>
                  <a:pt x="0" y="35745"/>
                </a:lnTo>
                <a:lnTo>
                  <a:pt x="35760" y="35745"/>
                </a:lnTo>
                <a:lnTo>
                  <a:pt x="29408" y="29395"/>
                </a:lnTo>
                <a:close/>
              </a:path>
              <a:path w="2092960" h="2092325">
                <a:moveTo>
                  <a:pt x="35760" y="35745"/>
                </a:moveTo>
                <a:lnTo>
                  <a:pt x="0" y="35745"/>
                </a:lnTo>
                <a:lnTo>
                  <a:pt x="0" y="38091"/>
                </a:lnTo>
                <a:lnTo>
                  <a:pt x="4005" y="42095"/>
                </a:lnTo>
                <a:lnTo>
                  <a:pt x="42113" y="42095"/>
                </a:lnTo>
                <a:lnTo>
                  <a:pt x="35760" y="35745"/>
                </a:lnTo>
                <a:close/>
              </a:path>
              <a:path w="2092960" h="2092325">
                <a:moveTo>
                  <a:pt x="42113" y="42095"/>
                </a:moveTo>
                <a:lnTo>
                  <a:pt x="4005" y="42095"/>
                </a:lnTo>
                <a:lnTo>
                  <a:pt x="10358" y="48445"/>
                </a:lnTo>
                <a:lnTo>
                  <a:pt x="48466" y="48445"/>
                </a:lnTo>
                <a:lnTo>
                  <a:pt x="42113" y="42095"/>
                </a:lnTo>
                <a:close/>
              </a:path>
              <a:path w="2092960" h="2092325">
                <a:moveTo>
                  <a:pt x="48466" y="48445"/>
                </a:moveTo>
                <a:lnTo>
                  <a:pt x="10358" y="48445"/>
                </a:lnTo>
                <a:lnTo>
                  <a:pt x="16710" y="54795"/>
                </a:lnTo>
                <a:lnTo>
                  <a:pt x="54819" y="54795"/>
                </a:lnTo>
                <a:lnTo>
                  <a:pt x="48466" y="48445"/>
                </a:lnTo>
                <a:close/>
              </a:path>
              <a:path w="2092960" h="2092325">
                <a:moveTo>
                  <a:pt x="54819" y="54795"/>
                </a:moveTo>
                <a:lnTo>
                  <a:pt x="16710" y="54795"/>
                </a:lnTo>
                <a:lnTo>
                  <a:pt x="23063" y="61145"/>
                </a:lnTo>
                <a:lnTo>
                  <a:pt x="61171" y="61145"/>
                </a:lnTo>
                <a:lnTo>
                  <a:pt x="54819" y="54795"/>
                </a:lnTo>
                <a:close/>
              </a:path>
              <a:path w="2092960" h="2092325">
                <a:moveTo>
                  <a:pt x="61171" y="61145"/>
                </a:moveTo>
                <a:lnTo>
                  <a:pt x="23063" y="61145"/>
                </a:lnTo>
                <a:lnTo>
                  <a:pt x="29416" y="67495"/>
                </a:lnTo>
                <a:lnTo>
                  <a:pt x="67524" y="67495"/>
                </a:lnTo>
                <a:lnTo>
                  <a:pt x="61171" y="61145"/>
                </a:lnTo>
                <a:close/>
              </a:path>
              <a:path w="2092960" h="2092325">
                <a:moveTo>
                  <a:pt x="67524" y="67495"/>
                </a:moveTo>
                <a:lnTo>
                  <a:pt x="29416" y="67495"/>
                </a:lnTo>
                <a:lnTo>
                  <a:pt x="42121" y="80195"/>
                </a:lnTo>
                <a:lnTo>
                  <a:pt x="80229" y="80195"/>
                </a:lnTo>
                <a:lnTo>
                  <a:pt x="67524" y="67495"/>
                </a:lnTo>
                <a:close/>
              </a:path>
              <a:path w="2092960" h="2092325">
                <a:moveTo>
                  <a:pt x="80229" y="80195"/>
                </a:moveTo>
                <a:lnTo>
                  <a:pt x="42121" y="80195"/>
                </a:lnTo>
                <a:lnTo>
                  <a:pt x="48474" y="86545"/>
                </a:lnTo>
                <a:lnTo>
                  <a:pt x="86582" y="86545"/>
                </a:lnTo>
                <a:lnTo>
                  <a:pt x="80229" y="80195"/>
                </a:lnTo>
                <a:close/>
              </a:path>
              <a:path w="2092960" h="2092325">
                <a:moveTo>
                  <a:pt x="86582" y="86545"/>
                </a:moveTo>
                <a:lnTo>
                  <a:pt x="48474" y="86545"/>
                </a:lnTo>
                <a:lnTo>
                  <a:pt x="54827" y="92895"/>
                </a:lnTo>
                <a:lnTo>
                  <a:pt x="92935" y="92895"/>
                </a:lnTo>
                <a:lnTo>
                  <a:pt x="86582" y="86545"/>
                </a:lnTo>
                <a:close/>
              </a:path>
              <a:path w="2092960" h="2092325">
                <a:moveTo>
                  <a:pt x="92935" y="92895"/>
                </a:moveTo>
                <a:lnTo>
                  <a:pt x="54827" y="92895"/>
                </a:lnTo>
                <a:lnTo>
                  <a:pt x="61179" y="99245"/>
                </a:lnTo>
                <a:lnTo>
                  <a:pt x="99288" y="99245"/>
                </a:lnTo>
                <a:lnTo>
                  <a:pt x="92935" y="92895"/>
                </a:lnTo>
                <a:close/>
              </a:path>
              <a:path w="2092960" h="2092325">
                <a:moveTo>
                  <a:pt x="99288" y="99245"/>
                </a:moveTo>
                <a:lnTo>
                  <a:pt x="61179" y="99245"/>
                </a:lnTo>
                <a:lnTo>
                  <a:pt x="67532" y="105595"/>
                </a:lnTo>
                <a:lnTo>
                  <a:pt x="105640" y="105595"/>
                </a:lnTo>
                <a:lnTo>
                  <a:pt x="99288" y="99245"/>
                </a:lnTo>
                <a:close/>
              </a:path>
              <a:path w="2092960" h="2092325">
                <a:moveTo>
                  <a:pt x="105640" y="105595"/>
                </a:moveTo>
                <a:lnTo>
                  <a:pt x="67532" y="105595"/>
                </a:lnTo>
                <a:lnTo>
                  <a:pt x="73885" y="111945"/>
                </a:lnTo>
                <a:lnTo>
                  <a:pt x="111993" y="111945"/>
                </a:lnTo>
                <a:lnTo>
                  <a:pt x="105640" y="105595"/>
                </a:lnTo>
                <a:close/>
              </a:path>
              <a:path w="2092960" h="2092325">
                <a:moveTo>
                  <a:pt x="111993" y="111945"/>
                </a:moveTo>
                <a:lnTo>
                  <a:pt x="73885" y="111945"/>
                </a:lnTo>
                <a:lnTo>
                  <a:pt x="80238" y="118295"/>
                </a:lnTo>
                <a:lnTo>
                  <a:pt x="118346" y="118295"/>
                </a:lnTo>
                <a:lnTo>
                  <a:pt x="111993" y="111945"/>
                </a:lnTo>
                <a:close/>
              </a:path>
              <a:path w="2092960" h="2092325">
                <a:moveTo>
                  <a:pt x="118346" y="118295"/>
                </a:moveTo>
                <a:lnTo>
                  <a:pt x="80238" y="118295"/>
                </a:lnTo>
                <a:lnTo>
                  <a:pt x="86590" y="124645"/>
                </a:lnTo>
                <a:lnTo>
                  <a:pt x="124699" y="124645"/>
                </a:lnTo>
                <a:lnTo>
                  <a:pt x="118346" y="118295"/>
                </a:lnTo>
                <a:close/>
              </a:path>
              <a:path w="2092960" h="2092325">
                <a:moveTo>
                  <a:pt x="124699" y="124645"/>
                </a:moveTo>
                <a:lnTo>
                  <a:pt x="86590" y="124645"/>
                </a:lnTo>
                <a:lnTo>
                  <a:pt x="92943" y="130995"/>
                </a:lnTo>
                <a:lnTo>
                  <a:pt x="131051" y="130995"/>
                </a:lnTo>
                <a:lnTo>
                  <a:pt x="124699" y="124645"/>
                </a:lnTo>
                <a:close/>
              </a:path>
              <a:path w="2092960" h="2092325">
                <a:moveTo>
                  <a:pt x="131051" y="130995"/>
                </a:moveTo>
                <a:lnTo>
                  <a:pt x="92943" y="130995"/>
                </a:lnTo>
                <a:lnTo>
                  <a:pt x="99296" y="137345"/>
                </a:lnTo>
                <a:lnTo>
                  <a:pt x="137404" y="137345"/>
                </a:lnTo>
                <a:lnTo>
                  <a:pt x="131051" y="130995"/>
                </a:lnTo>
                <a:close/>
              </a:path>
              <a:path w="2092960" h="2092325">
                <a:moveTo>
                  <a:pt x="137404" y="137345"/>
                </a:moveTo>
                <a:lnTo>
                  <a:pt x="99296" y="137345"/>
                </a:lnTo>
                <a:lnTo>
                  <a:pt x="105649" y="143695"/>
                </a:lnTo>
                <a:lnTo>
                  <a:pt x="143757" y="143695"/>
                </a:lnTo>
                <a:lnTo>
                  <a:pt x="137404" y="137345"/>
                </a:lnTo>
                <a:close/>
              </a:path>
              <a:path w="2092960" h="2092325">
                <a:moveTo>
                  <a:pt x="143757" y="143695"/>
                </a:moveTo>
                <a:lnTo>
                  <a:pt x="105649" y="143695"/>
                </a:lnTo>
                <a:lnTo>
                  <a:pt x="112001" y="150045"/>
                </a:lnTo>
                <a:lnTo>
                  <a:pt x="150110" y="150045"/>
                </a:lnTo>
                <a:lnTo>
                  <a:pt x="143757" y="143695"/>
                </a:lnTo>
                <a:close/>
              </a:path>
              <a:path w="2092960" h="2092325">
                <a:moveTo>
                  <a:pt x="150110" y="150045"/>
                </a:moveTo>
                <a:lnTo>
                  <a:pt x="112001" y="150045"/>
                </a:lnTo>
                <a:lnTo>
                  <a:pt x="118354" y="156395"/>
                </a:lnTo>
                <a:lnTo>
                  <a:pt x="156462" y="156395"/>
                </a:lnTo>
                <a:lnTo>
                  <a:pt x="150110" y="150045"/>
                </a:lnTo>
                <a:close/>
              </a:path>
              <a:path w="2092960" h="2092325">
                <a:moveTo>
                  <a:pt x="156462" y="156395"/>
                </a:moveTo>
                <a:lnTo>
                  <a:pt x="118354" y="156395"/>
                </a:lnTo>
                <a:lnTo>
                  <a:pt x="124707" y="162745"/>
                </a:lnTo>
                <a:lnTo>
                  <a:pt x="162815" y="162745"/>
                </a:lnTo>
                <a:lnTo>
                  <a:pt x="156462" y="156395"/>
                </a:lnTo>
                <a:close/>
              </a:path>
              <a:path w="2092960" h="2092325">
                <a:moveTo>
                  <a:pt x="162815" y="162745"/>
                </a:moveTo>
                <a:lnTo>
                  <a:pt x="124707" y="162745"/>
                </a:lnTo>
                <a:lnTo>
                  <a:pt x="131060" y="169095"/>
                </a:lnTo>
                <a:lnTo>
                  <a:pt x="169168" y="169095"/>
                </a:lnTo>
                <a:lnTo>
                  <a:pt x="162815" y="162745"/>
                </a:lnTo>
                <a:close/>
              </a:path>
              <a:path w="2092960" h="2092325">
                <a:moveTo>
                  <a:pt x="169168" y="169095"/>
                </a:moveTo>
                <a:lnTo>
                  <a:pt x="131060" y="169095"/>
                </a:lnTo>
                <a:lnTo>
                  <a:pt x="137412" y="175445"/>
                </a:lnTo>
                <a:lnTo>
                  <a:pt x="175521" y="175445"/>
                </a:lnTo>
                <a:lnTo>
                  <a:pt x="169168" y="169095"/>
                </a:lnTo>
                <a:close/>
              </a:path>
              <a:path w="2092960" h="2092325">
                <a:moveTo>
                  <a:pt x="175521" y="175445"/>
                </a:moveTo>
                <a:lnTo>
                  <a:pt x="137412" y="175445"/>
                </a:lnTo>
                <a:lnTo>
                  <a:pt x="143765" y="181795"/>
                </a:lnTo>
                <a:lnTo>
                  <a:pt x="181873" y="181795"/>
                </a:lnTo>
                <a:lnTo>
                  <a:pt x="175521" y="175445"/>
                </a:lnTo>
                <a:close/>
              </a:path>
              <a:path w="2092960" h="2092325">
                <a:moveTo>
                  <a:pt x="181873" y="181795"/>
                </a:moveTo>
                <a:lnTo>
                  <a:pt x="143765" y="181795"/>
                </a:lnTo>
                <a:lnTo>
                  <a:pt x="150118" y="188145"/>
                </a:lnTo>
                <a:lnTo>
                  <a:pt x="188226" y="188145"/>
                </a:lnTo>
                <a:lnTo>
                  <a:pt x="181873" y="181795"/>
                </a:lnTo>
                <a:close/>
              </a:path>
              <a:path w="2092960" h="2092325">
                <a:moveTo>
                  <a:pt x="188226" y="188145"/>
                </a:moveTo>
                <a:lnTo>
                  <a:pt x="150118" y="188145"/>
                </a:lnTo>
                <a:lnTo>
                  <a:pt x="156471" y="194495"/>
                </a:lnTo>
                <a:lnTo>
                  <a:pt x="194579" y="194495"/>
                </a:lnTo>
                <a:lnTo>
                  <a:pt x="188226" y="188145"/>
                </a:lnTo>
                <a:close/>
              </a:path>
              <a:path w="2092960" h="2092325">
                <a:moveTo>
                  <a:pt x="194579" y="194495"/>
                </a:moveTo>
                <a:lnTo>
                  <a:pt x="156471" y="194495"/>
                </a:lnTo>
                <a:lnTo>
                  <a:pt x="162823" y="200845"/>
                </a:lnTo>
                <a:lnTo>
                  <a:pt x="200931" y="200845"/>
                </a:lnTo>
                <a:lnTo>
                  <a:pt x="194579" y="194495"/>
                </a:lnTo>
                <a:close/>
              </a:path>
              <a:path w="2092960" h="2092325">
                <a:moveTo>
                  <a:pt x="200931" y="200845"/>
                </a:moveTo>
                <a:lnTo>
                  <a:pt x="162823" y="200845"/>
                </a:lnTo>
                <a:lnTo>
                  <a:pt x="169176" y="207195"/>
                </a:lnTo>
                <a:lnTo>
                  <a:pt x="207284" y="207195"/>
                </a:lnTo>
                <a:lnTo>
                  <a:pt x="200931" y="200845"/>
                </a:lnTo>
                <a:close/>
              </a:path>
              <a:path w="2092960" h="2092325">
                <a:moveTo>
                  <a:pt x="207284" y="207195"/>
                </a:moveTo>
                <a:lnTo>
                  <a:pt x="169176" y="207195"/>
                </a:lnTo>
                <a:lnTo>
                  <a:pt x="175529" y="213545"/>
                </a:lnTo>
                <a:lnTo>
                  <a:pt x="213637" y="213545"/>
                </a:lnTo>
                <a:lnTo>
                  <a:pt x="207284" y="207195"/>
                </a:lnTo>
                <a:close/>
              </a:path>
              <a:path w="2092960" h="2092325">
                <a:moveTo>
                  <a:pt x="213637" y="213545"/>
                </a:moveTo>
                <a:lnTo>
                  <a:pt x="175529" y="213545"/>
                </a:lnTo>
                <a:lnTo>
                  <a:pt x="181881" y="219895"/>
                </a:lnTo>
                <a:lnTo>
                  <a:pt x="219990" y="219895"/>
                </a:lnTo>
                <a:lnTo>
                  <a:pt x="213637" y="213545"/>
                </a:lnTo>
                <a:close/>
              </a:path>
              <a:path w="2092960" h="2092325">
                <a:moveTo>
                  <a:pt x="219990" y="219895"/>
                </a:moveTo>
                <a:lnTo>
                  <a:pt x="181881" y="219895"/>
                </a:lnTo>
                <a:lnTo>
                  <a:pt x="188234" y="226245"/>
                </a:lnTo>
                <a:lnTo>
                  <a:pt x="226342" y="226245"/>
                </a:lnTo>
                <a:lnTo>
                  <a:pt x="219990" y="219895"/>
                </a:lnTo>
                <a:close/>
              </a:path>
              <a:path w="2092960" h="2092325">
                <a:moveTo>
                  <a:pt x="226342" y="226245"/>
                </a:moveTo>
                <a:lnTo>
                  <a:pt x="188234" y="226245"/>
                </a:lnTo>
                <a:lnTo>
                  <a:pt x="200940" y="238945"/>
                </a:lnTo>
                <a:lnTo>
                  <a:pt x="239048" y="238945"/>
                </a:lnTo>
                <a:lnTo>
                  <a:pt x="226342" y="226245"/>
                </a:lnTo>
                <a:close/>
              </a:path>
              <a:path w="2092960" h="2092325">
                <a:moveTo>
                  <a:pt x="239048" y="238945"/>
                </a:moveTo>
                <a:lnTo>
                  <a:pt x="200940" y="238945"/>
                </a:lnTo>
                <a:lnTo>
                  <a:pt x="207292" y="245295"/>
                </a:lnTo>
                <a:lnTo>
                  <a:pt x="245401" y="245295"/>
                </a:lnTo>
                <a:lnTo>
                  <a:pt x="239048" y="238945"/>
                </a:lnTo>
                <a:close/>
              </a:path>
              <a:path w="2092960" h="2092325">
                <a:moveTo>
                  <a:pt x="245401" y="245295"/>
                </a:moveTo>
                <a:lnTo>
                  <a:pt x="207292" y="245295"/>
                </a:lnTo>
                <a:lnTo>
                  <a:pt x="213645" y="251645"/>
                </a:lnTo>
                <a:lnTo>
                  <a:pt x="251753" y="251645"/>
                </a:lnTo>
                <a:lnTo>
                  <a:pt x="245401" y="245295"/>
                </a:lnTo>
                <a:close/>
              </a:path>
              <a:path w="2092960" h="2092325">
                <a:moveTo>
                  <a:pt x="251753" y="251645"/>
                </a:moveTo>
                <a:lnTo>
                  <a:pt x="213645" y="251645"/>
                </a:lnTo>
                <a:lnTo>
                  <a:pt x="219998" y="257995"/>
                </a:lnTo>
                <a:lnTo>
                  <a:pt x="258106" y="257995"/>
                </a:lnTo>
                <a:lnTo>
                  <a:pt x="251753" y="251645"/>
                </a:lnTo>
                <a:close/>
              </a:path>
              <a:path w="2092960" h="2092325">
                <a:moveTo>
                  <a:pt x="258106" y="257995"/>
                </a:moveTo>
                <a:lnTo>
                  <a:pt x="219998" y="257995"/>
                </a:lnTo>
                <a:lnTo>
                  <a:pt x="226351" y="264345"/>
                </a:lnTo>
                <a:lnTo>
                  <a:pt x="264459" y="264345"/>
                </a:lnTo>
                <a:lnTo>
                  <a:pt x="258106" y="257995"/>
                </a:lnTo>
                <a:close/>
              </a:path>
              <a:path w="2092960" h="2092325">
                <a:moveTo>
                  <a:pt x="264459" y="264345"/>
                </a:moveTo>
                <a:lnTo>
                  <a:pt x="226351" y="264345"/>
                </a:lnTo>
                <a:lnTo>
                  <a:pt x="232703" y="270695"/>
                </a:lnTo>
                <a:lnTo>
                  <a:pt x="270812" y="270695"/>
                </a:lnTo>
                <a:lnTo>
                  <a:pt x="264459" y="264345"/>
                </a:lnTo>
                <a:close/>
              </a:path>
              <a:path w="2092960" h="2092325">
                <a:moveTo>
                  <a:pt x="270812" y="270695"/>
                </a:moveTo>
                <a:lnTo>
                  <a:pt x="232703" y="270695"/>
                </a:lnTo>
                <a:lnTo>
                  <a:pt x="239056" y="277045"/>
                </a:lnTo>
                <a:lnTo>
                  <a:pt x="277164" y="277045"/>
                </a:lnTo>
                <a:lnTo>
                  <a:pt x="270812" y="270695"/>
                </a:lnTo>
                <a:close/>
              </a:path>
              <a:path w="2092960" h="2092325">
                <a:moveTo>
                  <a:pt x="277164" y="277045"/>
                </a:moveTo>
                <a:lnTo>
                  <a:pt x="239056" y="277045"/>
                </a:lnTo>
                <a:lnTo>
                  <a:pt x="245409" y="283395"/>
                </a:lnTo>
                <a:lnTo>
                  <a:pt x="283517" y="283395"/>
                </a:lnTo>
                <a:lnTo>
                  <a:pt x="277164" y="277045"/>
                </a:lnTo>
                <a:close/>
              </a:path>
              <a:path w="2092960" h="2092325">
                <a:moveTo>
                  <a:pt x="283517" y="283395"/>
                </a:moveTo>
                <a:lnTo>
                  <a:pt x="245409" y="283395"/>
                </a:lnTo>
                <a:lnTo>
                  <a:pt x="251762" y="289745"/>
                </a:lnTo>
                <a:lnTo>
                  <a:pt x="289870" y="289745"/>
                </a:lnTo>
                <a:lnTo>
                  <a:pt x="283517" y="283395"/>
                </a:lnTo>
                <a:close/>
              </a:path>
              <a:path w="2092960" h="2092325">
                <a:moveTo>
                  <a:pt x="289870" y="289745"/>
                </a:moveTo>
                <a:lnTo>
                  <a:pt x="251762" y="289745"/>
                </a:lnTo>
                <a:lnTo>
                  <a:pt x="258114" y="296095"/>
                </a:lnTo>
                <a:lnTo>
                  <a:pt x="296222" y="296095"/>
                </a:lnTo>
                <a:lnTo>
                  <a:pt x="289870" y="289745"/>
                </a:lnTo>
                <a:close/>
              </a:path>
              <a:path w="2092960" h="2092325">
                <a:moveTo>
                  <a:pt x="296222" y="296095"/>
                </a:moveTo>
                <a:lnTo>
                  <a:pt x="258114" y="296095"/>
                </a:lnTo>
                <a:lnTo>
                  <a:pt x="264467" y="302445"/>
                </a:lnTo>
                <a:lnTo>
                  <a:pt x="302575" y="302445"/>
                </a:lnTo>
                <a:lnTo>
                  <a:pt x="296222" y="296095"/>
                </a:lnTo>
                <a:close/>
              </a:path>
              <a:path w="2092960" h="2092325">
                <a:moveTo>
                  <a:pt x="302575" y="302445"/>
                </a:moveTo>
                <a:lnTo>
                  <a:pt x="264467" y="302445"/>
                </a:lnTo>
                <a:lnTo>
                  <a:pt x="270820" y="308795"/>
                </a:lnTo>
                <a:lnTo>
                  <a:pt x="308928" y="308795"/>
                </a:lnTo>
                <a:lnTo>
                  <a:pt x="302575" y="302445"/>
                </a:lnTo>
                <a:close/>
              </a:path>
              <a:path w="2092960" h="2092325">
                <a:moveTo>
                  <a:pt x="308928" y="308795"/>
                </a:moveTo>
                <a:lnTo>
                  <a:pt x="270820" y="308795"/>
                </a:lnTo>
                <a:lnTo>
                  <a:pt x="277172" y="315145"/>
                </a:lnTo>
                <a:lnTo>
                  <a:pt x="315281" y="315145"/>
                </a:lnTo>
                <a:lnTo>
                  <a:pt x="308928" y="308795"/>
                </a:lnTo>
                <a:close/>
              </a:path>
              <a:path w="2092960" h="2092325">
                <a:moveTo>
                  <a:pt x="315281" y="315145"/>
                </a:moveTo>
                <a:lnTo>
                  <a:pt x="277172" y="315145"/>
                </a:lnTo>
                <a:lnTo>
                  <a:pt x="283525" y="321495"/>
                </a:lnTo>
                <a:lnTo>
                  <a:pt x="321633" y="321495"/>
                </a:lnTo>
                <a:lnTo>
                  <a:pt x="315281" y="315145"/>
                </a:lnTo>
                <a:close/>
              </a:path>
              <a:path w="2092960" h="2092325">
                <a:moveTo>
                  <a:pt x="321633" y="321495"/>
                </a:moveTo>
                <a:lnTo>
                  <a:pt x="283525" y="321495"/>
                </a:lnTo>
                <a:lnTo>
                  <a:pt x="289878" y="327845"/>
                </a:lnTo>
                <a:lnTo>
                  <a:pt x="327986" y="327845"/>
                </a:lnTo>
                <a:lnTo>
                  <a:pt x="321633" y="321495"/>
                </a:lnTo>
                <a:close/>
              </a:path>
              <a:path w="2092960" h="2092325">
                <a:moveTo>
                  <a:pt x="327986" y="327845"/>
                </a:moveTo>
                <a:lnTo>
                  <a:pt x="289878" y="327845"/>
                </a:lnTo>
                <a:lnTo>
                  <a:pt x="296231" y="334195"/>
                </a:lnTo>
                <a:lnTo>
                  <a:pt x="334339" y="334195"/>
                </a:lnTo>
                <a:lnTo>
                  <a:pt x="327986" y="327845"/>
                </a:lnTo>
                <a:close/>
              </a:path>
              <a:path w="2092960" h="2092325">
                <a:moveTo>
                  <a:pt x="334339" y="334195"/>
                </a:moveTo>
                <a:lnTo>
                  <a:pt x="296231" y="334195"/>
                </a:lnTo>
                <a:lnTo>
                  <a:pt x="302583" y="340545"/>
                </a:lnTo>
                <a:lnTo>
                  <a:pt x="340692" y="340545"/>
                </a:lnTo>
                <a:lnTo>
                  <a:pt x="334339" y="334195"/>
                </a:lnTo>
                <a:close/>
              </a:path>
              <a:path w="2092960" h="2092325">
                <a:moveTo>
                  <a:pt x="340692" y="340545"/>
                </a:moveTo>
                <a:lnTo>
                  <a:pt x="302583" y="340545"/>
                </a:lnTo>
                <a:lnTo>
                  <a:pt x="308936" y="346895"/>
                </a:lnTo>
                <a:lnTo>
                  <a:pt x="347044" y="346895"/>
                </a:lnTo>
                <a:lnTo>
                  <a:pt x="340692" y="340545"/>
                </a:lnTo>
                <a:close/>
              </a:path>
              <a:path w="2092960" h="2092325">
                <a:moveTo>
                  <a:pt x="347044" y="346895"/>
                </a:moveTo>
                <a:lnTo>
                  <a:pt x="308936" y="346895"/>
                </a:lnTo>
                <a:lnTo>
                  <a:pt x="315289" y="353245"/>
                </a:lnTo>
                <a:lnTo>
                  <a:pt x="353397" y="353245"/>
                </a:lnTo>
                <a:lnTo>
                  <a:pt x="347044" y="346895"/>
                </a:lnTo>
                <a:close/>
              </a:path>
              <a:path w="2092960" h="2092325">
                <a:moveTo>
                  <a:pt x="353397" y="353245"/>
                </a:moveTo>
                <a:lnTo>
                  <a:pt x="315289" y="353245"/>
                </a:lnTo>
                <a:lnTo>
                  <a:pt x="321642" y="359595"/>
                </a:lnTo>
                <a:lnTo>
                  <a:pt x="359750" y="359595"/>
                </a:lnTo>
                <a:lnTo>
                  <a:pt x="353397" y="353245"/>
                </a:lnTo>
                <a:close/>
              </a:path>
              <a:path w="2092960" h="2092325">
                <a:moveTo>
                  <a:pt x="359750" y="359595"/>
                </a:moveTo>
                <a:lnTo>
                  <a:pt x="321642" y="359595"/>
                </a:lnTo>
                <a:lnTo>
                  <a:pt x="334347" y="372295"/>
                </a:lnTo>
                <a:lnTo>
                  <a:pt x="372455" y="372295"/>
                </a:lnTo>
                <a:lnTo>
                  <a:pt x="359750" y="359595"/>
                </a:lnTo>
                <a:close/>
              </a:path>
              <a:path w="2092960" h="2092325">
                <a:moveTo>
                  <a:pt x="372455" y="372295"/>
                </a:moveTo>
                <a:lnTo>
                  <a:pt x="334347" y="372295"/>
                </a:lnTo>
                <a:lnTo>
                  <a:pt x="340700" y="378645"/>
                </a:lnTo>
                <a:lnTo>
                  <a:pt x="378808" y="378645"/>
                </a:lnTo>
                <a:lnTo>
                  <a:pt x="372455" y="372295"/>
                </a:lnTo>
                <a:close/>
              </a:path>
              <a:path w="2092960" h="2092325">
                <a:moveTo>
                  <a:pt x="378808" y="378645"/>
                </a:moveTo>
                <a:lnTo>
                  <a:pt x="340700" y="378645"/>
                </a:lnTo>
                <a:lnTo>
                  <a:pt x="347053" y="384995"/>
                </a:lnTo>
                <a:lnTo>
                  <a:pt x="385161" y="384995"/>
                </a:lnTo>
                <a:lnTo>
                  <a:pt x="378808" y="378645"/>
                </a:lnTo>
                <a:close/>
              </a:path>
              <a:path w="2092960" h="2092325">
                <a:moveTo>
                  <a:pt x="385161" y="384995"/>
                </a:moveTo>
                <a:lnTo>
                  <a:pt x="347053" y="384995"/>
                </a:lnTo>
                <a:lnTo>
                  <a:pt x="359758" y="397695"/>
                </a:lnTo>
                <a:lnTo>
                  <a:pt x="397866" y="397695"/>
                </a:lnTo>
                <a:lnTo>
                  <a:pt x="385161" y="384995"/>
                </a:lnTo>
                <a:close/>
              </a:path>
              <a:path w="2092960" h="2092325">
                <a:moveTo>
                  <a:pt x="397866" y="397695"/>
                </a:moveTo>
                <a:lnTo>
                  <a:pt x="359758" y="397695"/>
                </a:lnTo>
                <a:lnTo>
                  <a:pt x="366111" y="404045"/>
                </a:lnTo>
                <a:lnTo>
                  <a:pt x="404219" y="404045"/>
                </a:lnTo>
                <a:lnTo>
                  <a:pt x="397866" y="397695"/>
                </a:lnTo>
                <a:close/>
              </a:path>
              <a:path w="2092960" h="2092325">
                <a:moveTo>
                  <a:pt x="404219" y="404045"/>
                </a:moveTo>
                <a:lnTo>
                  <a:pt x="366111" y="404045"/>
                </a:lnTo>
                <a:lnTo>
                  <a:pt x="372464" y="410395"/>
                </a:lnTo>
                <a:lnTo>
                  <a:pt x="410572" y="410395"/>
                </a:lnTo>
                <a:lnTo>
                  <a:pt x="404219" y="404045"/>
                </a:lnTo>
                <a:close/>
              </a:path>
              <a:path w="2092960" h="2092325">
                <a:moveTo>
                  <a:pt x="410572" y="410395"/>
                </a:moveTo>
                <a:lnTo>
                  <a:pt x="372464" y="410395"/>
                </a:lnTo>
                <a:lnTo>
                  <a:pt x="378816" y="416745"/>
                </a:lnTo>
                <a:lnTo>
                  <a:pt x="416924" y="416745"/>
                </a:lnTo>
                <a:lnTo>
                  <a:pt x="410572" y="410395"/>
                </a:lnTo>
                <a:close/>
              </a:path>
              <a:path w="2092960" h="2092325">
                <a:moveTo>
                  <a:pt x="416924" y="416745"/>
                </a:moveTo>
                <a:lnTo>
                  <a:pt x="378816" y="416745"/>
                </a:lnTo>
                <a:lnTo>
                  <a:pt x="391522" y="429445"/>
                </a:lnTo>
                <a:lnTo>
                  <a:pt x="429630" y="429445"/>
                </a:lnTo>
                <a:lnTo>
                  <a:pt x="416924" y="416745"/>
                </a:lnTo>
                <a:close/>
              </a:path>
              <a:path w="2092960" h="2092325">
                <a:moveTo>
                  <a:pt x="429630" y="429445"/>
                </a:moveTo>
                <a:lnTo>
                  <a:pt x="391522" y="429445"/>
                </a:lnTo>
                <a:lnTo>
                  <a:pt x="397874" y="435795"/>
                </a:lnTo>
                <a:lnTo>
                  <a:pt x="435983" y="435795"/>
                </a:lnTo>
                <a:lnTo>
                  <a:pt x="429630" y="429445"/>
                </a:lnTo>
                <a:close/>
              </a:path>
              <a:path w="2092960" h="2092325">
                <a:moveTo>
                  <a:pt x="435983" y="435795"/>
                </a:moveTo>
                <a:lnTo>
                  <a:pt x="397874" y="435795"/>
                </a:lnTo>
                <a:lnTo>
                  <a:pt x="404227" y="442145"/>
                </a:lnTo>
                <a:lnTo>
                  <a:pt x="442335" y="442145"/>
                </a:lnTo>
                <a:lnTo>
                  <a:pt x="435983" y="435795"/>
                </a:lnTo>
                <a:close/>
              </a:path>
              <a:path w="2092960" h="2092325">
                <a:moveTo>
                  <a:pt x="442335" y="442145"/>
                </a:moveTo>
                <a:lnTo>
                  <a:pt x="404227" y="442145"/>
                </a:lnTo>
                <a:lnTo>
                  <a:pt x="410580" y="448495"/>
                </a:lnTo>
                <a:lnTo>
                  <a:pt x="448688" y="448495"/>
                </a:lnTo>
                <a:lnTo>
                  <a:pt x="442335" y="442145"/>
                </a:lnTo>
                <a:close/>
              </a:path>
              <a:path w="2092960" h="2092325">
                <a:moveTo>
                  <a:pt x="448688" y="448495"/>
                </a:moveTo>
                <a:lnTo>
                  <a:pt x="410580" y="448495"/>
                </a:lnTo>
                <a:lnTo>
                  <a:pt x="416933" y="454845"/>
                </a:lnTo>
                <a:lnTo>
                  <a:pt x="455041" y="454845"/>
                </a:lnTo>
                <a:lnTo>
                  <a:pt x="448688" y="448495"/>
                </a:lnTo>
                <a:close/>
              </a:path>
              <a:path w="2092960" h="2092325">
                <a:moveTo>
                  <a:pt x="455041" y="454845"/>
                </a:moveTo>
                <a:lnTo>
                  <a:pt x="416933" y="454845"/>
                </a:lnTo>
                <a:lnTo>
                  <a:pt x="423285" y="461195"/>
                </a:lnTo>
                <a:lnTo>
                  <a:pt x="461394" y="461195"/>
                </a:lnTo>
                <a:lnTo>
                  <a:pt x="455041" y="454845"/>
                </a:lnTo>
                <a:close/>
              </a:path>
              <a:path w="2092960" h="2092325">
                <a:moveTo>
                  <a:pt x="461394" y="461195"/>
                </a:moveTo>
                <a:lnTo>
                  <a:pt x="423285" y="461195"/>
                </a:lnTo>
                <a:lnTo>
                  <a:pt x="429638" y="467545"/>
                </a:lnTo>
                <a:lnTo>
                  <a:pt x="467746" y="467545"/>
                </a:lnTo>
                <a:lnTo>
                  <a:pt x="461394" y="461195"/>
                </a:lnTo>
                <a:close/>
              </a:path>
              <a:path w="2092960" h="2092325">
                <a:moveTo>
                  <a:pt x="467746" y="467545"/>
                </a:moveTo>
                <a:lnTo>
                  <a:pt x="429638" y="467545"/>
                </a:lnTo>
                <a:lnTo>
                  <a:pt x="460131" y="498025"/>
                </a:lnTo>
                <a:lnTo>
                  <a:pt x="498239" y="498025"/>
                </a:lnTo>
                <a:lnTo>
                  <a:pt x="467746" y="467545"/>
                </a:lnTo>
                <a:close/>
              </a:path>
              <a:path w="2092960" h="2092325">
                <a:moveTo>
                  <a:pt x="498239" y="498025"/>
                </a:moveTo>
                <a:lnTo>
                  <a:pt x="460131" y="498025"/>
                </a:lnTo>
                <a:lnTo>
                  <a:pt x="507142" y="545015"/>
                </a:lnTo>
                <a:lnTo>
                  <a:pt x="545250" y="545015"/>
                </a:lnTo>
                <a:lnTo>
                  <a:pt x="498239" y="498025"/>
                </a:lnTo>
                <a:close/>
              </a:path>
              <a:path w="2092960" h="2092325">
                <a:moveTo>
                  <a:pt x="545250" y="545015"/>
                </a:moveTo>
                <a:lnTo>
                  <a:pt x="507142" y="545015"/>
                </a:lnTo>
                <a:lnTo>
                  <a:pt x="523659" y="561525"/>
                </a:lnTo>
                <a:lnTo>
                  <a:pt x="561767" y="561525"/>
                </a:lnTo>
                <a:lnTo>
                  <a:pt x="545250" y="545015"/>
                </a:lnTo>
                <a:close/>
              </a:path>
              <a:path w="2092960" h="2092325">
                <a:moveTo>
                  <a:pt x="561767" y="561525"/>
                </a:moveTo>
                <a:lnTo>
                  <a:pt x="523659" y="561525"/>
                </a:lnTo>
                <a:lnTo>
                  <a:pt x="555422" y="593275"/>
                </a:lnTo>
                <a:lnTo>
                  <a:pt x="593531" y="593275"/>
                </a:lnTo>
                <a:lnTo>
                  <a:pt x="561767" y="561525"/>
                </a:lnTo>
                <a:close/>
              </a:path>
              <a:path w="2092960" h="2092325">
                <a:moveTo>
                  <a:pt x="593531" y="593275"/>
                </a:moveTo>
                <a:lnTo>
                  <a:pt x="555422" y="593275"/>
                </a:lnTo>
                <a:lnTo>
                  <a:pt x="564316" y="602165"/>
                </a:lnTo>
                <a:lnTo>
                  <a:pt x="602424" y="602165"/>
                </a:lnTo>
                <a:lnTo>
                  <a:pt x="593531" y="593275"/>
                </a:lnTo>
                <a:close/>
              </a:path>
              <a:path w="2092960" h="2092325">
                <a:moveTo>
                  <a:pt x="602424" y="602165"/>
                </a:moveTo>
                <a:lnTo>
                  <a:pt x="564316" y="602165"/>
                </a:lnTo>
                <a:lnTo>
                  <a:pt x="580833" y="618675"/>
                </a:lnTo>
                <a:lnTo>
                  <a:pt x="618941" y="618675"/>
                </a:lnTo>
                <a:lnTo>
                  <a:pt x="602424" y="602165"/>
                </a:lnTo>
                <a:close/>
              </a:path>
              <a:path w="2092960" h="2092325">
                <a:moveTo>
                  <a:pt x="618941" y="618675"/>
                </a:moveTo>
                <a:lnTo>
                  <a:pt x="580833" y="618675"/>
                </a:lnTo>
                <a:lnTo>
                  <a:pt x="583374" y="621215"/>
                </a:lnTo>
                <a:lnTo>
                  <a:pt x="621483" y="621215"/>
                </a:lnTo>
                <a:lnTo>
                  <a:pt x="618941" y="618675"/>
                </a:lnTo>
                <a:close/>
              </a:path>
              <a:path w="2092960" h="2092325">
                <a:moveTo>
                  <a:pt x="621483" y="621215"/>
                </a:moveTo>
                <a:lnTo>
                  <a:pt x="583374" y="621215"/>
                </a:lnTo>
                <a:lnTo>
                  <a:pt x="589727" y="627565"/>
                </a:lnTo>
                <a:lnTo>
                  <a:pt x="627835" y="627565"/>
                </a:lnTo>
                <a:lnTo>
                  <a:pt x="621483" y="621215"/>
                </a:lnTo>
                <a:close/>
              </a:path>
              <a:path w="2092960" h="2092325">
                <a:moveTo>
                  <a:pt x="627835" y="627565"/>
                </a:moveTo>
                <a:lnTo>
                  <a:pt x="589727" y="627565"/>
                </a:lnTo>
                <a:lnTo>
                  <a:pt x="596080" y="633915"/>
                </a:lnTo>
                <a:lnTo>
                  <a:pt x="634188" y="633915"/>
                </a:lnTo>
                <a:lnTo>
                  <a:pt x="627835" y="627565"/>
                </a:lnTo>
                <a:close/>
              </a:path>
              <a:path w="2092960" h="2092325">
                <a:moveTo>
                  <a:pt x="634188" y="633915"/>
                </a:moveTo>
                <a:lnTo>
                  <a:pt x="596080" y="633915"/>
                </a:lnTo>
                <a:lnTo>
                  <a:pt x="602433" y="640265"/>
                </a:lnTo>
                <a:lnTo>
                  <a:pt x="640541" y="640265"/>
                </a:lnTo>
                <a:lnTo>
                  <a:pt x="634188" y="633915"/>
                </a:lnTo>
                <a:close/>
              </a:path>
              <a:path w="2092960" h="2092325">
                <a:moveTo>
                  <a:pt x="640541" y="640265"/>
                </a:moveTo>
                <a:lnTo>
                  <a:pt x="602433" y="640265"/>
                </a:lnTo>
                <a:lnTo>
                  <a:pt x="606244" y="644075"/>
                </a:lnTo>
                <a:lnTo>
                  <a:pt x="644352" y="644075"/>
                </a:lnTo>
                <a:lnTo>
                  <a:pt x="640541" y="640265"/>
                </a:lnTo>
                <a:close/>
              </a:path>
              <a:path w="2092960" h="2092325">
                <a:moveTo>
                  <a:pt x="644352" y="644075"/>
                </a:moveTo>
                <a:lnTo>
                  <a:pt x="606244" y="644075"/>
                </a:lnTo>
                <a:lnTo>
                  <a:pt x="612597" y="650425"/>
                </a:lnTo>
                <a:lnTo>
                  <a:pt x="650705" y="650425"/>
                </a:lnTo>
                <a:lnTo>
                  <a:pt x="644352" y="644075"/>
                </a:lnTo>
                <a:close/>
              </a:path>
              <a:path w="2092960" h="2092325">
                <a:moveTo>
                  <a:pt x="650705" y="650425"/>
                </a:moveTo>
                <a:lnTo>
                  <a:pt x="612597" y="650425"/>
                </a:lnTo>
                <a:lnTo>
                  <a:pt x="618950" y="656775"/>
                </a:lnTo>
                <a:lnTo>
                  <a:pt x="657058" y="656775"/>
                </a:lnTo>
                <a:lnTo>
                  <a:pt x="650705" y="650425"/>
                </a:lnTo>
                <a:close/>
              </a:path>
              <a:path w="2092960" h="2092325">
                <a:moveTo>
                  <a:pt x="657058" y="656775"/>
                </a:moveTo>
                <a:lnTo>
                  <a:pt x="618950" y="656775"/>
                </a:lnTo>
                <a:lnTo>
                  <a:pt x="621491" y="659315"/>
                </a:lnTo>
                <a:lnTo>
                  <a:pt x="659599" y="659315"/>
                </a:lnTo>
                <a:lnTo>
                  <a:pt x="657058" y="656775"/>
                </a:lnTo>
                <a:close/>
              </a:path>
              <a:path w="2092960" h="2092325">
                <a:moveTo>
                  <a:pt x="659599" y="659315"/>
                </a:moveTo>
                <a:lnTo>
                  <a:pt x="621491" y="659315"/>
                </a:lnTo>
                <a:lnTo>
                  <a:pt x="627844" y="665665"/>
                </a:lnTo>
                <a:lnTo>
                  <a:pt x="665952" y="665665"/>
                </a:lnTo>
                <a:lnTo>
                  <a:pt x="659599" y="659315"/>
                </a:lnTo>
                <a:close/>
              </a:path>
              <a:path w="2092960" h="2092325">
                <a:moveTo>
                  <a:pt x="665952" y="665665"/>
                </a:moveTo>
                <a:lnTo>
                  <a:pt x="627844" y="665665"/>
                </a:lnTo>
                <a:lnTo>
                  <a:pt x="638008" y="675825"/>
                </a:lnTo>
                <a:lnTo>
                  <a:pt x="676116" y="675825"/>
                </a:lnTo>
                <a:lnTo>
                  <a:pt x="665952" y="665665"/>
                </a:lnTo>
                <a:close/>
              </a:path>
              <a:path w="2092960" h="2092325">
                <a:moveTo>
                  <a:pt x="676116" y="675825"/>
                </a:moveTo>
                <a:lnTo>
                  <a:pt x="638008" y="675825"/>
                </a:lnTo>
                <a:lnTo>
                  <a:pt x="644361" y="682175"/>
                </a:lnTo>
                <a:lnTo>
                  <a:pt x="682469" y="682175"/>
                </a:lnTo>
                <a:lnTo>
                  <a:pt x="676116" y="675825"/>
                </a:lnTo>
                <a:close/>
              </a:path>
              <a:path w="2092960" h="2092325">
                <a:moveTo>
                  <a:pt x="682469" y="682175"/>
                </a:moveTo>
                <a:lnTo>
                  <a:pt x="644361" y="682175"/>
                </a:lnTo>
                <a:lnTo>
                  <a:pt x="650713" y="688525"/>
                </a:lnTo>
                <a:lnTo>
                  <a:pt x="688822" y="688525"/>
                </a:lnTo>
                <a:lnTo>
                  <a:pt x="682469" y="682175"/>
                </a:lnTo>
                <a:close/>
              </a:path>
              <a:path w="2092960" h="2092325">
                <a:moveTo>
                  <a:pt x="688822" y="688525"/>
                </a:moveTo>
                <a:lnTo>
                  <a:pt x="650713" y="688525"/>
                </a:lnTo>
                <a:lnTo>
                  <a:pt x="653254" y="691065"/>
                </a:lnTo>
                <a:lnTo>
                  <a:pt x="691363" y="691065"/>
                </a:lnTo>
                <a:lnTo>
                  <a:pt x="688822" y="688525"/>
                </a:lnTo>
                <a:close/>
              </a:path>
              <a:path w="2092960" h="2092325">
                <a:moveTo>
                  <a:pt x="691363" y="691065"/>
                </a:moveTo>
                <a:lnTo>
                  <a:pt x="653254" y="691065"/>
                </a:lnTo>
                <a:lnTo>
                  <a:pt x="659607" y="697415"/>
                </a:lnTo>
                <a:lnTo>
                  <a:pt x="697715" y="697415"/>
                </a:lnTo>
                <a:lnTo>
                  <a:pt x="691363" y="691065"/>
                </a:lnTo>
                <a:close/>
              </a:path>
              <a:path w="2092960" h="2092325">
                <a:moveTo>
                  <a:pt x="697715" y="697415"/>
                </a:moveTo>
                <a:lnTo>
                  <a:pt x="659607" y="697415"/>
                </a:lnTo>
                <a:lnTo>
                  <a:pt x="678665" y="716465"/>
                </a:lnTo>
                <a:lnTo>
                  <a:pt x="716774" y="716465"/>
                </a:lnTo>
                <a:lnTo>
                  <a:pt x="697715" y="697415"/>
                </a:lnTo>
                <a:close/>
              </a:path>
              <a:path w="2092960" h="2092325">
                <a:moveTo>
                  <a:pt x="716774" y="716465"/>
                </a:moveTo>
                <a:lnTo>
                  <a:pt x="678665" y="716465"/>
                </a:lnTo>
                <a:lnTo>
                  <a:pt x="685018" y="722815"/>
                </a:lnTo>
                <a:lnTo>
                  <a:pt x="723126" y="722815"/>
                </a:lnTo>
                <a:lnTo>
                  <a:pt x="716774" y="716465"/>
                </a:lnTo>
                <a:close/>
              </a:path>
              <a:path w="2092960" h="2092325">
                <a:moveTo>
                  <a:pt x="723126" y="722815"/>
                </a:moveTo>
                <a:lnTo>
                  <a:pt x="685018" y="722815"/>
                </a:lnTo>
                <a:lnTo>
                  <a:pt x="695183" y="732975"/>
                </a:lnTo>
                <a:lnTo>
                  <a:pt x="733291" y="732975"/>
                </a:lnTo>
                <a:lnTo>
                  <a:pt x="723126" y="722815"/>
                </a:lnTo>
                <a:close/>
              </a:path>
              <a:path w="2092960" h="2092325">
                <a:moveTo>
                  <a:pt x="733291" y="732975"/>
                </a:moveTo>
                <a:lnTo>
                  <a:pt x="695183" y="732975"/>
                </a:lnTo>
                <a:lnTo>
                  <a:pt x="701535" y="739325"/>
                </a:lnTo>
                <a:lnTo>
                  <a:pt x="739643" y="739325"/>
                </a:lnTo>
                <a:lnTo>
                  <a:pt x="733291" y="732975"/>
                </a:lnTo>
                <a:close/>
              </a:path>
              <a:path w="2092960" h="2092325">
                <a:moveTo>
                  <a:pt x="739643" y="739325"/>
                </a:moveTo>
                <a:lnTo>
                  <a:pt x="701535" y="739325"/>
                </a:lnTo>
                <a:lnTo>
                  <a:pt x="704076" y="741865"/>
                </a:lnTo>
                <a:lnTo>
                  <a:pt x="742185" y="741865"/>
                </a:lnTo>
                <a:lnTo>
                  <a:pt x="739643" y="739325"/>
                </a:lnTo>
                <a:close/>
              </a:path>
              <a:path w="2092960" h="2092325">
                <a:moveTo>
                  <a:pt x="742185" y="741865"/>
                </a:moveTo>
                <a:lnTo>
                  <a:pt x="704076" y="741865"/>
                </a:lnTo>
                <a:lnTo>
                  <a:pt x="707888" y="745675"/>
                </a:lnTo>
                <a:lnTo>
                  <a:pt x="745996" y="745675"/>
                </a:lnTo>
                <a:lnTo>
                  <a:pt x="742185" y="741865"/>
                </a:lnTo>
                <a:close/>
              </a:path>
              <a:path w="2092960" h="2092325">
                <a:moveTo>
                  <a:pt x="745996" y="745675"/>
                </a:moveTo>
                <a:lnTo>
                  <a:pt x="707888" y="745675"/>
                </a:lnTo>
                <a:lnTo>
                  <a:pt x="710429" y="748215"/>
                </a:lnTo>
                <a:lnTo>
                  <a:pt x="748537" y="748215"/>
                </a:lnTo>
                <a:lnTo>
                  <a:pt x="745996" y="745675"/>
                </a:lnTo>
                <a:close/>
              </a:path>
              <a:path w="2092960" h="2092325">
                <a:moveTo>
                  <a:pt x="748537" y="748215"/>
                </a:moveTo>
                <a:lnTo>
                  <a:pt x="710429" y="748215"/>
                </a:lnTo>
                <a:lnTo>
                  <a:pt x="716782" y="754565"/>
                </a:lnTo>
                <a:lnTo>
                  <a:pt x="754890" y="754565"/>
                </a:lnTo>
                <a:lnTo>
                  <a:pt x="748537" y="748215"/>
                </a:lnTo>
                <a:close/>
              </a:path>
              <a:path w="2092960" h="2092325">
                <a:moveTo>
                  <a:pt x="754890" y="754565"/>
                </a:moveTo>
                <a:lnTo>
                  <a:pt x="716782" y="754565"/>
                </a:lnTo>
                <a:lnTo>
                  <a:pt x="729487" y="767265"/>
                </a:lnTo>
                <a:lnTo>
                  <a:pt x="767595" y="767265"/>
                </a:lnTo>
                <a:lnTo>
                  <a:pt x="754890" y="754565"/>
                </a:lnTo>
                <a:close/>
              </a:path>
              <a:path w="2092960" h="2092325">
                <a:moveTo>
                  <a:pt x="767595" y="767265"/>
                </a:moveTo>
                <a:lnTo>
                  <a:pt x="729487" y="767265"/>
                </a:lnTo>
                <a:lnTo>
                  <a:pt x="739652" y="777425"/>
                </a:lnTo>
                <a:lnTo>
                  <a:pt x="777760" y="777425"/>
                </a:lnTo>
                <a:lnTo>
                  <a:pt x="767595" y="767265"/>
                </a:lnTo>
                <a:close/>
              </a:path>
              <a:path w="2092960" h="2092325">
                <a:moveTo>
                  <a:pt x="777760" y="777425"/>
                </a:moveTo>
                <a:lnTo>
                  <a:pt x="739652" y="777425"/>
                </a:lnTo>
                <a:lnTo>
                  <a:pt x="748545" y="786315"/>
                </a:lnTo>
                <a:lnTo>
                  <a:pt x="786654" y="786315"/>
                </a:lnTo>
                <a:lnTo>
                  <a:pt x="777760" y="777425"/>
                </a:lnTo>
                <a:close/>
              </a:path>
              <a:path w="2092960" h="2092325">
                <a:moveTo>
                  <a:pt x="786654" y="786315"/>
                </a:moveTo>
                <a:lnTo>
                  <a:pt x="748545" y="786315"/>
                </a:lnTo>
                <a:lnTo>
                  <a:pt x="780309" y="818065"/>
                </a:lnTo>
                <a:lnTo>
                  <a:pt x="818417" y="818065"/>
                </a:lnTo>
                <a:lnTo>
                  <a:pt x="786654" y="786315"/>
                </a:lnTo>
                <a:close/>
              </a:path>
              <a:path w="2092960" h="2092325">
                <a:moveTo>
                  <a:pt x="818417" y="818065"/>
                </a:moveTo>
                <a:lnTo>
                  <a:pt x="780309" y="818065"/>
                </a:lnTo>
                <a:lnTo>
                  <a:pt x="793015" y="830765"/>
                </a:lnTo>
                <a:lnTo>
                  <a:pt x="831123" y="830765"/>
                </a:lnTo>
                <a:lnTo>
                  <a:pt x="818417" y="818065"/>
                </a:lnTo>
                <a:close/>
              </a:path>
              <a:path w="2092960" h="2092325">
                <a:moveTo>
                  <a:pt x="831123" y="830765"/>
                </a:moveTo>
                <a:lnTo>
                  <a:pt x="793015" y="830765"/>
                </a:lnTo>
                <a:lnTo>
                  <a:pt x="809532" y="847275"/>
                </a:lnTo>
                <a:lnTo>
                  <a:pt x="847640" y="847275"/>
                </a:lnTo>
                <a:lnTo>
                  <a:pt x="831123" y="830765"/>
                </a:lnTo>
                <a:close/>
              </a:path>
              <a:path w="2092960" h="2092325">
                <a:moveTo>
                  <a:pt x="847640" y="847275"/>
                </a:moveTo>
                <a:lnTo>
                  <a:pt x="809532" y="847275"/>
                </a:lnTo>
                <a:lnTo>
                  <a:pt x="824778" y="862515"/>
                </a:lnTo>
                <a:lnTo>
                  <a:pt x="862887" y="862515"/>
                </a:lnTo>
                <a:lnTo>
                  <a:pt x="847640" y="847275"/>
                </a:lnTo>
                <a:close/>
              </a:path>
              <a:path w="2092960" h="2092325">
                <a:moveTo>
                  <a:pt x="862887" y="862515"/>
                </a:moveTo>
                <a:lnTo>
                  <a:pt x="824778" y="862515"/>
                </a:lnTo>
                <a:lnTo>
                  <a:pt x="843837" y="881565"/>
                </a:lnTo>
                <a:lnTo>
                  <a:pt x="881945" y="881565"/>
                </a:lnTo>
                <a:lnTo>
                  <a:pt x="862887" y="862515"/>
                </a:lnTo>
                <a:close/>
              </a:path>
              <a:path w="2092960" h="2092325">
                <a:moveTo>
                  <a:pt x="881945" y="881565"/>
                </a:moveTo>
                <a:lnTo>
                  <a:pt x="843837" y="881565"/>
                </a:lnTo>
                <a:lnTo>
                  <a:pt x="862895" y="900615"/>
                </a:lnTo>
                <a:lnTo>
                  <a:pt x="901003" y="900615"/>
                </a:lnTo>
                <a:lnTo>
                  <a:pt x="881945" y="881565"/>
                </a:lnTo>
                <a:close/>
              </a:path>
              <a:path w="2092960" h="2092325">
                <a:moveTo>
                  <a:pt x="901003" y="900615"/>
                </a:moveTo>
                <a:lnTo>
                  <a:pt x="862895" y="900615"/>
                </a:lnTo>
                <a:lnTo>
                  <a:pt x="981056" y="1018725"/>
                </a:lnTo>
                <a:lnTo>
                  <a:pt x="1019164" y="1018725"/>
                </a:lnTo>
                <a:lnTo>
                  <a:pt x="901003" y="900615"/>
                </a:lnTo>
                <a:close/>
              </a:path>
              <a:path w="2092960" h="2092325">
                <a:moveTo>
                  <a:pt x="1019164" y="1018725"/>
                </a:moveTo>
                <a:lnTo>
                  <a:pt x="981056" y="1018725"/>
                </a:lnTo>
                <a:lnTo>
                  <a:pt x="1012819" y="1050475"/>
                </a:lnTo>
                <a:lnTo>
                  <a:pt x="1050928" y="1050475"/>
                </a:lnTo>
                <a:lnTo>
                  <a:pt x="1019164" y="1018725"/>
                </a:lnTo>
                <a:close/>
              </a:path>
              <a:path w="2092960" h="2092325">
                <a:moveTo>
                  <a:pt x="1050928" y="1050475"/>
                </a:moveTo>
                <a:lnTo>
                  <a:pt x="1012819" y="1050475"/>
                </a:lnTo>
                <a:lnTo>
                  <a:pt x="1028066" y="1065715"/>
                </a:lnTo>
                <a:lnTo>
                  <a:pt x="1066174" y="1065715"/>
                </a:lnTo>
                <a:lnTo>
                  <a:pt x="1050928" y="1050475"/>
                </a:lnTo>
                <a:close/>
              </a:path>
              <a:path w="2092960" h="2092325">
                <a:moveTo>
                  <a:pt x="1066174" y="1065715"/>
                </a:moveTo>
                <a:lnTo>
                  <a:pt x="1028066" y="1065715"/>
                </a:lnTo>
                <a:lnTo>
                  <a:pt x="1044583" y="1082225"/>
                </a:lnTo>
                <a:lnTo>
                  <a:pt x="1082691" y="1082225"/>
                </a:lnTo>
                <a:lnTo>
                  <a:pt x="1066174" y="1065715"/>
                </a:lnTo>
                <a:close/>
              </a:path>
              <a:path w="2092960" h="2092325">
                <a:moveTo>
                  <a:pt x="1082691" y="1082225"/>
                </a:moveTo>
                <a:lnTo>
                  <a:pt x="1044583" y="1082225"/>
                </a:lnTo>
                <a:lnTo>
                  <a:pt x="1076347" y="1113975"/>
                </a:lnTo>
                <a:lnTo>
                  <a:pt x="1114455" y="1113975"/>
                </a:lnTo>
                <a:lnTo>
                  <a:pt x="1082691" y="1082225"/>
                </a:lnTo>
                <a:close/>
              </a:path>
              <a:path w="2092960" h="2092325">
                <a:moveTo>
                  <a:pt x="1114455" y="1113975"/>
                </a:moveTo>
                <a:lnTo>
                  <a:pt x="1076347" y="1113975"/>
                </a:lnTo>
                <a:lnTo>
                  <a:pt x="1139874" y="1177475"/>
                </a:lnTo>
                <a:lnTo>
                  <a:pt x="1177982" y="1177475"/>
                </a:lnTo>
                <a:lnTo>
                  <a:pt x="1114455" y="1113975"/>
                </a:lnTo>
                <a:close/>
              </a:path>
              <a:path w="2092960" h="2092325">
                <a:moveTo>
                  <a:pt x="1177982" y="1177475"/>
                </a:moveTo>
                <a:lnTo>
                  <a:pt x="1139874" y="1177475"/>
                </a:lnTo>
                <a:lnTo>
                  <a:pt x="1174179" y="1211765"/>
                </a:lnTo>
                <a:lnTo>
                  <a:pt x="1212287" y="1211765"/>
                </a:lnTo>
                <a:lnTo>
                  <a:pt x="1177982" y="1177475"/>
                </a:lnTo>
                <a:close/>
              </a:path>
              <a:path w="2092960" h="2092325">
                <a:moveTo>
                  <a:pt x="1212287" y="1211765"/>
                </a:moveTo>
                <a:lnTo>
                  <a:pt x="1174179" y="1211765"/>
                </a:lnTo>
                <a:lnTo>
                  <a:pt x="1180532" y="1218115"/>
                </a:lnTo>
                <a:lnTo>
                  <a:pt x="1218640" y="1218115"/>
                </a:lnTo>
                <a:lnTo>
                  <a:pt x="1212287" y="1211765"/>
                </a:lnTo>
                <a:close/>
              </a:path>
              <a:path w="2092960" h="2092325">
                <a:moveTo>
                  <a:pt x="1218640" y="1218115"/>
                </a:moveTo>
                <a:lnTo>
                  <a:pt x="1180532" y="1218115"/>
                </a:lnTo>
                <a:lnTo>
                  <a:pt x="1212295" y="1249865"/>
                </a:lnTo>
                <a:lnTo>
                  <a:pt x="1250403" y="1249865"/>
                </a:lnTo>
                <a:lnTo>
                  <a:pt x="1218640" y="1218115"/>
                </a:lnTo>
                <a:close/>
              </a:path>
              <a:path w="2092960" h="2092325">
                <a:moveTo>
                  <a:pt x="1250403" y="1249865"/>
                </a:moveTo>
                <a:lnTo>
                  <a:pt x="1212295" y="1249865"/>
                </a:lnTo>
                <a:lnTo>
                  <a:pt x="1216107" y="1253675"/>
                </a:lnTo>
                <a:lnTo>
                  <a:pt x="1254215" y="1253675"/>
                </a:lnTo>
                <a:lnTo>
                  <a:pt x="1250403" y="1249865"/>
                </a:lnTo>
                <a:close/>
              </a:path>
              <a:path w="2092960" h="2092325">
                <a:moveTo>
                  <a:pt x="1254215" y="1253675"/>
                </a:moveTo>
                <a:lnTo>
                  <a:pt x="1216107" y="1253675"/>
                </a:lnTo>
                <a:lnTo>
                  <a:pt x="1225001" y="1262565"/>
                </a:lnTo>
                <a:lnTo>
                  <a:pt x="1263109" y="1262565"/>
                </a:lnTo>
                <a:lnTo>
                  <a:pt x="1254215" y="1253675"/>
                </a:lnTo>
                <a:close/>
              </a:path>
              <a:path w="2092960" h="2092325">
                <a:moveTo>
                  <a:pt x="1263109" y="1262565"/>
                </a:moveTo>
                <a:lnTo>
                  <a:pt x="1225001" y="1262565"/>
                </a:lnTo>
                <a:lnTo>
                  <a:pt x="1231353" y="1268915"/>
                </a:lnTo>
                <a:lnTo>
                  <a:pt x="1269462" y="1268915"/>
                </a:lnTo>
                <a:lnTo>
                  <a:pt x="1263109" y="1262565"/>
                </a:lnTo>
                <a:close/>
              </a:path>
              <a:path w="2092960" h="2092325">
                <a:moveTo>
                  <a:pt x="1269462" y="1268915"/>
                </a:moveTo>
                <a:lnTo>
                  <a:pt x="1231353" y="1268915"/>
                </a:lnTo>
                <a:lnTo>
                  <a:pt x="1244059" y="1281615"/>
                </a:lnTo>
                <a:lnTo>
                  <a:pt x="1282167" y="1281615"/>
                </a:lnTo>
                <a:lnTo>
                  <a:pt x="1269462" y="1268915"/>
                </a:lnTo>
                <a:close/>
              </a:path>
              <a:path w="2092960" h="2092325">
                <a:moveTo>
                  <a:pt x="1893300" y="1892485"/>
                </a:moveTo>
                <a:lnTo>
                  <a:pt x="1855192" y="1892485"/>
                </a:lnTo>
                <a:lnTo>
                  <a:pt x="1903473" y="1940745"/>
                </a:lnTo>
                <a:lnTo>
                  <a:pt x="1941581" y="1940745"/>
                </a:lnTo>
                <a:lnTo>
                  <a:pt x="1893300" y="1892485"/>
                </a:lnTo>
                <a:close/>
              </a:path>
              <a:path w="2092960" h="2092325">
                <a:moveTo>
                  <a:pt x="1890759" y="1889945"/>
                </a:moveTo>
                <a:lnTo>
                  <a:pt x="1852651" y="1889945"/>
                </a:lnTo>
                <a:lnTo>
                  <a:pt x="1853922" y="1891215"/>
                </a:lnTo>
                <a:lnTo>
                  <a:pt x="1892030" y="1891215"/>
                </a:lnTo>
                <a:lnTo>
                  <a:pt x="1890759" y="1889945"/>
                </a:lnTo>
                <a:close/>
              </a:path>
              <a:path w="2092960" h="2092325">
                <a:moveTo>
                  <a:pt x="1886948" y="1886135"/>
                </a:moveTo>
                <a:lnTo>
                  <a:pt x="1848839" y="1886135"/>
                </a:lnTo>
                <a:lnTo>
                  <a:pt x="1851380" y="1888675"/>
                </a:lnTo>
                <a:lnTo>
                  <a:pt x="1889489" y="1888675"/>
                </a:lnTo>
                <a:lnTo>
                  <a:pt x="1886948" y="1886135"/>
                </a:lnTo>
                <a:close/>
              </a:path>
              <a:path w="2092960" h="2092325">
                <a:moveTo>
                  <a:pt x="1884406" y="1883595"/>
                </a:moveTo>
                <a:lnTo>
                  <a:pt x="1846298" y="1883595"/>
                </a:lnTo>
                <a:lnTo>
                  <a:pt x="1847569" y="1884865"/>
                </a:lnTo>
                <a:lnTo>
                  <a:pt x="1885677" y="1884865"/>
                </a:lnTo>
                <a:lnTo>
                  <a:pt x="1884406" y="1883595"/>
                </a:lnTo>
                <a:close/>
              </a:path>
              <a:path w="2092960" h="2092325">
                <a:moveTo>
                  <a:pt x="1880595" y="1879785"/>
                </a:moveTo>
                <a:lnTo>
                  <a:pt x="1842487" y="1879785"/>
                </a:lnTo>
                <a:lnTo>
                  <a:pt x="1845028" y="1882325"/>
                </a:lnTo>
                <a:lnTo>
                  <a:pt x="1883136" y="1882325"/>
                </a:lnTo>
                <a:lnTo>
                  <a:pt x="1880595" y="1879785"/>
                </a:lnTo>
                <a:close/>
              </a:path>
              <a:path w="2092960" h="2092325">
                <a:moveTo>
                  <a:pt x="1878054" y="1877245"/>
                </a:moveTo>
                <a:lnTo>
                  <a:pt x="1839946" y="1877245"/>
                </a:lnTo>
                <a:lnTo>
                  <a:pt x="1841216" y="1878515"/>
                </a:lnTo>
                <a:lnTo>
                  <a:pt x="1879324" y="1878515"/>
                </a:lnTo>
                <a:lnTo>
                  <a:pt x="1878054" y="1877245"/>
                </a:lnTo>
                <a:close/>
              </a:path>
              <a:path w="2092960" h="2092325">
                <a:moveTo>
                  <a:pt x="1874242" y="1873435"/>
                </a:moveTo>
                <a:lnTo>
                  <a:pt x="1836134" y="1873435"/>
                </a:lnTo>
                <a:lnTo>
                  <a:pt x="1838675" y="1875975"/>
                </a:lnTo>
                <a:lnTo>
                  <a:pt x="1876783" y="1875975"/>
                </a:lnTo>
                <a:lnTo>
                  <a:pt x="1874242" y="1873435"/>
                </a:lnTo>
                <a:close/>
              </a:path>
              <a:path w="2092960" h="2092325">
                <a:moveTo>
                  <a:pt x="1871701" y="1870895"/>
                </a:moveTo>
                <a:lnTo>
                  <a:pt x="1833593" y="1870895"/>
                </a:lnTo>
                <a:lnTo>
                  <a:pt x="1834863" y="1872165"/>
                </a:lnTo>
                <a:lnTo>
                  <a:pt x="1872972" y="1872165"/>
                </a:lnTo>
                <a:lnTo>
                  <a:pt x="1871701" y="1870895"/>
                </a:lnTo>
                <a:close/>
              </a:path>
              <a:path w="2092960" h="2092325">
                <a:moveTo>
                  <a:pt x="1867889" y="1867085"/>
                </a:moveTo>
                <a:lnTo>
                  <a:pt x="1829781" y="1867085"/>
                </a:lnTo>
                <a:lnTo>
                  <a:pt x="1832322" y="1869625"/>
                </a:lnTo>
                <a:lnTo>
                  <a:pt x="1870430" y="1869625"/>
                </a:lnTo>
                <a:lnTo>
                  <a:pt x="1867889" y="1867085"/>
                </a:lnTo>
                <a:close/>
              </a:path>
              <a:path w="2092960" h="2092325">
                <a:moveTo>
                  <a:pt x="1865348" y="1864545"/>
                </a:moveTo>
                <a:lnTo>
                  <a:pt x="1827240" y="1864545"/>
                </a:lnTo>
                <a:lnTo>
                  <a:pt x="1828511" y="1865815"/>
                </a:lnTo>
                <a:lnTo>
                  <a:pt x="1866619" y="1865815"/>
                </a:lnTo>
                <a:lnTo>
                  <a:pt x="1865348" y="1864545"/>
                </a:lnTo>
                <a:close/>
              </a:path>
              <a:path w="2092960" h="2092325">
                <a:moveTo>
                  <a:pt x="1861537" y="1860735"/>
                </a:moveTo>
                <a:lnTo>
                  <a:pt x="1823428" y="1860735"/>
                </a:lnTo>
                <a:lnTo>
                  <a:pt x="1825969" y="1863275"/>
                </a:lnTo>
                <a:lnTo>
                  <a:pt x="1864078" y="1863275"/>
                </a:lnTo>
                <a:lnTo>
                  <a:pt x="1861537" y="1860735"/>
                </a:lnTo>
                <a:close/>
              </a:path>
              <a:path w="2092960" h="2092325">
                <a:moveTo>
                  <a:pt x="1858996" y="1858195"/>
                </a:moveTo>
                <a:lnTo>
                  <a:pt x="1820887" y="1858195"/>
                </a:lnTo>
                <a:lnTo>
                  <a:pt x="1822158" y="1859465"/>
                </a:lnTo>
                <a:lnTo>
                  <a:pt x="1860266" y="1859465"/>
                </a:lnTo>
                <a:lnTo>
                  <a:pt x="1858996" y="1858195"/>
                </a:lnTo>
                <a:close/>
              </a:path>
              <a:path w="2092960" h="2092325">
                <a:moveTo>
                  <a:pt x="1855184" y="1854385"/>
                </a:moveTo>
                <a:lnTo>
                  <a:pt x="1817076" y="1854385"/>
                </a:lnTo>
                <a:lnTo>
                  <a:pt x="1819617" y="1856925"/>
                </a:lnTo>
                <a:lnTo>
                  <a:pt x="1857725" y="1856925"/>
                </a:lnTo>
                <a:lnTo>
                  <a:pt x="1855184" y="1854385"/>
                </a:lnTo>
                <a:close/>
              </a:path>
              <a:path w="2092960" h="2092325">
                <a:moveTo>
                  <a:pt x="1852643" y="1851845"/>
                </a:moveTo>
                <a:lnTo>
                  <a:pt x="1814535" y="1851845"/>
                </a:lnTo>
                <a:lnTo>
                  <a:pt x="1815805" y="1853115"/>
                </a:lnTo>
                <a:lnTo>
                  <a:pt x="1853913" y="1853115"/>
                </a:lnTo>
                <a:lnTo>
                  <a:pt x="1852643" y="1851845"/>
                </a:lnTo>
                <a:close/>
              </a:path>
              <a:path w="2092960" h="2092325">
                <a:moveTo>
                  <a:pt x="1848831" y="1848035"/>
                </a:moveTo>
                <a:lnTo>
                  <a:pt x="1810723" y="1848035"/>
                </a:lnTo>
                <a:lnTo>
                  <a:pt x="1813264" y="1850575"/>
                </a:lnTo>
                <a:lnTo>
                  <a:pt x="1851372" y="1850575"/>
                </a:lnTo>
                <a:lnTo>
                  <a:pt x="1848831" y="1848035"/>
                </a:lnTo>
                <a:close/>
              </a:path>
              <a:path w="2092960" h="2092325">
                <a:moveTo>
                  <a:pt x="1846290" y="1845495"/>
                </a:moveTo>
                <a:lnTo>
                  <a:pt x="1808182" y="1845495"/>
                </a:lnTo>
                <a:lnTo>
                  <a:pt x="1809452" y="1846765"/>
                </a:lnTo>
                <a:lnTo>
                  <a:pt x="1847561" y="1846765"/>
                </a:lnTo>
                <a:lnTo>
                  <a:pt x="1846290" y="1845495"/>
                </a:lnTo>
                <a:close/>
              </a:path>
              <a:path w="2092960" h="2092325">
                <a:moveTo>
                  <a:pt x="1842478" y="1841685"/>
                </a:moveTo>
                <a:lnTo>
                  <a:pt x="1804370" y="1841685"/>
                </a:lnTo>
                <a:lnTo>
                  <a:pt x="1806911" y="1844225"/>
                </a:lnTo>
                <a:lnTo>
                  <a:pt x="1845019" y="1844225"/>
                </a:lnTo>
                <a:lnTo>
                  <a:pt x="1842478" y="1841685"/>
                </a:lnTo>
                <a:close/>
              </a:path>
              <a:path w="2092960" h="2092325">
                <a:moveTo>
                  <a:pt x="1839937" y="1839145"/>
                </a:moveTo>
                <a:lnTo>
                  <a:pt x="1801829" y="1839145"/>
                </a:lnTo>
                <a:lnTo>
                  <a:pt x="1803100" y="1840415"/>
                </a:lnTo>
                <a:lnTo>
                  <a:pt x="1841208" y="1840415"/>
                </a:lnTo>
                <a:lnTo>
                  <a:pt x="1839937" y="1839145"/>
                </a:lnTo>
                <a:close/>
              </a:path>
              <a:path w="2092960" h="2092325">
                <a:moveTo>
                  <a:pt x="1836126" y="1835335"/>
                </a:moveTo>
                <a:lnTo>
                  <a:pt x="1798017" y="1835335"/>
                </a:lnTo>
                <a:lnTo>
                  <a:pt x="1800559" y="1837875"/>
                </a:lnTo>
                <a:lnTo>
                  <a:pt x="1838667" y="1837875"/>
                </a:lnTo>
                <a:lnTo>
                  <a:pt x="1836126" y="1835335"/>
                </a:lnTo>
                <a:close/>
              </a:path>
              <a:path w="2092960" h="2092325">
                <a:moveTo>
                  <a:pt x="1833585" y="1832795"/>
                </a:moveTo>
                <a:lnTo>
                  <a:pt x="1795476" y="1832795"/>
                </a:lnTo>
                <a:lnTo>
                  <a:pt x="1796747" y="1834065"/>
                </a:lnTo>
                <a:lnTo>
                  <a:pt x="1834855" y="1834065"/>
                </a:lnTo>
                <a:lnTo>
                  <a:pt x="1833585" y="1832795"/>
                </a:lnTo>
                <a:close/>
              </a:path>
              <a:path w="2092960" h="2092325">
                <a:moveTo>
                  <a:pt x="1829773" y="1828985"/>
                </a:moveTo>
                <a:lnTo>
                  <a:pt x="1791665" y="1828985"/>
                </a:lnTo>
                <a:lnTo>
                  <a:pt x="1794206" y="1831525"/>
                </a:lnTo>
                <a:lnTo>
                  <a:pt x="1832314" y="1831525"/>
                </a:lnTo>
                <a:lnTo>
                  <a:pt x="1829773" y="1828985"/>
                </a:lnTo>
                <a:close/>
              </a:path>
              <a:path w="2092960" h="2092325">
                <a:moveTo>
                  <a:pt x="1827232" y="1826445"/>
                </a:moveTo>
                <a:lnTo>
                  <a:pt x="1789124" y="1826445"/>
                </a:lnTo>
                <a:lnTo>
                  <a:pt x="1790394" y="1827715"/>
                </a:lnTo>
                <a:lnTo>
                  <a:pt x="1828502" y="1827715"/>
                </a:lnTo>
                <a:lnTo>
                  <a:pt x="1827232" y="1826445"/>
                </a:lnTo>
                <a:close/>
              </a:path>
              <a:path w="2092960" h="2092325">
                <a:moveTo>
                  <a:pt x="1823420" y="1822635"/>
                </a:moveTo>
                <a:lnTo>
                  <a:pt x="1785312" y="1822635"/>
                </a:lnTo>
                <a:lnTo>
                  <a:pt x="1787853" y="1825175"/>
                </a:lnTo>
                <a:lnTo>
                  <a:pt x="1825961" y="1825175"/>
                </a:lnTo>
                <a:lnTo>
                  <a:pt x="1823420" y="1822635"/>
                </a:lnTo>
                <a:close/>
              </a:path>
              <a:path w="2092960" h="2092325">
                <a:moveTo>
                  <a:pt x="1820879" y="1820095"/>
                </a:moveTo>
                <a:lnTo>
                  <a:pt x="1782771" y="1820095"/>
                </a:lnTo>
                <a:lnTo>
                  <a:pt x="1784041" y="1821365"/>
                </a:lnTo>
                <a:lnTo>
                  <a:pt x="1822150" y="1821365"/>
                </a:lnTo>
                <a:lnTo>
                  <a:pt x="1820879" y="1820095"/>
                </a:lnTo>
                <a:close/>
              </a:path>
              <a:path w="2092960" h="2092325">
                <a:moveTo>
                  <a:pt x="1817067" y="1816285"/>
                </a:moveTo>
                <a:lnTo>
                  <a:pt x="1778959" y="1816285"/>
                </a:lnTo>
                <a:lnTo>
                  <a:pt x="1781500" y="1818825"/>
                </a:lnTo>
                <a:lnTo>
                  <a:pt x="1819609" y="1818825"/>
                </a:lnTo>
                <a:lnTo>
                  <a:pt x="1817067" y="1816285"/>
                </a:lnTo>
                <a:close/>
              </a:path>
              <a:path w="2092960" h="2092325">
                <a:moveTo>
                  <a:pt x="1814526" y="1813745"/>
                </a:moveTo>
                <a:lnTo>
                  <a:pt x="1776418" y="1813745"/>
                </a:lnTo>
                <a:lnTo>
                  <a:pt x="1777689" y="1815015"/>
                </a:lnTo>
                <a:lnTo>
                  <a:pt x="1815797" y="1815015"/>
                </a:lnTo>
                <a:lnTo>
                  <a:pt x="1814526" y="1813745"/>
                </a:lnTo>
                <a:close/>
              </a:path>
              <a:path w="2092960" h="2092325">
                <a:moveTo>
                  <a:pt x="1810715" y="1809935"/>
                </a:moveTo>
                <a:lnTo>
                  <a:pt x="1772607" y="1809935"/>
                </a:lnTo>
                <a:lnTo>
                  <a:pt x="1775148" y="1812475"/>
                </a:lnTo>
                <a:lnTo>
                  <a:pt x="1813256" y="1812475"/>
                </a:lnTo>
                <a:lnTo>
                  <a:pt x="1810715" y="1809935"/>
                </a:lnTo>
                <a:close/>
              </a:path>
              <a:path w="2092960" h="2092325">
                <a:moveTo>
                  <a:pt x="1808174" y="1807395"/>
                </a:moveTo>
                <a:lnTo>
                  <a:pt x="1770065" y="1807395"/>
                </a:lnTo>
                <a:lnTo>
                  <a:pt x="1771336" y="1808665"/>
                </a:lnTo>
                <a:lnTo>
                  <a:pt x="1809444" y="1808665"/>
                </a:lnTo>
                <a:lnTo>
                  <a:pt x="1808174" y="1807395"/>
                </a:lnTo>
                <a:close/>
              </a:path>
              <a:path w="2092960" h="2092325">
                <a:moveTo>
                  <a:pt x="1804362" y="1803585"/>
                </a:moveTo>
                <a:lnTo>
                  <a:pt x="1766254" y="1803585"/>
                </a:lnTo>
                <a:lnTo>
                  <a:pt x="1768795" y="1806125"/>
                </a:lnTo>
                <a:lnTo>
                  <a:pt x="1806903" y="1806125"/>
                </a:lnTo>
                <a:lnTo>
                  <a:pt x="1804362" y="1803585"/>
                </a:lnTo>
                <a:close/>
              </a:path>
              <a:path w="2092960" h="2092325">
                <a:moveTo>
                  <a:pt x="1801821" y="1801045"/>
                </a:moveTo>
                <a:lnTo>
                  <a:pt x="1763713" y="1801045"/>
                </a:lnTo>
                <a:lnTo>
                  <a:pt x="1764983" y="1802315"/>
                </a:lnTo>
                <a:lnTo>
                  <a:pt x="1803091" y="1802315"/>
                </a:lnTo>
                <a:lnTo>
                  <a:pt x="1801821" y="1801045"/>
                </a:lnTo>
                <a:close/>
              </a:path>
              <a:path w="2092960" h="2092325">
                <a:moveTo>
                  <a:pt x="1795468" y="1794695"/>
                </a:moveTo>
                <a:lnTo>
                  <a:pt x="1757360" y="1794695"/>
                </a:lnTo>
                <a:lnTo>
                  <a:pt x="1762442" y="1799775"/>
                </a:lnTo>
                <a:lnTo>
                  <a:pt x="1800550" y="1799775"/>
                </a:lnTo>
                <a:lnTo>
                  <a:pt x="1795468" y="1794695"/>
                </a:lnTo>
                <a:close/>
              </a:path>
              <a:path w="2092960" h="2092325">
                <a:moveTo>
                  <a:pt x="1791657" y="1790885"/>
                </a:moveTo>
                <a:lnTo>
                  <a:pt x="1753548" y="1790885"/>
                </a:lnTo>
                <a:lnTo>
                  <a:pt x="1756089" y="1793425"/>
                </a:lnTo>
                <a:lnTo>
                  <a:pt x="1794198" y="1793425"/>
                </a:lnTo>
                <a:lnTo>
                  <a:pt x="1791657" y="1790885"/>
                </a:lnTo>
                <a:close/>
              </a:path>
              <a:path w="2092960" h="2092325">
                <a:moveTo>
                  <a:pt x="1789115" y="1788345"/>
                </a:moveTo>
                <a:lnTo>
                  <a:pt x="1751007" y="1788345"/>
                </a:lnTo>
                <a:lnTo>
                  <a:pt x="1752278" y="1789615"/>
                </a:lnTo>
                <a:lnTo>
                  <a:pt x="1790386" y="1789615"/>
                </a:lnTo>
                <a:lnTo>
                  <a:pt x="1789115" y="1788345"/>
                </a:lnTo>
                <a:close/>
              </a:path>
              <a:path w="2092960" h="2092325">
                <a:moveTo>
                  <a:pt x="1785304" y="1784535"/>
                </a:moveTo>
                <a:lnTo>
                  <a:pt x="1747196" y="1784535"/>
                </a:lnTo>
                <a:lnTo>
                  <a:pt x="1749737" y="1787075"/>
                </a:lnTo>
                <a:lnTo>
                  <a:pt x="1787845" y="1787075"/>
                </a:lnTo>
                <a:lnTo>
                  <a:pt x="1785304" y="1784535"/>
                </a:lnTo>
                <a:close/>
              </a:path>
              <a:path w="2092960" h="2092325">
                <a:moveTo>
                  <a:pt x="1782763" y="1781995"/>
                </a:moveTo>
                <a:lnTo>
                  <a:pt x="1744654" y="1781995"/>
                </a:lnTo>
                <a:lnTo>
                  <a:pt x="1745925" y="1783265"/>
                </a:lnTo>
                <a:lnTo>
                  <a:pt x="1784033" y="1783265"/>
                </a:lnTo>
                <a:lnTo>
                  <a:pt x="1782763" y="1781995"/>
                </a:lnTo>
                <a:close/>
              </a:path>
              <a:path w="2092960" h="2092325">
                <a:moveTo>
                  <a:pt x="1778951" y="1778185"/>
                </a:moveTo>
                <a:lnTo>
                  <a:pt x="1740843" y="1778185"/>
                </a:lnTo>
                <a:lnTo>
                  <a:pt x="1743384" y="1780725"/>
                </a:lnTo>
                <a:lnTo>
                  <a:pt x="1781492" y="1780725"/>
                </a:lnTo>
                <a:lnTo>
                  <a:pt x="1778951" y="1778185"/>
                </a:lnTo>
                <a:close/>
              </a:path>
              <a:path w="2092960" h="2092325">
                <a:moveTo>
                  <a:pt x="1776410" y="1775645"/>
                </a:moveTo>
                <a:lnTo>
                  <a:pt x="1738302" y="1775645"/>
                </a:lnTo>
                <a:lnTo>
                  <a:pt x="1739572" y="1776915"/>
                </a:lnTo>
                <a:lnTo>
                  <a:pt x="1777680" y="1776915"/>
                </a:lnTo>
                <a:lnTo>
                  <a:pt x="1776410" y="1775645"/>
                </a:lnTo>
                <a:close/>
              </a:path>
              <a:path w="2092960" h="2092325">
                <a:moveTo>
                  <a:pt x="1772598" y="1771835"/>
                </a:moveTo>
                <a:lnTo>
                  <a:pt x="1734490" y="1771835"/>
                </a:lnTo>
                <a:lnTo>
                  <a:pt x="1737031" y="1774375"/>
                </a:lnTo>
                <a:lnTo>
                  <a:pt x="1775139" y="1774375"/>
                </a:lnTo>
                <a:lnTo>
                  <a:pt x="1772598" y="1771835"/>
                </a:lnTo>
                <a:close/>
              </a:path>
              <a:path w="2092960" h="2092325">
                <a:moveTo>
                  <a:pt x="1770057" y="1769295"/>
                </a:moveTo>
                <a:lnTo>
                  <a:pt x="1731949" y="1769295"/>
                </a:lnTo>
                <a:lnTo>
                  <a:pt x="1733220" y="1770565"/>
                </a:lnTo>
                <a:lnTo>
                  <a:pt x="1771328" y="1770565"/>
                </a:lnTo>
                <a:lnTo>
                  <a:pt x="1770057" y="1769295"/>
                </a:lnTo>
                <a:close/>
              </a:path>
              <a:path w="2092960" h="2092325">
                <a:moveTo>
                  <a:pt x="1766246" y="1765485"/>
                </a:moveTo>
                <a:lnTo>
                  <a:pt x="1728137" y="1765485"/>
                </a:lnTo>
                <a:lnTo>
                  <a:pt x="1730678" y="1768025"/>
                </a:lnTo>
                <a:lnTo>
                  <a:pt x="1768787" y="1768025"/>
                </a:lnTo>
                <a:lnTo>
                  <a:pt x="1766246" y="1765485"/>
                </a:lnTo>
                <a:close/>
              </a:path>
              <a:path w="2092960" h="2092325">
                <a:moveTo>
                  <a:pt x="1763704" y="1762945"/>
                </a:moveTo>
                <a:lnTo>
                  <a:pt x="1725596" y="1762945"/>
                </a:lnTo>
                <a:lnTo>
                  <a:pt x="1726867" y="1764215"/>
                </a:lnTo>
                <a:lnTo>
                  <a:pt x="1764975" y="1764215"/>
                </a:lnTo>
                <a:lnTo>
                  <a:pt x="1763704" y="1762945"/>
                </a:lnTo>
                <a:close/>
              </a:path>
              <a:path w="2092960" h="2092325">
                <a:moveTo>
                  <a:pt x="1759893" y="1759135"/>
                </a:moveTo>
                <a:lnTo>
                  <a:pt x="1721785" y="1759135"/>
                </a:lnTo>
                <a:lnTo>
                  <a:pt x="1724326" y="1761675"/>
                </a:lnTo>
                <a:lnTo>
                  <a:pt x="1762434" y="1761675"/>
                </a:lnTo>
                <a:lnTo>
                  <a:pt x="1759893" y="1759135"/>
                </a:lnTo>
                <a:close/>
              </a:path>
              <a:path w="2092960" h="2092325">
                <a:moveTo>
                  <a:pt x="1757352" y="1756595"/>
                </a:moveTo>
                <a:lnTo>
                  <a:pt x="1719244" y="1756595"/>
                </a:lnTo>
                <a:lnTo>
                  <a:pt x="1720514" y="1757865"/>
                </a:lnTo>
                <a:lnTo>
                  <a:pt x="1758622" y="1757865"/>
                </a:lnTo>
                <a:lnTo>
                  <a:pt x="1757352" y="1756595"/>
                </a:lnTo>
                <a:close/>
              </a:path>
              <a:path w="2092960" h="2092325">
                <a:moveTo>
                  <a:pt x="1753540" y="1752785"/>
                </a:moveTo>
                <a:lnTo>
                  <a:pt x="1715432" y="1752785"/>
                </a:lnTo>
                <a:lnTo>
                  <a:pt x="1717973" y="1755325"/>
                </a:lnTo>
                <a:lnTo>
                  <a:pt x="1756081" y="1755325"/>
                </a:lnTo>
                <a:lnTo>
                  <a:pt x="1753540" y="1752785"/>
                </a:lnTo>
                <a:close/>
              </a:path>
              <a:path w="2092960" h="2092325">
                <a:moveTo>
                  <a:pt x="1750999" y="1750245"/>
                </a:moveTo>
                <a:lnTo>
                  <a:pt x="1712891" y="1750245"/>
                </a:lnTo>
                <a:lnTo>
                  <a:pt x="1714161" y="1751515"/>
                </a:lnTo>
                <a:lnTo>
                  <a:pt x="1752270" y="1751515"/>
                </a:lnTo>
                <a:lnTo>
                  <a:pt x="1750999" y="1750245"/>
                </a:lnTo>
                <a:close/>
              </a:path>
              <a:path w="2092960" h="2092325">
                <a:moveTo>
                  <a:pt x="1747187" y="1746435"/>
                </a:moveTo>
                <a:lnTo>
                  <a:pt x="1709079" y="1746435"/>
                </a:lnTo>
                <a:lnTo>
                  <a:pt x="1711620" y="1748975"/>
                </a:lnTo>
                <a:lnTo>
                  <a:pt x="1749728" y="1748975"/>
                </a:lnTo>
                <a:lnTo>
                  <a:pt x="1747187" y="1746435"/>
                </a:lnTo>
                <a:close/>
              </a:path>
              <a:path w="2092960" h="2092325">
                <a:moveTo>
                  <a:pt x="1744646" y="1743895"/>
                </a:moveTo>
                <a:lnTo>
                  <a:pt x="1706538" y="1743895"/>
                </a:lnTo>
                <a:lnTo>
                  <a:pt x="1707809" y="1745165"/>
                </a:lnTo>
                <a:lnTo>
                  <a:pt x="1745917" y="1745165"/>
                </a:lnTo>
                <a:lnTo>
                  <a:pt x="1744646" y="1743895"/>
                </a:lnTo>
                <a:close/>
              </a:path>
              <a:path w="2092960" h="2092325">
                <a:moveTo>
                  <a:pt x="1740835" y="1740085"/>
                </a:moveTo>
                <a:lnTo>
                  <a:pt x="1702726" y="1740085"/>
                </a:lnTo>
                <a:lnTo>
                  <a:pt x="1705268" y="1742625"/>
                </a:lnTo>
                <a:lnTo>
                  <a:pt x="1743376" y="1742625"/>
                </a:lnTo>
                <a:lnTo>
                  <a:pt x="1740835" y="1740085"/>
                </a:lnTo>
                <a:close/>
              </a:path>
              <a:path w="2092960" h="2092325">
                <a:moveTo>
                  <a:pt x="1738294" y="1737545"/>
                </a:moveTo>
                <a:lnTo>
                  <a:pt x="1700185" y="1737545"/>
                </a:lnTo>
                <a:lnTo>
                  <a:pt x="1701456" y="1738815"/>
                </a:lnTo>
                <a:lnTo>
                  <a:pt x="1739564" y="1738815"/>
                </a:lnTo>
                <a:lnTo>
                  <a:pt x="1738294" y="1737545"/>
                </a:lnTo>
                <a:close/>
              </a:path>
              <a:path w="2092960" h="2092325">
                <a:moveTo>
                  <a:pt x="1731941" y="1731195"/>
                </a:moveTo>
                <a:lnTo>
                  <a:pt x="1693833" y="1731195"/>
                </a:lnTo>
                <a:lnTo>
                  <a:pt x="1698915" y="1736275"/>
                </a:lnTo>
                <a:lnTo>
                  <a:pt x="1737023" y="1736275"/>
                </a:lnTo>
                <a:lnTo>
                  <a:pt x="1731941" y="1731195"/>
                </a:lnTo>
                <a:close/>
              </a:path>
              <a:path w="2092960" h="2092325">
                <a:moveTo>
                  <a:pt x="1725588" y="1724845"/>
                </a:moveTo>
                <a:lnTo>
                  <a:pt x="1687480" y="1724845"/>
                </a:lnTo>
                <a:lnTo>
                  <a:pt x="1692562" y="1729925"/>
                </a:lnTo>
                <a:lnTo>
                  <a:pt x="1730670" y="1729925"/>
                </a:lnTo>
                <a:lnTo>
                  <a:pt x="1725588" y="1724845"/>
                </a:lnTo>
                <a:close/>
              </a:path>
              <a:path w="2092960" h="2092325">
                <a:moveTo>
                  <a:pt x="1719235" y="1718495"/>
                </a:moveTo>
                <a:lnTo>
                  <a:pt x="1681127" y="1718495"/>
                </a:lnTo>
                <a:lnTo>
                  <a:pt x="1686209" y="1723575"/>
                </a:lnTo>
                <a:lnTo>
                  <a:pt x="1724318" y="1723575"/>
                </a:lnTo>
                <a:lnTo>
                  <a:pt x="1719235" y="1718495"/>
                </a:lnTo>
                <a:close/>
              </a:path>
              <a:path w="2092960" h="2092325">
                <a:moveTo>
                  <a:pt x="1712883" y="1712145"/>
                </a:moveTo>
                <a:lnTo>
                  <a:pt x="1674774" y="1712145"/>
                </a:lnTo>
                <a:lnTo>
                  <a:pt x="1679857" y="1717225"/>
                </a:lnTo>
                <a:lnTo>
                  <a:pt x="1717965" y="1717225"/>
                </a:lnTo>
                <a:lnTo>
                  <a:pt x="1712883" y="1712145"/>
                </a:lnTo>
                <a:close/>
              </a:path>
              <a:path w="2092960" h="2092325">
                <a:moveTo>
                  <a:pt x="1706530" y="1705795"/>
                </a:moveTo>
                <a:lnTo>
                  <a:pt x="1668422" y="1705795"/>
                </a:lnTo>
                <a:lnTo>
                  <a:pt x="1673504" y="1710875"/>
                </a:lnTo>
                <a:lnTo>
                  <a:pt x="1711612" y="1710875"/>
                </a:lnTo>
                <a:lnTo>
                  <a:pt x="1706530" y="1705795"/>
                </a:lnTo>
                <a:close/>
              </a:path>
              <a:path w="2092960" h="2092325">
                <a:moveTo>
                  <a:pt x="1700177" y="1699445"/>
                </a:moveTo>
                <a:lnTo>
                  <a:pt x="1662069" y="1699445"/>
                </a:lnTo>
                <a:lnTo>
                  <a:pt x="1667151" y="1704525"/>
                </a:lnTo>
                <a:lnTo>
                  <a:pt x="1705259" y="1704525"/>
                </a:lnTo>
                <a:lnTo>
                  <a:pt x="1700177" y="1699445"/>
                </a:lnTo>
                <a:close/>
              </a:path>
              <a:path w="2092960" h="2092325">
                <a:moveTo>
                  <a:pt x="1693824" y="1693095"/>
                </a:moveTo>
                <a:lnTo>
                  <a:pt x="1655716" y="1693095"/>
                </a:lnTo>
                <a:lnTo>
                  <a:pt x="1660798" y="1698175"/>
                </a:lnTo>
                <a:lnTo>
                  <a:pt x="1698907" y="1698175"/>
                </a:lnTo>
                <a:lnTo>
                  <a:pt x="1693824" y="1693095"/>
                </a:lnTo>
                <a:close/>
              </a:path>
              <a:path w="2092960" h="2092325">
                <a:moveTo>
                  <a:pt x="1688742" y="1688015"/>
                </a:moveTo>
                <a:lnTo>
                  <a:pt x="1650634" y="1688015"/>
                </a:lnTo>
                <a:lnTo>
                  <a:pt x="1654446" y="1691825"/>
                </a:lnTo>
                <a:lnTo>
                  <a:pt x="1692554" y="1691825"/>
                </a:lnTo>
                <a:lnTo>
                  <a:pt x="1688742" y="1688015"/>
                </a:lnTo>
                <a:close/>
              </a:path>
              <a:path w="2092960" h="2092325">
                <a:moveTo>
                  <a:pt x="1682389" y="1681665"/>
                </a:moveTo>
                <a:lnTo>
                  <a:pt x="1644281" y="1681665"/>
                </a:lnTo>
                <a:lnTo>
                  <a:pt x="1649363" y="1686745"/>
                </a:lnTo>
                <a:lnTo>
                  <a:pt x="1687472" y="1686745"/>
                </a:lnTo>
                <a:lnTo>
                  <a:pt x="1682389" y="1681665"/>
                </a:lnTo>
                <a:close/>
              </a:path>
              <a:path w="2092960" h="2092325">
                <a:moveTo>
                  <a:pt x="1676037" y="1675315"/>
                </a:moveTo>
                <a:lnTo>
                  <a:pt x="1637929" y="1675315"/>
                </a:lnTo>
                <a:lnTo>
                  <a:pt x="1643011" y="1680395"/>
                </a:lnTo>
                <a:lnTo>
                  <a:pt x="1681119" y="1680395"/>
                </a:lnTo>
                <a:lnTo>
                  <a:pt x="1676037" y="1675315"/>
                </a:lnTo>
                <a:close/>
              </a:path>
              <a:path w="2092960" h="2092325">
                <a:moveTo>
                  <a:pt x="1669684" y="1668965"/>
                </a:moveTo>
                <a:lnTo>
                  <a:pt x="1631576" y="1668965"/>
                </a:lnTo>
                <a:lnTo>
                  <a:pt x="1636658" y="1674045"/>
                </a:lnTo>
                <a:lnTo>
                  <a:pt x="1674766" y="1674045"/>
                </a:lnTo>
                <a:lnTo>
                  <a:pt x="1669684" y="1668965"/>
                </a:lnTo>
                <a:close/>
              </a:path>
              <a:path w="2092960" h="2092325">
                <a:moveTo>
                  <a:pt x="1663331" y="1662615"/>
                </a:moveTo>
                <a:lnTo>
                  <a:pt x="1625223" y="1662615"/>
                </a:lnTo>
                <a:lnTo>
                  <a:pt x="1630305" y="1667695"/>
                </a:lnTo>
                <a:lnTo>
                  <a:pt x="1668413" y="1667695"/>
                </a:lnTo>
                <a:lnTo>
                  <a:pt x="1663331" y="1662615"/>
                </a:lnTo>
                <a:close/>
              </a:path>
              <a:path w="2092960" h="2092325">
                <a:moveTo>
                  <a:pt x="1656979" y="1656265"/>
                </a:moveTo>
                <a:lnTo>
                  <a:pt x="1618870" y="1656265"/>
                </a:lnTo>
                <a:lnTo>
                  <a:pt x="1623952" y="1661345"/>
                </a:lnTo>
                <a:lnTo>
                  <a:pt x="1662061" y="1661345"/>
                </a:lnTo>
                <a:lnTo>
                  <a:pt x="1656979" y="1656265"/>
                </a:lnTo>
                <a:close/>
              </a:path>
              <a:path w="2092960" h="2092325">
                <a:moveTo>
                  <a:pt x="1650626" y="1649915"/>
                </a:moveTo>
                <a:lnTo>
                  <a:pt x="1612518" y="1649915"/>
                </a:lnTo>
                <a:lnTo>
                  <a:pt x="1617600" y="1654995"/>
                </a:lnTo>
                <a:lnTo>
                  <a:pt x="1655708" y="1654995"/>
                </a:lnTo>
                <a:lnTo>
                  <a:pt x="1650626" y="1649915"/>
                </a:lnTo>
                <a:close/>
              </a:path>
              <a:path w="2092960" h="2092325">
                <a:moveTo>
                  <a:pt x="1644273" y="1643565"/>
                </a:moveTo>
                <a:lnTo>
                  <a:pt x="1606165" y="1643565"/>
                </a:lnTo>
                <a:lnTo>
                  <a:pt x="1611247" y="1648645"/>
                </a:lnTo>
                <a:lnTo>
                  <a:pt x="1649355" y="1648645"/>
                </a:lnTo>
                <a:lnTo>
                  <a:pt x="1644273" y="1643565"/>
                </a:lnTo>
                <a:close/>
              </a:path>
              <a:path w="2092960" h="2092325">
                <a:moveTo>
                  <a:pt x="1637920" y="1637215"/>
                </a:moveTo>
                <a:lnTo>
                  <a:pt x="1599812" y="1637215"/>
                </a:lnTo>
                <a:lnTo>
                  <a:pt x="1604894" y="1642295"/>
                </a:lnTo>
                <a:lnTo>
                  <a:pt x="1643002" y="1642295"/>
                </a:lnTo>
                <a:lnTo>
                  <a:pt x="1637920" y="1637215"/>
                </a:lnTo>
                <a:close/>
              </a:path>
              <a:path w="2092960" h="2092325">
                <a:moveTo>
                  <a:pt x="1631568" y="1630865"/>
                </a:moveTo>
                <a:lnTo>
                  <a:pt x="1593459" y="1630865"/>
                </a:lnTo>
                <a:lnTo>
                  <a:pt x="1598542" y="1635945"/>
                </a:lnTo>
                <a:lnTo>
                  <a:pt x="1636650" y="1635945"/>
                </a:lnTo>
                <a:lnTo>
                  <a:pt x="1631568" y="1630865"/>
                </a:lnTo>
                <a:close/>
              </a:path>
              <a:path w="2092960" h="2092325">
                <a:moveTo>
                  <a:pt x="1625215" y="1624515"/>
                </a:moveTo>
                <a:lnTo>
                  <a:pt x="1587107" y="1624515"/>
                </a:lnTo>
                <a:lnTo>
                  <a:pt x="1592189" y="1629595"/>
                </a:lnTo>
                <a:lnTo>
                  <a:pt x="1630297" y="1629595"/>
                </a:lnTo>
                <a:lnTo>
                  <a:pt x="1625215" y="1624515"/>
                </a:lnTo>
                <a:close/>
              </a:path>
              <a:path w="2092960" h="2092325">
                <a:moveTo>
                  <a:pt x="1618862" y="1618165"/>
                </a:moveTo>
                <a:lnTo>
                  <a:pt x="1580754" y="1618165"/>
                </a:lnTo>
                <a:lnTo>
                  <a:pt x="1585836" y="1623245"/>
                </a:lnTo>
                <a:lnTo>
                  <a:pt x="1623944" y="1623245"/>
                </a:lnTo>
                <a:lnTo>
                  <a:pt x="1618862" y="1618165"/>
                </a:lnTo>
                <a:close/>
              </a:path>
              <a:path w="2092960" h="2092325">
                <a:moveTo>
                  <a:pt x="1612509" y="1611815"/>
                </a:moveTo>
                <a:lnTo>
                  <a:pt x="1574401" y="1611815"/>
                </a:lnTo>
                <a:lnTo>
                  <a:pt x="1579483" y="1616895"/>
                </a:lnTo>
                <a:lnTo>
                  <a:pt x="1617592" y="1616895"/>
                </a:lnTo>
                <a:lnTo>
                  <a:pt x="1612509" y="1611815"/>
                </a:lnTo>
                <a:close/>
              </a:path>
              <a:path w="2092960" h="2092325">
                <a:moveTo>
                  <a:pt x="1606157" y="1605465"/>
                </a:moveTo>
                <a:lnTo>
                  <a:pt x="1568048" y="1605465"/>
                </a:lnTo>
                <a:lnTo>
                  <a:pt x="1573131" y="1610545"/>
                </a:lnTo>
                <a:lnTo>
                  <a:pt x="1611239" y="1610545"/>
                </a:lnTo>
                <a:lnTo>
                  <a:pt x="1606157" y="1605465"/>
                </a:lnTo>
                <a:close/>
              </a:path>
              <a:path w="2092960" h="2092325">
                <a:moveTo>
                  <a:pt x="1599804" y="1599115"/>
                </a:moveTo>
                <a:lnTo>
                  <a:pt x="1561696" y="1599115"/>
                </a:lnTo>
                <a:lnTo>
                  <a:pt x="1566778" y="1604195"/>
                </a:lnTo>
                <a:lnTo>
                  <a:pt x="1604886" y="1604195"/>
                </a:lnTo>
                <a:lnTo>
                  <a:pt x="1599804" y="1599115"/>
                </a:lnTo>
                <a:close/>
              </a:path>
              <a:path w="2092960" h="2092325">
                <a:moveTo>
                  <a:pt x="1593451" y="1592765"/>
                </a:moveTo>
                <a:lnTo>
                  <a:pt x="1555343" y="1592765"/>
                </a:lnTo>
                <a:lnTo>
                  <a:pt x="1560425" y="1597845"/>
                </a:lnTo>
                <a:lnTo>
                  <a:pt x="1598533" y="1597845"/>
                </a:lnTo>
                <a:lnTo>
                  <a:pt x="1593451" y="1592765"/>
                </a:lnTo>
                <a:close/>
              </a:path>
              <a:path w="2092960" h="2092325">
                <a:moveTo>
                  <a:pt x="1587098" y="1586415"/>
                </a:moveTo>
                <a:lnTo>
                  <a:pt x="1548990" y="1586415"/>
                </a:lnTo>
                <a:lnTo>
                  <a:pt x="1554072" y="1591495"/>
                </a:lnTo>
                <a:lnTo>
                  <a:pt x="1592181" y="1591495"/>
                </a:lnTo>
                <a:lnTo>
                  <a:pt x="1587098" y="1586415"/>
                </a:lnTo>
                <a:close/>
              </a:path>
              <a:path w="2092960" h="2092325">
                <a:moveTo>
                  <a:pt x="1580746" y="1580065"/>
                </a:moveTo>
                <a:lnTo>
                  <a:pt x="1542637" y="1580065"/>
                </a:lnTo>
                <a:lnTo>
                  <a:pt x="1547720" y="1585145"/>
                </a:lnTo>
                <a:lnTo>
                  <a:pt x="1585828" y="1585145"/>
                </a:lnTo>
                <a:lnTo>
                  <a:pt x="1580746" y="1580065"/>
                </a:lnTo>
                <a:close/>
              </a:path>
              <a:path w="2092960" h="2092325">
                <a:moveTo>
                  <a:pt x="1574393" y="1573715"/>
                </a:moveTo>
                <a:lnTo>
                  <a:pt x="1536285" y="1573715"/>
                </a:lnTo>
                <a:lnTo>
                  <a:pt x="1541367" y="1578795"/>
                </a:lnTo>
                <a:lnTo>
                  <a:pt x="1579475" y="1578795"/>
                </a:lnTo>
                <a:lnTo>
                  <a:pt x="1574393" y="1573715"/>
                </a:lnTo>
                <a:close/>
              </a:path>
              <a:path w="2092960" h="2092325">
                <a:moveTo>
                  <a:pt x="1568040" y="1567365"/>
                </a:moveTo>
                <a:lnTo>
                  <a:pt x="1529932" y="1567365"/>
                </a:lnTo>
                <a:lnTo>
                  <a:pt x="1535014" y="1572445"/>
                </a:lnTo>
                <a:lnTo>
                  <a:pt x="1573122" y="1572445"/>
                </a:lnTo>
                <a:lnTo>
                  <a:pt x="1568040" y="1567365"/>
                </a:lnTo>
                <a:close/>
              </a:path>
              <a:path w="2092960" h="2092325">
                <a:moveTo>
                  <a:pt x="1561687" y="1561015"/>
                </a:moveTo>
                <a:lnTo>
                  <a:pt x="1523579" y="1561015"/>
                </a:lnTo>
                <a:lnTo>
                  <a:pt x="1528661" y="1566095"/>
                </a:lnTo>
                <a:lnTo>
                  <a:pt x="1566770" y="1566095"/>
                </a:lnTo>
                <a:lnTo>
                  <a:pt x="1561687" y="1561015"/>
                </a:lnTo>
                <a:close/>
              </a:path>
              <a:path w="2092960" h="2092325">
                <a:moveTo>
                  <a:pt x="1555335" y="1554665"/>
                </a:moveTo>
                <a:lnTo>
                  <a:pt x="1517227" y="1554665"/>
                </a:lnTo>
                <a:lnTo>
                  <a:pt x="1522309" y="1559745"/>
                </a:lnTo>
                <a:lnTo>
                  <a:pt x="1560417" y="1559745"/>
                </a:lnTo>
                <a:lnTo>
                  <a:pt x="1555335" y="1554665"/>
                </a:lnTo>
                <a:close/>
              </a:path>
              <a:path w="2092960" h="2092325">
                <a:moveTo>
                  <a:pt x="1548982" y="1548315"/>
                </a:moveTo>
                <a:lnTo>
                  <a:pt x="1510874" y="1548315"/>
                </a:lnTo>
                <a:lnTo>
                  <a:pt x="1515956" y="1553395"/>
                </a:lnTo>
                <a:lnTo>
                  <a:pt x="1554064" y="1553395"/>
                </a:lnTo>
                <a:lnTo>
                  <a:pt x="1548982" y="1548315"/>
                </a:lnTo>
                <a:close/>
              </a:path>
              <a:path w="2092960" h="2092325">
                <a:moveTo>
                  <a:pt x="1542629" y="1541965"/>
                </a:moveTo>
                <a:lnTo>
                  <a:pt x="1504521" y="1541965"/>
                </a:lnTo>
                <a:lnTo>
                  <a:pt x="1509603" y="1547045"/>
                </a:lnTo>
                <a:lnTo>
                  <a:pt x="1547711" y="1547045"/>
                </a:lnTo>
                <a:lnTo>
                  <a:pt x="1542629" y="1541965"/>
                </a:lnTo>
                <a:close/>
              </a:path>
              <a:path w="2092960" h="2092325">
                <a:moveTo>
                  <a:pt x="1536277" y="1535615"/>
                </a:moveTo>
                <a:lnTo>
                  <a:pt x="1498168" y="1535615"/>
                </a:lnTo>
                <a:lnTo>
                  <a:pt x="1503251" y="1540695"/>
                </a:lnTo>
                <a:lnTo>
                  <a:pt x="1541359" y="1540695"/>
                </a:lnTo>
                <a:lnTo>
                  <a:pt x="1536277" y="1535615"/>
                </a:lnTo>
                <a:close/>
              </a:path>
              <a:path w="2092960" h="2092325">
                <a:moveTo>
                  <a:pt x="1529924" y="1529265"/>
                </a:moveTo>
                <a:lnTo>
                  <a:pt x="1491816" y="1529265"/>
                </a:lnTo>
                <a:lnTo>
                  <a:pt x="1496898" y="1534345"/>
                </a:lnTo>
                <a:lnTo>
                  <a:pt x="1535006" y="1534345"/>
                </a:lnTo>
                <a:lnTo>
                  <a:pt x="1529924" y="1529265"/>
                </a:lnTo>
                <a:close/>
              </a:path>
              <a:path w="2092960" h="2092325">
                <a:moveTo>
                  <a:pt x="1523571" y="1522915"/>
                </a:moveTo>
                <a:lnTo>
                  <a:pt x="1485463" y="1522915"/>
                </a:lnTo>
                <a:lnTo>
                  <a:pt x="1490545" y="1527995"/>
                </a:lnTo>
                <a:lnTo>
                  <a:pt x="1528653" y="1527995"/>
                </a:lnTo>
                <a:lnTo>
                  <a:pt x="1523571" y="1522915"/>
                </a:lnTo>
                <a:close/>
              </a:path>
              <a:path w="2092960" h="2092325">
                <a:moveTo>
                  <a:pt x="1517218" y="1516565"/>
                </a:moveTo>
                <a:lnTo>
                  <a:pt x="1479110" y="1516565"/>
                </a:lnTo>
                <a:lnTo>
                  <a:pt x="1484192" y="1521645"/>
                </a:lnTo>
                <a:lnTo>
                  <a:pt x="1522301" y="1521645"/>
                </a:lnTo>
                <a:lnTo>
                  <a:pt x="1517218" y="1516565"/>
                </a:lnTo>
                <a:close/>
              </a:path>
              <a:path w="2092960" h="2092325">
                <a:moveTo>
                  <a:pt x="1510866" y="1510215"/>
                </a:moveTo>
                <a:lnTo>
                  <a:pt x="1472757" y="1510215"/>
                </a:lnTo>
                <a:lnTo>
                  <a:pt x="1477840" y="1515295"/>
                </a:lnTo>
                <a:lnTo>
                  <a:pt x="1515948" y="1515295"/>
                </a:lnTo>
                <a:lnTo>
                  <a:pt x="1510866" y="1510215"/>
                </a:lnTo>
                <a:close/>
              </a:path>
              <a:path w="2092960" h="2092325">
                <a:moveTo>
                  <a:pt x="1504513" y="1503865"/>
                </a:moveTo>
                <a:lnTo>
                  <a:pt x="1466405" y="1503865"/>
                </a:lnTo>
                <a:lnTo>
                  <a:pt x="1471487" y="1508945"/>
                </a:lnTo>
                <a:lnTo>
                  <a:pt x="1509595" y="1508945"/>
                </a:lnTo>
                <a:lnTo>
                  <a:pt x="1504513" y="1503865"/>
                </a:lnTo>
                <a:close/>
              </a:path>
              <a:path w="2092960" h="2092325">
                <a:moveTo>
                  <a:pt x="1498160" y="1497515"/>
                </a:moveTo>
                <a:lnTo>
                  <a:pt x="1460052" y="1497515"/>
                </a:lnTo>
                <a:lnTo>
                  <a:pt x="1465134" y="1502595"/>
                </a:lnTo>
                <a:lnTo>
                  <a:pt x="1503242" y="1502595"/>
                </a:lnTo>
                <a:lnTo>
                  <a:pt x="1498160" y="1497515"/>
                </a:lnTo>
                <a:close/>
              </a:path>
              <a:path w="2092960" h="2092325">
                <a:moveTo>
                  <a:pt x="1491807" y="1491165"/>
                </a:moveTo>
                <a:lnTo>
                  <a:pt x="1453699" y="1491165"/>
                </a:lnTo>
                <a:lnTo>
                  <a:pt x="1458781" y="1496245"/>
                </a:lnTo>
                <a:lnTo>
                  <a:pt x="1496890" y="1496245"/>
                </a:lnTo>
                <a:lnTo>
                  <a:pt x="1491807" y="1491165"/>
                </a:lnTo>
                <a:close/>
              </a:path>
              <a:path w="2092960" h="2092325">
                <a:moveTo>
                  <a:pt x="1283438" y="1282885"/>
                </a:moveTo>
                <a:lnTo>
                  <a:pt x="1245329" y="1282885"/>
                </a:lnTo>
                <a:lnTo>
                  <a:pt x="1452429" y="1489895"/>
                </a:lnTo>
                <a:lnTo>
                  <a:pt x="1490537" y="1489895"/>
                </a:lnTo>
                <a:lnTo>
                  <a:pt x="1283438" y="1282885"/>
                </a:lnTo>
                <a:close/>
              </a:path>
              <a:path w="2092960" h="2092325">
                <a:moveTo>
                  <a:pt x="1941581" y="1940745"/>
                </a:moveTo>
                <a:lnTo>
                  <a:pt x="1903473" y="1940745"/>
                </a:lnTo>
                <a:lnTo>
                  <a:pt x="1935237" y="1972495"/>
                </a:lnTo>
                <a:lnTo>
                  <a:pt x="1973345" y="1972495"/>
                </a:lnTo>
                <a:lnTo>
                  <a:pt x="1941581" y="1940745"/>
                </a:lnTo>
                <a:close/>
              </a:path>
              <a:path w="2092960" h="2092325">
                <a:moveTo>
                  <a:pt x="1973345" y="1972495"/>
                </a:moveTo>
                <a:lnTo>
                  <a:pt x="1935237" y="1972495"/>
                </a:lnTo>
                <a:lnTo>
                  <a:pt x="2054668" y="2091875"/>
                </a:lnTo>
                <a:lnTo>
                  <a:pt x="2092776" y="2091875"/>
                </a:lnTo>
                <a:lnTo>
                  <a:pt x="1973345" y="1972495"/>
                </a:lnTo>
                <a:close/>
              </a:path>
            </a:pathLst>
          </a:custGeom>
          <a:solidFill>
            <a:srgbClr val="0048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0" name="bg object 40"/>
          <p:cNvSpPr/>
          <p:nvPr/>
        </p:nvSpPr>
        <p:spPr>
          <a:xfrm>
            <a:off x="0" y="4799137"/>
            <a:ext cx="2739813" cy="2054225"/>
          </a:xfrm>
          <a:custGeom>
            <a:avLst/>
            <a:gdLst/>
            <a:ahLst/>
            <a:cxnLst/>
            <a:rect l="l" t="t" r="r" b="b"/>
            <a:pathLst>
              <a:path w="2054860" h="2054225">
                <a:moveTo>
                  <a:pt x="0" y="0"/>
                </a:moveTo>
                <a:lnTo>
                  <a:pt x="0" y="4003"/>
                </a:lnTo>
                <a:lnTo>
                  <a:pt x="4005" y="4003"/>
                </a:lnTo>
                <a:lnTo>
                  <a:pt x="0" y="0"/>
                </a:lnTo>
                <a:close/>
              </a:path>
              <a:path w="2054860" h="2054225">
                <a:moveTo>
                  <a:pt x="4005" y="4003"/>
                </a:moveTo>
                <a:lnTo>
                  <a:pt x="0" y="4003"/>
                </a:lnTo>
                <a:lnTo>
                  <a:pt x="0" y="10353"/>
                </a:lnTo>
                <a:lnTo>
                  <a:pt x="10358" y="10353"/>
                </a:lnTo>
                <a:lnTo>
                  <a:pt x="4005" y="4003"/>
                </a:lnTo>
                <a:close/>
              </a:path>
              <a:path w="2054860" h="2054225">
                <a:moveTo>
                  <a:pt x="10358" y="10353"/>
                </a:moveTo>
                <a:lnTo>
                  <a:pt x="0" y="10353"/>
                </a:lnTo>
                <a:lnTo>
                  <a:pt x="0" y="16703"/>
                </a:lnTo>
                <a:lnTo>
                  <a:pt x="16710" y="16703"/>
                </a:lnTo>
                <a:lnTo>
                  <a:pt x="10358" y="10353"/>
                </a:lnTo>
                <a:close/>
              </a:path>
              <a:path w="2054860" h="2054225">
                <a:moveTo>
                  <a:pt x="16710" y="16703"/>
                </a:moveTo>
                <a:lnTo>
                  <a:pt x="0" y="16703"/>
                </a:lnTo>
                <a:lnTo>
                  <a:pt x="0" y="23053"/>
                </a:lnTo>
                <a:lnTo>
                  <a:pt x="23063" y="23053"/>
                </a:lnTo>
                <a:lnTo>
                  <a:pt x="16710" y="16703"/>
                </a:lnTo>
                <a:close/>
              </a:path>
              <a:path w="2054860" h="2054225">
                <a:moveTo>
                  <a:pt x="23063" y="23053"/>
                </a:moveTo>
                <a:lnTo>
                  <a:pt x="0" y="23053"/>
                </a:lnTo>
                <a:lnTo>
                  <a:pt x="0" y="29403"/>
                </a:lnTo>
                <a:lnTo>
                  <a:pt x="29416" y="29403"/>
                </a:lnTo>
                <a:lnTo>
                  <a:pt x="23063" y="23053"/>
                </a:lnTo>
                <a:close/>
              </a:path>
              <a:path w="2054860" h="2054225">
                <a:moveTo>
                  <a:pt x="29416" y="29403"/>
                </a:moveTo>
                <a:lnTo>
                  <a:pt x="0" y="29403"/>
                </a:lnTo>
                <a:lnTo>
                  <a:pt x="0" y="35753"/>
                </a:lnTo>
                <a:lnTo>
                  <a:pt x="35769" y="35753"/>
                </a:lnTo>
                <a:lnTo>
                  <a:pt x="29416" y="29403"/>
                </a:lnTo>
                <a:close/>
              </a:path>
              <a:path w="2054860" h="2054225">
                <a:moveTo>
                  <a:pt x="35769" y="35753"/>
                </a:moveTo>
                <a:lnTo>
                  <a:pt x="0" y="35753"/>
                </a:lnTo>
                <a:lnTo>
                  <a:pt x="0" y="38091"/>
                </a:lnTo>
                <a:lnTo>
                  <a:pt x="4013" y="42103"/>
                </a:lnTo>
                <a:lnTo>
                  <a:pt x="42121" y="42103"/>
                </a:lnTo>
                <a:lnTo>
                  <a:pt x="35769" y="35753"/>
                </a:lnTo>
                <a:close/>
              </a:path>
              <a:path w="2054860" h="2054225">
                <a:moveTo>
                  <a:pt x="42121" y="42103"/>
                </a:moveTo>
                <a:lnTo>
                  <a:pt x="4013" y="42103"/>
                </a:lnTo>
                <a:lnTo>
                  <a:pt x="10366" y="48453"/>
                </a:lnTo>
                <a:lnTo>
                  <a:pt x="48474" y="48453"/>
                </a:lnTo>
                <a:lnTo>
                  <a:pt x="42121" y="42103"/>
                </a:lnTo>
                <a:close/>
              </a:path>
              <a:path w="2054860" h="2054225">
                <a:moveTo>
                  <a:pt x="48474" y="48453"/>
                </a:moveTo>
                <a:lnTo>
                  <a:pt x="10366" y="48453"/>
                </a:lnTo>
                <a:lnTo>
                  <a:pt x="16719" y="54803"/>
                </a:lnTo>
                <a:lnTo>
                  <a:pt x="54827" y="54803"/>
                </a:lnTo>
                <a:lnTo>
                  <a:pt x="48474" y="48453"/>
                </a:lnTo>
                <a:close/>
              </a:path>
              <a:path w="2054860" h="2054225">
                <a:moveTo>
                  <a:pt x="54827" y="54803"/>
                </a:moveTo>
                <a:lnTo>
                  <a:pt x="16719" y="54803"/>
                </a:lnTo>
                <a:lnTo>
                  <a:pt x="23071" y="61153"/>
                </a:lnTo>
                <a:lnTo>
                  <a:pt x="61179" y="61153"/>
                </a:lnTo>
                <a:lnTo>
                  <a:pt x="54827" y="54803"/>
                </a:lnTo>
                <a:close/>
              </a:path>
              <a:path w="2054860" h="2054225">
                <a:moveTo>
                  <a:pt x="61179" y="61153"/>
                </a:moveTo>
                <a:lnTo>
                  <a:pt x="23071" y="61153"/>
                </a:lnTo>
                <a:lnTo>
                  <a:pt x="29424" y="67503"/>
                </a:lnTo>
                <a:lnTo>
                  <a:pt x="67532" y="67503"/>
                </a:lnTo>
                <a:lnTo>
                  <a:pt x="61179" y="61153"/>
                </a:lnTo>
                <a:close/>
              </a:path>
              <a:path w="2054860" h="2054225">
                <a:moveTo>
                  <a:pt x="67532" y="67503"/>
                </a:moveTo>
                <a:lnTo>
                  <a:pt x="29424" y="67503"/>
                </a:lnTo>
                <a:lnTo>
                  <a:pt x="35777" y="73853"/>
                </a:lnTo>
                <a:lnTo>
                  <a:pt x="73885" y="73853"/>
                </a:lnTo>
                <a:lnTo>
                  <a:pt x="67532" y="67503"/>
                </a:lnTo>
                <a:close/>
              </a:path>
              <a:path w="2054860" h="2054225">
                <a:moveTo>
                  <a:pt x="73885" y="73853"/>
                </a:moveTo>
                <a:lnTo>
                  <a:pt x="35777" y="73853"/>
                </a:lnTo>
                <a:lnTo>
                  <a:pt x="42129" y="80203"/>
                </a:lnTo>
                <a:lnTo>
                  <a:pt x="80238" y="80203"/>
                </a:lnTo>
                <a:lnTo>
                  <a:pt x="73885" y="73853"/>
                </a:lnTo>
                <a:close/>
              </a:path>
              <a:path w="2054860" h="2054225">
                <a:moveTo>
                  <a:pt x="80238" y="80203"/>
                </a:moveTo>
                <a:lnTo>
                  <a:pt x="42129" y="80203"/>
                </a:lnTo>
                <a:lnTo>
                  <a:pt x="48482" y="86553"/>
                </a:lnTo>
                <a:lnTo>
                  <a:pt x="86590" y="86553"/>
                </a:lnTo>
                <a:lnTo>
                  <a:pt x="80238" y="80203"/>
                </a:lnTo>
                <a:close/>
              </a:path>
              <a:path w="2054860" h="2054225">
                <a:moveTo>
                  <a:pt x="86590" y="86553"/>
                </a:moveTo>
                <a:lnTo>
                  <a:pt x="48482" y="86553"/>
                </a:lnTo>
                <a:lnTo>
                  <a:pt x="54835" y="92903"/>
                </a:lnTo>
                <a:lnTo>
                  <a:pt x="92943" y="92903"/>
                </a:lnTo>
                <a:lnTo>
                  <a:pt x="86590" y="86553"/>
                </a:lnTo>
                <a:close/>
              </a:path>
              <a:path w="2054860" h="2054225">
                <a:moveTo>
                  <a:pt x="92943" y="92903"/>
                </a:moveTo>
                <a:lnTo>
                  <a:pt x="54835" y="92903"/>
                </a:lnTo>
                <a:lnTo>
                  <a:pt x="61188" y="99253"/>
                </a:lnTo>
                <a:lnTo>
                  <a:pt x="99296" y="99253"/>
                </a:lnTo>
                <a:lnTo>
                  <a:pt x="92943" y="92903"/>
                </a:lnTo>
                <a:close/>
              </a:path>
              <a:path w="2054860" h="2054225">
                <a:moveTo>
                  <a:pt x="99296" y="99253"/>
                </a:moveTo>
                <a:lnTo>
                  <a:pt x="61188" y="99253"/>
                </a:lnTo>
                <a:lnTo>
                  <a:pt x="67540" y="105603"/>
                </a:lnTo>
                <a:lnTo>
                  <a:pt x="105649" y="105603"/>
                </a:lnTo>
                <a:lnTo>
                  <a:pt x="99296" y="99253"/>
                </a:lnTo>
                <a:close/>
              </a:path>
              <a:path w="2054860" h="2054225">
                <a:moveTo>
                  <a:pt x="105649" y="105603"/>
                </a:moveTo>
                <a:lnTo>
                  <a:pt x="67540" y="105603"/>
                </a:lnTo>
                <a:lnTo>
                  <a:pt x="73893" y="111953"/>
                </a:lnTo>
                <a:lnTo>
                  <a:pt x="112001" y="111953"/>
                </a:lnTo>
                <a:lnTo>
                  <a:pt x="105649" y="105603"/>
                </a:lnTo>
                <a:close/>
              </a:path>
              <a:path w="2054860" h="2054225">
                <a:moveTo>
                  <a:pt x="112001" y="111953"/>
                </a:moveTo>
                <a:lnTo>
                  <a:pt x="73893" y="111953"/>
                </a:lnTo>
                <a:lnTo>
                  <a:pt x="80246" y="118303"/>
                </a:lnTo>
                <a:lnTo>
                  <a:pt x="118354" y="118303"/>
                </a:lnTo>
                <a:lnTo>
                  <a:pt x="112001" y="111953"/>
                </a:lnTo>
                <a:close/>
              </a:path>
              <a:path w="2054860" h="2054225">
                <a:moveTo>
                  <a:pt x="118354" y="118303"/>
                </a:moveTo>
                <a:lnTo>
                  <a:pt x="80246" y="118303"/>
                </a:lnTo>
                <a:lnTo>
                  <a:pt x="86599" y="124653"/>
                </a:lnTo>
                <a:lnTo>
                  <a:pt x="124707" y="124653"/>
                </a:lnTo>
                <a:lnTo>
                  <a:pt x="118354" y="118303"/>
                </a:lnTo>
                <a:close/>
              </a:path>
              <a:path w="2054860" h="2054225">
                <a:moveTo>
                  <a:pt x="124707" y="124653"/>
                </a:moveTo>
                <a:lnTo>
                  <a:pt x="86599" y="124653"/>
                </a:lnTo>
                <a:lnTo>
                  <a:pt x="92951" y="131003"/>
                </a:lnTo>
                <a:lnTo>
                  <a:pt x="131060" y="131003"/>
                </a:lnTo>
                <a:lnTo>
                  <a:pt x="124707" y="124653"/>
                </a:lnTo>
                <a:close/>
              </a:path>
              <a:path w="2054860" h="2054225">
                <a:moveTo>
                  <a:pt x="131060" y="131003"/>
                </a:moveTo>
                <a:lnTo>
                  <a:pt x="92951" y="131003"/>
                </a:lnTo>
                <a:lnTo>
                  <a:pt x="99304" y="137353"/>
                </a:lnTo>
                <a:lnTo>
                  <a:pt x="137412" y="137353"/>
                </a:lnTo>
                <a:lnTo>
                  <a:pt x="131060" y="131003"/>
                </a:lnTo>
                <a:close/>
              </a:path>
              <a:path w="2054860" h="2054225">
                <a:moveTo>
                  <a:pt x="137412" y="137353"/>
                </a:moveTo>
                <a:lnTo>
                  <a:pt x="99304" y="137353"/>
                </a:lnTo>
                <a:lnTo>
                  <a:pt x="105657" y="143703"/>
                </a:lnTo>
                <a:lnTo>
                  <a:pt x="143765" y="143703"/>
                </a:lnTo>
                <a:lnTo>
                  <a:pt x="137412" y="137353"/>
                </a:lnTo>
                <a:close/>
              </a:path>
              <a:path w="2054860" h="2054225">
                <a:moveTo>
                  <a:pt x="143765" y="143703"/>
                </a:moveTo>
                <a:lnTo>
                  <a:pt x="105657" y="143703"/>
                </a:lnTo>
                <a:lnTo>
                  <a:pt x="112010" y="150053"/>
                </a:lnTo>
                <a:lnTo>
                  <a:pt x="150118" y="150053"/>
                </a:lnTo>
                <a:lnTo>
                  <a:pt x="143765" y="143703"/>
                </a:lnTo>
                <a:close/>
              </a:path>
              <a:path w="2054860" h="2054225">
                <a:moveTo>
                  <a:pt x="150118" y="150053"/>
                </a:moveTo>
                <a:lnTo>
                  <a:pt x="112010" y="150053"/>
                </a:lnTo>
                <a:lnTo>
                  <a:pt x="118362" y="156403"/>
                </a:lnTo>
                <a:lnTo>
                  <a:pt x="156471" y="156403"/>
                </a:lnTo>
                <a:lnTo>
                  <a:pt x="150118" y="150053"/>
                </a:lnTo>
                <a:close/>
              </a:path>
              <a:path w="2054860" h="2054225">
                <a:moveTo>
                  <a:pt x="156471" y="156403"/>
                </a:moveTo>
                <a:lnTo>
                  <a:pt x="118362" y="156403"/>
                </a:lnTo>
                <a:lnTo>
                  <a:pt x="124715" y="162753"/>
                </a:lnTo>
                <a:lnTo>
                  <a:pt x="162823" y="162753"/>
                </a:lnTo>
                <a:lnTo>
                  <a:pt x="156471" y="156403"/>
                </a:lnTo>
                <a:close/>
              </a:path>
              <a:path w="2054860" h="2054225">
                <a:moveTo>
                  <a:pt x="162823" y="162753"/>
                </a:moveTo>
                <a:lnTo>
                  <a:pt x="124715" y="162753"/>
                </a:lnTo>
                <a:lnTo>
                  <a:pt x="131068" y="169103"/>
                </a:lnTo>
                <a:lnTo>
                  <a:pt x="169176" y="169103"/>
                </a:lnTo>
                <a:lnTo>
                  <a:pt x="162823" y="162753"/>
                </a:lnTo>
                <a:close/>
              </a:path>
              <a:path w="2054860" h="2054225">
                <a:moveTo>
                  <a:pt x="169176" y="169103"/>
                </a:moveTo>
                <a:lnTo>
                  <a:pt x="131068" y="169103"/>
                </a:lnTo>
                <a:lnTo>
                  <a:pt x="137421" y="175453"/>
                </a:lnTo>
                <a:lnTo>
                  <a:pt x="175529" y="175453"/>
                </a:lnTo>
                <a:lnTo>
                  <a:pt x="169176" y="169103"/>
                </a:lnTo>
                <a:close/>
              </a:path>
              <a:path w="2054860" h="2054225">
                <a:moveTo>
                  <a:pt x="175529" y="175453"/>
                </a:moveTo>
                <a:lnTo>
                  <a:pt x="137421" y="175453"/>
                </a:lnTo>
                <a:lnTo>
                  <a:pt x="143773" y="181803"/>
                </a:lnTo>
                <a:lnTo>
                  <a:pt x="181881" y="181803"/>
                </a:lnTo>
                <a:lnTo>
                  <a:pt x="175529" y="175453"/>
                </a:lnTo>
                <a:close/>
              </a:path>
              <a:path w="2054860" h="2054225">
                <a:moveTo>
                  <a:pt x="181881" y="181803"/>
                </a:moveTo>
                <a:lnTo>
                  <a:pt x="143773" y="181803"/>
                </a:lnTo>
                <a:lnTo>
                  <a:pt x="150126" y="188153"/>
                </a:lnTo>
                <a:lnTo>
                  <a:pt x="188234" y="188153"/>
                </a:lnTo>
                <a:lnTo>
                  <a:pt x="181881" y="181803"/>
                </a:lnTo>
                <a:close/>
              </a:path>
              <a:path w="2054860" h="2054225">
                <a:moveTo>
                  <a:pt x="188234" y="188153"/>
                </a:moveTo>
                <a:lnTo>
                  <a:pt x="150126" y="188153"/>
                </a:lnTo>
                <a:lnTo>
                  <a:pt x="156479" y="194503"/>
                </a:lnTo>
                <a:lnTo>
                  <a:pt x="194587" y="194503"/>
                </a:lnTo>
                <a:lnTo>
                  <a:pt x="188234" y="188153"/>
                </a:lnTo>
                <a:close/>
              </a:path>
              <a:path w="2054860" h="2054225">
                <a:moveTo>
                  <a:pt x="194587" y="194503"/>
                </a:moveTo>
                <a:lnTo>
                  <a:pt x="156479" y="194503"/>
                </a:lnTo>
                <a:lnTo>
                  <a:pt x="162831" y="200853"/>
                </a:lnTo>
                <a:lnTo>
                  <a:pt x="200940" y="200853"/>
                </a:lnTo>
                <a:lnTo>
                  <a:pt x="194587" y="194503"/>
                </a:lnTo>
                <a:close/>
              </a:path>
              <a:path w="2054860" h="2054225">
                <a:moveTo>
                  <a:pt x="200940" y="200853"/>
                </a:moveTo>
                <a:lnTo>
                  <a:pt x="162831" y="200853"/>
                </a:lnTo>
                <a:lnTo>
                  <a:pt x="169184" y="207203"/>
                </a:lnTo>
                <a:lnTo>
                  <a:pt x="207292" y="207203"/>
                </a:lnTo>
                <a:lnTo>
                  <a:pt x="200940" y="200853"/>
                </a:lnTo>
                <a:close/>
              </a:path>
              <a:path w="2054860" h="2054225">
                <a:moveTo>
                  <a:pt x="207292" y="207203"/>
                </a:moveTo>
                <a:lnTo>
                  <a:pt x="169184" y="207203"/>
                </a:lnTo>
                <a:lnTo>
                  <a:pt x="175537" y="213553"/>
                </a:lnTo>
                <a:lnTo>
                  <a:pt x="213645" y="213553"/>
                </a:lnTo>
                <a:lnTo>
                  <a:pt x="207292" y="207203"/>
                </a:lnTo>
                <a:close/>
              </a:path>
              <a:path w="2054860" h="2054225">
                <a:moveTo>
                  <a:pt x="213645" y="213553"/>
                </a:moveTo>
                <a:lnTo>
                  <a:pt x="175537" y="213553"/>
                </a:lnTo>
                <a:lnTo>
                  <a:pt x="181890" y="219903"/>
                </a:lnTo>
                <a:lnTo>
                  <a:pt x="219998" y="219903"/>
                </a:lnTo>
                <a:lnTo>
                  <a:pt x="213645" y="213553"/>
                </a:lnTo>
                <a:close/>
              </a:path>
              <a:path w="2054860" h="2054225">
                <a:moveTo>
                  <a:pt x="219998" y="219903"/>
                </a:moveTo>
                <a:lnTo>
                  <a:pt x="181890" y="219903"/>
                </a:lnTo>
                <a:lnTo>
                  <a:pt x="188242" y="226253"/>
                </a:lnTo>
                <a:lnTo>
                  <a:pt x="226351" y="226253"/>
                </a:lnTo>
                <a:lnTo>
                  <a:pt x="219998" y="219903"/>
                </a:lnTo>
                <a:close/>
              </a:path>
              <a:path w="2054860" h="2054225">
                <a:moveTo>
                  <a:pt x="226351" y="226253"/>
                </a:moveTo>
                <a:lnTo>
                  <a:pt x="188242" y="226253"/>
                </a:lnTo>
                <a:lnTo>
                  <a:pt x="194595" y="232603"/>
                </a:lnTo>
                <a:lnTo>
                  <a:pt x="232703" y="232603"/>
                </a:lnTo>
                <a:lnTo>
                  <a:pt x="226351" y="226253"/>
                </a:lnTo>
                <a:close/>
              </a:path>
              <a:path w="2054860" h="2054225">
                <a:moveTo>
                  <a:pt x="232703" y="232603"/>
                </a:moveTo>
                <a:lnTo>
                  <a:pt x="194595" y="232603"/>
                </a:lnTo>
                <a:lnTo>
                  <a:pt x="200948" y="238953"/>
                </a:lnTo>
                <a:lnTo>
                  <a:pt x="239056" y="238953"/>
                </a:lnTo>
                <a:lnTo>
                  <a:pt x="232703" y="232603"/>
                </a:lnTo>
                <a:close/>
              </a:path>
              <a:path w="2054860" h="2054225">
                <a:moveTo>
                  <a:pt x="239056" y="238953"/>
                </a:moveTo>
                <a:lnTo>
                  <a:pt x="200948" y="238953"/>
                </a:lnTo>
                <a:lnTo>
                  <a:pt x="207301" y="245303"/>
                </a:lnTo>
                <a:lnTo>
                  <a:pt x="245409" y="245303"/>
                </a:lnTo>
                <a:lnTo>
                  <a:pt x="239056" y="238953"/>
                </a:lnTo>
                <a:close/>
              </a:path>
              <a:path w="2054860" h="2054225">
                <a:moveTo>
                  <a:pt x="245409" y="245303"/>
                </a:moveTo>
                <a:lnTo>
                  <a:pt x="207301" y="245303"/>
                </a:lnTo>
                <a:lnTo>
                  <a:pt x="213653" y="251653"/>
                </a:lnTo>
                <a:lnTo>
                  <a:pt x="251762" y="251653"/>
                </a:lnTo>
                <a:lnTo>
                  <a:pt x="245409" y="245303"/>
                </a:lnTo>
                <a:close/>
              </a:path>
              <a:path w="2054860" h="2054225">
                <a:moveTo>
                  <a:pt x="251762" y="251653"/>
                </a:moveTo>
                <a:lnTo>
                  <a:pt x="213653" y="251653"/>
                </a:lnTo>
                <a:lnTo>
                  <a:pt x="220006" y="258003"/>
                </a:lnTo>
                <a:lnTo>
                  <a:pt x="258114" y="258003"/>
                </a:lnTo>
                <a:lnTo>
                  <a:pt x="251762" y="251653"/>
                </a:lnTo>
                <a:close/>
              </a:path>
              <a:path w="2054860" h="2054225">
                <a:moveTo>
                  <a:pt x="258114" y="258003"/>
                </a:moveTo>
                <a:lnTo>
                  <a:pt x="220006" y="258003"/>
                </a:lnTo>
                <a:lnTo>
                  <a:pt x="226359" y="264353"/>
                </a:lnTo>
                <a:lnTo>
                  <a:pt x="264467" y="264353"/>
                </a:lnTo>
                <a:lnTo>
                  <a:pt x="258114" y="258003"/>
                </a:lnTo>
                <a:close/>
              </a:path>
              <a:path w="2054860" h="2054225">
                <a:moveTo>
                  <a:pt x="264467" y="264353"/>
                </a:moveTo>
                <a:lnTo>
                  <a:pt x="226359" y="264353"/>
                </a:lnTo>
                <a:lnTo>
                  <a:pt x="232712" y="270703"/>
                </a:lnTo>
                <a:lnTo>
                  <a:pt x="270820" y="270703"/>
                </a:lnTo>
                <a:lnTo>
                  <a:pt x="264467" y="264353"/>
                </a:lnTo>
                <a:close/>
              </a:path>
              <a:path w="2054860" h="2054225">
                <a:moveTo>
                  <a:pt x="270820" y="270703"/>
                </a:moveTo>
                <a:lnTo>
                  <a:pt x="232712" y="270703"/>
                </a:lnTo>
                <a:lnTo>
                  <a:pt x="239064" y="277053"/>
                </a:lnTo>
                <a:lnTo>
                  <a:pt x="277172" y="277053"/>
                </a:lnTo>
                <a:lnTo>
                  <a:pt x="270820" y="270703"/>
                </a:lnTo>
                <a:close/>
              </a:path>
              <a:path w="2054860" h="2054225">
                <a:moveTo>
                  <a:pt x="277172" y="277053"/>
                </a:moveTo>
                <a:lnTo>
                  <a:pt x="239064" y="277053"/>
                </a:lnTo>
                <a:lnTo>
                  <a:pt x="245417" y="283403"/>
                </a:lnTo>
                <a:lnTo>
                  <a:pt x="283525" y="283403"/>
                </a:lnTo>
                <a:lnTo>
                  <a:pt x="277172" y="277053"/>
                </a:lnTo>
                <a:close/>
              </a:path>
              <a:path w="2054860" h="2054225">
                <a:moveTo>
                  <a:pt x="283525" y="283403"/>
                </a:moveTo>
                <a:lnTo>
                  <a:pt x="245417" y="283403"/>
                </a:lnTo>
                <a:lnTo>
                  <a:pt x="251770" y="289753"/>
                </a:lnTo>
                <a:lnTo>
                  <a:pt x="289878" y="289753"/>
                </a:lnTo>
                <a:lnTo>
                  <a:pt x="283525" y="283403"/>
                </a:lnTo>
                <a:close/>
              </a:path>
              <a:path w="2054860" h="2054225">
                <a:moveTo>
                  <a:pt x="289878" y="289753"/>
                </a:moveTo>
                <a:lnTo>
                  <a:pt x="251770" y="289753"/>
                </a:lnTo>
                <a:lnTo>
                  <a:pt x="258122" y="296103"/>
                </a:lnTo>
                <a:lnTo>
                  <a:pt x="296231" y="296103"/>
                </a:lnTo>
                <a:lnTo>
                  <a:pt x="289878" y="289753"/>
                </a:lnTo>
                <a:close/>
              </a:path>
              <a:path w="2054860" h="2054225">
                <a:moveTo>
                  <a:pt x="296231" y="296103"/>
                </a:moveTo>
                <a:lnTo>
                  <a:pt x="258122" y="296103"/>
                </a:lnTo>
                <a:lnTo>
                  <a:pt x="270828" y="308803"/>
                </a:lnTo>
                <a:lnTo>
                  <a:pt x="308936" y="308803"/>
                </a:lnTo>
                <a:lnTo>
                  <a:pt x="296231" y="296103"/>
                </a:lnTo>
                <a:close/>
              </a:path>
              <a:path w="2054860" h="2054225">
                <a:moveTo>
                  <a:pt x="308936" y="308803"/>
                </a:moveTo>
                <a:lnTo>
                  <a:pt x="270828" y="308803"/>
                </a:lnTo>
                <a:lnTo>
                  <a:pt x="277181" y="315153"/>
                </a:lnTo>
                <a:lnTo>
                  <a:pt x="315289" y="315153"/>
                </a:lnTo>
                <a:lnTo>
                  <a:pt x="308936" y="308803"/>
                </a:lnTo>
                <a:close/>
              </a:path>
              <a:path w="2054860" h="2054225">
                <a:moveTo>
                  <a:pt x="315289" y="315153"/>
                </a:moveTo>
                <a:lnTo>
                  <a:pt x="277181" y="315153"/>
                </a:lnTo>
                <a:lnTo>
                  <a:pt x="283533" y="321503"/>
                </a:lnTo>
                <a:lnTo>
                  <a:pt x="321642" y="321503"/>
                </a:lnTo>
                <a:lnTo>
                  <a:pt x="315289" y="315153"/>
                </a:lnTo>
                <a:close/>
              </a:path>
              <a:path w="2054860" h="2054225">
                <a:moveTo>
                  <a:pt x="321642" y="321503"/>
                </a:moveTo>
                <a:lnTo>
                  <a:pt x="283533" y="321503"/>
                </a:lnTo>
                <a:lnTo>
                  <a:pt x="289886" y="327853"/>
                </a:lnTo>
                <a:lnTo>
                  <a:pt x="327994" y="327853"/>
                </a:lnTo>
                <a:lnTo>
                  <a:pt x="321642" y="321503"/>
                </a:lnTo>
                <a:close/>
              </a:path>
              <a:path w="2054860" h="2054225">
                <a:moveTo>
                  <a:pt x="327994" y="327853"/>
                </a:moveTo>
                <a:lnTo>
                  <a:pt x="289886" y="327853"/>
                </a:lnTo>
                <a:lnTo>
                  <a:pt x="296239" y="334203"/>
                </a:lnTo>
                <a:lnTo>
                  <a:pt x="334347" y="334203"/>
                </a:lnTo>
                <a:lnTo>
                  <a:pt x="327994" y="327853"/>
                </a:lnTo>
                <a:close/>
              </a:path>
              <a:path w="2054860" h="2054225">
                <a:moveTo>
                  <a:pt x="334347" y="334203"/>
                </a:moveTo>
                <a:lnTo>
                  <a:pt x="296239" y="334203"/>
                </a:lnTo>
                <a:lnTo>
                  <a:pt x="302592" y="340553"/>
                </a:lnTo>
                <a:lnTo>
                  <a:pt x="340700" y="340553"/>
                </a:lnTo>
                <a:lnTo>
                  <a:pt x="334347" y="334203"/>
                </a:lnTo>
                <a:close/>
              </a:path>
              <a:path w="2054860" h="2054225">
                <a:moveTo>
                  <a:pt x="340700" y="340553"/>
                </a:moveTo>
                <a:lnTo>
                  <a:pt x="302592" y="340553"/>
                </a:lnTo>
                <a:lnTo>
                  <a:pt x="308944" y="346903"/>
                </a:lnTo>
                <a:lnTo>
                  <a:pt x="347053" y="346903"/>
                </a:lnTo>
                <a:lnTo>
                  <a:pt x="340700" y="340553"/>
                </a:lnTo>
                <a:close/>
              </a:path>
              <a:path w="2054860" h="2054225">
                <a:moveTo>
                  <a:pt x="347053" y="346903"/>
                </a:moveTo>
                <a:lnTo>
                  <a:pt x="308944" y="346903"/>
                </a:lnTo>
                <a:lnTo>
                  <a:pt x="315297" y="353253"/>
                </a:lnTo>
                <a:lnTo>
                  <a:pt x="353405" y="353253"/>
                </a:lnTo>
                <a:lnTo>
                  <a:pt x="347053" y="346903"/>
                </a:lnTo>
                <a:close/>
              </a:path>
              <a:path w="2054860" h="2054225">
                <a:moveTo>
                  <a:pt x="353405" y="353253"/>
                </a:moveTo>
                <a:lnTo>
                  <a:pt x="315297" y="353253"/>
                </a:lnTo>
                <a:lnTo>
                  <a:pt x="321650" y="359603"/>
                </a:lnTo>
                <a:lnTo>
                  <a:pt x="359758" y="359603"/>
                </a:lnTo>
                <a:lnTo>
                  <a:pt x="353405" y="353253"/>
                </a:lnTo>
                <a:close/>
              </a:path>
              <a:path w="2054860" h="2054225">
                <a:moveTo>
                  <a:pt x="359758" y="359603"/>
                </a:moveTo>
                <a:lnTo>
                  <a:pt x="321650" y="359603"/>
                </a:lnTo>
                <a:lnTo>
                  <a:pt x="328003" y="365953"/>
                </a:lnTo>
                <a:lnTo>
                  <a:pt x="366111" y="365953"/>
                </a:lnTo>
                <a:lnTo>
                  <a:pt x="359758" y="359603"/>
                </a:lnTo>
                <a:close/>
              </a:path>
              <a:path w="2054860" h="2054225">
                <a:moveTo>
                  <a:pt x="366111" y="365953"/>
                </a:moveTo>
                <a:lnTo>
                  <a:pt x="328003" y="365953"/>
                </a:lnTo>
                <a:lnTo>
                  <a:pt x="334355" y="372303"/>
                </a:lnTo>
                <a:lnTo>
                  <a:pt x="372464" y="372303"/>
                </a:lnTo>
                <a:lnTo>
                  <a:pt x="366111" y="365953"/>
                </a:lnTo>
                <a:close/>
              </a:path>
              <a:path w="2054860" h="2054225">
                <a:moveTo>
                  <a:pt x="372464" y="372303"/>
                </a:moveTo>
                <a:lnTo>
                  <a:pt x="334355" y="372303"/>
                </a:lnTo>
                <a:lnTo>
                  <a:pt x="340708" y="378653"/>
                </a:lnTo>
                <a:lnTo>
                  <a:pt x="378816" y="378653"/>
                </a:lnTo>
                <a:lnTo>
                  <a:pt x="372464" y="372303"/>
                </a:lnTo>
                <a:close/>
              </a:path>
              <a:path w="2054860" h="2054225">
                <a:moveTo>
                  <a:pt x="378816" y="378653"/>
                </a:moveTo>
                <a:lnTo>
                  <a:pt x="340708" y="378653"/>
                </a:lnTo>
                <a:lnTo>
                  <a:pt x="347061" y="385003"/>
                </a:lnTo>
                <a:lnTo>
                  <a:pt x="385169" y="385003"/>
                </a:lnTo>
                <a:lnTo>
                  <a:pt x="378816" y="378653"/>
                </a:lnTo>
                <a:close/>
              </a:path>
              <a:path w="2054860" h="2054225">
                <a:moveTo>
                  <a:pt x="385169" y="385003"/>
                </a:moveTo>
                <a:lnTo>
                  <a:pt x="347061" y="385003"/>
                </a:lnTo>
                <a:lnTo>
                  <a:pt x="353414" y="391353"/>
                </a:lnTo>
                <a:lnTo>
                  <a:pt x="391522" y="391353"/>
                </a:lnTo>
                <a:lnTo>
                  <a:pt x="385169" y="385003"/>
                </a:lnTo>
                <a:close/>
              </a:path>
              <a:path w="2054860" h="2054225">
                <a:moveTo>
                  <a:pt x="391522" y="391353"/>
                </a:moveTo>
                <a:lnTo>
                  <a:pt x="353414" y="391353"/>
                </a:lnTo>
                <a:lnTo>
                  <a:pt x="359766" y="397703"/>
                </a:lnTo>
                <a:lnTo>
                  <a:pt x="397874" y="397703"/>
                </a:lnTo>
                <a:lnTo>
                  <a:pt x="391522" y="391353"/>
                </a:lnTo>
                <a:close/>
              </a:path>
              <a:path w="2054860" h="2054225">
                <a:moveTo>
                  <a:pt x="397874" y="397703"/>
                </a:moveTo>
                <a:lnTo>
                  <a:pt x="359766" y="397703"/>
                </a:lnTo>
                <a:lnTo>
                  <a:pt x="366119" y="404053"/>
                </a:lnTo>
                <a:lnTo>
                  <a:pt x="404227" y="404053"/>
                </a:lnTo>
                <a:lnTo>
                  <a:pt x="397874" y="397703"/>
                </a:lnTo>
                <a:close/>
              </a:path>
              <a:path w="2054860" h="2054225">
                <a:moveTo>
                  <a:pt x="404227" y="404053"/>
                </a:moveTo>
                <a:lnTo>
                  <a:pt x="366119" y="404053"/>
                </a:lnTo>
                <a:lnTo>
                  <a:pt x="372472" y="410403"/>
                </a:lnTo>
                <a:lnTo>
                  <a:pt x="410580" y="410403"/>
                </a:lnTo>
                <a:lnTo>
                  <a:pt x="404227" y="404053"/>
                </a:lnTo>
                <a:close/>
              </a:path>
              <a:path w="2054860" h="2054225">
                <a:moveTo>
                  <a:pt x="410580" y="410403"/>
                </a:moveTo>
                <a:lnTo>
                  <a:pt x="372472" y="410403"/>
                </a:lnTo>
                <a:lnTo>
                  <a:pt x="378824" y="416753"/>
                </a:lnTo>
                <a:lnTo>
                  <a:pt x="416933" y="416753"/>
                </a:lnTo>
                <a:lnTo>
                  <a:pt x="410580" y="410403"/>
                </a:lnTo>
                <a:close/>
              </a:path>
              <a:path w="2054860" h="2054225">
                <a:moveTo>
                  <a:pt x="416933" y="416753"/>
                </a:moveTo>
                <a:lnTo>
                  <a:pt x="378824" y="416753"/>
                </a:lnTo>
                <a:lnTo>
                  <a:pt x="385177" y="423103"/>
                </a:lnTo>
                <a:lnTo>
                  <a:pt x="423285" y="423103"/>
                </a:lnTo>
                <a:lnTo>
                  <a:pt x="416933" y="416753"/>
                </a:lnTo>
                <a:close/>
              </a:path>
              <a:path w="2054860" h="2054225">
                <a:moveTo>
                  <a:pt x="423285" y="423103"/>
                </a:moveTo>
                <a:lnTo>
                  <a:pt x="385177" y="423103"/>
                </a:lnTo>
                <a:lnTo>
                  <a:pt x="391530" y="429453"/>
                </a:lnTo>
                <a:lnTo>
                  <a:pt x="429638" y="429453"/>
                </a:lnTo>
                <a:lnTo>
                  <a:pt x="423285" y="423103"/>
                </a:lnTo>
                <a:close/>
              </a:path>
              <a:path w="2054860" h="2054225">
                <a:moveTo>
                  <a:pt x="429638" y="429453"/>
                </a:moveTo>
                <a:lnTo>
                  <a:pt x="391530" y="429453"/>
                </a:lnTo>
                <a:lnTo>
                  <a:pt x="469033" y="506923"/>
                </a:lnTo>
                <a:lnTo>
                  <a:pt x="507142" y="506923"/>
                </a:lnTo>
                <a:lnTo>
                  <a:pt x="429638" y="429453"/>
                </a:lnTo>
                <a:close/>
              </a:path>
              <a:path w="2054860" h="2054225">
                <a:moveTo>
                  <a:pt x="507142" y="506923"/>
                </a:moveTo>
                <a:lnTo>
                  <a:pt x="469033" y="506923"/>
                </a:lnTo>
                <a:lnTo>
                  <a:pt x="475386" y="513273"/>
                </a:lnTo>
                <a:lnTo>
                  <a:pt x="513494" y="513273"/>
                </a:lnTo>
                <a:lnTo>
                  <a:pt x="507142" y="506923"/>
                </a:lnTo>
                <a:close/>
              </a:path>
              <a:path w="2054860" h="2054225">
                <a:moveTo>
                  <a:pt x="513494" y="513273"/>
                </a:moveTo>
                <a:lnTo>
                  <a:pt x="475386" y="513273"/>
                </a:lnTo>
                <a:lnTo>
                  <a:pt x="481739" y="519623"/>
                </a:lnTo>
                <a:lnTo>
                  <a:pt x="519847" y="519623"/>
                </a:lnTo>
                <a:lnTo>
                  <a:pt x="513494" y="513273"/>
                </a:lnTo>
                <a:close/>
              </a:path>
              <a:path w="2054860" h="2054225">
                <a:moveTo>
                  <a:pt x="519847" y="519623"/>
                </a:moveTo>
                <a:lnTo>
                  <a:pt x="481739" y="519623"/>
                </a:lnTo>
                <a:lnTo>
                  <a:pt x="485550" y="523433"/>
                </a:lnTo>
                <a:lnTo>
                  <a:pt x="523659" y="523433"/>
                </a:lnTo>
                <a:lnTo>
                  <a:pt x="519847" y="519623"/>
                </a:lnTo>
                <a:close/>
              </a:path>
              <a:path w="2054860" h="2054225">
                <a:moveTo>
                  <a:pt x="523659" y="523433"/>
                </a:moveTo>
                <a:lnTo>
                  <a:pt x="485550" y="523433"/>
                </a:lnTo>
                <a:lnTo>
                  <a:pt x="504609" y="542483"/>
                </a:lnTo>
                <a:lnTo>
                  <a:pt x="542717" y="542483"/>
                </a:lnTo>
                <a:lnTo>
                  <a:pt x="523659" y="523433"/>
                </a:lnTo>
                <a:close/>
              </a:path>
              <a:path w="2054860" h="2054225">
                <a:moveTo>
                  <a:pt x="542717" y="542483"/>
                </a:moveTo>
                <a:lnTo>
                  <a:pt x="504609" y="542483"/>
                </a:lnTo>
                <a:lnTo>
                  <a:pt x="517314" y="555183"/>
                </a:lnTo>
                <a:lnTo>
                  <a:pt x="555422" y="555183"/>
                </a:lnTo>
                <a:lnTo>
                  <a:pt x="542717" y="542483"/>
                </a:lnTo>
                <a:close/>
              </a:path>
              <a:path w="2054860" h="2054225">
                <a:moveTo>
                  <a:pt x="555422" y="555183"/>
                </a:moveTo>
                <a:lnTo>
                  <a:pt x="517314" y="555183"/>
                </a:lnTo>
                <a:lnTo>
                  <a:pt x="542725" y="580583"/>
                </a:lnTo>
                <a:lnTo>
                  <a:pt x="580833" y="580583"/>
                </a:lnTo>
                <a:lnTo>
                  <a:pt x="555422" y="555183"/>
                </a:lnTo>
                <a:close/>
              </a:path>
              <a:path w="2054860" h="2054225">
                <a:moveTo>
                  <a:pt x="580833" y="580583"/>
                </a:moveTo>
                <a:lnTo>
                  <a:pt x="542725" y="580583"/>
                </a:lnTo>
                <a:lnTo>
                  <a:pt x="545266" y="583123"/>
                </a:lnTo>
                <a:lnTo>
                  <a:pt x="583374" y="583123"/>
                </a:lnTo>
                <a:lnTo>
                  <a:pt x="580833" y="580583"/>
                </a:lnTo>
                <a:close/>
              </a:path>
              <a:path w="2054860" h="2054225">
                <a:moveTo>
                  <a:pt x="583374" y="583123"/>
                </a:moveTo>
                <a:lnTo>
                  <a:pt x="545266" y="583123"/>
                </a:lnTo>
                <a:lnTo>
                  <a:pt x="551619" y="589473"/>
                </a:lnTo>
                <a:lnTo>
                  <a:pt x="589727" y="589473"/>
                </a:lnTo>
                <a:lnTo>
                  <a:pt x="583374" y="583123"/>
                </a:lnTo>
                <a:close/>
              </a:path>
              <a:path w="2054860" h="2054225">
                <a:moveTo>
                  <a:pt x="589727" y="589473"/>
                </a:moveTo>
                <a:lnTo>
                  <a:pt x="551619" y="589473"/>
                </a:lnTo>
                <a:lnTo>
                  <a:pt x="557972" y="595823"/>
                </a:lnTo>
                <a:lnTo>
                  <a:pt x="596080" y="595823"/>
                </a:lnTo>
                <a:lnTo>
                  <a:pt x="589727" y="589473"/>
                </a:lnTo>
                <a:close/>
              </a:path>
              <a:path w="2054860" h="2054225">
                <a:moveTo>
                  <a:pt x="596080" y="595823"/>
                </a:moveTo>
                <a:lnTo>
                  <a:pt x="557972" y="595823"/>
                </a:lnTo>
                <a:lnTo>
                  <a:pt x="568136" y="605983"/>
                </a:lnTo>
                <a:lnTo>
                  <a:pt x="606244" y="605983"/>
                </a:lnTo>
                <a:lnTo>
                  <a:pt x="596080" y="595823"/>
                </a:lnTo>
                <a:close/>
              </a:path>
              <a:path w="2054860" h="2054225">
                <a:moveTo>
                  <a:pt x="606244" y="605983"/>
                </a:moveTo>
                <a:lnTo>
                  <a:pt x="568136" y="605983"/>
                </a:lnTo>
                <a:lnTo>
                  <a:pt x="574489" y="612333"/>
                </a:lnTo>
                <a:lnTo>
                  <a:pt x="612597" y="612333"/>
                </a:lnTo>
                <a:lnTo>
                  <a:pt x="606244" y="605983"/>
                </a:lnTo>
                <a:close/>
              </a:path>
              <a:path w="2054860" h="2054225">
                <a:moveTo>
                  <a:pt x="612597" y="612333"/>
                </a:moveTo>
                <a:lnTo>
                  <a:pt x="574489" y="612333"/>
                </a:lnTo>
                <a:lnTo>
                  <a:pt x="583383" y="621223"/>
                </a:lnTo>
                <a:lnTo>
                  <a:pt x="621491" y="621223"/>
                </a:lnTo>
                <a:lnTo>
                  <a:pt x="612597" y="612333"/>
                </a:lnTo>
                <a:close/>
              </a:path>
              <a:path w="2054860" h="2054225">
                <a:moveTo>
                  <a:pt x="621491" y="621223"/>
                </a:moveTo>
                <a:lnTo>
                  <a:pt x="583383" y="621223"/>
                </a:lnTo>
                <a:lnTo>
                  <a:pt x="589735" y="627573"/>
                </a:lnTo>
                <a:lnTo>
                  <a:pt x="627844" y="627573"/>
                </a:lnTo>
                <a:lnTo>
                  <a:pt x="621491" y="621223"/>
                </a:lnTo>
                <a:close/>
              </a:path>
              <a:path w="2054860" h="2054225">
                <a:moveTo>
                  <a:pt x="627844" y="627573"/>
                </a:moveTo>
                <a:lnTo>
                  <a:pt x="589735" y="627573"/>
                </a:lnTo>
                <a:lnTo>
                  <a:pt x="599900" y="637733"/>
                </a:lnTo>
                <a:lnTo>
                  <a:pt x="638008" y="637733"/>
                </a:lnTo>
                <a:lnTo>
                  <a:pt x="627844" y="627573"/>
                </a:lnTo>
                <a:close/>
              </a:path>
              <a:path w="2054860" h="2054225">
                <a:moveTo>
                  <a:pt x="638008" y="637733"/>
                </a:moveTo>
                <a:lnTo>
                  <a:pt x="599900" y="637733"/>
                </a:lnTo>
                <a:lnTo>
                  <a:pt x="606252" y="644083"/>
                </a:lnTo>
                <a:lnTo>
                  <a:pt x="644361" y="644083"/>
                </a:lnTo>
                <a:lnTo>
                  <a:pt x="638008" y="637733"/>
                </a:lnTo>
                <a:close/>
              </a:path>
              <a:path w="2054860" h="2054225">
                <a:moveTo>
                  <a:pt x="644361" y="644083"/>
                </a:moveTo>
                <a:lnTo>
                  <a:pt x="606252" y="644083"/>
                </a:lnTo>
                <a:lnTo>
                  <a:pt x="612605" y="650433"/>
                </a:lnTo>
                <a:lnTo>
                  <a:pt x="650713" y="650433"/>
                </a:lnTo>
                <a:lnTo>
                  <a:pt x="644361" y="644083"/>
                </a:lnTo>
                <a:close/>
              </a:path>
              <a:path w="2054860" h="2054225">
                <a:moveTo>
                  <a:pt x="650713" y="650433"/>
                </a:moveTo>
                <a:lnTo>
                  <a:pt x="612605" y="650433"/>
                </a:lnTo>
                <a:lnTo>
                  <a:pt x="615146" y="652973"/>
                </a:lnTo>
                <a:lnTo>
                  <a:pt x="653254" y="652973"/>
                </a:lnTo>
                <a:lnTo>
                  <a:pt x="650713" y="650433"/>
                </a:lnTo>
                <a:close/>
              </a:path>
              <a:path w="2054860" h="2054225">
                <a:moveTo>
                  <a:pt x="653254" y="652973"/>
                </a:moveTo>
                <a:lnTo>
                  <a:pt x="615146" y="652973"/>
                </a:lnTo>
                <a:lnTo>
                  <a:pt x="621499" y="659323"/>
                </a:lnTo>
                <a:lnTo>
                  <a:pt x="659607" y="659323"/>
                </a:lnTo>
                <a:lnTo>
                  <a:pt x="653254" y="652973"/>
                </a:lnTo>
                <a:close/>
              </a:path>
              <a:path w="2054860" h="2054225">
                <a:moveTo>
                  <a:pt x="659607" y="659323"/>
                </a:moveTo>
                <a:lnTo>
                  <a:pt x="621499" y="659323"/>
                </a:lnTo>
                <a:lnTo>
                  <a:pt x="638016" y="675833"/>
                </a:lnTo>
                <a:lnTo>
                  <a:pt x="676124" y="675833"/>
                </a:lnTo>
                <a:lnTo>
                  <a:pt x="659607" y="659323"/>
                </a:lnTo>
                <a:close/>
              </a:path>
              <a:path w="2054860" h="2054225">
                <a:moveTo>
                  <a:pt x="676124" y="675833"/>
                </a:moveTo>
                <a:lnTo>
                  <a:pt x="638016" y="675833"/>
                </a:lnTo>
                <a:lnTo>
                  <a:pt x="640557" y="678373"/>
                </a:lnTo>
                <a:lnTo>
                  <a:pt x="678665" y="678373"/>
                </a:lnTo>
                <a:lnTo>
                  <a:pt x="676124" y="675833"/>
                </a:lnTo>
                <a:close/>
              </a:path>
              <a:path w="2054860" h="2054225">
                <a:moveTo>
                  <a:pt x="678665" y="678373"/>
                </a:moveTo>
                <a:lnTo>
                  <a:pt x="640557" y="678373"/>
                </a:lnTo>
                <a:lnTo>
                  <a:pt x="646910" y="684723"/>
                </a:lnTo>
                <a:lnTo>
                  <a:pt x="685018" y="684723"/>
                </a:lnTo>
                <a:lnTo>
                  <a:pt x="678665" y="678373"/>
                </a:lnTo>
                <a:close/>
              </a:path>
              <a:path w="2054860" h="2054225">
                <a:moveTo>
                  <a:pt x="685018" y="684723"/>
                </a:moveTo>
                <a:lnTo>
                  <a:pt x="646910" y="684723"/>
                </a:lnTo>
                <a:lnTo>
                  <a:pt x="657074" y="694883"/>
                </a:lnTo>
                <a:lnTo>
                  <a:pt x="695183" y="694883"/>
                </a:lnTo>
                <a:lnTo>
                  <a:pt x="685018" y="684723"/>
                </a:lnTo>
                <a:close/>
              </a:path>
              <a:path w="2054860" h="2054225">
                <a:moveTo>
                  <a:pt x="695183" y="694883"/>
                </a:moveTo>
                <a:lnTo>
                  <a:pt x="657074" y="694883"/>
                </a:lnTo>
                <a:lnTo>
                  <a:pt x="663427" y="701233"/>
                </a:lnTo>
                <a:lnTo>
                  <a:pt x="701535" y="701233"/>
                </a:lnTo>
                <a:lnTo>
                  <a:pt x="695183" y="694883"/>
                </a:lnTo>
                <a:close/>
              </a:path>
              <a:path w="2054860" h="2054225">
                <a:moveTo>
                  <a:pt x="701535" y="701233"/>
                </a:moveTo>
                <a:lnTo>
                  <a:pt x="663427" y="701233"/>
                </a:lnTo>
                <a:lnTo>
                  <a:pt x="665968" y="703773"/>
                </a:lnTo>
                <a:lnTo>
                  <a:pt x="704076" y="703773"/>
                </a:lnTo>
                <a:lnTo>
                  <a:pt x="701535" y="701233"/>
                </a:lnTo>
                <a:close/>
              </a:path>
              <a:path w="2054860" h="2054225">
                <a:moveTo>
                  <a:pt x="704076" y="703773"/>
                </a:moveTo>
                <a:lnTo>
                  <a:pt x="665968" y="703773"/>
                </a:lnTo>
                <a:lnTo>
                  <a:pt x="669780" y="707583"/>
                </a:lnTo>
                <a:lnTo>
                  <a:pt x="707888" y="707583"/>
                </a:lnTo>
                <a:lnTo>
                  <a:pt x="704076" y="703773"/>
                </a:lnTo>
                <a:close/>
              </a:path>
              <a:path w="2054860" h="2054225">
                <a:moveTo>
                  <a:pt x="707888" y="707583"/>
                </a:moveTo>
                <a:lnTo>
                  <a:pt x="669780" y="707583"/>
                </a:lnTo>
                <a:lnTo>
                  <a:pt x="672321" y="710123"/>
                </a:lnTo>
                <a:lnTo>
                  <a:pt x="710429" y="710123"/>
                </a:lnTo>
                <a:lnTo>
                  <a:pt x="707888" y="707583"/>
                </a:lnTo>
                <a:close/>
              </a:path>
              <a:path w="2054860" h="2054225">
                <a:moveTo>
                  <a:pt x="710429" y="710123"/>
                </a:moveTo>
                <a:lnTo>
                  <a:pt x="672321" y="710123"/>
                </a:lnTo>
                <a:lnTo>
                  <a:pt x="678674" y="716473"/>
                </a:lnTo>
                <a:lnTo>
                  <a:pt x="716782" y="716473"/>
                </a:lnTo>
                <a:lnTo>
                  <a:pt x="710429" y="710123"/>
                </a:lnTo>
                <a:close/>
              </a:path>
              <a:path w="2054860" h="2054225">
                <a:moveTo>
                  <a:pt x="716782" y="716473"/>
                </a:moveTo>
                <a:lnTo>
                  <a:pt x="678674" y="716473"/>
                </a:lnTo>
                <a:lnTo>
                  <a:pt x="685026" y="722823"/>
                </a:lnTo>
                <a:lnTo>
                  <a:pt x="723135" y="722823"/>
                </a:lnTo>
                <a:lnTo>
                  <a:pt x="716782" y="716473"/>
                </a:lnTo>
                <a:close/>
              </a:path>
              <a:path w="2054860" h="2054225">
                <a:moveTo>
                  <a:pt x="723135" y="722823"/>
                </a:moveTo>
                <a:lnTo>
                  <a:pt x="685026" y="722823"/>
                </a:lnTo>
                <a:lnTo>
                  <a:pt x="701543" y="739333"/>
                </a:lnTo>
                <a:lnTo>
                  <a:pt x="739652" y="739333"/>
                </a:lnTo>
                <a:lnTo>
                  <a:pt x="723135" y="722823"/>
                </a:lnTo>
                <a:close/>
              </a:path>
              <a:path w="2054860" h="2054225">
                <a:moveTo>
                  <a:pt x="739652" y="739333"/>
                </a:moveTo>
                <a:lnTo>
                  <a:pt x="701543" y="739333"/>
                </a:lnTo>
                <a:lnTo>
                  <a:pt x="739660" y="777433"/>
                </a:lnTo>
                <a:lnTo>
                  <a:pt x="777768" y="777433"/>
                </a:lnTo>
                <a:lnTo>
                  <a:pt x="739652" y="739333"/>
                </a:lnTo>
                <a:close/>
              </a:path>
              <a:path w="2054860" h="2054225">
                <a:moveTo>
                  <a:pt x="777768" y="777433"/>
                </a:moveTo>
                <a:lnTo>
                  <a:pt x="739660" y="777433"/>
                </a:lnTo>
                <a:lnTo>
                  <a:pt x="803187" y="840933"/>
                </a:lnTo>
                <a:lnTo>
                  <a:pt x="841295" y="840933"/>
                </a:lnTo>
                <a:lnTo>
                  <a:pt x="777768" y="777433"/>
                </a:lnTo>
                <a:close/>
              </a:path>
              <a:path w="2054860" h="2054225">
                <a:moveTo>
                  <a:pt x="841295" y="840933"/>
                </a:moveTo>
                <a:lnTo>
                  <a:pt x="803187" y="840933"/>
                </a:lnTo>
                <a:lnTo>
                  <a:pt x="824787" y="862523"/>
                </a:lnTo>
                <a:lnTo>
                  <a:pt x="862895" y="862523"/>
                </a:lnTo>
                <a:lnTo>
                  <a:pt x="841295" y="840933"/>
                </a:lnTo>
                <a:close/>
              </a:path>
              <a:path w="2054860" h="2054225">
                <a:moveTo>
                  <a:pt x="862895" y="862523"/>
                </a:moveTo>
                <a:lnTo>
                  <a:pt x="824787" y="862523"/>
                </a:lnTo>
                <a:lnTo>
                  <a:pt x="847656" y="885383"/>
                </a:lnTo>
                <a:lnTo>
                  <a:pt x="885765" y="885383"/>
                </a:lnTo>
                <a:lnTo>
                  <a:pt x="862895" y="862523"/>
                </a:lnTo>
                <a:close/>
              </a:path>
              <a:path w="2054860" h="2054225">
                <a:moveTo>
                  <a:pt x="885765" y="885383"/>
                </a:moveTo>
                <a:lnTo>
                  <a:pt x="847656" y="885383"/>
                </a:lnTo>
                <a:lnTo>
                  <a:pt x="911184" y="948883"/>
                </a:lnTo>
                <a:lnTo>
                  <a:pt x="949292" y="948883"/>
                </a:lnTo>
                <a:lnTo>
                  <a:pt x="885765" y="885383"/>
                </a:lnTo>
                <a:close/>
              </a:path>
              <a:path w="2054860" h="2054225">
                <a:moveTo>
                  <a:pt x="949292" y="948883"/>
                </a:moveTo>
                <a:lnTo>
                  <a:pt x="911184" y="948883"/>
                </a:lnTo>
                <a:lnTo>
                  <a:pt x="930242" y="967933"/>
                </a:lnTo>
                <a:lnTo>
                  <a:pt x="968350" y="967933"/>
                </a:lnTo>
                <a:lnTo>
                  <a:pt x="949292" y="948883"/>
                </a:lnTo>
                <a:close/>
              </a:path>
              <a:path w="2054860" h="2054225">
                <a:moveTo>
                  <a:pt x="968350" y="967933"/>
                </a:moveTo>
                <a:lnTo>
                  <a:pt x="930242" y="967933"/>
                </a:lnTo>
                <a:lnTo>
                  <a:pt x="962006" y="999683"/>
                </a:lnTo>
                <a:lnTo>
                  <a:pt x="1000114" y="999683"/>
                </a:lnTo>
                <a:lnTo>
                  <a:pt x="968350" y="967933"/>
                </a:lnTo>
                <a:close/>
              </a:path>
              <a:path w="2054860" h="2054225">
                <a:moveTo>
                  <a:pt x="1000114" y="999683"/>
                </a:moveTo>
                <a:lnTo>
                  <a:pt x="962006" y="999683"/>
                </a:lnTo>
                <a:lnTo>
                  <a:pt x="989958" y="1027623"/>
                </a:lnTo>
                <a:lnTo>
                  <a:pt x="1028066" y="1027623"/>
                </a:lnTo>
                <a:lnTo>
                  <a:pt x="1000114" y="999683"/>
                </a:lnTo>
                <a:close/>
              </a:path>
              <a:path w="2054860" h="2054225">
                <a:moveTo>
                  <a:pt x="1028066" y="1027623"/>
                </a:moveTo>
                <a:lnTo>
                  <a:pt x="989958" y="1027623"/>
                </a:lnTo>
                <a:lnTo>
                  <a:pt x="1021721" y="1059373"/>
                </a:lnTo>
                <a:lnTo>
                  <a:pt x="1059830" y="1059373"/>
                </a:lnTo>
                <a:lnTo>
                  <a:pt x="1028066" y="1027623"/>
                </a:lnTo>
                <a:close/>
              </a:path>
              <a:path w="2054860" h="2054225">
                <a:moveTo>
                  <a:pt x="1059830" y="1059373"/>
                </a:moveTo>
                <a:lnTo>
                  <a:pt x="1021721" y="1059373"/>
                </a:lnTo>
                <a:lnTo>
                  <a:pt x="1089060" y="1126683"/>
                </a:lnTo>
                <a:lnTo>
                  <a:pt x="1127169" y="1126683"/>
                </a:lnTo>
                <a:lnTo>
                  <a:pt x="1059830" y="1059373"/>
                </a:lnTo>
                <a:close/>
              </a:path>
              <a:path w="2054860" h="2054225">
                <a:moveTo>
                  <a:pt x="1127169" y="1126683"/>
                </a:moveTo>
                <a:lnTo>
                  <a:pt x="1089060" y="1126683"/>
                </a:lnTo>
                <a:lnTo>
                  <a:pt x="1101766" y="1139383"/>
                </a:lnTo>
                <a:lnTo>
                  <a:pt x="1139874" y="1139383"/>
                </a:lnTo>
                <a:lnTo>
                  <a:pt x="1127169" y="1126683"/>
                </a:lnTo>
                <a:close/>
              </a:path>
              <a:path w="2054860" h="2054225">
                <a:moveTo>
                  <a:pt x="1139874" y="1139383"/>
                </a:moveTo>
                <a:lnTo>
                  <a:pt x="1101766" y="1139383"/>
                </a:lnTo>
                <a:lnTo>
                  <a:pt x="1120824" y="1158433"/>
                </a:lnTo>
                <a:lnTo>
                  <a:pt x="1158932" y="1158433"/>
                </a:lnTo>
                <a:lnTo>
                  <a:pt x="1139874" y="1139383"/>
                </a:lnTo>
                <a:close/>
              </a:path>
              <a:path w="2054860" h="2054225">
                <a:moveTo>
                  <a:pt x="1158932" y="1158433"/>
                </a:moveTo>
                <a:lnTo>
                  <a:pt x="1120824" y="1158433"/>
                </a:lnTo>
                <a:lnTo>
                  <a:pt x="1136071" y="1173673"/>
                </a:lnTo>
                <a:lnTo>
                  <a:pt x="1174179" y="1173673"/>
                </a:lnTo>
                <a:lnTo>
                  <a:pt x="1158932" y="1158433"/>
                </a:lnTo>
                <a:close/>
              </a:path>
              <a:path w="2054860" h="2054225">
                <a:moveTo>
                  <a:pt x="1174179" y="1173673"/>
                </a:moveTo>
                <a:lnTo>
                  <a:pt x="1136071" y="1173673"/>
                </a:lnTo>
                <a:lnTo>
                  <a:pt x="1142423" y="1180023"/>
                </a:lnTo>
                <a:lnTo>
                  <a:pt x="1180532" y="1180023"/>
                </a:lnTo>
                <a:lnTo>
                  <a:pt x="1174179" y="1173673"/>
                </a:lnTo>
                <a:close/>
              </a:path>
              <a:path w="2054860" h="2054225">
                <a:moveTo>
                  <a:pt x="1180532" y="1180023"/>
                </a:moveTo>
                <a:lnTo>
                  <a:pt x="1142423" y="1180023"/>
                </a:lnTo>
                <a:lnTo>
                  <a:pt x="1155129" y="1192723"/>
                </a:lnTo>
                <a:lnTo>
                  <a:pt x="1193237" y="1192723"/>
                </a:lnTo>
                <a:lnTo>
                  <a:pt x="1180532" y="1180023"/>
                </a:lnTo>
                <a:close/>
              </a:path>
              <a:path w="2054860" h="2054225">
                <a:moveTo>
                  <a:pt x="1193237" y="1192723"/>
                </a:moveTo>
                <a:lnTo>
                  <a:pt x="1155129" y="1192723"/>
                </a:lnTo>
                <a:lnTo>
                  <a:pt x="1174187" y="1211773"/>
                </a:lnTo>
                <a:lnTo>
                  <a:pt x="1212295" y="1211773"/>
                </a:lnTo>
                <a:lnTo>
                  <a:pt x="1193237" y="1192723"/>
                </a:lnTo>
                <a:close/>
              </a:path>
              <a:path w="2054860" h="2054225">
                <a:moveTo>
                  <a:pt x="1212295" y="1211773"/>
                </a:moveTo>
                <a:lnTo>
                  <a:pt x="1174187" y="1211773"/>
                </a:lnTo>
                <a:lnTo>
                  <a:pt x="1193245" y="1230823"/>
                </a:lnTo>
                <a:lnTo>
                  <a:pt x="1231353" y="1230823"/>
                </a:lnTo>
                <a:lnTo>
                  <a:pt x="1212295" y="1211773"/>
                </a:lnTo>
                <a:close/>
              </a:path>
              <a:path w="2054860" h="2054225">
                <a:moveTo>
                  <a:pt x="1231353" y="1230823"/>
                </a:moveTo>
                <a:lnTo>
                  <a:pt x="1193245" y="1230823"/>
                </a:lnTo>
                <a:lnTo>
                  <a:pt x="1205951" y="1243523"/>
                </a:lnTo>
                <a:lnTo>
                  <a:pt x="1244059" y="1243523"/>
                </a:lnTo>
                <a:lnTo>
                  <a:pt x="1231353" y="1230823"/>
                </a:lnTo>
                <a:close/>
              </a:path>
              <a:path w="2054860" h="2054225">
                <a:moveTo>
                  <a:pt x="1855192" y="1854393"/>
                </a:moveTo>
                <a:lnTo>
                  <a:pt x="1817084" y="1854393"/>
                </a:lnTo>
                <a:lnTo>
                  <a:pt x="1833601" y="1870903"/>
                </a:lnTo>
                <a:lnTo>
                  <a:pt x="1871709" y="1870903"/>
                </a:lnTo>
                <a:lnTo>
                  <a:pt x="1855192" y="1854393"/>
                </a:lnTo>
                <a:close/>
              </a:path>
              <a:path w="2054860" h="2054225">
                <a:moveTo>
                  <a:pt x="1852651" y="1851853"/>
                </a:moveTo>
                <a:lnTo>
                  <a:pt x="1814543" y="1851853"/>
                </a:lnTo>
                <a:lnTo>
                  <a:pt x="1815813" y="1853123"/>
                </a:lnTo>
                <a:lnTo>
                  <a:pt x="1853922" y="1853123"/>
                </a:lnTo>
                <a:lnTo>
                  <a:pt x="1852651" y="1851853"/>
                </a:lnTo>
                <a:close/>
              </a:path>
              <a:path w="2054860" h="2054225">
                <a:moveTo>
                  <a:pt x="1848839" y="1848043"/>
                </a:moveTo>
                <a:lnTo>
                  <a:pt x="1810731" y="1848043"/>
                </a:lnTo>
                <a:lnTo>
                  <a:pt x="1813272" y="1850583"/>
                </a:lnTo>
                <a:lnTo>
                  <a:pt x="1851380" y="1850583"/>
                </a:lnTo>
                <a:lnTo>
                  <a:pt x="1848839" y="1848043"/>
                </a:lnTo>
                <a:close/>
              </a:path>
              <a:path w="2054860" h="2054225">
                <a:moveTo>
                  <a:pt x="1846298" y="1845503"/>
                </a:moveTo>
                <a:lnTo>
                  <a:pt x="1808190" y="1845503"/>
                </a:lnTo>
                <a:lnTo>
                  <a:pt x="1809461" y="1846773"/>
                </a:lnTo>
                <a:lnTo>
                  <a:pt x="1847569" y="1846773"/>
                </a:lnTo>
                <a:lnTo>
                  <a:pt x="1846298" y="1845503"/>
                </a:lnTo>
                <a:close/>
              </a:path>
              <a:path w="2054860" h="2054225">
                <a:moveTo>
                  <a:pt x="1842487" y="1841693"/>
                </a:moveTo>
                <a:lnTo>
                  <a:pt x="1804378" y="1841693"/>
                </a:lnTo>
                <a:lnTo>
                  <a:pt x="1806919" y="1844233"/>
                </a:lnTo>
                <a:lnTo>
                  <a:pt x="1845028" y="1844233"/>
                </a:lnTo>
                <a:lnTo>
                  <a:pt x="1842487" y="1841693"/>
                </a:lnTo>
                <a:close/>
              </a:path>
              <a:path w="2054860" h="2054225">
                <a:moveTo>
                  <a:pt x="1839946" y="1839153"/>
                </a:moveTo>
                <a:lnTo>
                  <a:pt x="1801837" y="1839153"/>
                </a:lnTo>
                <a:lnTo>
                  <a:pt x="1803108" y="1840423"/>
                </a:lnTo>
                <a:lnTo>
                  <a:pt x="1841216" y="1840423"/>
                </a:lnTo>
                <a:lnTo>
                  <a:pt x="1839946" y="1839153"/>
                </a:lnTo>
                <a:close/>
              </a:path>
              <a:path w="2054860" h="2054225">
                <a:moveTo>
                  <a:pt x="1836134" y="1835343"/>
                </a:moveTo>
                <a:lnTo>
                  <a:pt x="1798026" y="1835343"/>
                </a:lnTo>
                <a:lnTo>
                  <a:pt x="1800567" y="1837883"/>
                </a:lnTo>
                <a:lnTo>
                  <a:pt x="1838675" y="1837883"/>
                </a:lnTo>
                <a:lnTo>
                  <a:pt x="1836134" y="1835343"/>
                </a:lnTo>
                <a:close/>
              </a:path>
              <a:path w="2054860" h="2054225">
                <a:moveTo>
                  <a:pt x="1833593" y="1832803"/>
                </a:moveTo>
                <a:lnTo>
                  <a:pt x="1795485" y="1832803"/>
                </a:lnTo>
                <a:lnTo>
                  <a:pt x="1796755" y="1834073"/>
                </a:lnTo>
                <a:lnTo>
                  <a:pt x="1834863" y="1834073"/>
                </a:lnTo>
                <a:lnTo>
                  <a:pt x="1833593" y="1832803"/>
                </a:lnTo>
                <a:close/>
              </a:path>
              <a:path w="2054860" h="2054225">
                <a:moveTo>
                  <a:pt x="1829781" y="1828993"/>
                </a:moveTo>
                <a:lnTo>
                  <a:pt x="1791673" y="1828993"/>
                </a:lnTo>
                <a:lnTo>
                  <a:pt x="1794214" y="1831533"/>
                </a:lnTo>
                <a:lnTo>
                  <a:pt x="1832322" y="1831533"/>
                </a:lnTo>
                <a:lnTo>
                  <a:pt x="1829781" y="1828993"/>
                </a:lnTo>
                <a:close/>
              </a:path>
              <a:path w="2054860" h="2054225">
                <a:moveTo>
                  <a:pt x="1827240" y="1826453"/>
                </a:moveTo>
                <a:lnTo>
                  <a:pt x="1789132" y="1826453"/>
                </a:lnTo>
                <a:lnTo>
                  <a:pt x="1790402" y="1827723"/>
                </a:lnTo>
                <a:lnTo>
                  <a:pt x="1828511" y="1827723"/>
                </a:lnTo>
                <a:lnTo>
                  <a:pt x="1827240" y="1826453"/>
                </a:lnTo>
                <a:close/>
              </a:path>
              <a:path w="2054860" h="2054225">
                <a:moveTo>
                  <a:pt x="1823428" y="1822643"/>
                </a:moveTo>
                <a:lnTo>
                  <a:pt x="1785320" y="1822643"/>
                </a:lnTo>
                <a:lnTo>
                  <a:pt x="1787861" y="1825183"/>
                </a:lnTo>
                <a:lnTo>
                  <a:pt x="1825969" y="1825183"/>
                </a:lnTo>
                <a:lnTo>
                  <a:pt x="1823428" y="1822643"/>
                </a:lnTo>
                <a:close/>
              </a:path>
              <a:path w="2054860" h="2054225">
                <a:moveTo>
                  <a:pt x="1820887" y="1820103"/>
                </a:moveTo>
                <a:lnTo>
                  <a:pt x="1782779" y="1820103"/>
                </a:lnTo>
                <a:lnTo>
                  <a:pt x="1784050" y="1821373"/>
                </a:lnTo>
                <a:lnTo>
                  <a:pt x="1822158" y="1821373"/>
                </a:lnTo>
                <a:lnTo>
                  <a:pt x="1820887" y="1820103"/>
                </a:lnTo>
                <a:close/>
              </a:path>
              <a:path w="2054860" h="2054225">
                <a:moveTo>
                  <a:pt x="1817076" y="1816293"/>
                </a:moveTo>
                <a:lnTo>
                  <a:pt x="1778967" y="1816293"/>
                </a:lnTo>
                <a:lnTo>
                  <a:pt x="1781509" y="1818833"/>
                </a:lnTo>
                <a:lnTo>
                  <a:pt x="1819617" y="1818833"/>
                </a:lnTo>
                <a:lnTo>
                  <a:pt x="1817076" y="1816293"/>
                </a:lnTo>
                <a:close/>
              </a:path>
              <a:path w="2054860" h="2054225">
                <a:moveTo>
                  <a:pt x="1814535" y="1813753"/>
                </a:moveTo>
                <a:lnTo>
                  <a:pt x="1776426" y="1813753"/>
                </a:lnTo>
                <a:lnTo>
                  <a:pt x="1777697" y="1815023"/>
                </a:lnTo>
                <a:lnTo>
                  <a:pt x="1815805" y="1815023"/>
                </a:lnTo>
                <a:lnTo>
                  <a:pt x="1814535" y="1813753"/>
                </a:lnTo>
                <a:close/>
              </a:path>
              <a:path w="2054860" h="2054225">
                <a:moveTo>
                  <a:pt x="1810723" y="1809943"/>
                </a:moveTo>
                <a:lnTo>
                  <a:pt x="1772615" y="1809943"/>
                </a:lnTo>
                <a:lnTo>
                  <a:pt x="1775156" y="1812483"/>
                </a:lnTo>
                <a:lnTo>
                  <a:pt x="1813264" y="1812483"/>
                </a:lnTo>
                <a:lnTo>
                  <a:pt x="1810723" y="1809943"/>
                </a:lnTo>
                <a:close/>
              </a:path>
              <a:path w="2054860" h="2054225">
                <a:moveTo>
                  <a:pt x="1808182" y="1807403"/>
                </a:moveTo>
                <a:lnTo>
                  <a:pt x="1770074" y="1807403"/>
                </a:lnTo>
                <a:lnTo>
                  <a:pt x="1771344" y="1808673"/>
                </a:lnTo>
                <a:lnTo>
                  <a:pt x="1809452" y="1808673"/>
                </a:lnTo>
                <a:lnTo>
                  <a:pt x="1808182" y="1807403"/>
                </a:lnTo>
                <a:close/>
              </a:path>
              <a:path w="2054860" h="2054225">
                <a:moveTo>
                  <a:pt x="1804370" y="1803593"/>
                </a:moveTo>
                <a:lnTo>
                  <a:pt x="1766262" y="1803593"/>
                </a:lnTo>
                <a:lnTo>
                  <a:pt x="1768803" y="1806133"/>
                </a:lnTo>
                <a:lnTo>
                  <a:pt x="1806911" y="1806133"/>
                </a:lnTo>
                <a:lnTo>
                  <a:pt x="1804370" y="1803593"/>
                </a:lnTo>
                <a:close/>
              </a:path>
              <a:path w="2054860" h="2054225">
                <a:moveTo>
                  <a:pt x="1801829" y="1801053"/>
                </a:moveTo>
                <a:lnTo>
                  <a:pt x="1763721" y="1801053"/>
                </a:lnTo>
                <a:lnTo>
                  <a:pt x="1764991" y="1802323"/>
                </a:lnTo>
                <a:lnTo>
                  <a:pt x="1803100" y="1802323"/>
                </a:lnTo>
                <a:lnTo>
                  <a:pt x="1801829" y="1801053"/>
                </a:lnTo>
                <a:close/>
              </a:path>
              <a:path w="2054860" h="2054225">
                <a:moveTo>
                  <a:pt x="1798017" y="1797243"/>
                </a:moveTo>
                <a:lnTo>
                  <a:pt x="1759909" y="1797243"/>
                </a:lnTo>
                <a:lnTo>
                  <a:pt x="1762450" y="1799783"/>
                </a:lnTo>
                <a:lnTo>
                  <a:pt x="1800559" y="1799783"/>
                </a:lnTo>
                <a:lnTo>
                  <a:pt x="1798017" y="1797243"/>
                </a:lnTo>
                <a:close/>
              </a:path>
              <a:path w="2054860" h="2054225">
                <a:moveTo>
                  <a:pt x="1795476" y="1794703"/>
                </a:moveTo>
                <a:lnTo>
                  <a:pt x="1757368" y="1794703"/>
                </a:lnTo>
                <a:lnTo>
                  <a:pt x="1758639" y="1795973"/>
                </a:lnTo>
                <a:lnTo>
                  <a:pt x="1796747" y="1795973"/>
                </a:lnTo>
                <a:lnTo>
                  <a:pt x="1795476" y="1794703"/>
                </a:lnTo>
                <a:close/>
              </a:path>
              <a:path w="2054860" h="2054225">
                <a:moveTo>
                  <a:pt x="1791665" y="1790893"/>
                </a:moveTo>
                <a:lnTo>
                  <a:pt x="1753557" y="1790893"/>
                </a:lnTo>
                <a:lnTo>
                  <a:pt x="1756098" y="1793433"/>
                </a:lnTo>
                <a:lnTo>
                  <a:pt x="1794206" y="1793433"/>
                </a:lnTo>
                <a:lnTo>
                  <a:pt x="1791665" y="1790893"/>
                </a:lnTo>
                <a:close/>
              </a:path>
              <a:path w="2054860" h="2054225">
                <a:moveTo>
                  <a:pt x="1789124" y="1788353"/>
                </a:moveTo>
                <a:lnTo>
                  <a:pt x="1751015" y="1788353"/>
                </a:lnTo>
                <a:lnTo>
                  <a:pt x="1752286" y="1789623"/>
                </a:lnTo>
                <a:lnTo>
                  <a:pt x="1790394" y="1789623"/>
                </a:lnTo>
                <a:lnTo>
                  <a:pt x="1789124" y="1788353"/>
                </a:lnTo>
                <a:close/>
              </a:path>
              <a:path w="2054860" h="2054225">
                <a:moveTo>
                  <a:pt x="1785312" y="1784543"/>
                </a:moveTo>
                <a:lnTo>
                  <a:pt x="1747204" y="1784543"/>
                </a:lnTo>
                <a:lnTo>
                  <a:pt x="1749745" y="1787083"/>
                </a:lnTo>
                <a:lnTo>
                  <a:pt x="1787853" y="1787083"/>
                </a:lnTo>
                <a:lnTo>
                  <a:pt x="1785312" y="1784543"/>
                </a:lnTo>
                <a:close/>
              </a:path>
              <a:path w="2054860" h="2054225">
                <a:moveTo>
                  <a:pt x="1782771" y="1782003"/>
                </a:moveTo>
                <a:lnTo>
                  <a:pt x="1744663" y="1782003"/>
                </a:lnTo>
                <a:lnTo>
                  <a:pt x="1745933" y="1783273"/>
                </a:lnTo>
                <a:lnTo>
                  <a:pt x="1784041" y="1783273"/>
                </a:lnTo>
                <a:lnTo>
                  <a:pt x="1782771" y="1782003"/>
                </a:lnTo>
                <a:close/>
              </a:path>
              <a:path w="2054860" h="2054225">
                <a:moveTo>
                  <a:pt x="1778959" y="1778193"/>
                </a:moveTo>
                <a:lnTo>
                  <a:pt x="1740851" y="1778193"/>
                </a:lnTo>
                <a:lnTo>
                  <a:pt x="1743392" y="1780733"/>
                </a:lnTo>
                <a:lnTo>
                  <a:pt x="1781500" y="1780733"/>
                </a:lnTo>
                <a:lnTo>
                  <a:pt x="1778959" y="1778193"/>
                </a:lnTo>
                <a:close/>
              </a:path>
              <a:path w="2054860" h="2054225">
                <a:moveTo>
                  <a:pt x="1776418" y="1775653"/>
                </a:moveTo>
                <a:lnTo>
                  <a:pt x="1738310" y="1775653"/>
                </a:lnTo>
                <a:lnTo>
                  <a:pt x="1739580" y="1776923"/>
                </a:lnTo>
                <a:lnTo>
                  <a:pt x="1777689" y="1776923"/>
                </a:lnTo>
                <a:lnTo>
                  <a:pt x="1776418" y="1775653"/>
                </a:lnTo>
                <a:close/>
              </a:path>
              <a:path w="2054860" h="2054225">
                <a:moveTo>
                  <a:pt x="1772607" y="1771843"/>
                </a:moveTo>
                <a:lnTo>
                  <a:pt x="1734498" y="1771843"/>
                </a:lnTo>
                <a:lnTo>
                  <a:pt x="1737039" y="1774383"/>
                </a:lnTo>
                <a:lnTo>
                  <a:pt x="1775148" y="1774383"/>
                </a:lnTo>
                <a:lnTo>
                  <a:pt x="1772607" y="1771843"/>
                </a:lnTo>
                <a:close/>
              </a:path>
              <a:path w="2054860" h="2054225">
                <a:moveTo>
                  <a:pt x="1770065" y="1769303"/>
                </a:moveTo>
                <a:lnTo>
                  <a:pt x="1731957" y="1769303"/>
                </a:lnTo>
                <a:lnTo>
                  <a:pt x="1733228" y="1770573"/>
                </a:lnTo>
                <a:lnTo>
                  <a:pt x="1771336" y="1770573"/>
                </a:lnTo>
                <a:lnTo>
                  <a:pt x="1770065" y="1769303"/>
                </a:lnTo>
                <a:close/>
              </a:path>
              <a:path w="2054860" h="2054225">
                <a:moveTo>
                  <a:pt x="1766254" y="1765493"/>
                </a:moveTo>
                <a:lnTo>
                  <a:pt x="1728146" y="1765493"/>
                </a:lnTo>
                <a:lnTo>
                  <a:pt x="1730687" y="1768033"/>
                </a:lnTo>
                <a:lnTo>
                  <a:pt x="1768795" y="1768033"/>
                </a:lnTo>
                <a:lnTo>
                  <a:pt x="1766254" y="1765493"/>
                </a:lnTo>
                <a:close/>
              </a:path>
              <a:path w="2054860" h="2054225">
                <a:moveTo>
                  <a:pt x="1763713" y="1762953"/>
                </a:moveTo>
                <a:lnTo>
                  <a:pt x="1725604" y="1762953"/>
                </a:lnTo>
                <a:lnTo>
                  <a:pt x="1726875" y="1764223"/>
                </a:lnTo>
                <a:lnTo>
                  <a:pt x="1764983" y="1764223"/>
                </a:lnTo>
                <a:lnTo>
                  <a:pt x="1763713" y="1762953"/>
                </a:lnTo>
                <a:close/>
              </a:path>
              <a:path w="2054860" h="2054225">
                <a:moveTo>
                  <a:pt x="1757360" y="1756603"/>
                </a:moveTo>
                <a:lnTo>
                  <a:pt x="1719252" y="1756603"/>
                </a:lnTo>
                <a:lnTo>
                  <a:pt x="1724334" y="1761683"/>
                </a:lnTo>
                <a:lnTo>
                  <a:pt x="1762442" y="1761683"/>
                </a:lnTo>
                <a:lnTo>
                  <a:pt x="1757360" y="1756603"/>
                </a:lnTo>
                <a:close/>
              </a:path>
              <a:path w="2054860" h="2054225">
                <a:moveTo>
                  <a:pt x="1753548" y="1752793"/>
                </a:moveTo>
                <a:lnTo>
                  <a:pt x="1715440" y="1752793"/>
                </a:lnTo>
                <a:lnTo>
                  <a:pt x="1717981" y="1755333"/>
                </a:lnTo>
                <a:lnTo>
                  <a:pt x="1756089" y="1755333"/>
                </a:lnTo>
                <a:lnTo>
                  <a:pt x="1753548" y="1752793"/>
                </a:lnTo>
                <a:close/>
              </a:path>
              <a:path w="2054860" h="2054225">
                <a:moveTo>
                  <a:pt x="1751007" y="1750253"/>
                </a:moveTo>
                <a:lnTo>
                  <a:pt x="1712899" y="1750253"/>
                </a:lnTo>
                <a:lnTo>
                  <a:pt x="1714170" y="1751523"/>
                </a:lnTo>
                <a:lnTo>
                  <a:pt x="1752278" y="1751523"/>
                </a:lnTo>
                <a:lnTo>
                  <a:pt x="1751007" y="1750253"/>
                </a:lnTo>
                <a:close/>
              </a:path>
              <a:path w="2054860" h="2054225">
                <a:moveTo>
                  <a:pt x="1747196" y="1746443"/>
                </a:moveTo>
                <a:lnTo>
                  <a:pt x="1709087" y="1746443"/>
                </a:lnTo>
                <a:lnTo>
                  <a:pt x="1711628" y="1748983"/>
                </a:lnTo>
                <a:lnTo>
                  <a:pt x="1749737" y="1748983"/>
                </a:lnTo>
                <a:lnTo>
                  <a:pt x="1747196" y="1746443"/>
                </a:lnTo>
                <a:close/>
              </a:path>
              <a:path w="2054860" h="2054225">
                <a:moveTo>
                  <a:pt x="1744654" y="1743903"/>
                </a:moveTo>
                <a:lnTo>
                  <a:pt x="1706546" y="1743903"/>
                </a:lnTo>
                <a:lnTo>
                  <a:pt x="1707817" y="1745173"/>
                </a:lnTo>
                <a:lnTo>
                  <a:pt x="1745925" y="1745173"/>
                </a:lnTo>
                <a:lnTo>
                  <a:pt x="1744654" y="1743903"/>
                </a:lnTo>
                <a:close/>
              </a:path>
              <a:path w="2054860" h="2054225">
                <a:moveTo>
                  <a:pt x="1740843" y="1740093"/>
                </a:moveTo>
                <a:lnTo>
                  <a:pt x="1702735" y="1740093"/>
                </a:lnTo>
                <a:lnTo>
                  <a:pt x="1705276" y="1742633"/>
                </a:lnTo>
                <a:lnTo>
                  <a:pt x="1743384" y="1742633"/>
                </a:lnTo>
                <a:lnTo>
                  <a:pt x="1740843" y="1740093"/>
                </a:lnTo>
                <a:close/>
              </a:path>
              <a:path w="2054860" h="2054225">
                <a:moveTo>
                  <a:pt x="1738302" y="1737553"/>
                </a:moveTo>
                <a:lnTo>
                  <a:pt x="1700194" y="1737553"/>
                </a:lnTo>
                <a:lnTo>
                  <a:pt x="1701464" y="1738823"/>
                </a:lnTo>
                <a:lnTo>
                  <a:pt x="1739572" y="1738823"/>
                </a:lnTo>
                <a:lnTo>
                  <a:pt x="1738302" y="1737553"/>
                </a:lnTo>
                <a:close/>
              </a:path>
              <a:path w="2054860" h="2054225">
                <a:moveTo>
                  <a:pt x="1734490" y="1733743"/>
                </a:moveTo>
                <a:lnTo>
                  <a:pt x="1696382" y="1733743"/>
                </a:lnTo>
                <a:lnTo>
                  <a:pt x="1698923" y="1736283"/>
                </a:lnTo>
                <a:lnTo>
                  <a:pt x="1737031" y="1736283"/>
                </a:lnTo>
                <a:lnTo>
                  <a:pt x="1734490" y="1733743"/>
                </a:lnTo>
                <a:close/>
              </a:path>
              <a:path w="2054860" h="2054225">
                <a:moveTo>
                  <a:pt x="1731949" y="1731203"/>
                </a:moveTo>
                <a:lnTo>
                  <a:pt x="1693841" y="1731203"/>
                </a:lnTo>
                <a:lnTo>
                  <a:pt x="1695111" y="1732473"/>
                </a:lnTo>
                <a:lnTo>
                  <a:pt x="1733220" y="1732473"/>
                </a:lnTo>
                <a:lnTo>
                  <a:pt x="1731949" y="1731203"/>
                </a:lnTo>
                <a:close/>
              </a:path>
              <a:path w="2054860" h="2054225">
                <a:moveTo>
                  <a:pt x="1728137" y="1727393"/>
                </a:moveTo>
                <a:lnTo>
                  <a:pt x="1690029" y="1727393"/>
                </a:lnTo>
                <a:lnTo>
                  <a:pt x="1692570" y="1729933"/>
                </a:lnTo>
                <a:lnTo>
                  <a:pt x="1730678" y="1729933"/>
                </a:lnTo>
                <a:lnTo>
                  <a:pt x="1728137" y="1727393"/>
                </a:lnTo>
                <a:close/>
              </a:path>
              <a:path w="2054860" h="2054225">
                <a:moveTo>
                  <a:pt x="1725596" y="1724853"/>
                </a:moveTo>
                <a:lnTo>
                  <a:pt x="1687488" y="1724853"/>
                </a:lnTo>
                <a:lnTo>
                  <a:pt x="1688759" y="1726123"/>
                </a:lnTo>
                <a:lnTo>
                  <a:pt x="1726867" y="1726123"/>
                </a:lnTo>
                <a:lnTo>
                  <a:pt x="1725596" y="1724853"/>
                </a:lnTo>
                <a:close/>
              </a:path>
              <a:path w="2054860" h="2054225">
                <a:moveTo>
                  <a:pt x="1721785" y="1721043"/>
                </a:moveTo>
                <a:lnTo>
                  <a:pt x="1683676" y="1721043"/>
                </a:lnTo>
                <a:lnTo>
                  <a:pt x="1686218" y="1723583"/>
                </a:lnTo>
                <a:lnTo>
                  <a:pt x="1724326" y="1723583"/>
                </a:lnTo>
                <a:lnTo>
                  <a:pt x="1721785" y="1721043"/>
                </a:lnTo>
                <a:close/>
              </a:path>
              <a:path w="2054860" h="2054225">
                <a:moveTo>
                  <a:pt x="1719244" y="1718503"/>
                </a:moveTo>
                <a:lnTo>
                  <a:pt x="1681135" y="1718503"/>
                </a:lnTo>
                <a:lnTo>
                  <a:pt x="1682406" y="1719773"/>
                </a:lnTo>
                <a:lnTo>
                  <a:pt x="1720514" y="1719773"/>
                </a:lnTo>
                <a:lnTo>
                  <a:pt x="1719244" y="1718503"/>
                </a:lnTo>
                <a:close/>
              </a:path>
              <a:path w="2054860" h="2054225">
                <a:moveTo>
                  <a:pt x="1715432" y="1714693"/>
                </a:moveTo>
                <a:lnTo>
                  <a:pt x="1677324" y="1714693"/>
                </a:lnTo>
                <a:lnTo>
                  <a:pt x="1679865" y="1717233"/>
                </a:lnTo>
                <a:lnTo>
                  <a:pt x="1717973" y="1717233"/>
                </a:lnTo>
                <a:lnTo>
                  <a:pt x="1715432" y="1714693"/>
                </a:lnTo>
                <a:close/>
              </a:path>
              <a:path w="2054860" h="2054225">
                <a:moveTo>
                  <a:pt x="1712891" y="1712153"/>
                </a:moveTo>
                <a:lnTo>
                  <a:pt x="1674783" y="1712153"/>
                </a:lnTo>
                <a:lnTo>
                  <a:pt x="1676053" y="1713423"/>
                </a:lnTo>
                <a:lnTo>
                  <a:pt x="1714161" y="1713423"/>
                </a:lnTo>
                <a:lnTo>
                  <a:pt x="1712891" y="1712153"/>
                </a:lnTo>
                <a:close/>
              </a:path>
              <a:path w="2054860" h="2054225">
                <a:moveTo>
                  <a:pt x="1709079" y="1708343"/>
                </a:moveTo>
                <a:lnTo>
                  <a:pt x="1670971" y="1708343"/>
                </a:lnTo>
                <a:lnTo>
                  <a:pt x="1673512" y="1710883"/>
                </a:lnTo>
                <a:lnTo>
                  <a:pt x="1711620" y="1710883"/>
                </a:lnTo>
                <a:lnTo>
                  <a:pt x="1709079" y="1708343"/>
                </a:lnTo>
                <a:close/>
              </a:path>
              <a:path w="2054860" h="2054225">
                <a:moveTo>
                  <a:pt x="1706538" y="1705803"/>
                </a:moveTo>
                <a:lnTo>
                  <a:pt x="1668430" y="1705803"/>
                </a:lnTo>
                <a:lnTo>
                  <a:pt x="1669700" y="1707073"/>
                </a:lnTo>
                <a:lnTo>
                  <a:pt x="1707809" y="1707073"/>
                </a:lnTo>
                <a:lnTo>
                  <a:pt x="1706538" y="1705803"/>
                </a:lnTo>
                <a:close/>
              </a:path>
              <a:path w="2054860" h="2054225">
                <a:moveTo>
                  <a:pt x="1702726" y="1701993"/>
                </a:moveTo>
                <a:lnTo>
                  <a:pt x="1664618" y="1701993"/>
                </a:lnTo>
                <a:lnTo>
                  <a:pt x="1667159" y="1704533"/>
                </a:lnTo>
                <a:lnTo>
                  <a:pt x="1705268" y="1704533"/>
                </a:lnTo>
                <a:lnTo>
                  <a:pt x="1702726" y="1701993"/>
                </a:lnTo>
                <a:close/>
              </a:path>
              <a:path w="2054860" h="2054225">
                <a:moveTo>
                  <a:pt x="1700185" y="1699453"/>
                </a:moveTo>
                <a:lnTo>
                  <a:pt x="1662077" y="1699453"/>
                </a:lnTo>
                <a:lnTo>
                  <a:pt x="1663348" y="1700723"/>
                </a:lnTo>
                <a:lnTo>
                  <a:pt x="1701456" y="1700723"/>
                </a:lnTo>
                <a:lnTo>
                  <a:pt x="1700185" y="1699453"/>
                </a:lnTo>
                <a:close/>
              </a:path>
              <a:path w="2054860" h="2054225">
                <a:moveTo>
                  <a:pt x="1693833" y="1693103"/>
                </a:moveTo>
                <a:lnTo>
                  <a:pt x="1655724" y="1693103"/>
                </a:lnTo>
                <a:lnTo>
                  <a:pt x="1660807" y="1698183"/>
                </a:lnTo>
                <a:lnTo>
                  <a:pt x="1698915" y="1698183"/>
                </a:lnTo>
                <a:lnTo>
                  <a:pt x="1693833" y="1693103"/>
                </a:lnTo>
                <a:close/>
              </a:path>
              <a:path w="2054860" h="2054225">
                <a:moveTo>
                  <a:pt x="1687480" y="1686753"/>
                </a:moveTo>
                <a:lnTo>
                  <a:pt x="1649372" y="1686753"/>
                </a:lnTo>
                <a:lnTo>
                  <a:pt x="1654454" y="1691833"/>
                </a:lnTo>
                <a:lnTo>
                  <a:pt x="1692562" y="1691833"/>
                </a:lnTo>
                <a:lnTo>
                  <a:pt x="1687480" y="1686753"/>
                </a:lnTo>
                <a:close/>
              </a:path>
              <a:path w="2054860" h="2054225">
                <a:moveTo>
                  <a:pt x="1681127" y="1680403"/>
                </a:moveTo>
                <a:lnTo>
                  <a:pt x="1643019" y="1680403"/>
                </a:lnTo>
                <a:lnTo>
                  <a:pt x="1648101" y="1685483"/>
                </a:lnTo>
                <a:lnTo>
                  <a:pt x="1686209" y="1685483"/>
                </a:lnTo>
                <a:lnTo>
                  <a:pt x="1681127" y="1680403"/>
                </a:lnTo>
                <a:close/>
              </a:path>
              <a:path w="2054860" h="2054225">
                <a:moveTo>
                  <a:pt x="1674774" y="1674053"/>
                </a:moveTo>
                <a:lnTo>
                  <a:pt x="1636666" y="1674053"/>
                </a:lnTo>
                <a:lnTo>
                  <a:pt x="1641748" y="1679133"/>
                </a:lnTo>
                <a:lnTo>
                  <a:pt x="1679857" y="1679133"/>
                </a:lnTo>
                <a:lnTo>
                  <a:pt x="1674774" y="1674053"/>
                </a:lnTo>
                <a:close/>
              </a:path>
              <a:path w="2054860" h="2054225">
                <a:moveTo>
                  <a:pt x="1668422" y="1667703"/>
                </a:moveTo>
                <a:lnTo>
                  <a:pt x="1630313" y="1667703"/>
                </a:lnTo>
                <a:lnTo>
                  <a:pt x="1635396" y="1672783"/>
                </a:lnTo>
                <a:lnTo>
                  <a:pt x="1673504" y="1672783"/>
                </a:lnTo>
                <a:lnTo>
                  <a:pt x="1668422" y="1667703"/>
                </a:lnTo>
                <a:close/>
              </a:path>
              <a:path w="2054860" h="2054225">
                <a:moveTo>
                  <a:pt x="1662069" y="1661353"/>
                </a:moveTo>
                <a:lnTo>
                  <a:pt x="1623961" y="1661353"/>
                </a:lnTo>
                <a:lnTo>
                  <a:pt x="1629043" y="1666433"/>
                </a:lnTo>
                <a:lnTo>
                  <a:pt x="1667151" y="1666433"/>
                </a:lnTo>
                <a:lnTo>
                  <a:pt x="1662069" y="1661353"/>
                </a:lnTo>
                <a:close/>
              </a:path>
              <a:path w="2054860" h="2054225">
                <a:moveTo>
                  <a:pt x="1655716" y="1655003"/>
                </a:moveTo>
                <a:lnTo>
                  <a:pt x="1617608" y="1655003"/>
                </a:lnTo>
                <a:lnTo>
                  <a:pt x="1622690" y="1660083"/>
                </a:lnTo>
                <a:lnTo>
                  <a:pt x="1660798" y="1660083"/>
                </a:lnTo>
                <a:lnTo>
                  <a:pt x="1655716" y="1655003"/>
                </a:lnTo>
                <a:close/>
              </a:path>
              <a:path w="2054860" h="2054225">
                <a:moveTo>
                  <a:pt x="1650634" y="1649923"/>
                </a:moveTo>
                <a:lnTo>
                  <a:pt x="1612526" y="1649923"/>
                </a:lnTo>
                <a:lnTo>
                  <a:pt x="1616337" y="1653733"/>
                </a:lnTo>
                <a:lnTo>
                  <a:pt x="1654446" y="1653733"/>
                </a:lnTo>
                <a:lnTo>
                  <a:pt x="1650634" y="1649923"/>
                </a:lnTo>
                <a:close/>
              </a:path>
              <a:path w="2054860" h="2054225">
                <a:moveTo>
                  <a:pt x="1644281" y="1643573"/>
                </a:moveTo>
                <a:lnTo>
                  <a:pt x="1606173" y="1643573"/>
                </a:lnTo>
                <a:lnTo>
                  <a:pt x="1611255" y="1648653"/>
                </a:lnTo>
                <a:lnTo>
                  <a:pt x="1649363" y="1648653"/>
                </a:lnTo>
                <a:lnTo>
                  <a:pt x="1644281" y="1643573"/>
                </a:lnTo>
                <a:close/>
              </a:path>
              <a:path w="2054860" h="2054225">
                <a:moveTo>
                  <a:pt x="1637929" y="1637223"/>
                </a:moveTo>
                <a:lnTo>
                  <a:pt x="1599820" y="1637223"/>
                </a:lnTo>
                <a:lnTo>
                  <a:pt x="1604902" y="1642303"/>
                </a:lnTo>
                <a:lnTo>
                  <a:pt x="1643011" y="1642303"/>
                </a:lnTo>
                <a:lnTo>
                  <a:pt x="1637929" y="1637223"/>
                </a:lnTo>
                <a:close/>
              </a:path>
              <a:path w="2054860" h="2054225">
                <a:moveTo>
                  <a:pt x="1631576" y="1630873"/>
                </a:moveTo>
                <a:lnTo>
                  <a:pt x="1593468" y="1630873"/>
                </a:lnTo>
                <a:lnTo>
                  <a:pt x="1598550" y="1635953"/>
                </a:lnTo>
                <a:lnTo>
                  <a:pt x="1636658" y="1635953"/>
                </a:lnTo>
                <a:lnTo>
                  <a:pt x="1631576" y="1630873"/>
                </a:lnTo>
                <a:close/>
              </a:path>
              <a:path w="2054860" h="2054225">
                <a:moveTo>
                  <a:pt x="1625223" y="1624523"/>
                </a:moveTo>
                <a:lnTo>
                  <a:pt x="1587115" y="1624523"/>
                </a:lnTo>
                <a:lnTo>
                  <a:pt x="1592197" y="1629603"/>
                </a:lnTo>
                <a:lnTo>
                  <a:pt x="1630305" y="1629603"/>
                </a:lnTo>
                <a:lnTo>
                  <a:pt x="1625223" y="1624523"/>
                </a:lnTo>
                <a:close/>
              </a:path>
              <a:path w="2054860" h="2054225">
                <a:moveTo>
                  <a:pt x="1618870" y="1618173"/>
                </a:moveTo>
                <a:lnTo>
                  <a:pt x="1580762" y="1618173"/>
                </a:lnTo>
                <a:lnTo>
                  <a:pt x="1585844" y="1623253"/>
                </a:lnTo>
                <a:lnTo>
                  <a:pt x="1623952" y="1623253"/>
                </a:lnTo>
                <a:lnTo>
                  <a:pt x="1618870" y="1618173"/>
                </a:lnTo>
                <a:close/>
              </a:path>
              <a:path w="2054860" h="2054225">
                <a:moveTo>
                  <a:pt x="1612518" y="1611823"/>
                </a:moveTo>
                <a:lnTo>
                  <a:pt x="1574409" y="1611823"/>
                </a:lnTo>
                <a:lnTo>
                  <a:pt x="1579492" y="1616903"/>
                </a:lnTo>
                <a:lnTo>
                  <a:pt x="1617600" y="1616903"/>
                </a:lnTo>
                <a:lnTo>
                  <a:pt x="1612518" y="1611823"/>
                </a:lnTo>
                <a:close/>
              </a:path>
              <a:path w="2054860" h="2054225">
                <a:moveTo>
                  <a:pt x="1606165" y="1605473"/>
                </a:moveTo>
                <a:lnTo>
                  <a:pt x="1568057" y="1605473"/>
                </a:lnTo>
                <a:lnTo>
                  <a:pt x="1573139" y="1610553"/>
                </a:lnTo>
                <a:lnTo>
                  <a:pt x="1611247" y="1610553"/>
                </a:lnTo>
                <a:lnTo>
                  <a:pt x="1606165" y="1605473"/>
                </a:lnTo>
                <a:close/>
              </a:path>
              <a:path w="2054860" h="2054225">
                <a:moveTo>
                  <a:pt x="1599812" y="1599123"/>
                </a:moveTo>
                <a:lnTo>
                  <a:pt x="1561704" y="1599123"/>
                </a:lnTo>
                <a:lnTo>
                  <a:pt x="1566786" y="1604203"/>
                </a:lnTo>
                <a:lnTo>
                  <a:pt x="1604894" y="1604203"/>
                </a:lnTo>
                <a:lnTo>
                  <a:pt x="1599812" y="1599123"/>
                </a:lnTo>
                <a:close/>
              </a:path>
              <a:path w="2054860" h="2054225">
                <a:moveTo>
                  <a:pt x="1593459" y="1592773"/>
                </a:moveTo>
                <a:lnTo>
                  <a:pt x="1555351" y="1592773"/>
                </a:lnTo>
                <a:lnTo>
                  <a:pt x="1560433" y="1597853"/>
                </a:lnTo>
                <a:lnTo>
                  <a:pt x="1598542" y="1597853"/>
                </a:lnTo>
                <a:lnTo>
                  <a:pt x="1593459" y="1592773"/>
                </a:lnTo>
                <a:close/>
              </a:path>
              <a:path w="2054860" h="2054225">
                <a:moveTo>
                  <a:pt x="1587107" y="1586423"/>
                </a:moveTo>
                <a:lnTo>
                  <a:pt x="1548998" y="1586423"/>
                </a:lnTo>
                <a:lnTo>
                  <a:pt x="1554081" y="1591503"/>
                </a:lnTo>
                <a:lnTo>
                  <a:pt x="1592189" y="1591503"/>
                </a:lnTo>
                <a:lnTo>
                  <a:pt x="1587107" y="1586423"/>
                </a:lnTo>
                <a:close/>
              </a:path>
              <a:path w="2054860" h="2054225">
                <a:moveTo>
                  <a:pt x="1580754" y="1580073"/>
                </a:moveTo>
                <a:lnTo>
                  <a:pt x="1542646" y="1580073"/>
                </a:lnTo>
                <a:lnTo>
                  <a:pt x="1547728" y="1585153"/>
                </a:lnTo>
                <a:lnTo>
                  <a:pt x="1585836" y="1585153"/>
                </a:lnTo>
                <a:lnTo>
                  <a:pt x="1580754" y="1580073"/>
                </a:lnTo>
                <a:close/>
              </a:path>
              <a:path w="2054860" h="2054225">
                <a:moveTo>
                  <a:pt x="1574401" y="1573723"/>
                </a:moveTo>
                <a:lnTo>
                  <a:pt x="1536293" y="1573723"/>
                </a:lnTo>
                <a:lnTo>
                  <a:pt x="1541375" y="1578803"/>
                </a:lnTo>
                <a:lnTo>
                  <a:pt x="1579483" y="1578803"/>
                </a:lnTo>
                <a:lnTo>
                  <a:pt x="1574401" y="1573723"/>
                </a:lnTo>
                <a:close/>
              </a:path>
              <a:path w="2054860" h="2054225">
                <a:moveTo>
                  <a:pt x="1568048" y="1567373"/>
                </a:moveTo>
                <a:lnTo>
                  <a:pt x="1529940" y="1567373"/>
                </a:lnTo>
                <a:lnTo>
                  <a:pt x="1535022" y="1572453"/>
                </a:lnTo>
                <a:lnTo>
                  <a:pt x="1573131" y="1572453"/>
                </a:lnTo>
                <a:lnTo>
                  <a:pt x="1568048" y="1567373"/>
                </a:lnTo>
                <a:close/>
              </a:path>
              <a:path w="2054860" h="2054225">
                <a:moveTo>
                  <a:pt x="1561696" y="1561023"/>
                </a:moveTo>
                <a:lnTo>
                  <a:pt x="1523587" y="1561023"/>
                </a:lnTo>
                <a:lnTo>
                  <a:pt x="1528670" y="1566103"/>
                </a:lnTo>
                <a:lnTo>
                  <a:pt x="1566778" y="1566103"/>
                </a:lnTo>
                <a:lnTo>
                  <a:pt x="1561696" y="1561023"/>
                </a:lnTo>
                <a:close/>
              </a:path>
              <a:path w="2054860" h="2054225">
                <a:moveTo>
                  <a:pt x="1555343" y="1554673"/>
                </a:moveTo>
                <a:lnTo>
                  <a:pt x="1517235" y="1554673"/>
                </a:lnTo>
                <a:lnTo>
                  <a:pt x="1522317" y="1559753"/>
                </a:lnTo>
                <a:lnTo>
                  <a:pt x="1560425" y="1559753"/>
                </a:lnTo>
                <a:lnTo>
                  <a:pt x="1555343" y="1554673"/>
                </a:lnTo>
                <a:close/>
              </a:path>
              <a:path w="2054860" h="2054225">
                <a:moveTo>
                  <a:pt x="1548990" y="1548323"/>
                </a:moveTo>
                <a:lnTo>
                  <a:pt x="1510882" y="1548323"/>
                </a:lnTo>
                <a:lnTo>
                  <a:pt x="1515964" y="1553403"/>
                </a:lnTo>
                <a:lnTo>
                  <a:pt x="1554072" y="1553403"/>
                </a:lnTo>
                <a:lnTo>
                  <a:pt x="1548990" y="1548323"/>
                </a:lnTo>
                <a:close/>
              </a:path>
              <a:path w="2054860" h="2054225">
                <a:moveTo>
                  <a:pt x="1542637" y="1541973"/>
                </a:moveTo>
                <a:lnTo>
                  <a:pt x="1504529" y="1541973"/>
                </a:lnTo>
                <a:lnTo>
                  <a:pt x="1509611" y="1547053"/>
                </a:lnTo>
                <a:lnTo>
                  <a:pt x="1547720" y="1547053"/>
                </a:lnTo>
                <a:lnTo>
                  <a:pt x="1542637" y="1541973"/>
                </a:lnTo>
                <a:close/>
              </a:path>
              <a:path w="2054860" h="2054225">
                <a:moveTo>
                  <a:pt x="1536285" y="1535623"/>
                </a:moveTo>
                <a:lnTo>
                  <a:pt x="1498177" y="1535623"/>
                </a:lnTo>
                <a:lnTo>
                  <a:pt x="1503259" y="1540703"/>
                </a:lnTo>
                <a:lnTo>
                  <a:pt x="1541367" y="1540703"/>
                </a:lnTo>
                <a:lnTo>
                  <a:pt x="1536285" y="1535623"/>
                </a:lnTo>
                <a:close/>
              </a:path>
              <a:path w="2054860" h="2054225">
                <a:moveTo>
                  <a:pt x="1529932" y="1529273"/>
                </a:moveTo>
                <a:lnTo>
                  <a:pt x="1491824" y="1529273"/>
                </a:lnTo>
                <a:lnTo>
                  <a:pt x="1496906" y="1534353"/>
                </a:lnTo>
                <a:lnTo>
                  <a:pt x="1535014" y="1534353"/>
                </a:lnTo>
                <a:lnTo>
                  <a:pt x="1529932" y="1529273"/>
                </a:lnTo>
                <a:close/>
              </a:path>
              <a:path w="2054860" h="2054225">
                <a:moveTo>
                  <a:pt x="1523579" y="1522923"/>
                </a:moveTo>
                <a:lnTo>
                  <a:pt x="1485471" y="1522923"/>
                </a:lnTo>
                <a:lnTo>
                  <a:pt x="1490553" y="1528003"/>
                </a:lnTo>
                <a:lnTo>
                  <a:pt x="1528661" y="1528003"/>
                </a:lnTo>
                <a:lnTo>
                  <a:pt x="1523579" y="1522923"/>
                </a:lnTo>
                <a:close/>
              </a:path>
              <a:path w="2054860" h="2054225">
                <a:moveTo>
                  <a:pt x="1517227" y="1516573"/>
                </a:moveTo>
                <a:lnTo>
                  <a:pt x="1479118" y="1516573"/>
                </a:lnTo>
                <a:lnTo>
                  <a:pt x="1484201" y="1521653"/>
                </a:lnTo>
                <a:lnTo>
                  <a:pt x="1522309" y="1521653"/>
                </a:lnTo>
                <a:lnTo>
                  <a:pt x="1517227" y="1516573"/>
                </a:lnTo>
                <a:close/>
              </a:path>
              <a:path w="2054860" h="2054225">
                <a:moveTo>
                  <a:pt x="1510874" y="1510223"/>
                </a:moveTo>
                <a:lnTo>
                  <a:pt x="1472766" y="1510223"/>
                </a:lnTo>
                <a:lnTo>
                  <a:pt x="1477848" y="1515303"/>
                </a:lnTo>
                <a:lnTo>
                  <a:pt x="1515956" y="1515303"/>
                </a:lnTo>
                <a:lnTo>
                  <a:pt x="1510874" y="1510223"/>
                </a:lnTo>
                <a:close/>
              </a:path>
              <a:path w="2054860" h="2054225">
                <a:moveTo>
                  <a:pt x="1504521" y="1503873"/>
                </a:moveTo>
                <a:lnTo>
                  <a:pt x="1466413" y="1503873"/>
                </a:lnTo>
                <a:lnTo>
                  <a:pt x="1471495" y="1508953"/>
                </a:lnTo>
                <a:lnTo>
                  <a:pt x="1509603" y="1508953"/>
                </a:lnTo>
                <a:lnTo>
                  <a:pt x="1504521" y="1503873"/>
                </a:lnTo>
                <a:close/>
              </a:path>
              <a:path w="2054860" h="2054225">
                <a:moveTo>
                  <a:pt x="1498168" y="1497523"/>
                </a:moveTo>
                <a:lnTo>
                  <a:pt x="1460060" y="1497523"/>
                </a:lnTo>
                <a:lnTo>
                  <a:pt x="1465142" y="1502603"/>
                </a:lnTo>
                <a:lnTo>
                  <a:pt x="1503251" y="1502603"/>
                </a:lnTo>
                <a:lnTo>
                  <a:pt x="1498168" y="1497523"/>
                </a:lnTo>
                <a:close/>
              </a:path>
              <a:path w="2054860" h="2054225">
                <a:moveTo>
                  <a:pt x="1491816" y="1491173"/>
                </a:moveTo>
                <a:lnTo>
                  <a:pt x="1453707" y="1491173"/>
                </a:lnTo>
                <a:lnTo>
                  <a:pt x="1458790" y="1496253"/>
                </a:lnTo>
                <a:lnTo>
                  <a:pt x="1496898" y="1496253"/>
                </a:lnTo>
                <a:lnTo>
                  <a:pt x="1491816" y="1491173"/>
                </a:lnTo>
                <a:close/>
              </a:path>
              <a:path w="2054860" h="2054225">
                <a:moveTo>
                  <a:pt x="1485463" y="1484823"/>
                </a:moveTo>
                <a:lnTo>
                  <a:pt x="1447355" y="1484823"/>
                </a:lnTo>
                <a:lnTo>
                  <a:pt x="1452437" y="1489903"/>
                </a:lnTo>
                <a:lnTo>
                  <a:pt x="1490545" y="1489903"/>
                </a:lnTo>
                <a:lnTo>
                  <a:pt x="1485463" y="1484823"/>
                </a:lnTo>
                <a:close/>
              </a:path>
              <a:path w="2054860" h="2054225">
                <a:moveTo>
                  <a:pt x="1479110" y="1478473"/>
                </a:moveTo>
                <a:lnTo>
                  <a:pt x="1441002" y="1478473"/>
                </a:lnTo>
                <a:lnTo>
                  <a:pt x="1446084" y="1483553"/>
                </a:lnTo>
                <a:lnTo>
                  <a:pt x="1484192" y="1483553"/>
                </a:lnTo>
                <a:lnTo>
                  <a:pt x="1479110" y="1478473"/>
                </a:lnTo>
                <a:close/>
              </a:path>
              <a:path w="2054860" h="2054225">
                <a:moveTo>
                  <a:pt x="1472757" y="1472123"/>
                </a:moveTo>
                <a:lnTo>
                  <a:pt x="1434649" y="1472123"/>
                </a:lnTo>
                <a:lnTo>
                  <a:pt x="1439731" y="1477203"/>
                </a:lnTo>
                <a:lnTo>
                  <a:pt x="1477840" y="1477203"/>
                </a:lnTo>
                <a:lnTo>
                  <a:pt x="1472757" y="1472123"/>
                </a:lnTo>
                <a:close/>
              </a:path>
              <a:path w="2054860" h="2054225">
                <a:moveTo>
                  <a:pt x="1466405" y="1465773"/>
                </a:moveTo>
                <a:lnTo>
                  <a:pt x="1428296" y="1465773"/>
                </a:lnTo>
                <a:lnTo>
                  <a:pt x="1433379" y="1470853"/>
                </a:lnTo>
                <a:lnTo>
                  <a:pt x="1471487" y="1470853"/>
                </a:lnTo>
                <a:lnTo>
                  <a:pt x="1466405" y="1465773"/>
                </a:lnTo>
                <a:close/>
              </a:path>
              <a:path w="2054860" h="2054225">
                <a:moveTo>
                  <a:pt x="1460052" y="1459423"/>
                </a:moveTo>
                <a:lnTo>
                  <a:pt x="1421944" y="1459423"/>
                </a:lnTo>
                <a:lnTo>
                  <a:pt x="1427026" y="1464503"/>
                </a:lnTo>
                <a:lnTo>
                  <a:pt x="1465134" y="1464503"/>
                </a:lnTo>
                <a:lnTo>
                  <a:pt x="1460052" y="1459423"/>
                </a:lnTo>
                <a:close/>
              </a:path>
              <a:path w="2054860" h="2054225">
                <a:moveTo>
                  <a:pt x="1453699" y="1453073"/>
                </a:moveTo>
                <a:lnTo>
                  <a:pt x="1415591" y="1453073"/>
                </a:lnTo>
                <a:lnTo>
                  <a:pt x="1420673" y="1458153"/>
                </a:lnTo>
                <a:lnTo>
                  <a:pt x="1458781" y="1458153"/>
                </a:lnTo>
                <a:lnTo>
                  <a:pt x="1453699" y="1453073"/>
                </a:lnTo>
                <a:close/>
              </a:path>
              <a:path w="2054860" h="2054225">
                <a:moveTo>
                  <a:pt x="1245329" y="1244793"/>
                </a:moveTo>
                <a:lnTo>
                  <a:pt x="1207221" y="1244793"/>
                </a:lnTo>
                <a:lnTo>
                  <a:pt x="1414320" y="1451803"/>
                </a:lnTo>
                <a:lnTo>
                  <a:pt x="1452429" y="1451803"/>
                </a:lnTo>
                <a:lnTo>
                  <a:pt x="1245329" y="1244793"/>
                </a:lnTo>
                <a:close/>
              </a:path>
              <a:path w="2054860" h="2054225">
                <a:moveTo>
                  <a:pt x="1871709" y="1870903"/>
                </a:moveTo>
                <a:lnTo>
                  <a:pt x="1833601" y="1870903"/>
                </a:lnTo>
                <a:lnTo>
                  <a:pt x="1865365" y="1902653"/>
                </a:lnTo>
                <a:lnTo>
                  <a:pt x="1903473" y="1902653"/>
                </a:lnTo>
                <a:lnTo>
                  <a:pt x="1871709" y="1870903"/>
                </a:lnTo>
                <a:close/>
              </a:path>
              <a:path w="2054860" h="2054225">
                <a:moveTo>
                  <a:pt x="1903473" y="1902653"/>
                </a:moveTo>
                <a:lnTo>
                  <a:pt x="1865365" y="1902653"/>
                </a:lnTo>
                <a:lnTo>
                  <a:pt x="2016560" y="2053783"/>
                </a:lnTo>
                <a:lnTo>
                  <a:pt x="2054668" y="2053783"/>
                </a:lnTo>
                <a:lnTo>
                  <a:pt x="1903473" y="1902653"/>
                </a:lnTo>
                <a:close/>
              </a:path>
            </a:pathLst>
          </a:custGeom>
          <a:solidFill>
            <a:srgbClr val="0049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1" name="bg object 41"/>
          <p:cNvSpPr/>
          <p:nvPr/>
        </p:nvSpPr>
        <p:spPr>
          <a:xfrm>
            <a:off x="0" y="4837228"/>
            <a:ext cx="2689013" cy="2016125"/>
          </a:xfrm>
          <a:custGeom>
            <a:avLst/>
            <a:gdLst/>
            <a:ahLst/>
            <a:cxnLst/>
            <a:rect l="l" t="t" r="r" b="b"/>
            <a:pathLst>
              <a:path w="2016760" h="2016125">
                <a:moveTo>
                  <a:pt x="0" y="0"/>
                </a:moveTo>
                <a:lnTo>
                  <a:pt x="0" y="4011"/>
                </a:lnTo>
                <a:lnTo>
                  <a:pt x="4013" y="4011"/>
                </a:lnTo>
                <a:lnTo>
                  <a:pt x="0" y="0"/>
                </a:lnTo>
                <a:close/>
              </a:path>
              <a:path w="2016760" h="2016125">
                <a:moveTo>
                  <a:pt x="4013" y="4011"/>
                </a:moveTo>
                <a:lnTo>
                  <a:pt x="0" y="4011"/>
                </a:lnTo>
                <a:lnTo>
                  <a:pt x="0" y="10361"/>
                </a:lnTo>
                <a:lnTo>
                  <a:pt x="10366" y="10361"/>
                </a:lnTo>
                <a:lnTo>
                  <a:pt x="4013" y="4011"/>
                </a:lnTo>
                <a:close/>
              </a:path>
              <a:path w="2016760" h="2016125">
                <a:moveTo>
                  <a:pt x="10366" y="10361"/>
                </a:moveTo>
                <a:lnTo>
                  <a:pt x="0" y="10361"/>
                </a:lnTo>
                <a:lnTo>
                  <a:pt x="0" y="16711"/>
                </a:lnTo>
                <a:lnTo>
                  <a:pt x="16719" y="16711"/>
                </a:lnTo>
                <a:lnTo>
                  <a:pt x="10366" y="10361"/>
                </a:lnTo>
                <a:close/>
              </a:path>
              <a:path w="2016760" h="2016125">
                <a:moveTo>
                  <a:pt x="16719" y="16711"/>
                </a:moveTo>
                <a:lnTo>
                  <a:pt x="0" y="16711"/>
                </a:lnTo>
                <a:lnTo>
                  <a:pt x="0" y="23061"/>
                </a:lnTo>
                <a:lnTo>
                  <a:pt x="23071" y="23061"/>
                </a:lnTo>
                <a:lnTo>
                  <a:pt x="16719" y="16711"/>
                </a:lnTo>
                <a:close/>
              </a:path>
              <a:path w="2016760" h="2016125">
                <a:moveTo>
                  <a:pt x="23071" y="23061"/>
                </a:moveTo>
                <a:lnTo>
                  <a:pt x="0" y="23061"/>
                </a:lnTo>
                <a:lnTo>
                  <a:pt x="0" y="29411"/>
                </a:lnTo>
                <a:lnTo>
                  <a:pt x="29424" y="29411"/>
                </a:lnTo>
                <a:lnTo>
                  <a:pt x="23071" y="23061"/>
                </a:lnTo>
                <a:close/>
              </a:path>
              <a:path w="2016760" h="2016125">
                <a:moveTo>
                  <a:pt x="29424" y="29411"/>
                </a:moveTo>
                <a:lnTo>
                  <a:pt x="0" y="29411"/>
                </a:lnTo>
                <a:lnTo>
                  <a:pt x="0" y="35761"/>
                </a:lnTo>
                <a:lnTo>
                  <a:pt x="35777" y="35761"/>
                </a:lnTo>
                <a:lnTo>
                  <a:pt x="29424" y="29411"/>
                </a:lnTo>
                <a:close/>
              </a:path>
              <a:path w="2016760" h="2016125">
                <a:moveTo>
                  <a:pt x="35777" y="35761"/>
                </a:moveTo>
                <a:lnTo>
                  <a:pt x="0" y="35761"/>
                </a:lnTo>
                <a:lnTo>
                  <a:pt x="0" y="38091"/>
                </a:lnTo>
                <a:lnTo>
                  <a:pt x="4021" y="42111"/>
                </a:lnTo>
                <a:lnTo>
                  <a:pt x="42129" y="42111"/>
                </a:lnTo>
                <a:lnTo>
                  <a:pt x="35777" y="35761"/>
                </a:lnTo>
                <a:close/>
              </a:path>
              <a:path w="2016760" h="2016125">
                <a:moveTo>
                  <a:pt x="42129" y="42111"/>
                </a:moveTo>
                <a:lnTo>
                  <a:pt x="4021" y="42111"/>
                </a:lnTo>
                <a:lnTo>
                  <a:pt x="10374" y="48461"/>
                </a:lnTo>
                <a:lnTo>
                  <a:pt x="48482" y="48461"/>
                </a:lnTo>
                <a:lnTo>
                  <a:pt x="42129" y="42111"/>
                </a:lnTo>
                <a:close/>
              </a:path>
              <a:path w="2016760" h="2016125">
                <a:moveTo>
                  <a:pt x="48482" y="48461"/>
                </a:moveTo>
                <a:lnTo>
                  <a:pt x="10374" y="48461"/>
                </a:lnTo>
                <a:lnTo>
                  <a:pt x="16727" y="54811"/>
                </a:lnTo>
                <a:lnTo>
                  <a:pt x="54835" y="54811"/>
                </a:lnTo>
                <a:lnTo>
                  <a:pt x="48482" y="48461"/>
                </a:lnTo>
                <a:close/>
              </a:path>
              <a:path w="2016760" h="2016125">
                <a:moveTo>
                  <a:pt x="54835" y="54811"/>
                </a:moveTo>
                <a:lnTo>
                  <a:pt x="16727" y="54811"/>
                </a:lnTo>
                <a:lnTo>
                  <a:pt x="23079" y="61161"/>
                </a:lnTo>
                <a:lnTo>
                  <a:pt x="61188" y="61161"/>
                </a:lnTo>
                <a:lnTo>
                  <a:pt x="54835" y="54811"/>
                </a:lnTo>
                <a:close/>
              </a:path>
              <a:path w="2016760" h="2016125">
                <a:moveTo>
                  <a:pt x="61188" y="61161"/>
                </a:moveTo>
                <a:lnTo>
                  <a:pt x="23079" y="61161"/>
                </a:lnTo>
                <a:lnTo>
                  <a:pt x="29432" y="67511"/>
                </a:lnTo>
                <a:lnTo>
                  <a:pt x="67540" y="67511"/>
                </a:lnTo>
                <a:lnTo>
                  <a:pt x="61188" y="61161"/>
                </a:lnTo>
                <a:close/>
              </a:path>
              <a:path w="2016760" h="2016125">
                <a:moveTo>
                  <a:pt x="67540" y="67511"/>
                </a:moveTo>
                <a:lnTo>
                  <a:pt x="29432" y="67511"/>
                </a:lnTo>
                <a:lnTo>
                  <a:pt x="35785" y="73861"/>
                </a:lnTo>
                <a:lnTo>
                  <a:pt x="73893" y="73861"/>
                </a:lnTo>
                <a:lnTo>
                  <a:pt x="67540" y="67511"/>
                </a:lnTo>
                <a:close/>
              </a:path>
              <a:path w="2016760" h="2016125">
                <a:moveTo>
                  <a:pt x="73893" y="73861"/>
                </a:moveTo>
                <a:lnTo>
                  <a:pt x="35785" y="73861"/>
                </a:lnTo>
                <a:lnTo>
                  <a:pt x="42138" y="80211"/>
                </a:lnTo>
                <a:lnTo>
                  <a:pt x="80246" y="80211"/>
                </a:lnTo>
                <a:lnTo>
                  <a:pt x="73893" y="73861"/>
                </a:lnTo>
                <a:close/>
              </a:path>
              <a:path w="2016760" h="2016125">
                <a:moveTo>
                  <a:pt x="80246" y="80211"/>
                </a:moveTo>
                <a:lnTo>
                  <a:pt x="42138" y="80211"/>
                </a:lnTo>
                <a:lnTo>
                  <a:pt x="48490" y="86561"/>
                </a:lnTo>
                <a:lnTo>
                  <a:pt x="86599" y="86561"/>
                </a:lnTo>
                <a:lnTo>
                  <a:pt x="80246" y="80211"/>
                </a:lnTo>
                <a:close/>
              </a:path>
              <a:path w="2016760" h="2016125">
                <a:moveTo>
                  <a:pt x="86599" y="86561"/>
                </a:moveTo>
                <a:lnTo>
                  <a:pt x="48490" y="86561"/>
                </a:lnTo>
                <a:lnTo>
                  <a:pt x="54843" y="92911"/>
                </a:lnTo>
                <a:lnTo>
                  <a:pt x="92951" y="92911"/>
                </a:lnTo>
                <a:lnTo>
                  <a:pt x="86599" y="86561"/>
                </a:lnTo>
                <a:close/>
              </a:path>
              <a:path w="2016760" h="2016125">
                <a:moveTo>
                  <a:pt x="92951" y="92911"/>
                </a:moveTo>
                <a:lnTo>
                  <a:pt x="54843" y="92911"/>
                </a:lnTo>
                <a:lnTo>
                  <a:pt x="61196" y="99261"/>
                </a:lnTo>
                <a:lnTo>
                  <a:pt x="99304" y="99261"/>
                </a:lnTo>
                <a:lnTo>
                  <a:pt x="92951" y="92911"/>
                </a:lnTo>
                <a:close/>
              </a:path>
              <a:path w="2016760" h="2016125">
                <a:moveTo>
                  <a:pt x="99304" y="99261"/>
                </a:moveTo>
                <a:lnTo>
                  <a:pt x="61196" y="99261"/>
                </a:lnTo>
                <a:lnTo>
                  <a:pt x="67549" y="105611"/>
                </a:lnTo>
                <a:lnTo>
                  <a:pt x="105657" y="105611"/>
                </a:lnTo>
                <a:lnTo>
                  <a:pt x="99304" y="99261"/>
                </a:lnTo>
                <a:close/>
              </a:path>
              <a:path w="2016760" h="2016125">
                <a:moveTo>
                  <a:pt x="105657" y="105611"/>
                </a:moveTo>
                <a:lnTo>
                  <a:pt x="67549" y="105611"/>
                </a:lnTo>
                <a:lnTo>
                  <a:pt x="73901" y="111961"/>
                </a:lnTo>
                <a:lnTo>
                  <a:pt x="112010" y="111961"/>
                </a:lnTo>
                <a:lnTo>
                  <a:pt x="105657" y="105611"/>
                </a:lnTo>
                <a:close/>
              </a:path>
              <a:path w="2016760" h="2016125">
                <a:moveTo>
                  <a:pt x="112010" y="111961"/>
                </a:moveTo>
                <a:lnTo>
                  <a:pt x="73901" y="111961"/>
                </a:lnTo>
                <a:lnTo>
                  <a:pt x="80254" y="118311"/>
                </a:lnTo>
                <a:lnTo>
                  <a:pt x="118362" y="118311"/>
                </a:lnTo>
                <a:lnTo>
                  <a:pt x="112010" y="111961"/>
                </a:lnTo>
                <a:close/>
              </a:path>
              <a:path w="2016760" h="2016125">
                <a:moveTo>
                  <a:pt x="118362" y="118311"/>
                </a:moveTo>
                <a:lnTo>
                  <a:pt x="80254" y="118311"/>
                </a:lnTo>
                <a:lnTo>
                  <a:pt x="86607" y="124661"/>
                </a:lnTo>
                <a:lnTo>
                  <a:pt x="124715" y="124661"/>
                </a:lnTo>
                <a:lnTo>
                  <a:pt x="118362" y="118311"/>
                </a:lnTo>
                <a:close/>
              </a:path>
              <a:path w="2016760" h="2016125">
                <a:moveTo>
                  <a:pt x="124715" y="124661"/>
                </a:moveTo>
                <a:lnTo>
                  <a:pt x="86607" y="124661"/>
                </a:lnTo>
                <a:lnTo>
                  <a:pt x="92960" y="131011"/>
                </a:lnTo>
                <a:lnTo>
                  <a:pt x="131068" y="131011"/>
                </a:lnTo>
                <a:lnTo>
                  <a:pt x="124715" y="124661"/>
                </a:lnTo>
                <a:close/>
              </a:path>
              <a:path w="2016760" h="2016125">
                <a:moveTo>
                  <a:pt x="131068" y="131011"/>
                </a:moveTo>
                <a:lnTo>
                  <a:pt x="92960" y="131011"/>
                </a:lnTo>
                <a:lnTo>
                  <a:pt x="99312" y="137361"/>
                </a:lnTo>
                <a:lnTo>
                  <a:pt x="137421" y="137361"/>
                </a:lnTo>
                <a:lnTo>
                  <a:pt x="131068" y="131011"/>
                </a:lnTo>
                <a:close/>
              </a:path>
              <a:path w="2016760" h="2016125">
                <a:moveTo>
                  <a:pt x="137421" y="137361"/>
                </a:moveTo>
                <a:lnTo>
                  <a:pt x="99312" y="137361"/>
                </a:lnTo>
                <a:lnTo>
                  <a:pt x="105665" y="143711"/>
                </a:lnTo>
                <a:lnTo>
                  <a:pt x="143773" y="143711"/>
                </a:lnTo>
                <a:lnTo>
                  <a:pt x="137421" y="137361"/>
                </a:lnTo>
                <a:close/>
              </a:path>
              <a:path w="2016760" h="2016125">
                <a:moveTo>
                  <a:pt x="143773" y="143711"/>
                </a:moveTo>
                <a:lnTo>
                  <a:pt x="105665" y="143711"/>
                </a:lnTo>
                <a:lnTo>
                  <a:pt x="112018" y="150061"/>
                </a:lnTo>
                <a:lnTo>
                  <a:pt x="150126" y="150061"/>
                </a:lnTo>
                <a:lnTo>
                  <a:pt x="143773" y="143711"/>
                </a:lnTo>
                <a:close/>
              </a:path>
              <a:path w="2016760" h="2016125">
                <a:moveTo>
                  <a:pt x="150126" y="150061"/>
                </a:moveTo>
                <a:lnTo>
                  <a:pt x="112018" y="150061"/>
                </a:lnTo>
                <a:lnTo>
                  <a:pt x="118371" y="156411"/>
                </a:lnTo>
                <a:lnTo>
                  <a:pt x="156479" y="156411"/>
                </a:lnTo>
                <a:lnTo>
                  <a:pt x="150126" y="150061"/>
                </a:lnTo>
                <a:close/>
              </a:path>
              <a:path w="2016760" h="2016125">
                <a:moveTo>
                  <a:pt x="156479" y="156411"/>
                </a:moveTo>
                <a:lnTo>
                  <a:pt x="118371" y="156411"/>
                </a:lnTo>
                <a:lnTo>
                  <a:pt x="124723" y="162761"/>
                </a:lnTo>
                <a:lnTo>
                  <a:pt x="162831" y="162761"/>
                </a:lnTo>
                <a:lnTo>
                  <a:pt x="156479" y="156411"/>
                </a:lnTo>
                <a:close/>
              </a:path>
              <a:path w="2016760" h="2016125">
                <a:moveTo>
                  <a:pt x="162831" y="162761"/>
                </a:moveTo>
                <a:lnTo>
                  <a:pt x="124723" y="162761"/>
                </a:lnTo>
                <a:lnTo>
                  <a:pt x="131076" y="169111"/>
                </a:lnTo>
                <a:lnTo>
                  <a:pt x="169184" y="169111"/>
                </a:lnTo>
                <a:lnTo>
                  <a:pt x="162831" y="162761"/>
                </a:lnTo>
                <a:close/>
              </a:path>
              <a:path w="2016760" h="2016125">
                <a:moveTo>
                  <a:pt x="169184" y="169111"/>
                </a:moveTo>
                <a:lnTo>
                  <a:pt x="131076" y="169111"/>
                </a:lnTo>
                <a:lnTo>
                  <a:pt x="137429" y="175461"/>
                </a:lnTo>
                <a:lnTo>
                  <a:pt x="175537" y="175461"/>
                </a:lnTo>
                <a:lnTo>
                  <a:pt x="169184" y="169111"/>
                </a:lnTo>
                <a:close/>
              </a:path>
              <a:path w="2016760" h="2016125">
                <a:moveTo>
                  <a:pt x="175537" y="175461"/>
                </a:moveTo>
                <a:lnTo>
                  <a:pt x="137429" y="175461"/>
                </a:lnTo>
                <a:lnTo>
                  <a:pt x="143781" y="181811"/>
                </a:lnTo>
                <a:lnTo>
                  <a:pt x="181890" y="181811"/>
                </a:lnTo>
                <a:lnTo>
                  <a:pt x="175537" y="175461"/>
                </a:lnTo>
                <a:close/>
              </a:path>
              <a:path w="2016760" h="2016125">
                <a:moveTo>
                  <a:pt x="181890" y="181811"/>
                </a:moveTo>
                <a:lnTo>
                  <a:pt x="143781" y="181811"/>
                </a:lnTo>
                <a:lnTo>
                  <a:pt x="150134" y="188161"/>
                </a:lnTo>
                <a:lnTo>
                  <a:pt x="188242" y="188161"/>
                </a:lnTo>
                <a:lnTo>
                  <a:pt x="181890" y="181811"/>
                </a:lnTo>
                <a:close/>
              </a:path>
              <a:path w="2016760" h="2016125">
                <a:moveTo>
                  <a:pt x="188242" y="188161"/>
                </a:moveTo>
                <a:lnTo>
                  <a:pt x="150134" y="188161"/>
                </a:lnTo>
                <a:lnTo>
                  <a:pt x="156487" y="194511"/>
                </a:lnTo>
                <a:lnTo>
                  <a:pt x="194595" y="194511"/>
                </a:lnTo>
                <a:lnTo>
                  <a:pt x="188242" y="188161"/>
                </a:lnTo>
                <a:close/>
              </a:path>
              <a:path w="2016760" h="2016125">
                <a:moveTo>
                  <a:pt x="194595" y="194511"/>
                </a:moveTo>
                <a:lnTo>
                  <a:pt x="156487" y="194511"/>
                </a:lnTo>
                <a:lnTo>
                  <a:pt x="162840" y="200861"/>
                </a:lnTo>
                <a:lnTo>
                  <a:pt x="200948" y="200861"/>
                </a:lnTo>
                <a:lnTo>
                  <a:pt x="194595" y="194511"/>
                </a:lnTo>
                <a:close/>
              </a:path>
              <a:path w="2016760" h="2016125">
                <a:moveTo>
                  <a:pt x="200948" y="200861"/>
                </a:moveTo>
                <a:lnTo>
                  <a:pt x="162840" y="200861"/>
                </a:lnTo>
                <a:lnTo>
                  <a:pt x="169192" y="207211"/>
                </a:lnTo>
                <a:lnTo>
                  <a:pt x="207301" y="207211"/>
                </a:lnTo>
                <a:lnTo>
                  <a:pt x="200948" y="200861"/>
                </a:lnTo>
                <a:close/>
              </a:path>
              <a:path w="2016760" h="2016125">
                <a:moveTo>
                  <a:pt x="207301" y="207211"/>
                </a:moveTo>
                <a:lnTo>
                  <a:pt x="169192" y="207211"/>
                </a:lnTo>
                <a:lnTo>
                  <a:pt x="175545" y="213561"/>
                </a:lnTo>
                <a:lnTo>
                  <a:pt x="213653" y="213561"/>
                </a:lnTo>
                <a:lnTo>
                  <a:pt x="207301" y="207211"/>
                </a:lnTo>
                <a:close/>
              </a:path>
              <a:path w="2016760" h="2016125">
                <a:moveTo>
                  <a:pt x="213653" y="213561"/>
                </a:moveTo>
                <a:lnTo>
                  <a:pt x="175545" y="213561"/>
                </a:lnTo>
                <a:lnTo>
                  <a:pt x="188251" y="226261"/>
                </a:lnTo>
                <a:lnTo>
                  <a:pt x="226359" y="226261"/>
                </a:lnTo>
                <a:lnTo>
                  <a:pt x="213653" y="213561"/>
                </a:lnTo>
                <a:close/>
              </a:path>
              <a:path w="2016760" h="2016125">
                <a:moveTo>
                  <a:pt x="226359" y="226261"/>
                </a:moveTo>
                <a:lnTo>
                  <a:pt x="188251" y="226261"/>
                </a:lnTo>
                <a:lnTo>
                  <a:pt x="194603" y="232611"/>
                </a:lnTo>
                <a:lnTo>
                  <a:pt x="232712" y="232611"/>
                </a:lnTo>
                <a:lnTo>
                  <a:pt x="226359" y="226261"/>
                </a:lnTo>
                <a:close/>
              </a:path>
              <a:path w="2016760" h="2016125">
                <a:moveTo>
                  <a:pt x="232712" y="232611"/>
                </a:moveTo>
                <a:lnTo>
                  <a:pt x="194603" y="232611"/>
                </a:lnTo>
                <a:lnTo>
                  <a:pt x="200956" y="238961"/>
                </a:lnTo>
                <a:lnTo>
                  <a:pt x="239064" y="238961"/>
                </a:lnTo>
                <a:lnTo>
                  <a:pt x="232712" y="232611"/>
                </a:lnTo>
                <a:close/>
              </a:path>
              <a:path w="2016760" h="2016125">
                <a:moveTo>
                  <a:pt x="239064" y="238961"/>
                </a:moveTo>
                <a:lnTo>
                  <a:pt x="200956" y="238961"/>
                </a:lnTo>
                <a:lnTo>
                  <a:pt x="207309" y="245311"/>
                </a:lnTo>
                <a:lnTo>
                  <a:pt x="245417" y="245311"/>
                </a:lnTo>
                <a:lnTo>
                  <a:pt x="239064" y="238961"/>
                </a:lnTo>
                <a:close/>
              </a:path>
              <a:path w="2016760" h="2016125">
                <a:moveTo>
                  <a:pt x="245417" y="245311"/>
                </a:moveTo>
                <a:lnTo>
                  <a:pt x="207309" y="245311"/>
                </a:lnTo>
                <a:lnTo>
                  <a:pt x="213662" y="251661"/>
                </a:lnTo>
                <a:lnTo>
                  <a:pt x="251770" y="251661"/>
                </a:lnTo>
                <a:lnTo>
                  <a:pt x="245417" y="245311"/>
                </a:lnTo>
                <a:close/>
              </a:path>
              <a:path w="2016760" h="2016125">
                <a:moveTo>
                  <a:pt x="251770" y="251661"/>
                </a:moveTo>
                <a:lnTo>
                  <a:pt x="213662" y="251661"/>
                </a:lnTo>
                <a:lnTo>
                  <a:pt x="220014" y="258011"/>
                </a:lnTo>
                <a:lnTo>
                  <a:pt x="258122" y="258011"/>
                </a:lnTo>
                <a:lnTo>
                  <a:pt x="251770" y="251661"/>
                </a:lnTo>
                <a:close/>
              </a:path>
              <a:path w="2016760" h="2016125">
                <a:moveTo>
                  <a:pt x="258122" y="258011"/>
                </a:moveTo>
                <a:lnTo>
                  <a:pt x="220014" y="258011"/>
                </a:lnTo>
                <a:lnTo>
                  <a:pt x="226367" y="264361"/>
                </a:lnTo>
                <a:lnTo>
                  <a:pt x="264475" y="264361"/>
                </a:lnTo>
                <a:lnTo>
                  <a:pt x="258122" y="258011"/>
                </a:lnTo>
                <a:close/>
              </a:path>
              <a:path w="2016760" h="2016125">
                <a:moveTo>
                  <a:pt x="264475" y="264361"/>
                </a:moveTo>
                <a:lnTo>
                  <a:pt x="226367" y="264361"/>
                </a:lnTo>
                <a:lnTo>
                  <a:pt x="239072" y="277061"/>
                </a:lnTo>
                <a:lnTo>
                  <a:pt x="277181" y="277061"/>
                </a:lnTo>
                <a:lnTo>
                  <a:pt x="264475" y="264361"/>
                </a:lnTo>
                <a:close/>
              </a:path>
              <a:path w="2016760" h="2016125">
                <a:moveTo>
                  <a:pt x="277181" y="277061"/>
                </a:moveTo>
                <a:lnTo>
                  <a:pt x="239072" y="277061"/>
                </a:lnTo>
                <a:lnTo>
                  <a:pt x="245425" y="283411"/>
                </a:lnTo>
                <a:lnTo>
                  <a:pt x="283533" y="283411"/>
                </a:lnTo>
                <a:lnTo>
                  <a:pt x="277181" y="277061"/>
                </a:lnTo>
                <a:close/>
              </a:path>
              <a:path w="2016760" h="2016125">
                <a:moveTo>
                  <a:pt x="283533" y="283411"/>
                </a:moveTo>
                <a:lnTo>
                  <a:pt x="245425" y="283411"/>
                </a:lnTo>
                <a:lnTo>
                  <a:pt x="251778" y="289761"/>
                </a:lnTo>
                <a:lnTo>
                  <a:pt x="289886" y="289761"/>
                </a:lnTo>
                <a:lnTo>
                  <a:pt x="283533" y="283411"/>
                </a:lnTo>
                <a:close/>
              </a:path>
              <a:path w="2016760" h="2016125">
                <a:moveTo>
                  <a:pt x="289886" y="289761"/>
                </a:moveTo>
                <a:lnTo>
                  <a:pt x="251778" y="289761"/>
                </a:lnTo>
                <a:lnTo>
                  <a:pt x="258131" y="296111"/>
                </a:lnTo>
                <a:lnTo>
                  <a:pt x="296239" y="296111"/>
                </a:lnTo>
                <a:lnTo>
                  <a:pt x="289886" y="289761"/>
                </a:lnTo>
                <a:close/>
              </a:path>
              <a:path w="2016760" h="2016125">
                <a:moveTo>
                  <a:pt x="296239" y="296111"/>
                </a:moveTo>
                <a:lnTo>
                  <a:pt x="258131" y="296111"/>
                </a:lnTo>
                <a:lnTo>
                  <a:pt x="264483" y="302461"/>
                </a:lnTo>
                <a:lnTo>
                  <a:pt x="302592" y="302461"/>
                </a:lnTo>
                <a:lnTo>
                  <a:pt x="296239" y="296111"/>
                </a:lnTo>
                <a:close/>
              </a:path>
              <a:path w="2016760" h="2016125">
                <a:moveTo>
                  <a:pt x="302592" y="302461"/>
                </a:moveTo>
                <a:lnTo>
                  <a:pt x="264483" y="302461"/>
                </a:lnTo>
                <a:lnTo>
                  <a:pt x="270836" y="308811"/>
                </a:lnTo>
                <a:lnTo>
                  <a:pt x="308944" y="308811"/>
                </a:lnTo>
                <a:lnTo>
                  <a:pt x="302592" y="302461"/>
                </a:lnTo>
                <a:close/>
              </a:path>
              <a:path w="2016760" h="2016125">
                <a:moveTo>
                  <a:pt x="308944" y="308811"/>
                </a:moveTo>
                <a:lnTo>
                  <a:pt x="270836" y="308811"/>
                </a:lnTo>
                <a:lnTo>
                  <a:pt x="283542" y="321511"/>
                </a:lnTo>
                <a:lnTo>
                  <a:pt x="321650" y="321511"/>
                </a:lnTo>
                <a:lnTo>
                  <a:pt x="308944" y="308811"/>
                </a:lnTo>
                <a:close/>
              </a:path>
              <a:path w="2016760" h="2016125">
                <a:moveTo>
                  <a:pt x="321650" y="321511"/>
                </a:moveTo>
                <a:lnTo>
                  <a:pt x="283542" y="321511"/>
                </a:lnTo>
                <a:lnTo>
                  <a:pt x="289894" y="327861"/>
                </a:lnTo>
                <a:lnTo>
                  <a:pt x="328003" y="327861"/>
                </a:lnTo>
                <a:lnTo>
                  <a:pt x="321650" y="321511"/>
                </a:lnTo>
                <a:close/>
              </a:path>
              <a:path w="2016760" h="2016125">
                <a:moveTo>
                  <a:pt x="328003" y="327861"/>
                </a:moveTo>
                <a:lnTo>
                  <a:pt x="289894" y="327861"/>
                </a:lnTo>
                <a:lnTo>
                  <a:pt x="296247" y="334211"/>
                </a:lnTo>
                <a:lnTo>
                  <a:pt x="334355" y="334211"/>
                </a:lnTo>
                <a:lnTo>
                  <a:pt x="328003" y="327861"/>
                </a:lnTo>
                <a:close/>
              </a:path>
              <a:path w="2016760" h="2016125">
                <a:moveTo>
                  <a:pt x="334355" y="334211"/>
                </a:moveTo>
                <a:lnTo>
                  <a:pt x="296247" y="334211"/>
                </a:lnTo>
                <a:lnTo>
                  <a:pt x="302600" y="340561"/>
                </a:lnTo>
                <a:lnTo>
                  <a:pt x="340708" y="340561"/>
                </a:lnTo>
                <a:lnTo>
                  <a:pt x="334355" y="334211"/>
                </a:lnTo>
                <a:close/>
              </a:path>
              <a:path w="2016760" h="2016125">
                <a:moveTo>
                  <a:pt x="340708" y="340561"/>
                </a:moveTo>
                <a:lnTo>
                  <a:pt x="302600" y="340561"/>
                </a:lnTo>
                <a:lnTo>
                  <a:pt x="308953" y="346911"/>
                </a:lnTo>
                <a:lnTo>
                  <a:pt x="347061" y="346911"/>
                </a:lnTo>
                <a:lnTo>
                  <a:pt x="340708" y="340561"/>
                </a:lnTo>
                <a:close/>
              </a:path>
              <a:path w="2016760" h="2016125">
                <a:moveTo>
                  <a:pt x="347061" y="346911"/>
                </a:moveTo>
                <a:lnTo>
                  <a:pt x="308953" y="346911"/>
                </a:lnTo>
                <a:lnTo>
                  <a:pt x="315305" y="353261"/>
                </a:lnTo>
                <a:lnTo>
                  <a:pt x="353414" y="353261"/>
                </a:lnTo>
                <a:lnTo>
                  <a:pt x="347061" y="346911"/>
                </a:lnTo>
                <a:close/>
              </a:path>
              <a:path w="2016760" h="2016125">
                <a:moveTo>
                  <a:pt x="353414" y="353261"/>
                </a:moveTo>
                <a:lnTo>
                  <a:pt x="315305" y="353261"/>
                </a:lnTo>
                <a:lnTo>
                  <a:pt x="321658" y="359611"/>
                </a:lnTo>
                <a:lnTo>
                  <a:pt x="359766" y="359611"/>
                </a:lnTo>
                <a:lnTo>
                  <a:pt x="353414" y="353261"/>
                </a:lnTo>
                <a:close/>
              </a:path>
              <a:path w="2016760" h="2016125">
                <a:moveTo>
                  <a:pt x="359766" y="359611"/>
                </a:moveTo>
                <a:lnTo>
                  <a:pt x="321658" y="359611"/>
                </a:lnTo>
                <a:lnTo>
                  <a:pt x="328011" y="365961"/>
                </a:lnTo>
                <a:lnTo>
                  <a:pt x="366119" y="365961"/>
                </a:lnTo>
                <a:lnTo>
                  <a:pt x="359766" y="359611"/>
                </a:lnTo>
                <a:close/>
              </a:path>
              <a:path w="2016760" h="2016125">
                <a:moveTo>
                  <a:pt x="366119" y="365961"/>
                </a:moveTo>
                <a:lnTo>
                  <a:pt x="328011" y="365961"/>
                </a:lnTo>
                <a:lnTo>
                  <a:pt x="334364" y="372311"/>
                </a:lnTo>
                <a:lnTo>
                  <a:pt x="372472" y="372311"/>
                </a:lnTo>
                <a:lnTo>
                  <a:pt x="366119" y="365961"/>
                </a:lnTo>
                <a:close/>
              </a:path>
              <a:path w="2016760" h="2016125">
                <a:moveTo>
                  <a:pt x="372472" y="372311"/>
                </a:moveTo>
                <a:lnTo>
                  <a:pt x="334364" y="372311"/>
                </a:lnTo>
                <a:lnTo>
                  <a:pt x="340716" y="378661"/>
                </a:lnTo>
                <a:lnTo>
                  <a:pt x="378824" y="378661"/>
                </a:lnTo>
                <a:lnTo>
                  <a:pt x="372472" y="372311"/>
                </a:lnTo>
                <a:close/>
              </a:path>
              <a:path w="2016760" h="2016125">
                <a:moveTo>
                  <a:pt x="378824" y="378661"/>
                </a:moveTo>
                <a:lnTo>
                  <a:pt x="340716" y="378661"/>
                </a:lnTo>
                <a:lnTo>
                  <a:pt x="347069" y="385011"/>
                </a:lnTo>
                <a:lnTo>
                  <a:pt x="385177" y="385011"/>
                </a:lnTo>
                <a:lnTo>
                  <a:pt x="378824" y="378661"/>
                </a:lnTo>
                <a:close/>
              </a:path>
              <a:path w="2016760" h="2016125">
                <a:moveTo>
                  <a:pt x="385177" y="385011"/>
                </a:moveTo>
                <a:lnTo>
                  <a:pt x="347069" y="385011"/>
                </a:lnTo>
                <a:lnTo>
                  <a:pt x="353422" y="391361"/>
                </a:lnTo>
                <a:lnTo>
                  <a:pt x="391530" y="391361"/>
                </a:lnTo>
                <a:lnTo>
                  <a:pt x="385177" y="385011"/>
                </a:lnTo>
                <a:close/>
              </a:path>
              <a:path w="2016760" h="2016125">
                <a:moveTo>
                  <a:pt x="391530" y="391361"/>
                </a:moveTo>
                <a:lnTo>
                  <a:pt x="353422" y="391361"/>
                </a:lnTo>
                <a:lnTo>
                  <a:pt x="422031" y="459941"/>
                </a:lnTo>
                <a:lnTo>
                  <a:pt x="460139" y="459941"/>
                </a:lnTo>
                <a:lnTo>
                  <a:pt x="391530" y="391361"/>
                </a:lnTo>
                <a:close/>
              </a:path>
              <a:path w="2016760" h="2016125">
                <a:moveTo>
                  <a:pt x="460139" y="459941"/>
                </a:moveTo>
                <a:lnTo>
                  <a:pt x="422031" y="459941"/>
                </a:lnTo>
                <a:lnTo>
                  <a:pt x="447442" y="485341"/>
                </a:lnTo>
                <a:lnTo>
                  <a:pt x="485550" y="485341"/>
                </a:lnTo>
                <a:lnTo>
                  <a:pt x="460139" y="459941"/>
                </a:lnTo>
                <a:close/>
              </a:path>
              <a:path w="2016760" h="2016125">
                <a:moveTo>
                  <a:pt x="485550" y="485341"/>
                </a:moveTo>
                <a:lnTo>
                  <a:pt x="447442" y="485341"/>
                </a:lnTo>
                <a:lnTo>
                  <a:pt x="504617" y="542491"/>
                </a:lnTo>
                <a:lnTo>
                  <a:pt x="542725" y="542491"/>
                </a:lnTo>
                <a:lnTo>
                  <a:pt x="485550" y="485341"/>
                </a:lnTo>
                <a:close/>
              </a:path>
              <a:path w="2016760" h="2016125">
                <a:moveTo>
                  <a:pt x="542725" y="542491"/>
                </a:moveTo>
                <a:lnTo>
                  <a:pt x="504617" y="542491"/>
                </a:lnTo>
                <a:lnTo>
                  <a:pt x="507158" y="545031"/>
                </a:lnTo>
                <a:lnTo>
                  <a:pt x="545266" y="545031"/>
                </a:lnTo>
                <a:lnTo>
                  <a:pt x="542725" y="542491"/>
                </a:lnTo>
                <a:close/>
              </a:path>
              <a:path w="2016760" h="2016125">
                <a:moveTo>
                  <a:pt x="545266" y="545031"/>
                </a:moveTo>
                <a:lnTo>
                  <a:pt x="507158" y="545031"/>
                </a:lnTo>
                <a:lnTo>
                  <a:pt x="513511" y="551381"/>
                </a:lnTo>
                <a:lnTo>
                  <a:pt x="551619" y="551381"/>
                </a:lnTo>
                <a:lnTo>
                  <a:pt x="545266" y="545031"/>
                </a:lnTo>
                <a:close/>
              </a:path>
              <a:path w="2016760" h="2016125">
                <a:moveTo>
                  <a:pt x="551619" y="551381"/>
                </a:moveTo>
                <a:lnTo>
                  <a:pt x="513511" y="551381"/>
                </a:lnTo>
                <a:lnTo>
                  <a:pt x="519863" y="557731"/>
                </a:lnTo>
                <a:lnTo>
                  <a:pt x="557972" y="557731"/>
                </a:lnTo>
                <a:lnTo>
                  <a:pt x="551619" y="551381"/>
                </a:lnTo>
                <a:close/>
              </a:path>
              <a:path w="2016760" h="2016125">
                <a:moveTo>
                  <a:pt x="557972" y="557731"/>
                </a:moveTo>
                <a:lnTo>
                  <a:pt x="519863" y="557731"/>
                </a:lnTo>
                <a:lnTo>
                  <a:pt x="526216" y="564081"/>
                </a:lnTo>
                <a:lnTo>
                  <a:pt x="564324" y="564081"/>
                </a:lnTo>
                <a:lnTo>
                  <a:pt x="557972" y="557731"/>
                </a:lnTo>
                <a:close/>
              </a:path>
              <a:path w="2016760" h="2016125">
                <a:moveTo>
                  <a:pt x="564324" y="564081"/>
                </a:moveTo>
                <a:lnTo>
                  <a:pt x="526216" y="564081"/>
                </a:lnTo>
                <a:lnTo>
                  <a:pt x="530028" y="567891"/>
                </a:lnTo>
                <a:lnTo>
                  <a:pt x="568136" y="567891"/>
                </a:lnTo>
                <a:lnTo>
                  <a:pt x="564324" y="564081"/>
                </a:lnTo>
                <a:close/>
              </a:path>
              <a:path w="2016760" h="2016125">
                <a:moveTo>
                  <a:pt x="568136" y="567891"/>
                </a:moveTo>
                <a:lnTo>
                  <a:pt x="530028" y="567891"/>
                </a:lnTo>
                <a:lnTo>
                  <a:pt x="536381" y="574241"/>
                </a:lnTo>
                <a:lnTo>
                  <a:pt x="574489" y="574241"/>
                </a:lnTo>
                <a:lnTo>
                  <a:pt x="568136" y="567891"/>
                </a:lnTo>
                <a:close/>
              </a:path>
              <a:path w="2016760" h="2016125">
                <a:moveTo>
                  <a:pt x="574489" y="574241"/>
                </a:moveTo>
                <a:lnTo>
                  <a:pt x="536381" y="574241"/>
                </a:lnTo>
                <a:lnTo>
                  <a:pt x="542733" y="580591"/>
                </a:lnTo>
                <a:lnTo>
                  <a:pt x="580841" y="580591"/>
                </a:lnTo>
                <a:lnTo>
                  <a:pt x="574489" y="574241"/>
                </a:lnTo>
                <a:close/>
              </a:path>
              <a:path w="2016760" h="2016125">
                <a:moveTo>
                  <a:pt x="580841" y="580591"/>
                </a:moveTo>
                <a:lnTo>
                  <a:pt x="542733" y="580591"/>
                </a:lnTo>
                <a:lnTo>
                  <a:pt x="545274" y="583131"/>
                </a:lnTo>
                <a:lnTo>
                  <a:pt x="583383" y="583131"/>
                </a:lnTo>
                <a:lnTo>
                  <a:pt x="580841" y="580591"/>
                </a:lnTo>
                <a:close/>
              </a:path>
              <a:path w="2016760" h="2016125">
                <a:moveTo>
                  <a:pt x="583383" y="583131"/>
                </a:moveTo>
                <a:lnTo>
                  <a:pt x="545274" y="583131"/>
                </a:lnTo>
                <a:lnTo>
                  <a:pt x="551627" y="589481"/>
                </a:lnTo>
                <a:lnTo>
                  <a:pt x="589735" y="589481"/>
                </a:lnTo>
                <a:lnTo>
                  <a:pt x="583383" y="583131"/>
                </a:lnTo>
                <a:close/>
              </a:path>
              <a:path w="2016760" h="2016125">
                <a:moveTo>
                  <a:pt x="589735" y="589481"/>
                </a:moveTo>
                <a:lnTo>
                  <a:pt x="551627" y="589481"/>
                </a:lnTo>
                <a:lnTo>
                  <a:pt x="561791" y="599641"/>
                </a:lnTo>
                <a:lnTo>
                  <a:pt x="599900" y="599641"/>
                </a:lnTo>
                <a:lnTo>
                  <a:pt x="589735" y="589481"/>
                </a:lnTo>
                <a:close/>
              </a:path>
              <a:path w="2016760" h="2016125">
                <a:moveTo>
                  <a:pt x="599900" y="599641"/>
                </a:moveTo>
                <a:lnTo>
                  <a:pt x="561791" y="599641"/>
                </a:lnTo>
                <a:lnTo>
                  <a:pt x="568144" y="605991"/>
                </a:lnTo>
                <a:lnTo>
                  <a:pt x="606252" y="605991"/>
                </a:lnTo>
                <a:lnTo>
                  <a:pt x="599900" y="599641"/>
                </a:lnTo>
                <a:close/>
              </a:path>
              <a:path w="2016760" h="2016125">
                <a:moveTo>
                  <a:pt x="606252" y="605991"/>
                </a:moveTo>
                <a:lnTo>
                  <a:pt x="568144" y="605991"/>
                </a:lnTo>
                <a:lnTo>
                  <a:pt x="574497" y="612341"/>
                </a:lnTo>
                <a:lnTo>
                  <a:pt x="612605" y="612341"/>
                </a:lnTo>
                <a:lnTo>
                  <a:pt x="606252" y="605991"/>
                </a:lnTo>
                <a:close/>
              </a:path>
              <a:path w="2016760" h="2016125">
                <a:moveTo>
                  <a:pt x="612605" y="612341"/>
                </a:moveTo>
                <a:lnTo>
                  <a:pt x="574497" y="612341"/>
                </a:lnTo>
                <a:lnTo>
                  <a:pt x="577038" y="614881"/>
                </a:lnTo>
                <a:lnTo>
                  <a:pt x="615146" y="614881"/>
                </a:lnTo>
                <a:lnTo>
                  <a:pt x="612605" y="612341"/>
                </a:lnTo>
                <a:close/>
              </a:path>
              <a:path w="2016760" h="2016125">
                <a:moveTo>
                  <a:pt x="615146" y="614881"/>
                </a:moveTo>
                <a:lnTo>
                  <a:pt x="577038" y="614881"/>
                </a:lnTo>
                <a:lnTo>
                  <a:pt x="583391" y="621231"/>
                </a:lnTo>
                <a:lnTo>
                  <a:pt x="621499" y="621231"/>
                </a:lnTo>
                <a:lnTo>
                  <a:pt x="615146" y="614881"/>
                </a:lnTo>
                <a:close/>
              </a:path>
              <a:path w="2016760" h="2016125">
                <a:moveTo>
                  <a:pt x="621499" y="621231"/>
                </a:moveTo>
                <a:lnTo>
                  <a:pt x="583391" y="621231"/>
                </a:lnTo>
                <a:lnTo>
                  <a:pt x="589744" y="627581"/>
                </a:lnTo>
                <a:lnTo>
                  <a:pt x="627852" y="627581"/>
                </a:lnTo>
                <a:lnTo>
                  <a:pt x="621499" y="621231"/>
                </a:lnTo>
                <a:close/>
              </a:path>
              <a:path w="2016760" h="2016125">
                <a:moveTo>
                  <a:pt x="627852" y="627581"/>
                </a:moveTo>
                <a:lnTo>
                  <a:pt x="589744" y="627581"/>
                </a:lnTo>
                <a:lnTo>
                  <a:pt x="596096" y="633931"/>
                </a:lnTo>
                <a:lnTo>
                  <a:pt x="634204" y="633931"/>
                </a:lnTo>
                <a:lnTo>
                  <a:pt x="627852" y="627581"/>
                </a:lnTo>
                <a:close/>
              </a:path>
              <a:path w="2016760" h="2016125">
                <a:moveTo>
                  <a:pt x="634204" y="633931"/>
                </a:moveTo>
                <a:lnTo>
                  <a:pt x="596096" y="633931"/>
                </a:lnTo>
                <a:lnTo>
                  <a:pt x="602449" y="640281"/>
                </a:lnTo>
                <a:lnTo>
                  <a:pt x="640557" y="640281"/>
                </a:lnTo>
                <a:lnTo>
                  <a:pt x="634204" y="633931"/>
                </a:lnTo>
                <a:close/>
              </a:path>
              <a:path w="2016760" h="2016125">
                <a:moveTo>
                  <a:pt x="640557" y="640281"/>
                </a:moveTo>
                <a:lnTo>
                  <a:pt x="602449" y="640281"/>
                </a:lnTo>
                <a:lnTo>
                  <a:pt x="608802" y="646631"/>
                </a:lnTo>
                <a:lnTo>
                  <a:pt x="646910" y="646631"/>
                </a:lnTo>
                <a:lnTo>
                  <a:pt x="640557" y="640281"/>
                </a:lnTo>
                <a:close/>
              </a:path>
              <a:path w="2016760" h="2016125">
                <a:moveTo>
                  <a:pt x="646910" y="646631"/>
                </a:moveTo>
                <a:lnTo>
                  <a:pt x="608802" y="646631"/>
                </a:lnTo>
                <a:lnTo>
                  <a:pt x="618966" y="656791"/>
                </a:lnTo>
                <a:lnTo>
                  <a:pt x="657074" y="656791"/>
                </a:lnTo>
                <a:lnTo>
                  <a:pt x="646910" y="646631"/>
                </a:lnTo>
                <a:close/>
              </a:path>
              <a:path w="2016760" h="2016125">
                <a:moveTo>
                  <a:pt x="657074" y="656791"/>
                </a:moveTo>
                <a:lnTo>
                  <a:pt x="618966" y="656791"/>
                </a:lnTo>
                <a:lnTo>
                  <a:pt x="625319" y="663141"/>
                </a:lnTo>
                <a:lnTo>
                  <a:pt x="663427" y="663141"/>
                </a:lnTo>
                <a:lnTo>
                  <a:pt x="657074" y="656791"/>
                </a:lnTo>
                <a:close/>
              </a:path>
              <a:path w="2016760" h="2016125">
                <a:moveTo>
                  <a:pt x="663427" y="663141"/>
                </a:moveTo>
                <a:lnTo>
                  <a:pt x="625319" y="663141"/>
                </a:lnTo>
                <a:lnTo>
                  <a:pt x="627860" y="665681"/>
                </a:lnTo>
                <a:lnTo>
                  <a:pt x="665968" y="665681"/>
                </a:lnTo>
                <a:lnTo>
                  <a:pt x="663427" y="663141"/>
                </a:lnTo>
                <a:close/>
              </a:path>
              <a:path w="2016760" h="2016125">
                <a:moveTo>
                  <a:pt x="665968" y="665681"/>
                </a:moveTo>
                <a:lnTo>
                  <a:pt x="627860" y="665681"/>
                </a:lnTo>
                <a:lnTo>
                  <a:pt x="631672" y="669491"/>
                </a:lnTo>
                <a:lnTo>
                  <a:pt x="669780" y="669491"/>
                </a:lnTo>
                <a:lnTo>
                  <a:pt x="665968" y="665681"/>
                </a:lnTo>
                <a:close/>
              </a:path>
              <a:path w="2016760" h="2016125">
                <a:moveTo>
                  <a:pt x="669780" y="669491"/>
                </a:moveTo>
                <a:lnTo>
                  <a:pt x="631672" y="669491"/>
                </a:lnTo>
                <a:lnTo>
                  <a:pt x="634213" y="672031"/>
                </a:lnTo>
                <a:lnTo>
                  <a:pt x="672321" y="672031"/>
                </a:lnTo>
                <a:lnTo>
                  <a:pt x="669780" y="669491"/>
                </a:lnTo>
                <a:close/>
              </a:path>
              <a:path w="2016760" h="2016125">
                <a:moveTo>
                  <a:pt x="672321" y="672031"/>
                </a:moveTo>
                <a:lnTo>
                  <a:pt x="634213" y="672031"/>
                </a:lnTo>
                <a:lnTo>
                  <a:pt x="640565" y="678381"/>
                </a:lnTo>
                <a:lnTo>
                  <a:pt x="678674" y="678381"/>
                </a:lnTo>
                <a:lnTo>
                  <a:pt x="672321" y="672031"/>
                </a:lnTo>
                <a:close/>
              </a:path>
              <a:path w="2016760" h="2016125">
                <a:moveTo>
                  <a:pt x="678674" y="678381"/>
                </a:moveTo>
                <a:lnTo>
                  <a:pt x="640565" y="678381"/>
                </a:lnTo>
                <a:lnTo>
                  <a:pt x="653271" y="691081"/>
                </a:lnTo>
                <a:lnTo>
                  <a:pt x="691379" y="691081"/>
                </a:lnTo>
                <a:lnTo>
                  <a:pt x="678674" y="678381"/>
                </a:lnTo>
                <a:close/>
              </a:path>
              <a:path w="2016760" h="2016125">
                <a:moveTo>
                  <a:pt x="691379" y="691081"/>
                </a:moveTo>
                <a:lnTo>
                  <a:pt x="653271" y="691081"/>
                </a:lnTo>
                <a:lnTo>
                  <a:pt x="733315" y="771091"/>
                </a:lnTo>
                <a:lnTo>
                  <a:pt x="771424" y="771091"/>
                </a:lnTo>
                <a:lnTo>
                  <a:pt x="691379" y="691081"/>
                </a:lnTo>
                <a:close/>
              </a:path>
              <a:path w="2016760" h="2016125">
                <a:moveTo>
                  <a:pt x="771424" y="771091"/>
                </a:moveTo>
                <a:lnTo>
                  <a:pt x="733315" y="771091"/>
                </a:lnTo>
                <a:lnTo>
                  <a:pt x="765079" y="802841"/>
                </a:lnTo>
                <a:lnTo>
                  <a:pt x="803187" y="802841"/>
                </a:lnTo>
                <a:lnTo>
                  <a:pt x="771424" y="771091"/>
                </a:lnTo>
                <a:close/>
              </a:path>
              <a:path w="2016760" h="2016125">
                <a:moveTo>
                  <a:pt x="803187" y="802841"/>
                </a:moveTo>
                <a:lnTo>
                  <a:pt x="765079" y="802841"/>
                </a:lnTo>
                <a:lnTo>
                  <a:pt x="831147" y="868881"/>
                </a:lnTo>
                <a:lnTo>
                  <a:pt x="869256" y="868881"/>
                </a:lnTo>
                <a:lnTo>
                  <a:pt x="803187" y="802841"/>
                </a:lnTo>
                <a:close/>
              </a:path>
              <a:path w="2016760" h="2016125">
                <a:moveTo>
                  <a:pt x="869256" y="868881"/>
                </a:moveTo>
                <a:lnTo>
                  <a:pt x="831147" y="868881"/>
                </a:lnTo>
                <a:lnTo>
                  <a:pt x="847665" y="885391"/>
                </a:lnTo>
                <a:lnTo>
                  <a:pt x="885773" y="885391"/>
                </a:lnTo>
                <a:lnTo>
                  <a:pt x="869256" y="868881"/>
                </a:lnTo>
                <a:close/>
              </a:path>
              <a:path w="2016760" h="2016125">
                <a:moveTo>
                  <a:pt x="885773" y="885391"/>
                </a:moveTo>
                <a:lnTo>
                  <a:pt x="847665" y="885391"/>
                </a:lnTo>
                <a:lnTo>
                  <a:pt x="901028" y="938731"/>
                </a:lnTo>
                <a:lnTo>
                  <a:pt x="939136" y="938731"/>
                </a:lnTo>
                <a:lnTo>
                  <a:pt x="885773" y="885391"/>
                </a:lnTo>
                <a:close/>
              </a:path>
              <a:path w="2016760" h="2016125">
                <a:moveTo>
                  <a:pt x="939136" y="938731"/>
                </a:moveTo>
                <a:lnTo>
                  <a:pt x="901028" y="938731"/>
                </a:lnTo>
                <a:lnTo>
                  <a:pt x="951849" y="989531"/>
                </a:lnTo>
                <a:lnTo>
                  <a:pt x="989958" y="989531"/>
                </a:lnTo>
                <a:lnTo>
                  <a:pt x="939136" y="938731"/>
                </a:lnTo>
                <a:close/>
              </a:path>
              <a:path w="2016760" h="2016125">
                <a:moveTo>
                  <a:pt x="989958" y="989531"/>
                </a:moveTo>
                <a:lnTo>
                  <a:pt x="951849" y="989531"/>
                </a:lnTo>
                <a:lnTo>
                  <a:pt x="970908" y="1008581"/>
                </a:lnTo>
                <a:lnTo>
                  <a:pt x="1009016" y="1008581"/>
                </a:lnTo>
                <a:lnTo>
                  <a:pt x="989958" y="989531"/>
                </a:lnTo>
                <a:close/>
              </a:path>
              <a:path w="2016760" h="2016125">
                <a:moveTo>
                  <a:pt x="1009016" y="1008581"/>
                </a:moveTo>
                <a:lnTo>
                  <a:pt x="970908" y="1008581"/>
                </a:lnTo>
                <a:lnTo>
                  <a:pt x="983613" y="1021281"/>
                </a:lnTo>
                <a:lnTo>
                  <a:pt x="1021721" y="1021281"/>
                </a:lnTo>
                <a:lnTo>
                  <a:pt x="1009016" y="1008581"/>
                </a:lnTo>
                <a:close/>
              </a:path>
              <a:path w="2016760" h="2016125">
                <a:moveTo>
                  <a:pt x="1021721" y="1021281"/>
                </a:moveTo>
                <a:lnTo>
                  <a:pt x="983613" y="1021281"/>
                </a:lnTo>
                <a:lnTo>
                  <a:pt x="1097962" y="1135581"/>
                </a:lnTo>
                <a:lnTo>
                  <a:pt x="1136071" y="1135581"/>
                </a:lnTo>
                <a:lnTo>
                  <a:pt x="1021721" y="1021281"/>
                </a:lnTo>
                <a:close/>
              </a:path>
              <a:path w="2016760" h="2016125">
                <a:moveTo>
                  <a:pt x="1136071" y="1135581"/>
                </a:moveTo>
                <a:lnTo>
                  <a:pt x="1097962" y="1135581"/>
                </a:lnTo>
                <a:lnTo>
                  <a:pt x="1123373" y="1160981"/>
                </a:lnTo>
                <a:lnTo>
                  <a:pt x="1161482" y="1160981"/>
                </a:lnTo>
                <a:lnTo>
                  <a:pt x="1136071" y="1135581"/>
                </a:lnTo>
                <a:close/>
              </a:path>
              <a:path w="2016760" h="2016125">
                <a:moveTo>
                  <a:pt x="1161482" y="1160981"/>
                </a:moveTo>
                <a:lnTo>
                  <a:pt x="1123373" y="1160981"/>
                </a:lnTo>
                <a:lnTo>
                  <a:pt x="1136079" y="1173681"/>
                </a:lnTo>
                <a:lnTo>
                  <a:pt x="1174187" y="1173681"/>
                </a:lnTo>
                <a:lnTo>
                  <a:pt x="1161482" y="1160981"/>
                </a:lnTo>
                <a:close/>
              </a:path>
              <a:path w="2016760" h="2016125">
                <a:moveTo>
                  <a:pt x="1174187" y="1173681"/>
                </a:moveTo>
                <a:lnTo>
                  <a:pt x="1136079" y="1173681"/>
                </a:lnTo>
                <a:lnTo>
                  <a:pt x="1139890" y="1177491"/>
                </a:lnTo>
                <a:lnTo>
                  <a:pt x="1177999" y="1177491"/>
                </a:lnTo>
                <a:lnTo>
                  <a:pt x="1174187" y="1173681"/>
                </a:lnTo>
                <a:close/>
              </a:path>
              <a:path w="2016760" h="2016125">
                <a:moveTo>
                  <a:pt x="1177999" y="1177491"/>
                </a:moveTo>
                <a:lnTo>
                  <a:pt x="1139890" y="1177491"/>
                </a:lnTo>
                <a:lnTo>
                  <a:pt x="1148784" y="1186381"/>
                </a:lnTo>
                <a:lnTo>
                  <a:pt x="1186892" y="1186381"/>
                </a:lnTo>
                <a:lnTo>
                  <a:pt x="1177999" y="1177491"/>
                </a:lnTo>
                <a:close/>
              </a:path>
              <a:path w="2016760" h="2016125">
                <a:moveTo>
                  <a:pt x="1186892" y="1186381"/>
                </a:moveTo>
                <a:lnTo>
                  <a:pt x="1148784" y="1186381"/>
                </a:lnTo>
                <a:lnTo>
                  <a:pt x="1155137" y="1192731"/>
                </a:lnTo>
                <a:lnTo>
                  <a:pt x="1193245" y="1192731"/>
                </a:lnTo>
                <a:lnTo>
                  <a:pt x="1186892" y="1186381"/>
                </a:lnTo>
                <a:close/>
              </a:path>
              <a:path w="2016760" h="2016125">
                <a:moveTo>
                  <a:pt x="1193245" y="1192731"/>
                </a:moveTo>
                <a:lnTo>
                  <a:pt x="1155137" y="1192731"/>
                </a:lnTo>
                <a:lnTo>
                  <a:pt x="1167842" y="1205431"/>
                </a:lnTo>
                <a:lnTo>
                  <a:pt x="1205951" y="1205431"/>
                </a:lnTo>
                <a:lnTo>
                  <a:pt x="1193245" y="1192731"/>
                </a:lnTo>
                <a:close/>
              </a:path>
              <a:path w="2016760" h="2016125">
                <a:moveTo>
                  <a:pt x="1817084" y="1816301"/>
                </a:moveTo>
                <a:lnTo>
                  <a:pt x="1778976" y="1816301"/>
                </a:lnTo>
                <a:lnTo>
                  <a:pt x="1795493" y="1832811"/>
                </a:lnTo>
                <a:lnTo>
                  <a:pt x="1833601" y="1832811"/>
                </a:lnTo>
                <a:lnTo>
                  <a:pt x="1817084" y="1816301"/>
                </a:lnTo>
                <a:close/>
              </a:path>
              <a:path w="2016760" h="2016125">
                <a:moveTo>
                  <a:pt x="1814543" y="1813761"/>
                </a:moveTo>
                <a:lnTo>
                  <a:pt x="1776435" y="1813761"/>
                </a:lnTo>
                <a:lnTo>
                  <a:pt x="1777705" y="1815031"/>
                </a:lnTo>
                <a:lnTo>
                  <a:pt x="1815813" y="1815031"/>
                </a:lnTo>
                <a:lnTo>
                  <a:pt x="1814543" y="1813761"/>
                </a:lnTo>
                <a:close/>
              </a:path>
              <a:path w="2016760" h="2016125">
                <a:moveTo>
                  <a:pt x="1810731" y="1809951"/>
                </a:moveTo>
                <a:lnTo>
                  <a:pt x="1772623" y="1809951"/>
                </a:lnTo>
                <a:lnTo>
                  <a:pt x="1775164" y="1812491"/>
                </a:lnTo>
                <a:lnTo>
                  <a:pt x="1813272" y="1812491"/>
                </a:lnTo>
                <a:lnTo>
                  <a:pt x="1810731" y="1809951"/>
                </a:lnTo>
                <a:close/>
              </a:path>
              <a:path w="2016760" h="2016125">
                <a:moveTo>
                  <a:pt x="1808190" y="1807411"/>
                </a:moveTo>
                <a:lnTo>
                  <a:pt x="1770082" y="1807411"/>
                </a:lnTo>
                <a:lnTo>
                  <a:pt x="1771352" y="1808681"/>
                </a:lnTo>
                <a:lnTo>
                  <a:pt x="1809461" y="1808681"/>
                </a:lnTo>
                <a:lnTo>
                  <a:pt x="1808190" y="1807411"/>
                </a:lnTo>
                <a:close/>
              </a:path>
              <a:path w="2016760" h="2016125">
                <a:moveTo>
                  <a:pt x="1804378" y="1803601"/>
                </a:moveTo>
                <a:lnTo>
                  <a:pt x="1766270" y="1803601"/>
                </a:lnTo>
                <a:lnTo>
                  <a:pt x="1768811" y="1806141"/>
                </a:lnTo>
                <a:lnTo>
                  <a:pt x="1806919" y="1806141"/>
                </a:lnTo>
                <a:lnTo>
                  <a:pt x="1804378" y="1803601"/>
                </a:lnTo>
                <a:close/>
              </a:path>
              <a:path w="2016760" h="2016125">
                <a:moveTo>
                  <a:pt x="1801837" y="1801061"/>
                </a:moveTo>
                <a:lnTo>
                  <a:pt x="1763729" y="1801061"/>
                </a:lnTo>
                <a:lnTo>
                  <a:pt x="1765000" y="1802331"/>
                </a:lnTo>
                <a:lnTo>
                  <a:pt x="1803108" y="1802331"/>
                </a:lnTo>
                <a:lnTo>
                  <a:pt x="1801837" y="1801061"/>
                </a:lnTo>
                <a:close/>
              </a:path>
              <a:path w="2016760" h="2016125">
                <a:moveTo>
                  <a:pt x="1798026" y="1797251"/>
                </a:moveTo>
                <a:lnTo>
                  <a:pt x="1759917" y="1797251"/>
                </a:lnTo>
                <a:lnTo>
                  <a:pt x="1762459" y="1799791"/>
                </a:lnTo>
                <a:lnTo>
                  <a:pt x="1800567" y="1799791"/>
                </a:lnTo>
                <a:lnTo>
                  <a:pt x="1798026" y="1797251"/>
                </a:lnTo>
                <a:close/>
              </a:path>
              <a:path w="2016760" h="2016125">
                <a:moveTo>
                  <a:pt x="1795485" y="1794711"/>
                </a:moveTo>
                <a:lnTo>
                  <a:pt x="1757376" y="1794711"/>
                </a:lnTo>
                <a:lnTo>
                  <a:pt x="1758647" y="1795981"/>
                </a:lnTo>
                <a:lnTo>
                  <a:pt x="1796755" y="1795981"/>
                </a:lnTo>
                <a:lnTo>
                  <a:pt x="1795485" y="1794711"/>
                </a:lnTo>
                <a:close/>
              </a:path>
              <a:path w="2016760" h="2016125">
                <a:moveTo>
                  <a:pt x="1791673" y="1790901"/>
                </a:moveTo>
                <a:lnTo>
                  <a:pt x="1753565" y="1790901"/>
                </a:lnTo>
                <a:lnTo>
                  <a:pt x="1756106" y="1793441"/>
                </a:lnTo>
                <a:lnTo>
                  <a:pt x="1794214" y="1793441"/>
                </a:lnTo>
                <a:lnTo>
                  <a:pt x="1791673" y="1790901"/>
                </a:lnTo>
                <a:close/>
              </a:path>
              <a:path w="2016760" h="2016125">
                <a:moveTo>
                  <a:pt x="1789132" y="1788361"/>
                </a:moveTo>
                <a:lnTo>
                  <a:pt x="1751024" y="1788361"/>
                </a:lnTo>
                <a:lnTo>
                  <a:pt x="1752294" y="1789631"/>
                </a:lnTo>
                <a:lnTo>
                  <a:pt x="1790402" y="1789631"/>
                </a:lnTo>
                <a:lnTo>
                  <a:pt x="1789132" y="1788361"/>
                </a:lnTo>
                <a:close/>
              </a:path>
              <a:path w="2016760" h="2016125">
                <a:moveTo>
                  <a:pt x="1785320" y="1784551"/>
                </a:moveTo>
                <a:lnTo>
                  <a:pt x="1747212" y="1784551"/>
                </a:lnTo>
                <a:lnTo>
                  <a:pt x="1749753" y="1787091"/>
                </a:lnTo>
                <a:lnTo>
                  <a:pt x="1787861" y="1787091"/>
                </a:lnTo>
                <a:lnTo>
                  <a:pt x="1785320" y="1784551"/>
                </a:lnTo>
                <a:close/>
              </a:path>
              <a:path w="2016760" h="2016125">
                <a:moveTo>
                  <a:pt x="1782779" y="1782011"/>
                </a:moveTo>
                <a:lnTo>
                  <a:pt x="1744671" y="1782011"/>
                </a:lnTo>
                <a:lnTo>
                  <a:pt x="1745941" y="1783281"/>
                </a:lnTo>
                <a:lnTo>
                  <a:pt x="1784050" y="1783281"/>
                </a:lnTo>
                <a:lnTo>
                  <a:pt x="1782779" y="1782011"/>
                </a:lnTo>
                <a:close/>
              </a:path>
              <a:path w="2016760" h="2016125">
                <a:moveTo>
                  <a:pt x="1778967" y="1778201"/>
                </a:moveTo>
                <a:lnTo>
                  <a:pt x="1740859" y="1778201"/>
                </a:lnTo>
                <a:lnTo>
                  <a:pt x="1743400" y="1780741"/>
                </a:lnTo>
                <a:lnTo>
                  <a:pt x="1781509" y="1780741"/>
                </a:lnTo>
                <a:lnTo>
                  <a:pt x="1778967" y="1778201"/>
                </a:lnTo>
                <a:close/>
              </a:path>
              <a:path w="2016760" h="2016125">
                <a:moveTo>
                  <a:pt x="1776426" y="1775661"/>
                </a:moveTo>
                <a:lnTo>
                  <a:pt x="1738318" y="1775661"/>
                </a:lnTo>
                <a:lnTo>
                  <a:pt x="1739589" y="1776931"/>
                </a:lnTo>
                <a:lnTo>
                  <a:pt x="1777697" y="1776931"/>
                </a:lnTo>
                <a:lnTo>
                  <a:pt x="1776426" y="1775661"/>
                </a:lnTo>
                <a:close/>
              </a:path>
              <a:path w="2016760" h="2016125">
                <a:moveTo>
                  <a:pt x="1772615" y="1771851"/>
                </a:moveTo>
                <a:lnTo>
                  <a:pt x="1734507" y="1771851"/>
                </a:lnTo>
                <a:lnTo>
                  <a:pt x="1737048" y="1774391"/>
                </a:lnTo>
                <a:lnTo>
                  <a:pt x="1775156" y="1774391"/>
                </a:lnTo>
                <a:lnTo>
                  <a:pt x="1772615" y="1771851"/>
                </a:lnTo>
                <a:close/>
              </a:path>
              <a:path w="2016760" h="2016125">
                <a:moveTo>
                  <a:pt x="1770074" y="1769311"/>
                </a:moveTo>
                <a:lnTo>
                  <a:pt x="1731965" y="1769311"/>
                </a:lnTo>
                <a:lnTo>
                  <a:pt x="1733236" y="1770581"/>
                </a:lnTo>
                <a:lnTo>
                  <a:pt x="1771344" y="1770581"/>
                </a:lnTo>
                <a:lnTo>
                  <a:pt x="1770074" y="1769311"/>
                </a:lnTo>
                <a:close/>
              </a:path>
              <a:path w="2016760" h="2016125">
                <a:moveTo>
                  <a:pt x="1766262" y="1765501"/>
                </a:moveTo>
                <a:lnTo>
                  <a:pt x="1728154" y="1765501"/>
                </a:lnTo>
                <a:lnTo>
                  <a:pt x="1730695" y="1768041"/>
                </a:lnTo>
                <a:lnTo>
                  <a:pt x="1768803" y="1768041"/>
                </a:lnTo>
                <a:lnTo>
                  <a:pt x="1766262" y="1765501"/>
                </a:lnTo>
                <a:close/>
              </a:path>
              <a:path w="2016760" h="2016125">
                <a:moveTo>
                  <a:pt x="1763721" y="1762961"/>
                </a:moveTo>
                <a:lnTo>
                  <a:pt x="1725613" y="1762961"/>
                </a:lnTo>
                <a:lnTo>
                  <a:pt x="1726883" y="1764231"/>
                </a:lnTo>
                <a:lnTo>
                  <a:pt x="1764991" y="1764231"/>
                </a:lnTo>
                <a:lnTo>
                  <a:pt x="1763721" y="1762961"/>
                </a:lnTo>
                <a:close/>
              </a:path>
              <a:path w="2016760" h="2016125">
                <a:moveTo>
                  <a:pt x="1759909" y="1759151"/>
                </a:moveTo>
                <a:lnTo>
                  <a:pt x="1721801" y="1759151"/>
                </a:lnTo>
                <a:lnTo>
                  <a:pt x="1724342" y="1761691"/>
                </a:lnTo>
                <a:lnTo>
                  <a:pt x="1762450" y="1761691"/>
                </a:lnTo>
                <a:lnTo>
                  <a:pt x="1759909" y="1759151"/>
                </a:lnTo>
                <a:close/>
              </a:path>
              <a:path w="2016760" h="2016125">
                <a:moveTo>
                  <a:pt x="1757368" y="1756611"/>
                </a:moveTo>
                <a:lnTo>
                  <a:pt x="1719260" y="1756611"/>
                </a:lnTo>
                <a:lnTo>
                  <a:pt x="1720530" y="1757881"/>
                </a:lnTo>
                <a:lnTo>
                  <a:pt x="1758639" y="1757881"/>
                </a:lnTo>
                <a:lnTo>
                  <a:pt x="1757368" y="1756611"/>
                </a:lnTo>
                <a:close/>
              </a:path>
              <a:path w="2016760" h="2016125">
                <a:moveTo>
                  <a:pt x="1753557" y="1752801"/>
                </a:moveTo>
                <a:lnTo>
                  <a:pt x="1715448" y="1752801"/>
                </a:lnTo>
                <a:lnTo>
                  <a:pt x="1717989" y="1755341"/>
                </a:lnTo>
                <a:lnTo>
                  <a:pt x="1756098" y="1755341"/>
                </a:lnTo>
                <a:lnTo>
                  <a:pt x="1753557" y="1752801"/>
                </a:lnTo>
                <a:close/>
              </a:path>
              <a:path w="2016760" h="2016125">
                <a:moveTo>
                  <a:pt x="1751015" y="1750261"/>
                </a:moveTo>
                <a:lnTo>
                  <a:pt x="1712907" y="1750261"/>
                </a:lnTo>
                <a:lnTo>
                  <a:pt x="1714178" y="1751531"/>
                </a:lnTo>
                <a:lnTo>
                  <a:pt x="1752286" y="1751531"/>
                </a:lnTo>
                <a:lnTo>
                  <a:pt x="1751015" y="1750261"/>
                </a:lnTo>
                <a:close/>
              </a:path>
              <a:path w="2016760" h="2016125">
                <a:moveTo>
                  <a:pt x="1747204" y="1746451"/>
                </a:moveTo>
                <a:lnTo>
                  <a:pt x="1709096" y="1746451"/>
                </a:lnTo>
                <a:lnTo>
                  <a:pt x="1711637" y="1748991"/>
                </a:lnTo>
                <a:lnTo>
                  <a:pt x="1749745" y="1748991"/>
                </a:lnTo>
                <a:lnTo>
                  <a:pt x="1747204" y="1746451"/>
                </a:lnTo>
                <a:close/>
              </a:path>
              <a:path w="2016760" h="2016125">
                <a:moveTo>
                  <a:pt x="1744663" y="1743911"/>
                </a:moveTo>
                <a:lnTo>
                  <a:pt x="1706554" y="1743911"/>
                </a:lnTo>
                <a:lnTo>
                  <a:pt x="1707825" y="1745181"/>
                </a:lnTo>
                <a:lnTo>
                  <a:pt x="1745933" y="1745181"/>
                </a:lnTo>
                <a:lnTo>
                  <a:pt x="1744663" y="1743911"/>
                </a:lnTo>
                <a:close/>
              </a:path>
              <a:path w="2016760" h="2016125">
                <a:moveTo>
                  <a:pt x="1740851" y="1740101"/>
                </a:moveTo>
                <a:lnTo>
                  <a:pt x="1702743" y="1740101"/>
                </a:lnTo>
                <a:lnTo>
                  <a:pt x="1705284" y="1742641"/>
                </a:lnTo>
                <a:lnTo>
                  <a:pt x="1743392" y="1742641"/>
                </a:lnTo>
                <a:lnTo>
                  <a:pt x="1740851" y="1740101"/>
                </a:lnTo>
                <a:close/>
              </a:path>
              <a:path w="2016760" h="2016125">
                <a:moveTo>
                  <a:pt x="1738310" y="1737561"/>
                </a:moveTo>
                <a:lnTo>
                  <a:pt x="1700202" y="1737561"/>
                </a:lnTo>
                <a:lnTo>
                  <a:pt x="1701472" y="1738831"/>
                </a:lnTo>
                <a:lnTo>
                  <a:pt x="1739580" y="1738831"/>
                </a:lnTo>
                <a:lnTo>
                  <a:pt x="1738310" y="1737561"/>
                </a:lnTo>
                <a:close/>
              </a:path>
              <a:path w="2016760" h="2016125">
                <a:moveTo>
                  <a:pt x="1734498" y="1733751"/>
                </a:moveTo>
                <a:lnTo>
                  <a:pt x="1696390" y="1733751"/>
                </a:lnTo>
                <a:lnTo>
                  <a:pt x="1698931" y="1736291"/>
                </a:lnTo>
                <a:lnTo>
                  <a:pt x="1737039" y="1736291"/>
                </a:lnTo>
                <a:lnTo>
                  <a:pt x="1734498" y="1733751"/>
                </a:lnTo>
                <a:close/>
              </a:path>
              <a:path w="2016760" h="2016125">
                <a:moveTo>
                  <a:pt x="1731957" y="1731211"/>
                </a:moveTo>
                <a:lnTo>
                  <a:pt x="1693849" y="1731211"/>
                </a:lnTo>
                <a:lnTo>
                  <a:pt x="1695120" y="1732481"/>
                </a:lnTo>
                <a:lnTo>
                  <a:pt x="1733228" y="1732481"/>
                </a:lnTo>
                <a:lnTo>
                  <a:pt x="1731957" y="1731211"/>
                </a:lnTo>
                <a:close/>
              </a:path>
              <a:path w="2016760" h="2016125">
                <a:moveTo>
                  <a:pt x="1728146" y="1727401"/>
                </a:moveTo>
                <a:lnTo>
                  <a:pt x="1690037" y="1727401"/>
                </a:lnTo>
                <a:lnTo>
                  <a:pt x="1692578" y="1729941"/>
                </a:lnTo>
                <a:lnTo>
                  <a:pt x="1730687" y="1729941"/>
                </a:lnTo>
                <a:lnTo>
                  <a:pt x="1728146" y="1727401"/>
                </a:lnTo>
                <a:close/>
              </a:path>
              <a:path w="2016760" h="2016125">
                <a:moveTo>
                  <a:pt x="1725604" y="1724861"/>
                </a:moveTo>
                <a:lnTo>
                  <a:pt x="1687496" y="1724861"/>
                </a:lnTo>
                <a:lnTo>
                  <a:pt x="1688767" y="1726131"/>
                </a:lnTo>
                <a:lnTo>
                  <a:pt x="1726875" y="1726131"/>
                </a:lnTo>
                <a:lnTo>
                  <a:pt x="1725604" y="1724861"/>
                </a:lnTo>
                <a:close/>
              </a:path>
              <a:path w="2016760" h="2016125">
                <a:moveTo>
                  <a:pt x="1719252" y="1718511"/>
                </a:moveTo>
                <a:lnTo>
                  <a:pt x="1681144" y="1718511"/>
                </a:lnTo>
                <a:lnTo>
                  <a:pt x="1686226" y="1723591"/>
                </a:lnTo>
                <a:lnTo>
                  <a:pt x="1724334" y="1723591"/>
                </a:lnTo>
                <a:lnTo>
                  <a:pt x="1719252" y="1718511"/>
                </a:lnTo>
                <a:close/>
              </a:path>
              <a:path w="2016760" h="2016125">
                <a:moveTo>
                  <a:pt x="1715440" y="1714701"/>
                </a:moveTo>
                <a:lnTo>
                  <a:pt x="1677332" y="1714701"/>
                </a:lnTo>
                <a:lnTo>
                  <a:pt x="1679873" y="1717241"/>
                </a:lnTo>
                <a:lnTo>
                  <a:pt x="1717981" y="1717241"/>
                </a:lnTo>
                <a:lnTo>
                  <a:pt x="1715440" y="1714701"/>
                </a:lnTo>
                <a:close/>
              </a:path>
              <a:path w="2016760" h="2016125">
                <a:moveTo>
                  <a:pt x="1712899" y="1712161"/>
                </a:moveTo>
                <a:lnTo>
                  <a:pt x="1674791" y="1712161"/>
                </a:lnTo>
                <a:lnTo>
                  <a:pt x="1676061" y="1713431"/>
                </a:lnTo>
                <a:lnTo>
                  <a:pt x="1714170" y="1713431"/>
                </a:lnTo>
                <a:lnTo>
                  <a:pt x="1712899" y="1712161"/>
                </a:lnTo>
                <a:close/>
              </a:path>
              <a:path w="2016760" h="2016125">
                <a:moveTo>
                  <a:pt x="1709087" y="1708351"/>
                </a:moveTo>
                <a:lnTo>
                  <a:pt x="1670979" y="1708351"/>
                </a:lnTo>
                <a:lnTo>
                  <a:pt x="1673520" y="1710891"/>
                </a:lnTo>
                <a:lnTo>
                  <a:pt x="1711628" y="1710891"/>
                </a:lnTo>
                <a:lnTo>
                  <a:pt x="1709087" y="1708351"/>
                </a:lnTo>
                <a:close/>
              </a:path>
              <a:path w="2016760" h="2016125">
                <a:moveTo>
                  <a:pt x="1706546" y="1705811"/>
                </a:moveTo>
                <a:lnTo>
                  <a:pt x="1668438" y="1705811"/>
                </a:lnTo>
                <a:lnTo>
                  <a:pt x="1669709" y="1707081"/>
                </a:lnTo>
                <a:lnTo>
                  <a:pt x="1707817" y="1707081"/>
                </a:lnTo>
                <a:lnTo>
                  <a:pt x="1706546" y="1705811"/>
                </a:lnTo>
                <a:close/>
              </a:path>
              <a:path w="2016760" h="2016125">
                <a:moveTo>
                  <a:pt x="1702735" y="1702001"/>
                </a:moveTo>
                <a:lnTo>
                  <a:pt x="1664626" y="1702001"/>
                </a:lnTo>
                <a:lnTo>
                  <a:pt x="1667168" y="1704541"/>
                </a:lnTo>
                <a:lnTo>
                  <a:pt x="1705276" y="1704541"/>
                </a:lnTo>
                <a:lnTo>
                  <a:pt x="1702735" y="1702001"/>
                </a:lnTo>
                <a:close/>
              </a:path>
              <a:path w="2016760" h="2016125">
                <a:moveTo>
                  <a:pt x="1700194" y="1699461"/>
                </a:moveTo>
                <a:lnTo>
                  <a:pt x="1662085" y="1699461"/>
                </a:lnTo>
                <a:lnTo>
                  <a:pt x="1663356" y="1700731"/>
                </a:lnTo>
                <a:lnTo>
                  <a:pt x="1701464" y="1700731"/>
                </a:lnTo>
                <a:lnTo>
                  <a:pt x="1700194" y="1699461"/>
                </a:lnTo>
                <a:close/>
              </a:path>
              <a:path w="2016760" h="2016125">
                <a:moveTo>
                  <a:pt x="1696382" y="1695651"/>
                </a:moveTo>
                <a:lnTo>
                  <a:pt x="1658274" y="1695651"/>
                </a:lnTo>
                <a:lnTo>
                  <a:pt x="1660815" y="1698191"/>
                </a:lnTo>
                <a:lnTo>
                  <a:pt x="1698923" y="1698191"/>
                </a:lnTo>
                <a:lnTo>
                  <a:pt x="1696382" y="1695651"/>
                </a:lnTo>
                <a:close/>
              </a:path>
              <a:path w="2016760" h="2016125">
                <a:moveTo>
                  <a:pt x="1693841" y="1693111"/>
                </a:moveTo>
                <a:lnTo>
                  <a:pt x="1655733" y="1693111"/>
                </a:lnTo>
                <a:lnTo>
                  <a:pt x="1657003" y="1694381"/>
                </a:lnTo>
                <a:lnTo>
                  <a:pt x="1695111" y="1694381"/>
                </a:lnTo>
                <a:lnTo>
                  <a:pt x="1693841" y="1693111"/>
                </a:lnTo>
                <a:close/>
              </a:path>
              <a:path w="2016760" h="2016125">
                <a:moveTo>
                  <a:pt x="1690029" y="1689301"/>
                </a:moveTo>
                <a:lnTo>
                  <a:pt x="1651921" y="1689301"/>
                </a:lnTo>
                <a:lnTo>
                  <a:pt x="1654462" y="1691841"/>
                </a:lnTo>
                <a:lnTo>
                  <a:pt x="1692570" y="1691841"/>
                </a:lnTo>
                <a:lnTo>
                  <a:pt x="1690029" y="1689301"/>
                </a:lnTo>
                <a:close/>
              </a:path>
              <a:path w="2016760" h="2016125">
                <a:moveTo>
                  <a:pt x="1687488" y="1686761"/>
                </a:moveTo>
                <a:lnTo>
                  <a:pt x="1649380" y="1686761"/>
                </a:lnTo>
                <a:lnTo>
                  <a:pt x="1650650" y="1688031"/>
                </a:lnTo>
                <a:lnTo>
                  <a:pt x="1688759" y="1688031"/>
                </a:lnTo>
                <a:lnTo>
                  <a:pt x="1687488" y="1686761"/>
                </a:lnTo>
                <a:close/>
              </a:path>
              <a:path w="2016760" h="2016125">
                <a:moveTo>
                  <a:pt x="1683676" y="1682951"/>
                </a:moveTo>
                <a:lnTo>
                  <a:pt x="1645568" y="1682951"/>
                </a:lnTo>
                <a:lnTo>
                  <a:pt x="1648109" y="1685491"/>
                </a:lnTo>
                <a:lnTo>
                  <a:pt x="1686218" y="1685491"/>
                </a:lnTo>
                <a:lnTo>
                  <a:pt x="1683676" y="1682951"/>
                </a:lnTo>
                <a:close/>
              </a:path>
              <a:path w="2016760" h="2016125">
                <a:moveTo>
                  <a:pt x="1681135" y="1680411"/>
                </a:moveTo>
                <a:lnTo>
                  <a:pt x="1643027" y="1680411"/>
                </a:lnTo>
                <a:lnTo>
                  <a:pt x="1644298" y="1681681"/>
                </a:lnTo>
                <a:lnTo>
                  <a:pt x="1682406" y="1681681"/>
                </a:lnTo>
                <a:lnTo>
                  <a:pt x="1681135" y="1680411"/>
                </a:lnTo>
                <a:close/>
              </a:path>
              <a:path w="2016760" h="2016125">
                <a:moveTo>
                  <a:pt x="1677324" y="1676601"/>
                </a:moveTo>
                <a:lnTo>
                  <a:pt x="1639215" y="1676601"/>
                </a:lnTo>
                <a:lnTo>
                  <a:pt x="1641757" y="1679141"/>
                </a:lnTo>
                <a:lnTo>
                  <a:pt x="1679865" y="1679141"/>
                </a:lnTo>
                <a:lnTo>
                  <a:pt x="1677324" y="1676601"/>
                </a:lnTo>
                <a:close/>
              </a:path>
              <a:path w="2016760" h="2016125">
                <a:moveTo>
                  <a:pt x="1674783" y="1674061"/>
                </a:moveTo>
                <a:lnTo>
                  <a:pt x="1636674" y="1674061"/>
                </a:lnTo>
                <a:lnTo>
                  <a:pt x="1637945" y="1675331"/>
                </a:lnTo>
                <a:lnTo>
                  <a:pt x="1676053" y="1675331"/>
                </a:lnTo>
                <a:lnTo>
                  <a:pt x="1674783" y="1674061"/>
                </a:lnTo>
                <a:close/>
              </a:path>
              <a:path w="2016760" h="2016125">
                <a:moveTo>
                  <a:pt x="1670971" y="1670251"/>
                </a:moveTo>
                <a:lnTo>
                  <a:pt x="1632863" y="1670251"/>
                </a:lnTo>
                <a:lnTo>
                  <a:pt x="1635404" y="1672791"/>
                </a:lnTo>
                <a:lnTo>
                  <a:pt x="1673512" y="1672791"/>
                </a:lnTo>
                <a:lnTo>
                  <a:pt x="1670971" y="1670251"/>
                </a:lnTo>
                <a:close/>
              </a:path>
              <a:path w="2016760" h="2016125">
                <a:moveTo>
                  <a:pt x="1668430" y="1667711"/>
                </a:moveTo>
                <a:lnTo>
                  <a:pt x="1630322" y="1667711"/>
                </a:lnTo>
                <a:lnTo>
                  <a:pt x="1631592" y="1668981"/>
                </a:lnTo>
                <a:lnTo>
                  <a:pt x="1669700" y="1668981"/>
                </a:lnTo>
                <a:lnTo>
                  <a:pt x="1668430" y="1667711"/>
                </a:lnTo>
                <a:close/>
              </a:path>
              <a:path w="2016760" h="2016125">
                <a:moveTo>
                  <a:pt x="1664618" y="1663901"/>
                </a:moveTo>
                <a:lnTo>
                  <a:pt x="1626510" y="1663901"/>
                </a:lnTo>
                <a:lnTo>
                  <a:pt x="1629051" y="1666441"/>
                </a:lnTo>
                <a:lnTo>
                  <a:pt x="1667159" y="1666441"/>
                </a:lnTo>
                <a:lnTo>
                  <a:pt x="1664618" y="1663901"/>
                </a:lnTo>
                <a:close/>
              </a:path>
              <a:path w="2016760" h="2016125">
                <a:moveTo>
                  <a:pt x="1662077" y="1661361"/>
                </a:moveTo>
                <a:lnTo>
                  <a:pt x="1623969" y="1661361"/>
                </a:lnTo>
                <a:lnTo>
                  <a:pt x="1625239" y="1662631"/>
                </a:lnTo>
                <a:lnTo>
                  <a:pt x="1663348" y="1662631"/>
                </a:lnTo>
                <a:lnTo>
                  <a:pt x="1662077" y="1661361"/>
                </a:lnTo>
                <a:close/>
              </a:path>
              <a:path w="2016760" h="2016125">
                <a:moveTo>
                  <a:pt x="1655724" y="1655011"/>
                </a:moveTo>
                <a:lnTo>
                  <a:pt x="1617616" y="1655011"/>
                </a:lnTo>
                <a:lnTo>
                  <a:pt x="1622698" y="1660091"/>
                </a:lnTo>
                <a:lnTo>
                  <a:pt x="1660807" y="1660091"/>
                </a:lnTo>
                <a:lnTo>
                  <a:pt x="1655724" y="1655011"/>
                </a:lnTo>
                <a:close/>
              </a:path>
              <a:path w="2016760" h="2016125">
                <a:moveTo>
                  <a:pt x="1649372" y="1648661"/>
                </a:moveTo>
                <a:lnTo>
                  <a:pt x="1611263" y="1648661"/>
                </a:lnTo>
                <a:lnTo>
                  <a:pt x="1616346" y="1653741"/>
                </a:lnTo>
                <a:lnTo>
                  <a:pt x="1654454" y="1653741"/>
                </a:lnTo>
                <a:lnTo>
                  <a:pt x="1649372" y="1648661"/>
                </a:lnTo>
                <a:close/>
              </a:path>
              <a:path w="2016760" h="2016125">
                <a:moveTo>
                  <a:pt x="1643019" y="1642311"/>
                </a:moveTo>
                <a:lnTo>
                  <a:pt x="1604911" y="1642311"/>
                </a:lnTo>
                <a:lnTo>
                  <a:pt x="1609993" y="1647391"/>
                </a:lnTo>
                <a:lnTo>
                  <a:pt x="1648101" y="1647391"/>
                </a:lnTo>
                <a:lnTo>
                  <a:pt x="1643019" y="1642311"/>
                </a:lnTo>
                <a:close/>
              </a:path>
              <a:path w="2016760" h="2016125">
                <a:moveTo>
                  <a:pt x="1636666" y="1635961"/>
                </a:moveTo>
                <a:lnTo>
                  <a:pt x="1598558" y="1635961"/>
                </a:lnTo>
                <a:lnTo>
                  <a:pt x="1603640" y="1641041"/>
                </a:lnTo>
                <a:lnTo>
                  <a:pt x="1641748" y="1641041"/>
                </a:lnTo>
                <a:lnTo>
                  <a:pt x="1636666" y="1635961"/>
                </a:lnTo>
                <a:close/>
              </a:path>
              <a:path w="2016760" h="2016125">
                <a:moveTo>
                  <a:pt x="1630313" y="1629611"/>
                </a:moveTo>
                <a:lnTo>
                  <a:pt x="1592205" y="1629611"/>
                </a:lnTo>
                <a:lnTo>
                  <a:pt x="1597287" y="1634691"/>
                </a:lnTo>
                <a:lnTo>
                  <a:pt x="1635396" y="1634691"/>
                </a:lnTo>
                <a:lnTo>
                  <a:pt x="1630313" y="1629611"/>
                </a:lnTo>
                <a:close/>
              </a:path>
              <a:path w="2016760" h="2016125">
                <a:moveTo>
                  <a:pt x="1623961" y="1623261"/>
                </a:moveTo>
                <a:lnTo>
                  <a:pt x="1585852" y="1623261"/>
                </a:lnTo>
                <a:lnTo>
                  <a:pt x="1590935" y="1628341"/>
                </a:lnTo>
                <a:lnTo>
                  <a:pt x="1629043" y="1628341"/>
                </a:lnTo>
                <a:lnTo>
                  <a:pt x="1623961" y="1623261"/>
                </a:lnTo>
                <a:close/>
              </a:path>
              <a:path w="2016760" h="2016125">
                <a:moveTo>
                  <a:pt x="1617608" y="1616911"/>
                </a:moveTo>
                <a:lnTo>
                  <a:pt x="1579500" y="1616911"/>
                </a:lnTo>
                <a:lnTo>
                  <a:pt x="1584582" y="1621991"/>
                </a:lnTo>
                <a:lnTo>
                  <a:pt x="1622690" y="1621991"/>
                </a:lnTo>
                <a:lnTo>
                  <a:pt x="1617608" y="1616911"/>
                </a:lnTo>
                <a:close/>
              </a:path>
              <a:path w="2016760" h="2016125">
                <a:moveTo>
                  <a:pt x="1612526" y="1611831"/>
                </a:moveTo>
                <a:lnTo>
                  <a:pt x="1574418" y="1611831"/>
                </a:lnTo>
                <a:lnTo>
                  <a:pt x="1578229" y="1615641"/>
                </a:lnTo>
                <a:lnTo>
                  <a:pt x="1616337" y="1615641"/>
                </a:lnTo>
                <a:lnTo>
                  <a:pt x="1612526" y="1611831"/>
                </a:lnTo>
                <a:close/>
              </a:path>
              <a:path w="2016760" h="2016125">
                <a:moveTo>
                  <a:pt x="1606173" y="1605481"/>
                </a:moveTo>
                <a:lnTo>
                  <a:pt x="1568065" y="1605481"/>
                </a:lnTo>
                <a:lnTo>
                  <a:pt x="1573147" y="1610561"/>
                </a:lnTo>
                <a:lnTo>
                  <a:pt x="1611255" y="1610561"/>
                </a:lnTo>
                <a:lnTo>
                  <a:pt x="1606173" y="1605481"/>
                </a:lnTo>
                <a:close/>
              </a:path>
              <a:path w="2016760" h="2016125">
                <a:moveTo>
                  <a:pt x="1599820" y="1599131"/>
                </a:moveTo>
                <a:lnTo>
                  <a:pt x="1561712" y="1599131"/>
                </a:lnTo>
                <a:lnTo>
                  <a:pt x="1566794" y="1604211"/>
                </a:lnTo>
                <a:lnTo>
                  <a:pt x="1604902" y="1604211"/>
                </a:lnTo>
                <a:lnTo>
                  <a:pt x="1599820" y="1599131"/>
                </a:lnTo>
                <a:close/>
              </a:path>
              <a:path w="2016760" h="2016125">
                <a:moveTo>
                  <a:pt x="1593468" y="1592781"/>
                </a:moveTo>
                <a:lnTo>
                  <a:pt x="1555359" y="1592781"/>
                </a:lnTo>
                <a:lnTo>
                  <a:pt x="1560442" y="1597861"/>
                </a:lnTo>
                <a:lnTo>
                  <a:pt x="1598550" y="1597861"/>
                </a:lnTo>
                <a:lnTo>
                  <a:pt x="1593468" y="1592781"/>
                </a:lnTo>
                <a:close/>
              </a:path>
              <a:path w="2016760" h="2016125">
                <a:moveTo>
                  <a:pt x="1587115" y="1586431"/>
                </a:moveTo>
                <a:lnTo>
                  <a:pt x="1549007" y="1586431"/>
                </a:lnTo>
                <a:lnTo>
                  <a:pt x="1554089" y="1591511"/>
                </a:lnTo>
                <a:lnTo>
                  <a:pt x="1592197" y="1591511"/>
                </a:lnTo>
                <a:lnTo>
                  <a:pt x="1587115" y="1586431"/>
                </a:lnTo>
                <a:close/>
              </a:path>
              <a:path w="2016760" h="2016125">
                <a:moveTo>
                  <a:pt x="1580762" y="1580081"/>
                </a:moveTo>
                <a:lnTo>
                  <a:pt x="1542654" y="1580081"/>
                </a:lnTo>
                <a:lnTo>
                  <a:pt x="1547736" y="1585161"/>
                </a:lnTo>
                <a:lnTo>
                  <a:pt x="1585844" y="1585161"/>
                </a:lnTo>
                <a:lnTo>
                  <a:pt x="1580762" y="1580081"/>
                </a:lnTo>
                <a:close/>
              </a:path>
              <a:path w="2016760" h="2016125">
                <a:moveTo>
                  <a:pt x="1574409" y="1573731"/>
                </a:moveTo>
                <a:lnTo>
                  <a:pt x="1536301" y="1573731"/>
                </a:lnTo>
                <a:lnTo>
                  <a:pt x="1541383" y="1578811"/>
                </a:lnTo>
                <a:lnTo>
                  <a:pt x="1579492" y="1578811"/>
                </a:lnTo>
                <a:lnTo>
                  <a:pt x="1574409" y="1573731"/>
                </a:lnTo>
                <a:close/>
              </a:path>
              <a:path w="2016760" h="2016125">
                <a:moveTo>
                  <a:pt x="1568057" y="1567381"/>
                </a:moveTo>
                <a:lnTo>
                  <a:pt x="1529948" y="1567381"/>
                </a:lnTo>
                <a:lnTo>
                  <a:pt x="1535031" y="1572461"/>
                </a:lnTo>
                <a:lnTo>
                  <a:pt x="1573139" y="1572461"/>
                </a:lnTo>
                <a:lnTo>
                  <a:pt x="1568057" y="1567381"/>
                </a:lnTo>
                <a:close/>
              </a:path>
              <a:path w="2016760" h="2016125">
                <a:moveTo>
                  <a:pt x="1561704" y="1561031"/>
                </a:moveTo>
                <a:lnTo>
                  <a:pt x="1523596" y="1561031"/>
                </a:lnTo>
                <a:lnTo>
                  <a:pt x="1528678" y="1566111"/>
                </a:lnTo>
                <a:lnTo>
                  <a:pt x="1566786" y="1566111"/>
                </a:lnTo>
                <a:lnTo>
                  <a:pt x="1561704" y="1561031"/>
                </a:lnTo>
                <a:close/>
              </a:path>
              <a:path w="2016760" h="2016125">
                <a:moveTo>
                  <a:pt x="1555351" y="1554681"/>
                </a:moveTo>
                <a:lnTo>
                  <a:pt x="1517243" y="1554681"/>
                </a:lnTo>
                <a:lnTo>
                  <a:pt x="1522325" y="1559761"/>
                </a:lnTo>
                <a:lnTo>
                  <a:pt x="1560433" y="1559761"/>
                </a:lnTo>
                <a:lnTo>
                  <a:pt x="1555351" y="1554681"/>
                </a:lnTo>
                <a:close/>
              </a:path>
              <a:path w="2016760" h="2016125">
                <a:moveTo>
                  <a:pt x="1548998" y="1548331"/>
                </a:moveTo>
                <a:lnTo>
                  <a:pt x="1510890" y="1548331"/>
                </a:lnTo>
                <a:lnTo>
                  <a:pt x="1515972" y="1553411"/>
                </a:lnTo>
                <a:lnTo>
                  <a:pt x="1554081" y="1553411"/>
                </a:lnTo>
                <a:lnTo>
                  <a:pt x="1548998" y="1548331"/>
                </a:lnTo>
                <a:close/>
              </a:path>
              <a:path w="2016760" h="2016125">
                <a:moveTo>
                  <a:pt x="1542646" y="1541981"/>
                </a:moveTo>
                <a:lnTo>
                  <a:pt x="1504537" y="1541981"/>
                </a:lnTo>
                <a:lnTo>
                  <a:pt x="1509620" y="1547061"/>
                </a:lnTo>
                <a:lnTo>
                  <a:pt x="1547728" y="1547061"/>
                </a:lnTo>
                <a:lnTo>
                  <a:pt x="1542646" y="1541981"/>
                </a:lnTo>
                <a:close/>
              </a:path>
              <a:path w="2016760" h="2016125">
                <a:moveTo>
                  <a:pt x="1536293" y="1535631"/>
                </a:moveTo>
                <a:lnTo>
                  <a:pt x="1498185" y="1535631"/>
                </a:lnTo>
                <a:lnTo>
                  <a:pt x="1503267" y="1540711"/>
                </a:lnTo>
                <a:lnTo>
                  <a:pt x="1541375" y="1540711"/>
                </a:lnTo>
                <a:lnTo>
                  <a:pt x="1536293" y="1535631"/>
                </a:lnTo>
                <a:close/>
              </a:path>
              <a:path w="2016760" h="2016125">
                <a:moveTo>
                  <a:pt x="1529940" y="1529281"/>
                </a:moveTo>
                <a:lnTo>
                  <a:pt x="1491832" y="1529281"/>
                </a:lnTo>
                <a:lnTo>
                  <a:pt x="1496914" y="1534361"/>
                </a:lnTo>
                <a:lnTo>
                  <a:pt x="1535022" y="1534361"/>
                </a:lnTo>
                <a:lnTo>
                  <a:pt x="1529940" y="1529281"/>
                </a:lnTo>
                <a:close/>
              </a:path>
              <a:path w="2016760" h="2016125">
                <a:moveTo>
                  <a:pt x="1523587" y="1522931"/>
                </a:moveTo>
                <a:lnTo>
                  <a:pt x="1485479" y="1522931"/>
                </a:lnTo>
                <a:lnTo>
                  <a:pt x="1490561" y="1528011"/>
                </a:lnTo>
                <a:lnTo>
                  <a:pt x="1528670" y="1528011"/>
                </a:lnTo>
                <a:lnTo>
                  <a:pt x="1523587" y="1522931"/>
                </a:lnTo>
                <a:close/>
              </a:path>
              <a:path w="2016760" h="2016125">
                <a:moveTo>
                  <a:pt x="1517235" y="1516581"/>
                </a:moveTo>
                <a:lnTo>
                  <a:pt x="1479127" y="1516581"/>
                </a:lnTo>
                <a:lnTo>
                  <a:pt x="1484209" y="1521661"/>
                </a:lnTo>
                <a:lnTo>
                  <a:pt x="1522317" y="1521661"/>
                </a:lnTo>
                <a:lnTo>
                  <a:pt x="1517235" y="1516581"/>
                </a:lnTo>
                <a:close/>
              </a:path>
              <a:path w="2016760" h="2016125">
                <a:moveTo>
                  <a:pt x="1510882" y="1510231"/>
                </a:moveTo>
                <a:lnTo>
                  <a:pt x="1472774" y="1510231"/>
                </a:lnTo>
                <a:lnTo>
                  <a:pt x="1477856" y="1515311"/>
                </a:lnTo>
                <a:lnTo>
                  <a:pt x="1515964" y="1515311"/>
                </a:lnTo>
                <a:lnTo>
                  <a:pt x="1510882" y="1510231"/>
                </a:lnTo>
                <a:close/>
              </a:path>
              <a:path w="2016760" h="2016125">
                <a:moveTo>
                  <a:pt x="1504529" y="1503881"/>
                </a:moveTo>
                <a:lnTo>
                  <a:pt x="1466421" y="1503881"/>
                </a:lnTo>
                <a:lnTo>
                  <a:pt x="1471503" y="1508961"/>
                </a:lnTo>
                <a:lnTo>
                  <a:pt x="1509611" y="1508961"/>
                </a:lnTo>
                <a:lnTo>
                  <a:pt x="1504529" y="1503881"/>
                </a:lnTo>
                <a:close/>
              </a:path>
              <a:path w="2016760" h="2016125">
                <a:moveTo>
                  <a:pt x="1498177" y="1497531"/>
                </a:moveTo>
                <a:lnTo>
                  <a:pt x="1460068" y="1497531"/>
                </a:lnTo>
                <a:lnTo>
                  <a:pt x="1465151" y="1502611"/>
                </a:lnTo>
                <a:lnTo>
                  <a:pt x="1503259" y="1502611"/>
                </a:lnTo>
                <a:lnTo>
                  <a:pt x="1498177" y="1497531"/>
                </a:lnTo>
                <a:close/>
              </a:path>
              <a:path w="2016760" h="2016125">
                <a:moveTo>
                  <a:pt x="1491824" y="1491181"/>
                </a:moveTo>
                <a:lnTo>
                  <a:pt x="1453716" y="1491181"/>
                </a:lnTo>
                <a:lnTo>
                  <a:pt x="1458798" y="1496261"/>
                </a:lnTo>
                <a:lnTo>
                  <a:pt x="1496906" y="1496261"/>
                </a:lnTo>
                <a:lnTo>
                  <a:pt x="1491824" y="1491181"/>
                </a:lnTo>
                <a:close/>
              </a:path>
              <a:path w="2016760" h="2016125">
                <a:moveTo>
                  <a:pt x="1485471" y="1484831"/>
                </a:moveTo>
                <a:lnTo>
                  <a:pt x="1447363" y="1484831"/>
                </a:lnTo>
                <a:lnTo>
                  <a:pt x="1452445" y="1489911"/>
                </a:lnTo>
                <a:lnTo>
                  <a:pt x="1490553" y="1489911"/>
                </a:lnTo>
                <a:lnTo>
                  <a:pt x="1485471" y="1484831"/>
                </a:lnTo>
                <a:close/>
              </a:path>
              <a:path w="2016760" h="2016125">
                <a:moveTo>
                  <a:pt x="1479118" y="1478481"/>
                </a:moveTo>
                <a:lnTo>
                  <a:pt x="1441010" y="1478481"/>
                </a:lnTo>
                <a:lnTo>
                  <a:pt x="1446092" y="1483561"/>
                </a:lnTo>
                <a:lnTo>
                  <a:pt x="1484201" y="1483561"/>
                </a:lnTo>
                <a:lnTo>
                  <a:pt x="1479118" y="1478481"/>
                </a:lnTo>
                <a:close/>
              </a:path>
              <a:path w="2016760" h="2016125">
                <a:moveTo>
                  <a:pt x="1472766" y="1472131"/>
                </a:moveTo>
                <a:lnTo>
                  <a:pt x="1434657" y="1472131"/>
                </a:lnTo>
                <a:lnTo>
                  <a:pt x="1439740" y="1477211"/>
                </a:lnTo>
                <a:lnTo>
                  <a:pt x="1477848" y="1477211"/>
                </a:lnTo>
                <a:lnTo>
                  <a:pt x="1472766" y="1472131"/>
                </a:lnTo>
                <a:close/>
              </a:path>
              <a:path w="2016760" h="2016125">
                <a:moveTo>
                  <a:pt x="1466413" y="1465781"/>
                </a:moveTo>
                <a:lnTo>
                  <a:pt x="1428305" y="1465781"/>
                </a:lnTo>
                <a:lnTo>
                  <a:pt x="1433387" y="1470861"/>
                </a:lnTo>
                <a:lnTo>
                  <a:pt x="1471495" y="1470861"/>
                </a:lnTo>
                <a:lnTo>
                  <a:pt x="1466413" y="1465781"/>
                </a:lnTo>
                <a:close/>
              </a:path>
              <a:path w="2016760" h="2016125">
                <a:moveTo>
                  <a:pt x="1460060" y="1459431"/>
                </a:moveTo>
                <a:lnTo>
                  <a:pt x="1421952" y="1459431"/>
                </a:lnTo>
                <a:lnTo>
                  <a:pt x="1427034" y="1464511"/>
                </a:lnTo>
                <a:lnTo>
                  <a:pt x="1465142" y="1464511"/>
                </a:lnTo>
                <a:lnTo>
                  <a:pt x="1460060" y="1459431"/>
                </a:lnTo>
                <a:close/>
              </a:path>
              <a:path w="2016760" h="2016125">
                <a:moveTo>
                  <a:pt x="1453707" y="1453081"/>
                </a:moveTo>
                <a:lnTo>
                  <a:pt x="1415599" y="1453081"/>
                </a:lnTo>
                <a:lnTo>
                  <a:pt x="1420681" y="1458161"/>
                </a:lnTo>
                <a:lnTo>
                  <a:pt x="1458790" y="1458161"/>
                </a:lnTo>
                <a:lnTo>
                  <a:pt x="1453707" y="1453081"/>
                </a:lnTo>
                <a:close/>
              </a:path>
              <a:path w="2016760" h="2016125">
                <a:moveTo>
                  <a:pt x="1447355" y="1446731"/>
                </a:moveTo>
                <a:lnTo>
                  <a:pt x="1409246" y="1446731"/>
                </a:lnTo>
                <a:lnTo>
                  <a:pt x="1414329" y="1451811"/>
                </a:lnTo>
                <a:lnTo>
                  <a:pt x="1452437" y="1451811"/>
                </a:lnTo>
                <a:lnTo>
                  <a:pt x="1447355" y="1446731"/>
                </a:lnTo>
                <a:close/>
              </a:path>
              <a:path w="2016760" h="2016125">
                <a:moveTo>
                  <a:pt x="1441002" y="1440381"/>
                </a:moveTo>
                <a:lnTo>
                  <a:pt x="1402894" y="1440381"/>
                </a:lnTo>
                <a:lnTo>
                  <a:pt x="1407976" y="1445461"/>
                </a:lnTo>
                <a:lnTo>
                  <a:pt x="1446084" y="1445461"/>
                </a:lnTo>
                <a:lnTo>
                  <a:pt x="1441002" y="1440381"/>
                </a:lnTo>
                <a:close/>
              </a:path>
              <a:path w="2016760" h="2016125">
                <a:moveTo>
                  <a:pt x="1434649" y="1434031"/>
                </a:moveTo>
                <a:lnTo>
                  <a:pt x="1396541" y="1434031"/>
                </a:lnTo>
                <a:lnTo>
                  <a:pt x="1401623" y="1439111"/>
                </a:lnTo>
                <a:lnTo>
                  <a:pt x="1439731" y="1439111"/>
                </a:lnTo>
                <a:lnTo>
                  <a:pt x="1434649" y="1434031"/>
                </a:lnTo>
                <a:close/>
              </a:path>
              <a:path w="2016760" h="2016125">
                <a:moveTo>
                  <a:pt x="1428296" y="1427681"/>
                </a:moveTo>
                <a:lnTo>
                  <a:pt x="1390188" y="1427681"/>
                </a:lnTo>
                <a:lnTo>
                  <a:pt x="1395270" y="1432761"/>
                </a:lnTo>
                <a:lnTo>
                  <a:pt x="1433379" y="1432761"/>
                </a:lnTo>
                <a:lnTo>
                  <a:pt x="1428296" y="1427681"/>
                </a:lnTo>
                <a:close/>
              </a:path>
              <a:path w="2016760" h="2016125">
                <a:moveTo>
                  <a:pt x="1421944" y="1421331"/>
                </a:moveTo>
                <a:lnTo>
                  <a:pt x="1383835" y="1421331"/>
                </a:lnTo>
                <a:lnTo>
                  <a:pt x="1388918" y="1426411"/>
                </a:lnTo>
                <a:lnTo>
                  <a:pt x="1427026" y="1426411"/>
                </a:lnTo>
                <a:lnTo>
                  <a:pt x="1421944" y="1421331"/>
                </a:lnTo>
                <a:close/>
              </a:path>
              <a:path w="2016760" h="2016125">
                <a:moveTo>
                  <a:pt x="1415591" y="1414981"/>
                </a:moveTo>
                <a:lnTo>
                  <a:pt x="1377483" y="1414981"/>
                </a:lnTo>
                <a:lnTo>
                  <a:pt x="1382565" y="1420061"/>
                </a:lnTo>
                <a:lnTo>
                  <a:pt x="1420673" y="1420061"/>
                </a:lnTo>
                <a:lnTo>
                  <a:pt x="1415591" y="1414981"/>
                </a:lnTo>
                <a:close/>
              </a:path>
              <a:path w="2016760" h="2016125">
                <a:moveTo>
                  <a:pt x="1207221" y="1206701"/>
                </a:moveTo>
                <a:lnTo>
                  <a:pt x="1169113" y="1206701"/>
                </a:lnTo>
                <a:lnTo>
                  <a:pt x="1376212" y="1413711"/>
                </a:lnTo>
                <a:lnTo>
                  <a:pt x="1414320" y="1413711"/>
                </a:lnTo>
                <a:lnTo>
                  <a:pt x="1207221" y="1206701"/>
                </a:lnTo>
                <a:close/>
              </a:path>
              <a:path w="2016760" h="2016125">
                <a:moveTo>
                  <a:pt x="1833601" y="1832811"/>
                </a:moveTo>
                <a:lnTo>
                  <a:pt x="1795493" y="1832811"/>
                </a:lnTo>
                <a:lnTo>
                  <a:pt x="1846315" y="1883611"/>
                </a:lnTo>
                <a:lnTo>
                  <a:pt x="1884423" y="1883611"/>
                </a:lnTo>
                <a:lnTo>
                  <a:pt x="1833601" y="1832811"/>
                </a:lnTo>
                <a:close/>
              </a:path>
              <a:path w="2016760" h="2016125">
                <a:moveTo>
                  <a:pt x="1884423" y="1883611"/>
                </a:moveTo>
                <a:lnTo>
                  <a:pt x="1846315" y="1883611"/>
                </a:lnTo>
                <a:lnTo>
                  <a:pt x="1878078" y="1915361"/>
                </a:lnTo>
                <a:lnTo>
                  <a:pt x="1916187" y="1915361"/>
                </a:lnTo>
                <a:lnTo>
                  <a:pt x="1884423" y="1883611"/>
                </a:lnTo>
                <a:close/>
              </a:path>
              <a:path w="2016760" h="2016125">
                <a:moveTo>
                  <a:pt x="1916187" y="1915361"/>
                </a:moveTo>
                <a:lnTo>
                  <a:pt x="1878078" y="1915361"/>
                </a:lnTo>
                <a:lnTo>
                  <a:pt x="1973369" y="2010611"/>
                </a:lnTo>
                <a:lnTo>
                  <a:pt x="2011478" y="2010611"/>
                </a:lnTo>
                <a:lnTo>
                  <a:pt x="1916187" y="1915361"/>
                </a:lnTo>
                <a:close/>
              </a:path>
              <a:path w="2016760" h="2016125">
                <a:moveTo>
                  <a:pt x="2011478" y="2010611"/>
                </a:moveTo>
                <a:lnTo>
                  <a:pt x="1973369" y="2010611"/>
                </a:lnTo>
                <a:lnTo>
                  <a:pt x="1978452" y="2015691"/>
                </a:lnTo>
                <a:lnTo>
                  <a:pt x="2016560" y="2015691"/>
                </a:lnTo>
                <a:lnTo>
                  <a:pt x="2011478" y="2010611"/>
                </a:lnTo>
                <a:close/>
              </a:path>
            </a:pathLst>
          </a:custGeom>
          <a:solidFill>
            <a:srgbClr val="004A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2" name="bg object 42"/>
          <p:cNvSpPr/>
          <p:nvPr/>
        </p:nvSpPr>
        <p:spPr>
          <a:xfrm>
            <a:off x="0" y="4875320"/>
            <a:ext cx="2638213" cy="1978025"/>
          </a:xfrm>
          <a:custGeom>
            <a:avLst/>
            <a:gdLst/>
            <a:ahLst/>
            <a:cxnLst/>
            <a:rect l="l" t="t" r="r" b="b"/>
            <a:pathLst>
              <a:path w="1978660" h="1978025">
                <a:moveTo>
                  <a:pt x="0" y="0"/>
                </a:moveTo>
                <a:lnTo>
                  <a:pt x="0" y="4020"/>
                </a:lnTo>
                <a:lnTo>
                  <a:pt x="4021" y="4020"/>
                </a:lnTo>
                <a:lnTo>
                  <a:pt x="0" y="0"/>
                </a:lnTo>
                <a:close/>
              </a:path>
              <a:path w="1978660" h="1978025">
                <a:moveTo>
                  <a:pt x="4021" y="4020"/>
                </a:moveTo>
                <a:lnTo>
                  <a:pt x="0" y="4020"/>
                </a:lnTo>
                <a:lnTo>
                  <a:pt x="0" y="10370"/>
                </a:lnTo>
                <a:lnTo>
                  <a:pt x="10374" y="10370"/>
                </a:lnTo>
                <a:lnTo>
                  <a:pt x="4021" y="4020"/>
                </a:lnTo>
                <a:close/>
              </a:path>
              <a:path w="1978660" h="1978025">
                <a:moveTo>
                  <a:pt x="10374" y="10370"/>
                </a:moveTo>
                <a:lnTo>
                  <a:pt x="0" y="10370"/>
                </a:lnTo>
                <a:lnTo>
                  <a:pt x="0" y="16720"/>
                </a:lnTo>
                <a:lnTo>
                  <a:pt x="16727" y="16720"/>
                </a:lnTo>
                <a:lnTo>
                  <a:pt x="10374" y="10370"/>
                </a:lnTo>
                <a:close/>
              </a:path>
              <a:path w="1978660" h="1978025">
                <a:moveTo>
                  <a:pt x="16727" y="16720"/>
                </a:moveTo>
                <a:lnTo>
                  <a:pt x="0" y="16720"/>
                </a:lnTo>
                <a:lnTo>
                  <a:pt x="0" y="23070"/>
                </a:lnTo>
                <a:lnTo>
                  <a:pt x="23079" y="23070"/>
                </a:lnTo>
                <a:lnTo>
                  <a:pt x="16727" y="16720"/>
                </a:lnTo>
                <a:close/>
              </a:path>
              <a:path w="1978660" h="1978025">
                <a:moveTo>
                  <a:pt x="23079" y="23070"/>
                </a:moveTo>
                <a:lnTo>
                  <a:pt x="0" y="23070"/>
                </a:lnTo>
                <a:lnTo>
                  <a:pt x="0" y="29420"/>
                </a:lnTo>
                <a:lnTo>
                  <a:pt x="29432" y="29420"/>
                </a:lnTo>
                <a:lnTo>
                  <a:pt x="23079" y="23070"/>
                </a:lnTo>
                <a:close/>
              </a:path>
              <a:path w="1978660" h="1978025">
                <a:moveTo>
                  <a:pt x="29432" y="29420"/>
                </a:moveTo>
                <a:lnTo>
                  <a:pt x="0" y="29420"/>
                </a:lnTo>
                <a:lnTo>
                  <a:pt x="0" y="35770"/>
                </a:lnTo>
                <a:lnTo>
                  <a:pt x="35785" y="35770"/>
                </a:lnTo>
                <a:lnTo>
                  <a:pt x="29432" y="29420"/>
                </a:lnTo>
                <a:close/>
              </a:path>
              <a:path w="1978660" h="1978025">
                <a:moveTo>
                  <a:pt x="35785" y="35770"/>
                </a:moveTo>
                <a:lnTo>
                  <a:pt x="0" y="35770"/>
                </a:lnTo>
                <a:lnTo>
                  <a:pt x="0" y="38091"/>
                </a:lnTo>
                <a:lnTo>
                  <a:pt x="4029" y="42120"/>
                </a:lnTo>
                <a:lnTo>
                  <a:pt x="42138" y="42120"/>
                </a:lnTo>
                <a:lnTo>
                  <a:pt x="35785" y="35770"/>
                </a:lnTo>
                <a:close/>
              </a:path>
              <a:path w="1978660" h="1978025">
                <a:moveTo>
                  <a:pt x="42138" y="42120"/>
                </a:moveTo>
                <a:lnTo>
                  <a:pt x="4029" y="42120"/>
                </a:lnTo>
                <a:lnTo>
                  <a:pt x="10382" y="48470"/>
                </a:lnTo>
                <a:lnTo>
                  <a:pt x="48490" y="48470"/>
                </a:lnTo>
                <a:lnTo>
                  <a:pt x="42138" y="42120"/>
                </a:lnTo>
                <a:close/>
              </a:path>
              <a:path w="1978660" h="1978025">
                <a:moveTo>
                  <a:pt x="48490" y="48470"/>
                </a:moveTo>
                <a:lnTo>
                  <a:pt x="10382" y="48470"/>
                </a:lnTo>
                <a:lnTo>
                  <a:pt x="16735" y="54820"/>
                </a:lnTo>
                <a:lnTo>
                  <a:pt x="54843" y="54820"/>
                </a:lnTo>
                <a:lnTo>
                  <a:pt x="48490" y="48470"/>
                </a:lnTo>
                <a:close/>
              </a:path>
              <a:path w="1978660" h="1978025">
                <a:moveTo>
                  <a:pt x="54843" y="54820"/>
                </a:moveTo>
                <a:lnTo>
                  <a:pt x="16735" y="54820"/>
                </a:lnTo>
                <a:lnTo>
                  <a:pt x="23088" y="61170"/>
                </a:lnTo>
                <a:lnTo>
                  <a:pt x="61196" y="61170"/>
                </a:lnTo>
                <a:lnTo>
                  <a:pt x="54843" y="54820"/>
                </a:lnTo>
                <a:close/>
              </a:path>
              <a:path w="1978660" h="1978025">
                <a:moveTo>
                  <a:pt x="61196" y="61170"/>
                </a:moveTo>
                <a:lnTo>
                  <a:pt x="23088" y="61170"/>
                </a:lnTo>
                <a:lnTo>
                  <a:pt x="29440" y="67520"/>
                </a:lnTo>
                <a:lnTo>
                  <a:pt x="67549" y="67520"/>
                </a:lnTo>
                <a:lnTo>
                  <a:pt x="61196" y="61170"/>
                </a:lnTo>
                <a:close/>
              </a:path>
              <a:path w="1978660" h="1978025">
                <a:moveTo>
                  <a:pt x="67549" y="67520"/>
                </a:moveTo>
                <a:lnTo>
                  <a:pt x="29440" y="67520"/>
                </a:lnTo>
                <a:lnTo>
                  <a:pt x="35793" y="73870"/>
                </a:lnTo>
                <a:lnTo>
                  <a:pt x="73901" y="73870"/>
                </a:lnTo>
                <a:lnTo>
                  <a:pt x="67549" y="67520"/>
                </a:lnTo>
                <a:close/>
              </a:path>
              <a:path w="1978660" h="1978025">
                <a:moveTo>
                  <a:pt x="73901" y="73870"/>
                </a:moveTo>
                <a:lnTo>
                  <a:pt x="35793" y="73870"/>
                </a:lnTo>
                <a:lnTo>
                  <a:pt x="42146" y="80220"/>
                </a:lnTo>
                <a:lnTo>
                  <a:pt x="80254" y="80220"/>
                </a:lnTo>
                <a:lnTo>
                  <a:pt x="73901" y="73870"/>
                </a:lnTo>
                <a:close/>
              </a:path>
              <a:path w="1978660" h="1978025">
                <a:moveTo>
                  <a:pt x="80254" y="80220"/>
                </a:moveTo>
                <a:lnTo>
                  <a:pt x="42146" y="80220"/>
                </a:lnTo>
                <a:lnTo>
                  <a:pt x="48499" y="86570"/>
                </a:lnTo>
                <a:lnTo>
                  <a:pt x="86607" y="86570"/>
                </a:lnTo>
                <a:lnTo>
                  <a:pt x="80254" y="80220"/>
                </a:lnTo>
                <a:close/>
              </a:path>
              <a:path w="1978660" h="1978025">
                <a:moveTo>
                  <a:pt x="86607" y="86570"/>
                </a:moveTo>
                <a:lnTo>
                  <a:pt x="48499" y="86570"/>
                </a:lnTo>
                <a:lnTo>
                  <a:pt x="54851" y="92920"/>
                </a:lnTo>
                <a:lnTo>
                  <a:pt x="92960" y="92920"/>
                </a:lnTo>
                <a:lnTo>
                  <a:pt x="86607" y="86570"/>
                </a:lnTo>
                <a:close/>
              </a:path>
              <a:path w="1978660" h="1978025">
                <a:moveTo>
                  <a:pt x="92960" y="92920"/>
                </a:moveTo>
                <a:lnTo>
                  <a:pt x="54851" y="92920"/>
                </a:lnTo>
                <a:lnTo>
                  <a:pt x="61204" y="99270"/>
                </a:lnTo>
                <a:lnTo>
                  <a:pt x="99312" y="99270"/>
                </a:lnTo>
                <a:lnTo>
                  <a:pt x="92960" y="92920"/>
                </a:lnTo>
                <a:close/>
              </a:path>
              <a:path w="1978660" h="1978025">
                <a:moveTo>
                  <a:pt x="99312" y="99270"/>
                </a:moveTo>
                <a:lnTo>
                  <a:pt x="61204" y="99270"/>
                </a:lnTo>
                <a:lnTo>
                  <a:pt x="67557" y="105620"/>
                </a:lnTo>
                <a:lnTo>
                  <a:pt x="105665" y="105620"/>
                </a:lnTo>
                <a:lnTo>
                  <a:pt x="99312" y="99270"/>
                </a:lnTo>
                <a:close/>
              </a:path>
              <a:path w="1978660" h="1978025">
                <a:moveTo>
                  <a:pt x="105665" y="105620"/>
                </a:moveTo>
                <a:lnTo>
                  <a:pt x="67557" y="105620"/>
                </a:lnTo>
                <a:lnTo>
                  <a:pt x="73910" y="111970"/>
                </a:lnTo>
                <a:lnTo>
                  <a:pt x="112018" y="111970"/>
                </a:lnTo>
                <a:lnTo>
                  <a:pt x="105665" y="105620"/>
                </a:lnTo>
                <a:close/>
              </a:path>
              <a:path w="1978660" h="1978025">
                <a:moveTo>
                  <a:pt x="112018" y="111970"/>
                </a:moveTo>
                <a:lnTo>
                  <a:pt x="73910" y="111970"/>
                </a:lnTo>
                <a:lnTo>
                  <a:pt x="86615" y="124670"/>
                </a:lnTo>
                <a:lnTo>
                  <a:pt x="124723" y="124670"/>
                </a:lnTo>
                <a:lnTo>
                  <a:pt x="112018" y="111970"/>
                </a:lnTo>
                <a:close/>
              </a:path>
              <a:path w="1978660" h="1978025">
                <a:moveTo>
                  <a:pt x="124723" y="124670"/>
                </a:moveTo>
                <a:lnTo>
                  <a:pt x="86615" y="124670"/>
                </a:lnTo>
                <a:lnTo>
                  <a:pt x="92968" y="131020"/>
                </a:lnTo>
                <a:lnTo>
                  <a:pt x="131076" y="131020"/>
                </a:lnTo>
                <a:lnTo>
                  <a:pt x="124723" y="124670"/>
                </a:lnTo>
                <a:close/>
              </a:path>
              <a:path w="1978660" h="1978025">
                <a:moveTo>
                  <a:pt x="131076" y="131020"/>
                </a:moveTo>
                <a:lnTo>
                  <a:pt x="92968" y="131020"/>
                </a:lnTo>
                <a:lnTo>
                  <a:pt x="99321" y="137370"/>
                </a:lnTo>
                <a:lnTo>
                  <a:pt x="137429" y="137370"/>
                </a:lnTo>
                <a:lnTo>
                  <a:pt x="131076" y="131020"/>
                </a:lnTo>
                <a:close/>
              </a:path>
              <a:path w="1978660" h="1978025">
                <a:moveTo>
                  <a:pt x="137429" y="137370"/>
                </a:moveTo>
                <a:lnTo>
                  <a:pt x="99321" y="137370"/>
                </a:lnTo>
                <a:lnTo>
                  <a:pt x="105673" y="143720"/>
                </a:lnTo>
                <a:lnTo>
                  <a:pt x="143781" y="143720"/>
                </a:lnTo>
                <a:lnTo>
                  <a:pt x="137429" y="137370"/>
                </a:lnTo>
                <a:close/>
              </a:path>
              <a:path w="1978660" h="1978025">
                <a:moveTo>
                  <a:pt x="143781" y="143720"/>
                </a:moveTo>
                <a:lnTo>
                  <a:pt x="105673" y="143720"/>
                </a:lnTo>
                <a:lnTo>
                  <a:pt x="118379" y="156420"/>
                </a:lnTo>
                <a:lnTo>
                  <a:pt x="156487" y="156420"/>
                </a:lnTo>
                <a:lnTo>
                  <a:pt x="143781" y="143720"/>
                </a:lnTo>
                <a:close/>
              </a:path>
              <a:path w="1978660" h="1978025">
                <a:moveTo>
                  <a:pt x="156487" y="156420"/>
                </a:moveTo>
                <a:lnTo>
                  <a:pt x="118379" y="156420"/>
                </a:lnTo>
                <a:lnTo>
                  <a:pt x="124731" y="162770"/>
                </a:lnTo>
                <a:lnTo>
                  <a:pt x="162840" y="162770"/>
                </a:lnTo>
                <a:lnTo>
                  <a:pt x="156487" y="156420"/>
                </a:lnTo>
                <a:close/>
              </a:path>
              <a:path w="1978660" h="1978025">
                <a:moveTo>
                  <a:pt x="162840" y="162770"/>
                </a:moveTo>
                <a:lnTo>
                  <a:pt x="124731" y="162770"/>
                </a:lnTo>
                <a:lnTo>
                  <a:pt x="131084" y="169120"/>
                </a:lnTo>
                <a:lnTo>
                  <a:pt x="169192" y="169120"/>
                </a:lnTo>
                <a:lnTo>
                  <a:pt x="162840" y="162770"/>
                </a:lnTo>
                <a:close/>
              </a:path>
              <a:path w="1978660" h="1978025">
                <a:moveTo>
                  <a:pt x="169192" y="169120"/>
                </a:moveTo>
                <a:lnTo>
                  <a:pt x="131084" y="169120"/>
                </a:lnTo>
                <a:lnTo>
                  <a:pt x="137437" y="175470"/>
                </a:lnTo>
                <a:lnTo>
                  <a:pt x="175545" y="175470"/>
                </a:lnTo>
                <a:lnTo>
                  <a:pt x="169192" y="169120"/>
                </a:lnTo>
                <a:close/>
              </a:path>
              <a:path w="1978660" h="1978025">
                <a:moveTo>
                  <a:pt x="175545" y="175470"/>
                </a:moveTo>
                <a:lnTo>
                  <a:pt x="137437" y="175470"/>
                </a:lnTo>
                <a:lnTo>
                  <a:pt x="143790" y="181820"/>
                </a:lnTo>
                <a:lnTo>
                  <a:pt x="181898" y="181820"/>
                </a:lnTo>
                <a:lnTo>
                  <a:pt x="175545" y="175470"/>
                </a:lnTo>
                <a:close/>
              </a:path>
              <a:path w="1978660" h="1978025">
                <a:moveTo>
                  <a:pt x="181898" y="181820"/>
                </a:moveTo>
                <a:lnTo>
                  <a:pt x="143790" y="181820"/>
                </a:lnTo>
                <a:lnTo>
                  <a:pt x="150142" y="188170"/>
                </a:lnTo>
                <a:lnTo>
                  <a:pt x="188251" y="188170"/>
                </a:lnTo>
                <a:lnTo>
                  <a:pt x="181898" y="181820"/>
                </a:lnTo>
                <a:close/>
              </a:path>
              <a:path w="1978660" h="1978025">
                <a:moveTo>
                  <a:pt x="188251" y="188170"/>
                </a:moveTo>
                <a:lnTo>
                  <a:pt x="150142" y="188170"/>
                </a:lnTo>
                <a:lnTo>
                  <a:pt x="156495" y="194520"/>
                </a:lnTo>
                <a:lnTo>
                  <a:pt x="194603" y="194520"/>
                </a:lnTo>
                <a:lnTo>
                  <a:pt x="188251" y="188170"/>
                </a:lnTo>
                <a:close/>
              </a:path>
              <a:path w="1978660" h="1978025">
                <a:moveTo>
                  <a:pt x="194603" y="194520"/>
                </a:moveTo>
                <a:lnTo>
                  <a:pt x="156495" y="194520"/>
                </a:lnTo>
                <a:lnTo>
                  <a:pt x="162848" y="200870"/>
                </a:lnTo>
                <a:lnTo>
                  <a:pt x="200956" y="200870"/>
                </a:lnTo>
                <a:lnTo>
                  <a:pt x="194603" y="194520"/>
                </a:lnTo>
                <a:close/>
              </a:path>
              <a:path w="1978660" h="1978025">
                <a:moveTo>
                  <a:pt x="200956" y="200870"/>
                </a:moveTo>
                <a:lnTo>
                  <a:pt x="162848" y="200870"/>
                </a:lnTo>
                <a:lnTo>
                  <a:pt x="169201" y="207220"/>
                </a:lnTo>
                <a:lnTo>
                  <a:pt x="207309" y="207220"/>
                </a:lnTo>
                <a:lnTo>
                  <a:pt x="200956" y="200870"/>
                </a:lnTo>
                <a:close/>
              </a:path>
              <a:path w="1978660" h="1978025">
                <a:moveTo>
                  <a:pt x="207309" y="207220"/>
                </a:moveTo>
                <a:lnTo>
                  <a:pt x="169201" y="207220"/>
                </a:lnTo>
                <a:lnTo>
                  <a:pt x="175553" y="213570"/>
                </a:lnTo>
                <a:lnTo>
                  <a:pt x="213662" y="213570"/>
                </a:lnTo>
                <a:lnTo>
                  <a:pt x="207309" y="207220"/>
                </a:lnTo>
                <a:close/>
              </a:path>
              <a:path w="1978660" h="1978025">
                <a:moveTo>
                  <a:pt x="213662" y="213570"/>
                </a:moveTo>
                <a:lnTo>
                  <a:pt x="175553" y="213570"/>
                </a:lnTo>
                <a:lnTo>
                  <a:pt x="181906" y="219920"/>
                </a:lnTo>
                <a:lnTo>
                  <a:pt x="220014" y="219920"/>
                </a:lnTo>
                <a:lnTo>
                  <a:pt x="213662" y="213570"/>
                </a:lnTo>
                <a:close/>
              </a:path>
              <a:path w="1978660" h="1978025">
                <a:moveTo>
                  <a:pt x="220014" y="219920"/>
                </a:moveTo>
                <a:lnTo>
                  <a:pt x="181906" y="219920"/>
                </a:lnTo>
                <a:lnTo>
                  <a:pt x="188259" y="226270"/>
                </a:lnTo>
                <a:lnTo>
                  <a:pt x="226367" y="226270"/>
                </a:lnTo>
                <a:lnTo>
                  <a:pt x="220014" y="219920"/>
                </a:lnTo>
                <a:close/>
              </a:path>
              <a:path w="1978660" h="1978025">
                <a:moveTo>
                  <a:pt x="226367" y="226270"/>
                </a:moveTo>
                <a:lnTo>
                  <a:pt x="188259" y="226270"/>
                </a:lnTo>
                <a:lnTo>
                  <a:pt x="194612" y="232620"/>
                </a:lnTo>
                <a:lnTo>
                  <a:pt x="232720" y="232620"/>
                </a:lnTo>
                <a:lnTo>
                  <a:pt x="226367" y="226270"/>
                </a:lnTo>
                <a:close/>
              </a:path>
              <a:path w="1978660" h="1978025">
                <a:moveTo>
                  <a:pt x="232720" y="232620"/>
                </a:moveTo>
                <a:lnTo>
                  <a:pt x="194612" y="232620"/>
                </a:lnTo>
                <a:lnTo>
                  <a:pt x="200964" y="238970"/>
                </a:lnTo>
                <a:lnTo>
                  <a:pt x="239072" y="238970"/>
                </a:lnTo>
                <a:lnTo>
                  <a:pt x="232720" y="232620"/>
                </a:lnTo>
                <a:close/>
              </a:path>
              <a:path w="1978660" h="1978025">
                <a:moveTo>
                  <a:pt x="239072" y="238970"/>
                </a:moveTo>
                <a:lnTo>
                  <a:pt x="200964" y="238970"/>
                </a:lnTo>
                <a:lnTo>
                  <a:pt x="207317" y="245320"/>
                </a:lnTo>
                <a:lnTo>
                  <a:pt x="245425" y="245320"/>
                </a:lnTo>
                <a:lnTo>
                  <a:pt x="239072" y="238970"/>
                </a:lnTo>
                <a:close/>
              </a:path>
              <a:path w="1978660" h="1978025">
                <a:moveTo>
                  <a:pt x="245425" y="245320"/>
                </a:moveTo>
                <a:lnTo>
                  <a:pt x="207317" y="245320"/>
                </a:lnTo>
                <a:lnTo>
                  <a:pt x="213670" y="251670"/>
                </a:lnTo>
                <a:lnTo>
                  <a:pt x="251778" y="251670"/>
                </a:lnTo>
                <a:lnTo>
                  <a:pt x="245425" y="245320"/>
                </a:lnTo>
                <a:close/>
              </a:path>
              <a:path w="1978660" h="1978025">
                <a:moveTo>
                  <a:pt x="251778" y="251670"/>
                </a:moveTo>
                <a:lnTo>
                  <a:pt x="213670" y="251670"/>
                </a:lnTo>
                <a:lnTo>
                  <a:pt x="220022" y="258020"/>
                </a:lnTo>
                <a:lnTo>
                  <a:pt x="258131" y="258020"/>
                </a:lnTo>
                <a:lnTo>
                  <a:pt x="251778" y="251670"/>
                </a:lnTo>
                <a:close/>
              </a:path>
              <a:path w="1978660" h="1978025">
                <a:moveTo>
                  <a:pt x="258131" y="258020"/>
                </a:moveTo>
                <a:lnTo>
                  <a:pt x="220022" y="258020"/>
                </a:lnTo>
                <a:lnTo>
                  <a:pt x="226375" y="264370"/>
                </a:lnTo>
                <a:lnTo>
                  <a:pt x="264483" y="264370"/>
                </a:lnTo>
                <a:lnTo>
                  <a:pt x="258131" y="258020"/>
                </a:lnTo>
                <a:close/>
              </a:path>
              <a:path w="1978660" h="1978025">
                <a:moveTo>
                  <a:pt x="264483" y="264370"/>
                </a:moveTo>
                <a:lnTo>
                  <a:pt x="226375" y="264370"/>
                </a:lnTo>
                <a:lnTo>
                  <a:pt x="232728" y="270720"/>
                </a:lnTo>
                <a:lnTo>
                  <a:pt x="270836" y="270720"/>
                </a:lnTo>
                <a:lnTo>
                  <a:pt x="264483" y="264370"/>
                </a:lnTo>
                <a:close/>
              </a:path>
              <a:path w="1978660" h="1978025">
                <a:moveTo>
                  <a:pt x="270836" y="270720"/>
                </a:moveTo>
                <a:lnTo>
                  <a:pt x="232728" y="270720"/>
                </a:lnTo>
                <a:lnTo>
                  <a:pt x="239081" y="277070"/>
                </a:lnTo>
                <a:lnTo>
                  <a:pt x="277189" y="277070"/>
                </a:lnTo>
                <a:lnTo>
                  <a:pt x="270836" y="270720"/>
                </a:lnTo>
                <a:close/>
              </a:path>
              <a:path w="1978660" h="1978025">
                <a:moveTo>
                  <a:pt x="277189" y="277070"/>
                </a:moveTo>
                <a:lnTo>
                  <a:pt x="239081" y="277070"/>
                </a:lnTo>
                <a:lnTo>
                  <a:pt x="245433" y="283420"/>
                </a:lnTo>
                <a:lnTo>
                  <a:pt x="283542" y="283420"/>
                </a:lnTo>
                <a:lnTo>
                  <a:pt x="277189" y="277070"/>
                </a:lnTo>
                <a:close/>
              </a:path>
              <a:path w="1978660" h="1978025">
                <a:moveTo>
                  <a:pt x="283542" y="283420"/>
                </a:moveTo>
                <a:lnTo>
                  <a:pt x="245433" y="283420"/>
                </a:lnTo>
                <a:lnTo>
                  <a:pt x="251786" y="289770"/>
                </a:lnTo>
                <a:lnTo>
                  <a:pt x="289894" y="289770"/>
                </a:lnTo>
                <a:lnTo>
                  <a:pt x="283542" y="283420"/>
                </a:lnTo>
                <a:close/>
              </a:path>
              <a:path w="1978660" h="1978025">
                <a:moveTo>
                  <a:pt x="289894" y="289770"/>
                </a:moveTo>
                <a:lnTo>
                  <a:pt x="251786" y="289770"/>
                </a:lnTo>
                <a:lnTo>
                  <a:pt x="258139" y="296120"/>
                </a:lnTo>
                <a:lnTo>
                  <a:pt x="296247" y="296120"/>
                </a:lnTo>
                <a:lnTo>
                  <a:pt x="289894" y="289770"/>
                </a:lnTo>
                <a:close/>
              </a:path>
              <a:path w="1978660" h="1978025">
                <a:moveTo>
                  <a:pt x="296247" y="296120"/>
                </a:moveTo>
                <a:lnTo>
                  <a:pt x="258139" y="296120"/>
                </a:lnTo>
                <a:lnTo>
                  <a:pt x="264492" y="302470"/>
                </a:lnTo>
                <a:lnTo>
                  <a:pt x="302600" y="302470"/>
                </a:lnTo>
                <a:lnTo>
                  <a:pt x="296247" y="296120"/>
                </a:lnTo>
                <a:close/>
              </a:path>
              <a:path w="1978660" h="1978025">
                <a:moveTo>
                  <a:pt x="302600" y="302470"/>
                </a:moveTo>
                <a:lnTo>
                  <a:pt x="264492" y="302470"/>
                </a:lnTo>
                <a:lnTo>
                  <a:pt x="270844" y="308820"/>
                </a:lnTo>
                <a:lnTo>
                  <a:pt x="308953" y="308820"/>
                </a:lnTo>
                <a:lnTo>
                  <a:pt x="302600" y="302470"/>
                </a:lnTo>
                <a:close/>
              </a:path>
              <a:path w="1978660" h="1978025">
                <a:moveTo>
                  <a:pt x="308953" y="308820"/>
                </a:moveTo>
                <a:lnTo>
                  <a:pt x="270844" y="308820"/>
                </a:lnTo>
                <a:lnTo>
                  <a:pt x="277197" y="315170"/>
                </a:lnTo>
                <a:lnTo>
                  <a:pt x="315305" y="315170"/>
                </a:lnTo>
                <a:lnTo>
                  <a:pt x="308953" y="308820"/>
                </a:lnTo>
                <a:close/>
              </a:path>
              <a:path w="1978660" h="1978025">
                <a:moveTo>
                  <a:pt x="315305" y="315170"/>
                </a:moveTo>
                <a:lnTo>
                  <a:pt x="277197" y="315170"/>
                </a:lnTo>
                <a:lnTo>
                  <a:pt x="283550" y="321520"/>
                </a:lnTo>
                <a:lnTo>
                  <a:pt x="321658" y="321520"/>
                </a:lnTo>
                <a:lnTo>
                  <a:pt x="315305" y="315170"/>
                </a:lnTo>
                <a:close/>
              </a:path>
              <a:path w="1978660" h="1978025">
                <a:moveTo>
                  <a:pt x="321658" y="321520"/>
                </a:moveTo>
                <a:lnTo>
                  <a:pt x="283550" y="321520"/>
                </a:lnTo>
                <a:lnTo>
                  <a:pt x="289903" y="327870"/>
                </a:lnTo>
                <a:lnTo>
                  <a:pt x="328011" y="327870"/>
                </a:lnTo>
                <a:lnTo>
                  <a:pt x="321658" y="321520"/>
                </a:lnTo>
                <a:close/>
              </a:path>
              <a:path w="1978660" h="1978025">
                <a:moveTo>
                  <a:pt x="328011" y="327870"/>
                </a:moveTo>
                <a:lnTo>
                  <a:pt x="289903" y="327870"/>
                </a:lnTo>
                <a:lnTo>
                  <a:pt x="296255" y="334220"/>
                </a:lnTo>
                <a:lnTo>
                  <a:pt x="334364" y="334220"/>
                </a:lnTo>
                <a:lnTo>
                  <a:pt x="328011" y="327870"/>
                </a:lnTo>
                <a:close/>
              </a:path>
              <a:path w="1978660" h="1978025">
                <a:moveTo>
                  <a:pt x="334364" y="334220"/>
                </a:moveTo>
                <a:lnTo>
                  <a:pt x="296255" y="334220"/>
                </a:lnTo>
                <a:lnTo>
                  <a:pt x="302608" y="340570"/>
                </a:lnTo>
                <a:lnTo>
                  <a:pt x="340716" y="340570"/>
                </a:lnTo>
                <a:lnTo>
                  <a:pt x="334364" y="334220"/>
                </a:lnTo>
                <a:close/>
              </a:path>
              <a:path w="1978660" h="1978025">
                <a:moveTo>
                  <a:pt x="340716" y="340570"/>
                </a:moveTo>
                <a:lnTo>
                  <a:pt x="302608" y="340570"/>
                </a:lnTo>
                <a:lnTo>
                  <a:pt x="308961" y="346920"/>
                </a:lnTo>
                <a:lnTo>
                  <a:pt x="347069" y="346920"/>
                </a:lnTo>
                <a:lnTo>
                  <a:pt x="340716" y="340570"/>
                </a:lnTo>
                <a:close/>
              </a:path>
              <a:path w="1978660" h="1978025">
                <a:moveTo>
                  <a:pt x="347069" y="346920"/>
                </a:moveTo>
                <a:lnTo>
                  <a:pt x="308961" y="346920"/>
                </a:lnTo>
                <a:lnTo>
                  <a:pt x="315314" y="353270"/>
                </a:lnTo>
                <a:lnTo>
                  <a:pt x="353422" y="353270"/>
                </a:lnTo>
                <a:lnTo>
                  <a:pt x="347069" y="346920"/>
                </a:lnTo>
                <a:close/>
              </a:path>
              <a:path w="1978660" h="1978025">
                <a:moveTo>
                  <a:pt x="353422" y="353270"/>
                </a:moveTo>
                <a:lnTo>
                  <a:pt x="315314" y="353270"/>
                </a:lnTo>
                <a:lnTo>
                  <a:pt x="373759" y="411690"/>
                </a:lnTo>
                <a:lnTo>
                  <a:pt x="411867" y="411690"/>
                </a:lnTo>
                <a:lnTo>
                  <a:pt x="353422" y="353270"/>
                </a:lnTo>
                <a:close/>
              </a:path>
              <a:path w="1978660" h="1978025">
                <a:moveTo>
                  <a:pt x="411867" y="411690"/>
                </a:moveTo>
                <a:lnTo>
                  <a:pt x="373759" y="411690"/>
                </a:lnTo>
                <a:lnTo>
                  <a:pt x="449992" y="487890"/>
                </a:lnTo>
                <a:lnTo>
                  <a:pt x="488100" y="487890"/>
                </a:lnTo>
                <a:lnTo>
                  <a:pt x="411867" y="411690"/>
                </a:lnTo>
                <a:close/>
              </a:path>
              <a:path w="1978660" h="1978025">
                <a:moveTo>
                  <a:pt x="488100" y="487890"/>
                </a:moveTo>
                <a:lnTo>
                  <a:pt x="449992" y="487890"/>
                </a:lnTo>
                <a:lnTo>
                  <a:pt x="456344" y="494240"/>
                </a:lnTo>
                <a:lnTo>
                  <a:pt x="494452" y="494240"/>
                </a:lnTo>
                <a:lnTo>
                  <a:pt x="488100" y="487890"/>
                </a:lnTo>
                <a:close/>
              </a:path>
              <a:path w="1978660" h="1978025">
                <a:moveTo>
                  <a:pt x="494452" y="494240"/>
                </a:moveTo>
                <a:lnTo>
                  <a:pt x="456344" y="494240"/>
                </a:lnTo>
                <a:lnTo>
                  <a:pt x="466509" y="504400"/>
                </a:lnTo>
                <a:lnTo>
                  <a:pt x="504617" y="504400"/>
                </a:lnTo>
                <a:lnTo>
                  <a:pt x="494452" y="494240"/>
                </a:lnTo>
                <a:close/>
              </a:path>
              <a:path w="1978660" h="1978025">
                <a:moveTo>
                  <a:pt x="504617" y="504400"/>
                </a:moveTo>
                <a:lnTo>
                  <a:pt x="466509" y="504400"/>
                </a:lnTo>
                <a:lnTo>
                  <a:pt x="469050" y="506940"/>
                </a:lnTo>
                <a:lnTo>
                  <a:pt x="507158" y="506940"/>
                </a:lnTo>
                <a:lnTo>
                  <a:pt x="504617" y="504400"/>
                </a:lnTo>
                <a:close/>
              </a:path>
              <a:path w="1978660" h="1978025">
                <a:moveTo>
                  <a:pt x="507158" y="506940"/>
                </a:moveTo>
                <a:lnTo>
                  <a:pt x="469050" y="506940"/>
                </a:lnTo>
                <a:lnTo>
                  <a:pt x="475402" y="513290"/>
                </a:lnTo>
                <a:lnTo>
                  <a:pt x="513511" y="513290"/>
                </a:lnTo>
                <a:lnTo>
                  <a:pt x="507158" y="506940"/>
                </a:lnTo>
                <a:close/>
              </a:path>
              <a:path w="1978660" h="1978025">
                <a:moveTo>
                  <a:pt x="513511" y="513290"/>
                </a:moveTo>
                <a:lnTo>
                  <a:pt x="475402" y="513290"/>
                </a:lnTo>
                <a:lnTo>
                  <a:pt x="481755" y="519640"/>
                </a:lnTo>
                <a:lnTo>
                  <a:pt x="519863" y="519640"/>
                </a:lnTo>
                <a:lnTo>
                  <a:pt x="513511" y="513290"/>
                </a:lnTo>
                <a:close/>
              </a:path>
              <a:path w="1978660" h="1978025">
                <a:moveTo>
                  <a:pt x="519863" y="519640"/>
                </a:moveTo>
                <a:lnTo>
                  <a:pt x="481755" y="519640"/>
                </a:lnTo>
                <a:lnTo>
                  <a:pt x="488108" y="525990"/>
                </a:lnTo>
                <a:lnTo>
                  <a:pt x="526216" y="525990"/>
                </a:lnTo>
                <a:lnTo>
                  <a:pt x="519863" y="519640"/>
                </a:lnTo>
                <a:close/>
              </a:path>
              <a:path w="1978660" h="1978025">
                <a:moveTo>
                  <a:pt x="526216" y="525990"/>
                </a:moveTo>
                <a:lnTo>
                  <a:pt x="488108" y="525990"/>
                </a:lnTo>
                <a:lnTo>
                  <a:pt x="491920" y="529800"/>
                </a:lnTo>
                <a:lnTo>
                  <a:pt x="530028" y="529800"/>
                </a:lnTo>
                <a:lnTo>
                  <a:pt x="526216" y="525990"/>
                </a:lnTo>
                <a:close/>
              </a:path>
              <a:path w="1978660" h="1978025">
                <a:moveTo>
                  <a:pt x="530028" y="529800"/>
                </a:moveTo>
                <a:lnTo>
                  <a:pt x="491920" y="529800"/>
                </a:lnTo>
                <a:lnTo>
                  <a:pt x="504625" y="542500"/>
                </a:lnTo>
                <a:lnTo>
                  <a:pt x="542733" y="542500"/>
                </a:lnTo>
                <a:lnTo>
                  <a:pt x="530028" y="529800"/>
                </a:lnTo>
                <a:close/>
              </a:path>
              <a:path w="1978660" h="1978025">
                <a:moveTo>
                  <a:pt x="542733" y="542500"/>
                </a:moveTo>
                <a:lnTo>
                  <a:pt x="504625" y="542500"/>
                </a:lnTo>
                <a:lnTo>
                  <a:pt x="507166" y="545040"/>
                </a:lnTo>
                <a:lnTo>
                  <a:pt x="545274" y="545040"/>
                </a:lnTo>
                <a:lnTo>
                  <a:pt x="542733" y="542500"/>
                </a:lnTo>
                <a:close/>
              </a:path>
              <a:path w="1978660" h="1978025">
                <a:moveTo>
                  <a:pt x="545274" y="545040"/>
                </a:moveTo>
                <a:lnTo>
                  <a:pt x="507166" y="545040"/>
                </a:lnTo>
                <a:lnTo>
                  <a:pt x="513519" y="551390"/>
                </a:lnTo>
                <a:lnTo>
                  <a:pt x="551627" y="551390"/>
                </a:lnTo>
                <a:lnTo>
                  <a:pt x="545274" y="545040"/>
                </a:lnTo>
                <a:close/>
              </a:path>
              <a:path w="1978660" h="1978025">
                <a:moveTo>
                  <a:pt x="551627" y="551390"/>
                </a:moveTo>
                <a:lnTo>
                  <a:pt x="513519" y="551390"/>
                </a:lnTo>
                <a:lnTo>
                  <a:pt x="523683" y="561550"/>
                </a:lnTo>
                <a:lnTo>
                  <a:pt x="561791" y="561550"/>
                </a:lnTo>
                <a:lnTo>
                  <a:pt x="551627" y="551390"/>
                </a:lnTo>
                <a:close/>
              </a:path>
              <a:path w="1978660" h="1978025">
                <a:moveTo>
                  <a:pt x="561791" y="561550"/>
                </a:moveTo>
                <a:lnTo>
                  <a:pt x="523683" y="561550"/>
                </a:lnTo>
                <a:lnTo>
                  <a:pt x="530036" y="567900"/>
                </a:lnTo>
                <a:lnTo>
                  <a:pt x="568144" y="567900"/>
                </a:lnTo>
                <a:lnTo>
                  <a:pt x="561791" y="561550"/>
                </a:lnTo>
                <a:close/>
              </a:path>
              <a:path w="1978660" h="1978025">
                <a:moveTo>
                  <a:pt x="568144" y="567900"/>
                </a:moveTo>
                <a:lnTo>
                  <a:pt x="530036" y="567900"/>
                </a:lnTo>
                <a:lnTo>
                  <a:pt x="536389" y="574250"/>
                </a:lnTo>
                <a:lnTo>
                  <a:pt x="574497" y="574250"/>
                </a:lnTo>
                <a:lnTo>
                  <a:pt x="568144" y="567900"/>
                </a:lnTo>
                <a:close/>
              </a:path>
              <a:path w="1978660" h="1978025">
                <a:moveTo>
                  <a:pt x="574497" y="574250"/>
                </a:moveTo>
                <a:lnTo>
                  <a:pt x="536389" y="574250"/>
                </a:lnTo>
                <a:lnTo>
                  <a:pt x="538930" y="576790"/>
                </a:lnTo>
                <a:lnTo>
                  <a:pt x="577038" y="576790"/>
                </a:lnTo>
                <a:lnTo>
                  <a:pt x="574497" y="574250"/>
                </a:lnTo>
                <a:close/>
              </a:path>
              <a:path w="1978660" h="1978025">
                <a:moveTo>
                  <a:pt x="577038" y="576790"/>
                </a:moveTo>
                <a:lnTo>
                  <a:pt x="538930" y="576790"/>
                </a:lnTo>
                <a:lnTo>
                  <a:pt x="545283" y="583140"/>
                </a:lnTo>
                <a:lnTo>
                  <a:pt x="583391" y="583140"/>
                </a:lnTo>
                <a:lnTo>
                  <a:pt x="577038" y="576790"/>
                </a:lnTo>
                <a:close/>
              </a:path>
              <a:path w="1978660" h="1978025">
                <a:moveTo>
                  <a:pt x="583391" y="583140"/>
                </a:moveTo>
                <a:lnTo>
                  <a:pt x="545283" y="583140"/>
                </a:lnTo>
                <a:lnTo>
                  <a:pt x="549094" y="586950"/>
                </a:lnTo>
                <a:lnTo>
                  <a:pt x="587202" y="586950"/>
                </a:lnTo>
                <a:lnTo>
                  <a:pt x="583391" y="583140"/>
                </a:lnTo>
                <a:close/>
              </a:path>
              <a:path w="1978660" h="1978025">
                <a:moveTo>
                  <a:pt x="587202" y="586950"/>
                </a:moveTo>
                <a:lnTo>
                  <a:pt x="549094" y="586950"/>
                </a:lnTo>
                <a:lnTo>
                  <a:pt x="561800" y="599650"/>
                </a:lnTo>
                <a:lnTo>
                  <a:pt x="599908" y="599650"/>
                </a:lnTo>
                <a:lnTo>
                  <a:pt x="587202" y="586950"/>
                </a:lnTo>
                <a:close/>
              </a:path>
              <a:path w="1978660" h="1978025">
                <a:moveTo>
                  <a:pt x="599908" y="599650"/>
                </a:moveTo>
                <a:lnTo>
                  <a:pt x="561800" y="599650"/>
                </a:lnTo>
                <a:lnTo>
                  <a:pt x="570694" y="608540"/>
                </a:lnTo>
                <a:lnTo>
                  <a:pt x="608802" y="608540"/>
                </a:lnTo>
                <a:lnTo>
                  <a:pt x="599908" y="599650"/>
                </a:lnTo>
                <a:close/>
              </a:path>
              <a:path w="1978660" h="1978025">
                <a:moveTo>
                  <a:pt x="608802" y="608540"/>
                </a:moveTo>
                <a:lnTo>
                  <a:pt x="570694" y="608540"/>
                </a:lnTo>
                <a:lnTo>
                  <a:pt x="580858" y="618700"/>
                </a:lnTo>
                <a:lnTo>
                  <a:pt x="618966" y="618700"/>
                </a:lnTo>
                <a:lnTo>
                  <a:pt x="608802" y="608540"/>
                </a:lnTo>
                <a:close/>
              </a:path>
              <a:path w="1978660" h="1978025">
                <a:moveTo>
                  <a:pt x="618966" y="618700"/>
                </a:moveTo>
                <a:lnTo>
                  <a:pt x="580858" y="618700"/>
                </a:lnTo>
                <a:lnTo>
                  <a:pt x="589752" y="627590"/>
                </a:lnTo>
                <a:lnTo>
                  <a:pt x="627860" y="627590"/>
                </a:lnTo>
                <a:lnTo>
                  <a:pt x="618966" y="618700"/>
                </a:lnTo>
                <a:close/>
              </a:path>
              <a:path w="1978660" h="1978025">
                <a:moveTo>
                  <a:pt x="627860" y="627590"/>
                </a:moveTo>
                <a:lnTo>
                  <a:pt x="589752" y="627590"/>
                </a:lnTo>
                <a:lnTo>
                  <a:pt x="593563" y="631400"/>
                </a:lnTo>
                <a:lnTo>
                  <a:pt x="631672" y="631400"/>
                </a:lnTo>
                <a:lnTo>
                  <a:pt x="627860" y="627590"/>
                </a:lnTo>
                <a:close/>
              </a:path>
              <a:path w="1978660" h="1978025">
                <a:moveTo>
                  <a:pt x="631672" y="631400"/>
                </a:moveTo>
                <a:lnTo>
                  <a:pt x="593563" y="631400"/>
                </a:lnTo>
                <a:lnTo>
                  <a:pt x="596104" y="633940"/>
                </a:lnTo>
                <a:lnTo>
                  <a:pt x="634213" y="633940"/>
                </a:lnTo>
                <a:lnTo>
                  <a:pt x="631672" y="631400"/>
                </a:lnTo>
                <a:close/>
              </a:path>
              <a:path w="1978660" h="1978025">
                <a:moveTo>
                  <a:pt x="634213" y="633940"/>
                </a:moveTo>
                <a:lnTo>
                  <a:pt x="596104" y="633940"/>
                </a:lnTo>
                <a:lnTo>
                  <a:pt x="602457" y="640290"/>
                </a:lnTo>
                <a:lnTo>
                  <a:pt x="640565" y="640290"/>
                </a:lnTo>
                <a:lnTo>
                  <a:pt x="634213" y="633940"/>
                </a:lnTo>
                <a:close/>
              </a:path>
              <a:path w="1978660" h="1978025">
                <a:moveTo>
                  <a:pt x="640565" y="640290"/>
                </a:moveTo>
                <a:lnTo>
                  <a:pt x="602457" y="640290"/>
                </a:lnTo>
                <a:lnTo>
                  <a:pt x="621515" y="659340"/>
                </a:lnTo>
                <a:lnTo>
                  <a:pt x="659624" y="659340"/>
                </a:lnTo>
                <a:lnTo>
                  <a:pt x="640565" y="640290"/>
                </a:lnTo>
                <a:close/>
              </a:path>
              <a:path w="1978660" h="1978025">
                <a:moveTo>
                  <a:pt x="659624" y="659340"/>
                </a:moveTo>
                <a:lnTo>
                  <a:pt x="621515" y="659340"/>
                </a:lnTo>
                <a:lnTo>
                  <a:pt x="625327" y="663150"/>
                </a:lnTo>
                <a:lnTo>
                  <a:pt x="663435" y="663150"/>
                </a:lnTo>
                <a:lnTo>
                  <a:pt x="659624" y="659340"/>
                </a:lnTo>
                <a:close/>
              </a:path>
              <a:path w="1978660" h="1978025">
                <a:moveTo>
                  <a:pt x="663435" y="663150"/>
                </a:moveTo>
                <a:lnTo>
                  <a:pt x="625327" y="663150"/>
                </a:lnTo>
                <a:lnTo>
                  <a:pt x="646926" y="684740"/>
                </a:lnTo>
                <a:lnTo>
                  <a:pt x="685035" y="684740"/>
                </a:lnTo>
                <a:lnTo>
                  <a:pt x="663435" y="663150"/>
                </a:lnTo>
                <a:close/>
              </a:path>
              <a:path w="1978660" h="1978025">
                <a:moveTo>
                  <a:pt x="685035" y="684740"/>
                </a:moveTo>
                <a:lnTo>
                  <a:pt x="646926" y="684740"/>
                </a:lnTo>
                <a:lnTo>
                  <a:pt x="663443" y="701250"/>
                </a:lnTo>
                <a:lnTo>
                  <a:pt x="701552" y="701250"/>
                </a:lnTo>
                <a:lnTo>
                  <a:pt x="685035" y="684740"/>
                </a:lnTo>
                <a:close/>
              </a:path>
              <a:path w="1978660" h="1978025">
                <a:moveTo>
                  <a:pt x="701552" y="701250"/>
                </a:moveTo>
                <a:lnTo>
                  <a:pt x="663443" y="701250"/>
                </a:lnTo>
                <a:lnTo>
                  <a:pt x="695207" y="733000"/>
                </a:lnTo>
                <a:lnTo>
                  <a:pt x="733315" y="733000"/>
                </a:lnTo>
                <a:lnTo>
                  <a:pt x="701552" y="701250"/>
                </a:lnTo>
                <a:close/>
              </a:path>
              <a:path w="1978660" h="1978025">
                <a:moveTo>
                  <a:pt x="733315" y="733000"/>
                </a:moveTo>
                <a:lnTo>
                  <a:pt x="695207" y="733000"/>
                </a:lnTo>
                <a:lnTo>
                  <a:pt x="697748" y="735540"/>
                </a:lnTo>
                <a:lnTo>
                  <a:pt x="735856" y="735540"/>
                </a:lnTo>
                <a:lnTo>
                  <a:pt x="733315" y="733000"/>
                </a:lnTo>
                <a:close/>
              </a:path>
              <a:path w="1978660" h="1978025">
                <a:moveTo>
                  <a:pt x="735856" y="735540"/>
                </a:moveTo>
                <a:lnTo>
                  <a:pt x="697748" y="735540"/>
                </a:lnTo>
                <a:lnTo>
                  <a:pt x="742217" y="779990"/>
                </a:lnTo>
                <a:lnTo>
                  <a:pt x="780326" y="779990"/>
                </a:lnTo>
                <a:lnTo>
                  <a:pt x="735856" y="735540"/>
                </a:lnTo>
                <a:close/>
              </a:path>
              <a:path w="1978660" h="1978025">
                <a:moveTo>
                  <a:pt x="780326" y="779990"/>
                </a:moveTo>
                <a:lnTo>
                  <a:pt x="742217" y="779990"/>
                </a:lnTo>
                <a:lnTo>
                  <a:pt x="780334" y="818090"/>
                </a:lnTo>
                <a:lnTo>
                  <a:pt x="818442" y="818090"/>
                </a:lnTo>
                <a:lnTo>
                  <a:pt x="780326" y="779990"/>
                </a:lnTo>
                <a:close/>
              </a:path>
              <a:path w="1978660" h="1978025">
                <a:moveTo>
                  <a:pt x="818442" y="818090"/>
                </a:moveTo>
                <a:lnTo>
                  <a:pt x="780334" y="818090"/>
                </a:lnTo>
                <a:lnTo>
                  <a:pt x="834967" y="872700"/>
                </a:lnTo>
                <a:lnTo>
                  <a:pt x="873076" y="872700"/>
                </a:lnTo>
                <a:lnTo>
                  <a:pt x="818442" y="818090"/>
                </a:lnTo>
                <a:close/>
              </a:path>
              <a:path w="1978660" h="1978025">
                <a:moveTo>
                  <a:pt x="873076" y="872700"/>
                </a:moveTo>
                <a:lnTo>
                  <a:pt x="834967" y="872700"/>
                </a:lnTo>
                <a:lnTo>
                  <a:pt x="866731" y="904450"/>
                </a:lnTo>
                <a:lnTo>
                  <a:pt x="904839" y="904450"/>
                </a:lnTo>
                <a:lnTo>
                  <a:pt x="873076" y="872700"/>
                </a:lnTo>
                <a:close/>
              </a:path>
              <a:path w="1978660" h="1978025">
                <a:moveTo>
                  <a:pt x="904839" y="904450"/>
                </a:moveTo>
                <a:lnTo>
                  <a:pt x="866731" y="904450"/>
                </a:lnTo>
                <a:lnTo>
                  <a:pt x="913741" y="951440"/>
                </a:lnTo>
                <a:lnTo>
                  <a:pt x="951849" y="951440"/>
                </a:lnTo>
                <a:lnTo>
                  <a:pt x="904839" y="904450"/>
                </a:lnTo>
                <a:close/>
              </a:path>
              <a:path w="1978660" h="1978025">
                <a:moveTo>
                  <a:pt x="951849" y="951440"/>
                </a:moveTo>
                <a:lnTo>
                  <a:pt x="913741" y="951440"/>
                </a:lnTo>
                <a:lnTo>
                  <a:pt x="945505" y="983190"/>
                </a:lnTo>
                <a:lnTo>
                  <a:pt x="983613" y="983190"/>
                </a:lnTo>
                <a:lnTo>
                  <a:pt x="951849" y="951440"/>
                </a:lnTo>
                <a:close/>
              </a:path>
              <a:path w="1978660" h="1978025">
                <a:moveTo>
                  <a:pt x="983613" y="983190"/>
                </a:moveTo>
                <a:lnTo>
                  <a:pt x="945505" y="983190"/>
                </a:lnTo>
                <a:lnTo>
                  <a:pt x="962022" y="999700"/>
                </a:lnTo>
                <a:lnTo>
                  <a:pt x="1000130" y="999700"/>
                </a:lnTo>
                <a:lnTo>
                  <a:pt x="983613" y="983190"/>
                </a:lnTo>
                <a:close/>
              </a:path>
              <a:path w="1978660" h="1978025">
                <a:moveTo>
                  <a:pt x="1000130" y="999700"/>
                </a:moveTo>
                <a:lnTo>
                  <a:pt x="962022" y="999700"/>
                </a:lnTo>
                <a:lnTo>
                  <a:pt x="1000138" y="1037800"/>
                </a:lnTo>
                <a:lnTo>
                  <a:pt x="1038247" y="1037800"/>
                </a:lnTo>
                <a:lnTo>
                  <a:pt x="1000130" y="999700"/>
                </a:lnTo>
                <a:close/>
              </a:path>
              <a:path w="1978660" h="1978025">
                <a:moveTo>
                  <a:pt x="1038247" y="1037800"/>
                </a:moveTo>
                <a:lnTo>
                  <a:pt x="1000138" y="1037800"/>
                </a:lnTo>
                <a:lnTo>
                  <a:pt x="1025549" y="1063200"/>
                </a:lnTo>
                <a:lnTo>
                  <a:pt x="1063658" y="1063200"/>
                </a:lnTo>
                <a:lnTo>
                  <a:pt x="1038247" y="1037800"/>
                </a:lnTo>
                <a:close/>
              </a:path>
              <a:path w="1978660" h="1978025">
                <a:moveTo>
                  <a:pt x="1063658" y="1063200"/>
                </a:moveTo>
                <a:lnTo>
                  <a:pt x="1025549" y="1063200"/>
                </a:lnTo>
                <a:lnTo>
                  <a:pt x="1059854" y="1097490"/>
                </a:lnTo>
                <a:lnTo>
                  <a:pt x="1097962" y="1097490"/>
                </a:lnTo>
                <a:lnTo>
                  <a:pt x="1063658" y="1063200"/>
                </a:lnTo>
                <a:close/>
              </a:path>
              <a:path w="1978660" h="1978025">
                <a:moveTo>
                  <a:pt x="1097962" y="1097490"/>
                </a:moveTo>
                <a:lnTo>
                  <a:pt x="1059854" y="1097490"/>
                </a:lnTo>
                <a:lnTo>
                  <a:pt x="1066207" y="1103840"/>
                </a:lnTo>
                <a:lnTo>
                  <a:pt x="1104315" y="1103840"/>
                </a:lnTo>
                <a:lnTo>
                  <a:pt x="1097962" y="1097490"/>
                </a:lnTo>
                <a:close/>
              </a:path>
              <a:path w="1978660" h="1978025">
                <a:moveTo>
                  <a:pt x="1104315" y="1103840"/>
                </a:moveTo>
                <a:lnTo>
                  <a:pt x="1066207" y="1103840"/>
                </a:lnTo>
                <a:lnTo>
                  <a:pt x="1072560" y="1110190"/>
                </a:lnTo>
                <a:lnTo>
                  <a:pt x="1110668" y="1110190"/>
                </a:lnTo>
                <a:lnTo>
                  <a:pt x="1104315" y="1103840"/>
                </a:lnTo>
                <a:close/>
              </a:path>
              <a:path w="1978660" h="1978025">
                <a:moveTo>
                  <a:pt x="1110668" y="1110190"/>
                </a:moveTo>
                <a:lnTo>
                  <a:pt x="1072560" y="1110190"/>
                </a:lnTo>
                <a:lnTo>
                  <a:pt x="1078912" y="1116540"/>
                </a:lnTo>
                <a:lnTo>
                  <a:pt x="1117021" y="1116540"/>
                </a:lnTo>
                <a:lnTo>
                  <a:pt x="1110668" y="1110190"/>
                </a:lnTo>
                <a:close/>
              </a:path>
              <a:path w="1978660" h="1978025">
                <a:moveTo>
                  <a:pt x="1117021" y="1116540"/>
                </a:moveTo>
                <a:lnTo>
                  <a:pt x="1078912" y="1116540"/>
                </a:lnTo>
                <a:lnTo>
                  <a:pt x="1085265" y="1122890"/>
                </a:lnTo>
                <a:lnTo>
                  <a:pt x="1123373" y="1122890"/>
                </a:lnTo>
                <a:lnTo>
                  <a:pt x="1117021" y="1116540"/>
                </a:lnTo>
                <a:close/>
              </a:path>
              <a:path w="1978660" h="1978025">
                <a:moveTo>
                  <a:pt x="1123373" y="1122890"/>
                </a:moveTo>
                <a:lnTo>
                  <a:pt x="1085265" y="1122890"/>
                </a:lnTo>
                <a:lnTo>
                  <a:pt x="1097971" y="1135590"/>
                </a:lnTo>
                <a:lnTo>
                  <a:pt x="1136079" y="1135590"/>
                </a:lnTo>
                <a:lnTo>
                  <a:pt x="1123373" y="1122890"/>
                </a:lnTo>
                <a:close/>
              </a:path>
              <a:path w="1978660" h="1978025">
                <a:moveTo>
                  <a:pt x="1136079" y="1135590"/>
                </a:moveTo>
                <a:lnTo>
                  <a:pt x="1097971" y="1135590"/>
                </a:lnTo>
                <a:lnTo>
                  <a:pt x="1104323" y="1141940"/>
                </a:lnTo>
                <a:lnTo>
                  <a:pt x="1142432" y="1141940"/>
                </a:lnTo>
                <a:lnTo>
                  <a:pt x="1136079" y="1135590"/>
                </a:lnTo>
                <a:close/>
              </a:path>
              <a:path w="1978660" h="1978025">
                <a:moveTo>
                  <a:pt x="1142432" y="1141940"/>
                </a:moveTo>
                <a:lnTo>
                  <a:pt x="1104323" y="1141940"/>
                </a:lnTo>
                <a:lnTo>
                  <a:pt x="1110676" y="1148290"/>
                </a:lnTo>
                <a:lnTo>
                  <a:pt x="1148784" y="1148290"/>
                </a:lnTo>
                <a:lnTo>
                  <a:pt x="1142432" y="1141940"/>
                </a:lnTo>
                <a:close/>
              </a:path>
              <a:path w="1978660" h="1978025">
                <a:moveTo>
                  <a:pt x="1148784" y="1148290"/>
                </a:moveTo>
                <a:lnTo>
                  <a:pt x="1110676" y="1148290"/>
                </a:lnTo>
                <a:lnTo>
                  <a:pt x="1117029" y="1154640"/>
                </a:lnTo>
                <a:lnTo>
                  <a:pt x="1155137" y="1154640"/>
                </a:lnTo>
                <a:lnTo>
                  <a:pt x="1148784" y="1148290"/>
                </a:lnTo>
                <a:close/>
              </a:path>
              <a:path w="1978660" h="1978025">
                <a:moveTo>
                  <a:pt x="1155137" y="1154640"/>
                </a:moveTo>
                <a:lnTo>
                  <a:pt x="1117029" y="1154640"/>
                </a:lnTo>
                <a:lnTo>
                  <a:pt x="1129734" y="1167340"/>
                </a:lnTo>
                <a:lnTo>
                  <a:pt x="1167842" y="1167340"/>
                </a:lnTo>
                <a:lnTo>
                  <a:pt x="1155137" y="1154640"/>
                </a:lnTo>
                <a:close/>
              </a:path>
              <a:path w="1978660" h="1978025">
                <a:moveTo>
                  <a:pt x="1778976" y="1778210"/>
                </a:moveTo>
                <a:lnTo>
                  <a:pt x="1740867" y="1778210"/>
                </a:lnTo>
                <a:lnTo>
                  <a:pt x="1744679" y="1782020"/>
                </a:lnTo>
                <a:lnTo>
                  <a:pt x="1782787" y="1782020"/>
                </a:lnTo>
                <a:lnTo>
                  <a:pt x="1778976" y="1778210"/>
                </a:lnTo>
                <a:close/>
              </a:path>
              <a:path w="1978660" h="1978025">
                <a:moveTo>
                  <a:pt x="1776435" y="1775670"/>
                </a:moveTo>
                <a:lnTo>
                  <a:pt x="1738326" y="1775670"/>
                </a:lnTo>
                <a:lnTo>
                  <a:pt x="1739597" y="1776940"/>
                </a:lnTo>
                <a:lnTo>
                  <a:pt x="1777705" y="1776940"/>
                </a:lnTo>
                <a:lnTo>
                  <a:pt x="1776435" y="1775670"/>
                </a:lnTo>
                <a:close/>
              </a:path>
              <a:path w="1978660" h="1978025">
                <a:moveTo>
                  <a:pt x="1772623" y="1771860"/>
                </a:moveTo>
                <a:lnTo>
                  <a:pt x="1734515" y="1771860"/>
                </a:lnTo>
                <a:lnTo>
                  <a:pt x="1737056" y="1774400"/>
                </a:lnTo>
                <a:lnTo>
                  <a:pt x="1775164" y="1774400"/>
                </a:lnTo>
                <a:lnTo>
                  <a:pt x="1772623" y="1771860"/>
                </a:lnTo>
                <a:close/>
              </a:path>
              <a:path w="1978660" h="1978025">
                <a:moveTo>
                  <a:pt x="1770082" y="1769320"/>
                </a:moveTo>
                <a:lnTo>
                  <a:pt x="1731974" y="1769320"/>
                </a:lnTo>
                <a:lnTo>
                  <a:pt x="1733244" y="1770590"/>
                </a:lnTo>
                <a:lnTo>
                  <a:pt x="1771352" y="1770590"/>
                </a:lnTo>
                <a:lnTo>
                  <a:pt x="1770082" y="1769320"/>
                </a:lnTo>
                <a:close/>
              </a:path>
              <a:path w="1978660" h="1978025">
                <a:moveTo>
                  <a:pt x="1766270" y="1765510"/>
                </a:moveTo>
                <a:lnTo>
                  <a:pt x="1728162" y="1765510"/>
                </a:lnTo>
                <a:lnTo>
                  <a:pt x="1730703" y="1768050"/>
                </a:lnTo>
                <a:lnTo>
                  <a:pt x="1768811" y="1768050"/>
                </a:lnTo>
                <a:lnTo>
                  <a:pt x="1766270" y="1765510"/>
                </a:lnTo>
                <a:close/>
              </a:path>
              <a:path w="1978660" h="1978025">
                <a:moveTo>
                  <a:pt x="1763729" y="1762970"/>
                </a:moveTo>
                <a:lnTo>
                  <a:pt x="1725621" y="1762970"/>
                </a:lnTo>
                <a:lnTo>
                  <a:pt x="1726891" y="1764240"/>
                </a:lnTo>
                <a:lnTo>
                  <a:pt x="1765000" y="1764240"/>
                </a:lnTo>
                <a:lnTo>
                  <a:pt x="1763729" y="1762970"/>
                </a:lnTo>
                <a:close/>
              </a:path>
              <a:path w="1978660" h="1978025">
                <a:moveTo>
                  <a:pt x="1759917" y="1759160"/>
                </a:moveTo>
                <a:lnTo>
                  <a:pt x="1721809" y="1759160"/>
                </a:lnTo>
                <a:lnTo>
                  <a:pt x="1724350" y="1761700"/>
                </a:lnTo>
                <a:lnTo>
                  <a:pt x="1762459" y="1761700"/>
                </a:lnTo>
                <a:lnTo>
                  <a:pt x="1759917" y="1759160"/>
                </a:lnTo>
                <a:close/>
              </a:path>
              <a:path w="1978660" h="1978025">
                <a:moveTo>
                  <a:pt x="1757376" y="1756620"/>
                </a:moveTo>
                <a:lnTo>
                  <a:pt x="1719268" y="1756620"/>
                </a:lnTo>
                <a:lnTo>
                  <a:pt x="1720539" y="1757890"/>
                </a:lnTo>
                <a:lnTo>
                  <a:pt x="1758647" y="1757890"/>
                </a:lnTo>
                <a:lnTo>
                  <a:pt x="1757376" y="1756620"/>
                </a:lnTo>
                <a:close/>
              </a:path>
              <a:path w="1978660" h="1978025">
                <a:moveTo>
                  <a:pt x="1753565" y="1752810"/>
                </a:moveTo>
                <a:lnTo>
                  <a:pt x="1715457" y="1752810"/>
                </a:lnTo>
                <a:lnTo>
                  <a:pt x="1717998" y="1755350"/>
                </a:lnTo>
                <a:lnTo>
                  <a:pt x="1756106" y="1755350"/>
                </a:lnTo>
                <a:lnTo>
                  <a:pt x="1753565" y="1752810"/>
                </a:lnTo>
                <a:close/>
              </a:path>
              <a:path w="1978660" h="1978025">
                <a:moveTo>
                  <a:pt x="1751024" y="1750270"/>
                </a:moveTo>
                <a:lnTo>
                  <a:pt x="1712915" y="1750270"/>
                </a:lnTo>
                <a:lnTo>
                  <a:pt x="1714186" y="1751540"/>
                </a:lnTo>
                <a:lnTo>
                  <a:pt x="1752294" y="1751540"/>
                </a:lnTo>
                <a:lnTo>
                  <a:pt x="1751024" y="1750270"/>
                </a:lnTo>
                <a:close/>
              </a:path>
              <a:path w="1978660" h="1978025">
                <a:moveTo>
                  <a:pt x="1747212" y="1746460"/>
                </a:moveTo>
                <a:lnTo>
                  <a:pt x="1709104" y="1746460"/>
                </a:lnTo>
                <a:lnTo>
                  <a:pt x="1711645" y="1749000"/>
                </a:lnTo>
                <a:lnTo>
                  <a:pt x="1749753" y="1749000"/>
                </a:lnTo>
                <a:lnTo>
                  <a:pt x="1747212" y="1746460"/>
                </a:lnTo>
                <a:close/>
              </a:path>
              <a:path w="1978660" h="1978025">
                <a:moveTo>
                  <a:pt x="1744671" y="1743920"/>
                </a:moveTo>
                <a:lnTo>
                  <a:pt x="1706563" y="1743920"/>
                </a:lnTo>
                <a:lnTo>
                  <a:pt x="1707833" y="1745190"/>
                </a:lnTo>
                <a:lnTo>
                  <a:pt x="1745941" y="1745190"/>
                </a:lnTo>
                <a:lnTo>
                  <a:pt x="1744671" y="1743920"/>
                </a:lnTo>
                <a:close/>
              </a:path>
              <a:path w="1978660" h="1978025">
                <a:moveTo>
                  <a:pt x="1740859" y="1740110"/>
                </a:moveTo>
                <a:lnTo>
                  <a:pt x="1702751" y="1740110"/>
                </a:lnTo>
                <a:lnTo>
                  <a:pt x="1705292" y="1742650"/>
                </a:lnTo>
                <a:lnTo>
                  <a:pt x="1743400" y="1742650"/>
                </a:lnTo>
                <a:lnTo>
                  <a:pt x="1740859" y="1740110"/>
                </a:lnTo>
                <a:close/>
              </a:path>
              <a:path w="1978660" h="1978025">
                <a:moveTo>
                  <a:pt x="1738318" y="1737570"/>
                </a:moveTo>
                <a:lnTo>
                  <a:pt x="1700210" y="1737570"/>
                </a:lnTo>
                <a:lnTo>
                  <a:pt x="1701480" y="1738840"/>
                </a:lnTo>
                <a:lnTo>
                  <a:pt x="1739589" y="1738840"/>
                </a:lnTo>
                <a:lnTo>
                  <a:pt x="1738318" y="1737570"/>
                </a:lnTo>
                <a:close/>
              </a:path>
              <a:path w="1978660" h="1978025">
                <a:moveTo>
                  <a:pt x="1734507" y="1733760"/>
                </a:moveTo>
                <a:lnTo>
                  <a:pt x="1696398" y="1733760"/>
                </a:lnTo>
                <a:lnTo>
                  <a:pt x="1698939" y="1736300"/>
                </a:lnTo>
                <a:lnTo>
                  <a:pt x="1737048" y="1736300"/>
                </a:lnTo>
                <a:lnTo>
                  <a:pt x="1734507" y="1733760"/>
                </a:lnTo>
                <a:close/>
              </a:path>
              <a:path w="1978660" h="1978025">
                <a:moveTo>
                  <a:pt x="1731965" y="1731220"/>
                </a:moveTo>
                <a:lnTo>
                  <a:pt x="1693857" y="1731220"/>
                </a:lnTo>
                <a:lnTo>
                  <a:pt x="1695128" y="1732490"/>
                </a:lnTo>
                <a:lnTo>
                  <a:pt x="1733236" y="1732490"/>
                </a:lnTo>
                <a:lnTo>
                  <a:pt x="1731965" y="1731220"/>
                </a:lnTo>
                <a:close/>
              </a:path>
              <a:path w="1978660" h="1978025">
                <a:moveTo>
                  <a:pt x="1728154" y="1727410"/>
                </a:moveTo>
                <a:lnTo>
                  <a:pt x="1690046" y="1727410"/>
                </a:lnTo>
                <a:lnTo>
                  <a:pt x="1692587" y="1729950"/>
                </a:lnTo>
                <a:lnTo>
                  <a:pt x="1730695" y="1729950"/>
                </a:lnTo>
                <a:lnTo>
                  <a:pt x="1728154" y="1727410"/>
                </a:lnTo>
                <a:close/>
              </a:path>
              <a:path w="1978660" h="1978025">
                <a:moveTo>
                  <a:pt x="1725613" y="1724870"/>
                </a:moveTo>
                <a:lnTo>
                  <a:pt x="1687504" y="1724870"/>
                </a:lnTo>
                <a:lnTo>
                  <a:pt x="1688775" y="1726140"/>
                </a:lnTo>
                <a:lnTo>
                  <a:pt x="1726883" y="1726140"/>
                </a:lnTo>
                <a:lnTo>
                  <a:pt x="1725613" y="1724870"/>
                </a:lnTo>
                <a:close/>
              </a:path>
              <a:path w="1978660" h="1978025">
                <a:moveTo>
                  <a:pt x="1721801" y="1721060"/>
                </a:moveTo>
                <a:lnTo>
                  <a:pt x="1683693" y="1721060"/>
                </a:lnTo>
                <a:lnTo>
                  <a:pt x="1686234" y="1723600"/>
                </a:lnTo>
                <a:lnTo>
                  <a:pt x="1724342" y="1723600"/>
                </a:lnTo>
                <a:lnTo>
                  <a:pt x="1721801" y="1721060"/>
                </a:lnTo>
                <a:close/>
              </a:path>
              <a:path w="1978660" h="1978025">
                <a:moveTo>
                  <a:pt x="1719260" y="1718520"/>
                </a:moveTo>
                <a:lnTo>
                  <a:pt x="1681152" y="1718520"/>
                </a:lnTo>
                <a:lnTo>
                  <a:pt x="1682422" y="1719790"/>
                </a:lnTo>
                <a:lnTo>
                  <a:pt x="1720530" y="1719790"/>
                </a:lnTo>
                <a:lnTo>
                  <a:pt x="1719260" y="1718520"/>
                </a:lnTo>
                <a:close/>
              </a:path>
              <a:path w="1978660" h="1978025">
                <a:moveTo>
                  <a:pt x="1715448" y="1714710"/>
                </a:moveTo>
                <a:lnTo>
                  <a:pt x="1677340" y="1714710"/>
                </a:lnTo>
                <a:lnTo>
                  <a:pt x="1679881" y="1717250"/>
                </a:lnTo>
                <a:lnTo>
                  <a:pt x="1717989" y="1717250"/>
                </a:lnTo>
                <a:lnTo>
                  <a:pt x="1715448" y="1714710"/>
                </a:lnTo>
                <a:close/>
              </a:path>
              <a:path w="1978660" h="1978025">
                <a:moveTo>
                  <a:pt x="1712907" y="1712170"/>
                </a:moveTo>
                <a:lnTo>
                  <a:pt x="1674799" y="1712170"/>
                </a:lnTo>
                <a:lnTo>
                  <a:pt x="1676070" y="1713440"/>
                </a:lnTo>
                <a:lnTo>
                  <a:pt x="1714178" y="1713440"/>
                </a:lnTo>
                <a:lnTo>
                  <a:pt x="1712907" y="1712170"/>
                </a:lnTo>
                <a:close/>
              </a:path>
              <a:path w="1978660" h="1978025">
                <a:moveTo>
                  <a:pt x="1709096" y="1708360"/>
                </a:moveTo>
                <a:lnTo>
                  <a:pt x="1670987" y="1708360"/>
                </a:lnTo>
                <a:lnTo>
                  <a:pt x="1673528" y="1710900"/>
                </a:lnTo>
                <a:lnTo>
                  <a:pt x="1711637" y="1710900"/>
                </a:lnTo>
                <a:lnTo>
                  <a:pt x="1709096" y="1708360"/>
                </a:lnTo>
                <a:close/>
              </a:path>
              <a:path w="1978660" h="1978025">
                <a:moveTo>
                  <a:pt x="1706554" y="1705820"/>
                </a:moveTo>
                <a:lnTo>
                  <a:pt x="1668446" y="1705820"/>
                </a:lnTo>
                <a:lnTo>
                  <a:pt x="1669717" y="1707090"/>
                </a:lnTo>
                <a:lnTo>
                  <a:pt x="1707825" y="1707090"/>
                </a:lnTo>
                <a:lnTo>
                  <a:pt x="1706554" y="1705820"/>
                </a:lnTo>
                <a:close/>
              </a:path>
              <a:path w="1978660" h="1978025">
                <a:moveTo>
                  <a:pt x="1702743" y="1702010"/>
                </a:moveTo>
                <a:lnTo>
                  <a:pt x="1664635" y="1702010"/>
                </a:lnTo>
                <a:lnTo>
                  <a:pt x="1667176" y="1704550"/>
                </a:lnTo>
                <a:lnTo>
                  <a:pt x="1705284" y="1704550"/>
                </a:lnTo>
                <a:lnTo>
                  <a:pt x="1702743" y="1702010"/>
                </a:lnTo>
                <a:close/>
              </a:path>
              <a:path w="1978660" h="1978025">
                <a:moveTo>
                  <a:pt x="1700202" y="1699470"/>
                </a:moveTo>
                <a:lnTo>
                  <a:pt x="1662094" y="1699470"/>
                </a:lnTo>
                <a:lnTo>
                  <a:pt x="1663364" y="1700740"/>
                </a:lnTo>
                <a:lnTo>
                  <a:pt x="1701472" y="1700740"/>
                </a:lnTo>
                <a:lnTo>
                  <a:pt x="1700202" y="1699470"/>
                </a:lnTo>
                <a:close/>
              </a:path>
              <a:path w="1978660" h="1978025">
                <a:moveTo>
                  <a:pt x="1696390" y="1695660"/>
                </a:moveTo>
                <a:lnTo>
                  <a:pt x="1658282" y="1695660"/>
                </a:lnTo>
                <a:lnTo>
                  <a:pt x="1660823" y="1698200"/>
                </a:lnTo>
                <a:lnTo>
                  <a:pt x="1698931" y="1698200"/>
                </a:lnTo>
                <a:lnTo>
                  <a:pt x="1696390" y="1695660"/>
                </a:lnTo>
                <a:close/>
              </a:path>
              <a:path w="1978660" h="1978025">
                <a:moveTo>
                  <a:pt x="1693849" y="1693120"/>
                </a:moveTo>
                <a:lnTo>
                  <a:pt x="1655741" y="1693120"/>
                </a:lnTo>
                <a:lnTo>
                  <a:pt x="1657011" y="1694390"/>
                </a:lnTo>
                <a:lnTo>
                  <a:pt x="1695120" y="1694390"/>
                </a:lnTo>
                <a:lnTo>
                  <a:pt x="1693849" y="1693120"/>
                </a:lnTo>
                <a:close/>
              </a:path>
              <a:path w="1978660" h="1978025">
                <a:moveTo>
                  <a:pt x="1690037" y="1689310"/>
                </a:moveTo>
                <a:lnTo>
                  <a:pt x="1651929" y="1689310"/>
                </a:lnTo>
                <a:lnTo>
                  <a:pt x="1654470" y="1691850"/>
                </a:lnTo>
                <a:lnTo>
                  <a:pt x="1692578" y="1691850"/>
                </a:lnTo>
                <a:lnTo>
                  <a:pt x="1690037" y="1689310"/>
                </a:lnTo>
                <a:close/>
              </a:path>
              <a:path w="1978660" h="1978025">
                <a:moveTo>
                  <a:pt x="1687496" y="1686770"/>
                </a:moveTo>
                <a:lnTo>
                  <a:pt x="1649388" y="1686770"/>
                </a:lnTo>
                <a:lnTo>
                  <a:pt x="1650659" y="1688040"/>
                </a:lnTo>
                <a:lnTo>
                  <a:pt x="1688767" y="1688040"/>
                </a:lnTo>
                <a:lnTo>
                  <a:pt x="1687496" y="1686770"/>
                </a:lnTo>
                <a:close/>
              </a:path>
              <a:path w="1978660" h="1978025">
                <a:moveTo>
                  <a:pt x="1681144" y="1680420"/>
                </a:moveTo>
                <a:lnTo>
                  <a:pt x="1643035" y="1680420"/>
                </a:lnTo>
                <a:lnTo>
                  <a:pt x="1648118" y="1685500"/>
                </a:lnTo>
                <a:lnTo>
                  <a:pt x="1686226" y="1685500"/>
                </a:lnTo>
                <a:lnTo>
                  <a:pt x="1681144" y="1680420"/>
                </a:lnTo>
                <a:close/>
              </a:path>
              <a:path w="1978660" h="1978025">
                <a:moveTo>
                  <a:pt x="1677332" y="1676610"/>
                </a:moveTo>
                <a:lnTo>
                  <a:pt x="1639224" y="1676610"/>
                </a:lnTo>
                <a:lnTo>
                  <a:pt x="1641765" y="1679150"/>
                </a:lnTo>
                <a:lnTo>
                  <a:pt x="1679873" y="1679150"/>
                </a:lnTo>
                <a:lnTo>
                  <a:pt x="1677332" y="1676610"/>
                </a:lnTo>
                <a:close/>
              </a:path>
              <a:path w="1978660" h="1978025">
                <a:moveTo>
                  <a:pt x="1674791" y="1674070"/>
                </a:moveTo>
                <a:lnTo>
                  <a:pt x="1636683" y="1674070"/>
                </a:lnTo>
                <a:lnTo>
                  <a:pt x="1637953" y="1675340"/>
                </a:lnTo>
                <a:lnTo>
                  <a:pt x="1676061" y="1675340"/>
                </a:lnTo>
                <a:lnTo>
                  <a:pt x="1674791" y="1674070"/>
                </a:lnTo>
                <a:close/>
              </a:path>
              <a:path w="1978660" h="1978025">
                <a:moveTo>
                  <a:pt x="1670979" y="1670260"/>
                </a:moveTo>
                <a:lnTo>
                  <a:pt x="1632871" y="1670260"/>
                </a:lnTo>
                <a:lnTo>
                  <a:pt x="1635412" y="1672800"/>
                </a:lnTo>
                <a:lnTo>
                  <a:pt x="1673520" y="1672800"/>
                </a:lnTo>
                <a:lnTo>
                  <a:pt x="1670979" y="1670260"/>
                </a:lnTo>
                <a:close/>
              </a:path>
              <a:path w="1978660" h="1978025">
                <a:moveTo>
                  <a:pt x="1668438" y="1667720"/>
                </a:moveTo>
                <a:lnTo>
                  <a:pt x="1630330" y="1667720"/>
                </a:lnTo>
                <a:lnTo>
                  <a:pt x="1631600" y="1668990"/>
                </a:lnTo>
                <a:lnTo>
                  <a:pt x="1669709" y="1668990"/>
                </a:lnTo>
                <a:lnTo>
                  <a:pt x="1668438" y="1667720"/>
                </a:lnTo>
                <a:close/>
              </a:path>
              <a:path w="1978660" h="1978025">
                <a:moveTo>
                  <a:pt x="1664626" y="1663910"/>
                </a:moveTo>
                <a:lnTo>
                  <a:pt x="1626518" y="1663910"/>
                </a:lnTo>
                <a:lnTo>
                  <a:pt x="1629059" y="1666450"/>
                </a:lnTo>
                <a:lnTo>
                  <a:pt x="1667168" y="1666450"/>
                </a:lnTo>
                <a:lnTo>
                  <a:pt x="1664626" y="1663910"/>
                </a:lnTo>
                <a:close/>
              </a:path>
              <a:path w="1978660" h="1978025">
                <a:moveTo>
                  <a:pt x="1662085" y="1661370"/>
                </a:moveTo>
                <a:lnTo>
                  <a:pt x="1623977" y="1661370"/>
                </a:lnTo>
                <a:lnTo>
                  <a:pt x="1625248" y="1662640"/>
                </a:lnTo>
                <a:lnTo>
                  <a:pt x="1663356" y="1662640"/>
                </a:lnTo>
                <a:lnTo>
                  <a:pt x="1662085" y="1661370"/>
                </a:lnTo>
                <a:close/>
              </a:path>
              <a:path w="1978660" h="1978025">
                <a:moveTo>
                  <a:pt x="1658274" y="1657560"/>
                </a:moveTo>
                <a:lnTo>
                  <a:pt x="1620165" y="1657560"/>
                </a:lnTo>
                <a:lnTo>
                  <a:pt x="1622707" y="1660100"/>
                </a:lnTo>
                <a:lnTo>
                  <a:pt x="1660815" y="1660100"/>
                </a:lnTo>
                <a:lnTo>
                  <a:pt x="1658274" y="1657560"/>
                </a:lnTo>
                <a:close/>
              </a:path>
              <a:path w="1978660" h="1978025">
                <a:moveTo>
                  <a:pt x="1655733" y="1655020"/>
                </a:moveTo>
                <a:lnTo>
                  <a:pt x="1617624" y="1655020"/>
                </a:lnTo>
                <a:lnTo>
                  <a:pt x="1618895" y="1656290"/>
                </a:lnTo>
                <a:lnTo>
                  <a:pt x="1657003" y="1656290"/>
                </a:lnTo>
                <a:lnTo>
                  <a:pt x="1655733" y="1655020"/>
                </a:lnTo>
                <a:close/>
              </a:path>
              <a:path w="1978660" h="1978025">
                <a:moveTo>
                  <a:pt x="1651921" y="1651210"/>
                </a:moveTo>
                <a:lnTo>
                  <a:pt x="1613813" y="1651210"/>
                </a:lnTo>
                <a:lnTo>
                  <a:pt x="1616354" y="1653750"/>
                </a:lnTo>
                <a:lnTo>
                  <a:pt x="1654462" y="1653750"/>
                </a:lnTo>
                <a:lnTo>
                  <a:pt x="1651921" y="1651210"/>
                </a:lnTo>
                <a:close/>
              </a:path>
              <a:path w="1978660" h="1978025">
                <a:moveTo>
                  <a:pt x="1649380" y="1648670"/>
                </a:moveTo>
                <a:lnTo>
                  <a:pt x="1611272" y="1648670"/>
                </a:lnTo>
                <a:lnTo>
                  <a:pt x="1612542" y="1649940"/>
                </a:lnTo>
                <a:lnTo>
                  <a:pt x="1650650" y="1649940"/>
                </a:lnTo>
                <a:lnTo>
                  <a:pt x="1649380" y="1648670"/>
                </a:lnTo>
                <a:close/>
              </a:path>
              <a:path w="1978660" h="1978025">
                <a:moveTo>
                  <a:pt x="1645568" y="1644860"/>
                </a:moveTo>
                <a:lnTo>
                  <a:pt x="1607460" y="1644860"/>
                </a:lnTo>
                <a:lnTo>
                  <a:pt x="1610001" y="1647400"/>
                </a:lnTo>
                <a:lnTo>
                  <a:pt x="1648109" y="1647400"/>
                </a:lnTo>
                <a:lnTo>
                  <a:pt x="1645568" y="1644860"/>
                </a:lnTo>
                <a:close/>
              </a:path>
              <a:path w="1978660" h="1978025">
                <a:moveTo>
                  <a:pt x="1643027" y="1642320"/>
                </a:moveTo>
                <a:lnTo>
                  <a:pt x="1604919" y="1642320"/>
                </a:lnTo>
                <a:lnTo>
                  <a:pt x="1606189" y="1643590"/>
                </a:lnTo>
                <a:lnTo>
                  <a:pt x="1644298" y="1643590"/>
                </a:lnTo>
                <a:lnTo>
                  <a:pt x="1643027" y="1642320"/>
                </a:lnTo>
                <a:close/>
              </a:path>
              <a:path w="1978660" h="1978025">
                <a:moveTo>
                  <a:pt x="1639215" y="1638510"/>
                </a:moveTo>
                <a:lnTo>
                  <a:pt x="1601107" y="1638510"/>
                </a:lnTo>
                <a:lnTo>
                  <a:pt x="1603648" y="1641050"/>
                </a:lnTo>
                <a:lnTo>
                  <a:pt x="1641757" y="1641050"/>
                </a:lnTo>
                <a:lnTo>
                  <a:pt x="1639215" y="1638510"/>
                </a:lnTo>
                <a:close/>
              </a:path>
              <a:path w="1978660" h="1978025">
                <a:moveTo>
                  <a:pt x="1636674" y="1635970"/>
                </a:moveTo>
                <a:lnTo>
                  <a:pt x="1598566" y="1635970"/>
                </a:lnTo>
                <a:lnTo>
                  <a:pt x="1599837" y="1637240"/>
                </a:lnTo>
                <a:lnTo>
                  <a:pt x="1637945" y="1637240"/>
                </a:lnTo>
                <a:lnTo>
                  <a:pt x="1636674" y="1635970"/>
                </a:lnTo>
                <a:close/>
              </a:path>
              <a:path w="1978660" h="1978025">
                <a:moveTo>
                  <a:pt x="1632863" y="1632160"/>
                </a:moveTo>
                <a:lnTo>
                  <a:pt x="1594755" y="1632160"/>
                </a:lnTo>
                <a:lnTo>
                  <a:pt x="1597296" y="1634700"/>
                </a:lnTo>
                <a:lnTo>
                  <a:pt x="1635404" y="1634700"/>
                </a:lnTo>
                <a:lnTo>
                  <a:pt x="1632863" y="1632160"/>
                </a:lnTo>
                <a:close/>
              </a:path>
              <a:path w="1978660" h="1978025">
                <a:moveTo>
                  <a:pt x="1630322" y="1629620"/>
                </a:moveTo>
                <a:lnTo>
                  <a:pt x="1592213" y="1629620"/>
                </a:lnTo>
                <a:lnTo>
                  <a:pt x="1593484" y="1630890"/>
                </a:lnTo>
                <a:lnTo>
                  <a:pt x="1631592" y="1630890"/>
                </a:lnTo>
                <a:lnTo>
                  <a:pt x="1630322" y="1629620"/>
                </a:lnTo>
                <a:close/>
              </a:path>
              <a:path w="1978660" h="1978025">
                <a:moveTo>
                  <a:pt x="1626510" y="1625810"/>
                </a:moveTo>
                <a:lnTo>
                  <a:pt x="1588402" y="1625810"/>
                </a:lnTo>
                <a:lnTo>
                  <a:pt x="1590943" y="1628350"/>
                </a:lnTo>
                <a:lnTo>
                  <a:pt x="1629051" y="1628350"/>
                </a:lnTo>
                <a:lnTo>
                  <a:pt x="1626510" y="1625810"/>
                </a:lnTo>
                <a:close/>
              </a:path>
              <a:path w="1978660" h="1978025">
                <a:moveTo>
                  <a:pt x="1623969" y="1623270"/>
                </a:moveTo>
                <a:lnTo>
                  <a:pt x="1585861" y="1623270"/>
                </a:lnTo>
                <a:lnTo>
                  <a:pt x="1587131" y="1624540"/>
                </a:lnTo>
                <a:lnTo>
                  <a:pt x="1625239" y="1624540"/>
                </a:lnTo>
                <a:lnTo>
                  <a:pt x="1623969" y="1623270"/>
                </a:lnTo>
                <a:close/>
              </a:path>
              <a:path w="1978660" h="1978025">
                <a:moveTo>
                  <a:pt x="1617616" y="1616920"/>
                </a:moveTo>
                <a:lnTo>
                  <a:pt x="1579508" y="1616920"/>
                </a:lnTo>
                <a:lnTo>
                  <a:pt x="1584590" y="1622000"/>
                </a:lnTo>
                <a:lnTo>
                  <a:pt x="1622698" y="1622000"/>
                </a:lnTo>
                <a:lnTo>
                  <a:pt x="1617616" y="1616920"/>
                </a:lnTo>
                <a:close/>
              </a:path>
              <a:path w="1978660" h="1978025">
                <a:moveTo>
                  <a:pt x="1611263" y="1610570"/>
                </a:moveTo>
                <a:lnTo>
                  <a:pt x="1573155" y="1610570"/>
                </a:lnTo>
                <a:lnTo>
                  <a:pt x="1578237" y="1615650"/>
                </a:lnTo>
                <a:lnTo>
                  <a:pt x="1616346" y="1615650"/>
                </a:lnTo>
                <a:lnTo>
                  <a:pt x="1611263" y="1610570"/>
                </a:lnTo>
                <a:close/>
              </a:path>
              <a:path w="1978660" h="1978025">
                <a:moveTo>
                  <a:pt x="1604911" y="1604220"/>
                </a:moveTo>
                <a:lnTo>
                  <a:pt x="1566802" y="1604220"/>
                </a:lnTo>
                <a:lnTo>
                  <a:pt x="1571885" y="1609300"/>
                </a:lnTo>
                <a:lnTo>
                  <a:pt x="1609993" y="1609300"/>
                </a:lnTo>
                <a:lnTo>
                  <a:pt x="1604911" y="1604220"/>
                </a:lnTo>
                <a:close/>
              </a:path>
              <a:path w="1978660" h="1978025">
                <a:moveTo>
                  <a:pt x="1598558" y="1597870"/>
                </a:moveTo>
                <a:lnTo>
                  <a:pt x="1560450" y="1597870"/>
                </a:lnTo>
                <a:lnTo>
                  <a:pt x="1565532" y="1602950"/>
                </a:lnTo>
                <a:lnTo>
                  <a:pt x="1603640" y="1602950"/>
                </a:lnTo>
                <a:lnTo>
                  <a:pt x="1598558" y="1597870"/>
                </a:lnTo>
                <a:close/>
              </a:path>
              <a:path w="1978660" h="1978025">
                <a:moveTo>
                  <a:pt x="1592205" y="1591520"/>
                </a:moveTo>
                <a:lnTo>
                  <a:pt x="1554097" y="1591520"/>
                </a:lnTo>
                <a:lnTo>
                  <a:pt x="1559179" y="1596600"/>
                </a:lnTo>
                <a:lnTo>
                  <a:pt x="1597287" y="1596600"/>
                </a:lnTo>
                <a:lnTo>
                  <a:pt x="1592205" y="1591520"/>
                </a:lnTo>
                <a:close/>
              </a:path>
              <a:path w="1978660" h="1978025">
                <a:moveTo>
                  <a:pt x="1585852" y="1585170"/>
                </a:moveTo>
                <a:lnTo>
                  <a:pt x="1547744" y="1585170"/>
                </a:lnTo>
                <a:lnTo>
                  <a:pt x="1552826" y="1590250"/>
                </a:lnTo>
                <a:lnTo>
                  <a:pt x="1590935" y="1590250"/>
                </a:lnTo>
                <a:lnTo>
                  <a:pt x="1585852" y="1585170"/>
                </a:lnTo>
                <a:close/>
              </a:path>
              <a:path w="1978660" h="1978025">
                <a:moveTo>
                  <a:pt x="1579500" y="1578820"/>
                </a:moveTo>
                <a:lnTo>
                  <a:pt x="1541392" y="1578820"/>
                </a:lnTo>
                <a:lnTo>
                  <a:pt x="1546474" y="1583900"/>
                </a:lnTo>
                <a:lnTo>
                  <a:pt x="1584582" y="1583900"/>
                </a:lnTo>
                <a:lnTo>
                  <a:pt x="1579500" y="1578820"/>
                </a:lnTo>
                <a:close/>
              </a:path>
              <a:path w="1978660" h="1978025">
                <a:moveTo>
                  <a:pt x="1574418" y="1573740"/>
                </a:moveTo>
                <a:lnTo>
                  <a:pt x="1536309" y="1573740"/>
                </a:lnTo>
                <a:lnTo>
                  <a:pt x="1540121" y="1577550"/>
                </a:lnTo>
                <a:lnTo>
                  <a:pt x="1578229" y="1577550"/>
                </a:lnTo>
                <a:lnTo>
                  <a:pt x="1574418" y="1573740"/>
                </a:lnTo>
                <a:close/>
              </a:path>
              <a:path w="1978660" h="1978025">
                <a:moveTo>
                  <a:pt x="1568065" y="1567390"/>
                </a:moveTo>
                <a:lnTo>
                  <a:pt x="1529957" y="1567390"/>
                </a:lnTo>
                <a:lnTo>
                  <a:pt x="1535039" y="1572470"/>
                </a:lnTo>
                <a:lnTo>
                  <a:pt x="1573147" y="1572470"/>
                </a:lnTo>
                <a:lnTo>
                  <a:pt x="1568065" y="1567390"/>
                </a:lnTo>
                <a:close/>
              </a:path>
              <a:path w="1978660" h="1978025">
                <a:moveTo>
                  <a:pt x="1561712" y="1561040"/>
                </a:moveTo>
                <a:lnTo>
                  <a:pt x="1523604" y="1561040"/>
                </a:lnTo>
                <a:lnTo>
                  <a:pt x="1528686" y="1566120"/>
                </a:lnTo>
                <a:lnTo>
                  <a:pt x="1566794" y="1566120"/>
                </a:lnTo>
                <a:lnTo>
                  <a:pt x="1561712" y="1561040"/>
                </a:lnTo>
                <a:close/>
              </a:path>
              <a:path w="1978660" h="1978025">
                <a:moveTo>
                  <a:pt x="1555359" y="1554690"/>
                </a:moveTo>
                <a:lnTo>
                  <a:pt x="1517251" y="1554690"/>
                </a:lnTo>
                <a:lnTo>
                  <a:pt x="1522333" y="1559770"/>
                </a:lnTo>
                <a:lnTo>
                  <a:pt x="1560442" y="1559770"/>
                </a:lnTo>
                <a:lnTo>
                  <a:pt x="1555359" y="1554690"/>
                </a:lnTo>
                <a:close/>
              </a:path>
              <a:path w="1978660" h="1978025">
                <a:moveTo>
                  <a:pt x="1549007" y="1548340"/>
                </a:moveTo>
                <a:lnTo>
                  <a:pt x="1510898" y="1548340"/>
                </a:lnTo>
                <a:lnTo>
                  <a:pt x="1515981" y="1553420"/>
                </a:lnTo>
                <a:lnTo>
                  <a:pt x="1554089" y="1553420"/>
                </a:lnTo>
                <a:lnTo>
                  <a:pt x="1549007" y="1548340"/>
                </a:lnTo>
                <a:close/>
              </a:path>
              <a:path w="1978660" h="1978025">
                <a:moveTo>
                  <a:pt x="1542654" y="1541990"/>
                </a:moveTo>
                <a:lnTo>
                  <a:pt x="1504546" y="1541990"/>
                </a:lnTo>
                <a:lnTo>
                  <a:pt x="1509628" y="1547070"/>
                </a:lnTo>
                <a:lnTo>
                  <a:pt x="1547736" y="1547070"/>
                </a:lnTo>
                <a:lnTo>
                  <a:pt x="1542654" y="1541990"/>
                </a:lnTo>
                <a:close/>
              </a:path>
              <a:path w="1978660" h="1978025">
                <a:moveTo>
                  <a:pt x="1536301" y="1535640"/>
                </a:moveTo>
                <a:lnTo>
                  <a:pt x="1498193" y="1535640"/>
                </a:lnTo>
                <a:lnTo>
                  <a:pt x="1503275" y="1540720"/>
                </a:lnTo>
                <a:lnTo>
                  <a:pt x="1541383" y="1540720"/>
                </a:lnTo>
                <a:lnTo>
                  <a:pt x="1536301" y="1535640"/>
                </a:lnTo>
                <a:close/>
              </a:path>
              <a:path w="1978660" h="1978025">
                <a:moveTo>
                  <a:pt x="1529948" y="1529290"/>
                </a:moveTo>
                <a:lnTo>
                  <a:pt x="1491840" y="1529290"/>
                </a:lnTo>
                <a:lnTo>
                  <a:pt x="1496922" y="1534370"/>
                </a:lnTo>
                <a:lnTo>
                  <a:pt x="1535031" y="1534370"/>
                </a:lnTo>
                <a:lnTo>
                  <a:pt x="1529948" y="1529290"/>
                </a:lnTo>
                <a:close/>
              </a:path>
              <a:path w="1978660" h="1978025">
                <a:moveTo>
                  <a:pt x="1523596" y="1522940"/>
                </a:moveTo>
                <a:lnTo>
                  <a:pt x="1485487" y="1522940"/>
                </a:lnTo>
                <a:lnTo>
                  <a:pt x="1490570" y="1528020"/>
                </a:lnTo>
                <a:lnTo>
                  <a:pt x="1528678" y="1528020"/>
                </a:lnTo>
                <a:lnTo>
                  <a:pt x="1523596" y="1522940"/>
                </a:lnTo>
                <a:close/>
              </a:path>
              <a:path w="1978660" h="1978025">
                <a:moveTo>
                  <a:pt x="1517243" y="1516590"/>
                </a:moveTo>
                <a:lnTo>
                  <a:pt x="1479135" y="1516590"/>
                </a:lnTo>
                <a:lnTo>
                  <a:pt x="1484217" y="1521670"/>
                </a:lnTo>
                <a:lnTo>
                  <a:pt x="1522325" y="1521670"/>
                </a:lnTo>
                <a:lnTo>
                  <a:pt x="1517243" y="1516590"/>
                </a:lnTo>
                <a:close/>
              </a:path>
              <a:path w="1978660" h="1978025">
                <a:moveTo>
                  <a:pt x="1510890" y="1510240"/>
                </a:moveTo>
                <a:lnTo>
                  <a:pt x="1472782" y="1510240"/>
                </a:lnTo>
                <a:lnTo>
                  <a:pt x="1477864" y="1515320"/>
                </a:lnTo>
                <a:lnTo>
                  <a:pt x="1515972" y="1515320"/>
                </a:lnTo>
                <a:lnTo>
                  <a:pt x="1510890" y="1510240"/>
                </a:lnTo>
                <a:close/>
              </a:path>
              <a:path w="1978660" h="1978025">
                <a:moveTo>
                  <a:pt x="1504537" y="1503890"/>
                </a:moveTo>
                <a:lnTo>
                  <a:pt x="1466429" y="1503890"/>
                </a:lnTo>
                <a:lnTo>
                  <a:pt x="1471511" y="1508970"/>
                </a:lnTo>
                <a:lnTo>
                  <a:pt x="1509620" y="1508970"/>
                </a:lnTo>
                <a:lnTo>
                  <a:pt x="1504537" y="1503890"/>
                </a:lnTo>
                <a:close/>
              </a:path>
              <a:path w="1978660" h="1978025">
                <a:moveTo>
                  <a:pt x="1498185" y="1497540"/>
                </a:moveTo>
                <a:lnTo>
                  <a:pt x="1460077" y="1497540"/>
                </a:lnTo>
                <a:lnTo>
                  <a:pt x="1465159" y="1502620"/>
                </a:lnTo>
                <a:lnTo>
                  <a:pt x="1503267" y="1502620"/>
                </a:lnTo>
                <a:lnTo>
                  <a:pt x="1498185" y="1497540"/>
                </a:lnTo>
                <a:close/>
              </a:path>
              <a:path w="1978660" h="1978025">
                <a:moveTo>
                  <a:pt x="1491832" y="1491190"/>
                </a:moveTo>
                <a:lnTo>
                  <a:pt x="1453724" y="1491190"/>
                </a:lnTo>
                <a:lnTo>
                  <a:pt x="1458806" y="1496270"/>
                </a:lnTo>
                <a:lnTo>
                  <a:pt x="1496914" y="1496270"/>
                </a:lnTo>
                <a:lnTo>
                  <a:pt x="1491832" y="1491190"/>
                </a:lnTo>
                <a:close/>
              </a:path>
              <a:path w="1978660" h="1978025">
                <a:moveTo>
                  <a:pt x="1485479" y="1484840"/>
                </a:moveTo>
                <a:lnTo>
                  <a:pt x="1447371" y="1484840"/>
                </a:lnTo>
                <a:lnTo>
                  <a:pt x="1452453" y="1489920"/>
                </a:lnTo>
                <a:lnTo>
                  <a:pt x="1490561" y="1489920"/>
                </a:lnTo>
                <a:lnTo>
                  <a:pt x="1485479" y="1484840"/>
                </a:lnTo>
                <a:close/>
              </a:path>
              <a:path w="1978660" h="1978025">
                <a:moveTo>
                  <a:pt x="1479127" y="1478490"/>
                </a:moveTo>
                <a:lnTo>
                  <a:pt x="1441018" y="1478490"/>
                </a:lnTo>
                <a:lnTo>
                  <a:pt x="1446101" y="1483570"/>
                </a:lnTo>
                <a:lnTo>
                  <a:pt x="1484209" y="1483570"/>
                </a:lnTo>
                <a:lnTo>
                  <a:pt x="1479127" y="1478490"/>
                </a:lnTo>
                <a:close/>
              </a:path>
              <a:path w="1978660" h="1978025">
                <a:moveTo>
                  <a:pt x="1472774" y="1472140"/>
                </a:moveTo>
                <a:lnTo>
                  <a:pt x="1434666" y="1472140"/>
                </a:lnTo>
                <a:lnTo>
                  <a:pt x="1439748" y="1477220"/>
                </a:lnTo>
                <a:lnTo>
                  <a:pt x="1477856" y="1477220"/>
                </a:lnTo>
                <a:lnTo>
                  <a:pt x="1472774" y="1472140"/>
                </a:lnTo>
                <a:close/>
              </a:path>
              <a:path w="1978660" h="1978025">
                <a:moveTo>
                  <a:pt x="1466421" y="1465790"/>
                </a:moveTo>
                <a:lnTo>
                  <a:pt x="1428313" y="1465790"/>
                </a:lnTo>
                <a:lnTo>
                  <a:pt x="1433395" y="1470870"/>
                </a:lnTo>
                <a:lnTo>
                  <a:pt x="1471503" y="1470870"/>
                </a:lnTo>
                <a:lnTo>
                  <a:pt x="1466421" y="1465790"/>
                </a:lnTo>
                <a:close/>
              </a:path>
              <a:path w="1978660" h="1978025">
                <a:moveTo>
                  <a:pt x="1460068" y="1459440"/>
                </a:moveTo>
                <a:lnTo>
                  <a:pt x="1421960" y="1459440"/>
                </a:lnTo>
                <a:lnTo>
                  <a:pt x="1427042" y="1464520"/>
                </a:lnTo>
                <a:lnTo>
                  <a:pt x="1465151" y="1464520"/>
                </a:lnTo>
                <a:lnTo>
                  <a:pt x="1460068" y="1459440"/>
                </a:lnTo>
                <a:close/>
              </a:path>
              <a:path w="1978660" h="1978025">
                <a:moveTo>
                  <a:pt x="1453716" y="1453090"/>
                </a:moveTo>
                <a:lnTo>
                  <a:pt x="1415607" y="1453090"/>
                </a:lnTo>
                <a:lnTo>
                  <a:pt x="1420690" y="1458170"/>
                </a:lnTo>
                <a:lnTo>
                  <a:pt x="1458798" y="1458170"/>
                </a:lnTo>
                <a:lnTo>
                  <a:pt x="1453716" y="1453090"/>
                </a:lnTo>
                <a:close/>
              </a:path>
              <a:path w="1978660" h="1978025">
                <a:moveTo>
                  <a:pt x="1447363" y="1446740"/>
                </a:moveTo>
                <a:lnTo>
                  <a:pt x="1409255" y="1446740"/>
                </a:lnTo>
                <a:lnTo>
                  <a:pt x="1414337" y="1451820"/>
                </a:lnTo>
                <a:lnTo>
                  <a:pt x="1452445" y="1451820"/>
                </a:lnTo>
                <a:lnTo>
                  <a:pt x="1447363" y="1446740"/>
                </a:lnTo>
                <a:close/>
              </a:path>
              <a:path w="1978660" h="1978025">
                <a:moveTo>
                  <a:pt x="1441010" y="1440390"/>
                </a:moveTo>
                <a:lnTo>
                  <a:pt x="1402902" y="1440390"/>
                </a:lnTo>
                <a:lnTo>
                  <a:pt x="1407984" y="1445470"/>
                </a:lnTo>
                <a:lnTo>
                  <a:pt x="1446092" y="1445470"/>
                </a:lnTo>
                <a:lnTo>
                  <a:pt x="1441010" y="1440390"/>
                </a:lnTo>
                <a:close/>
              </a:path>
              <a:path w="1978660" h="1978025">
                <a:moveTo>
                  <a:pt x="1434657" y="1434040"/>
                </a:moveTo>
                <a:lnTo>
                  <a:pt x="1396549" y="1434040"/>
                </a:lnTo>
                <a:lnTo>
                  <a:pt x="1401631" y="1439120"/>
                </a:lnTo>
                <a:lnTo>
                  <a:pt x="1439740" y="1439120"/>
                </a:lnTo>
                <a:lnTo>
                  <a:pt x="1434657" y="1434040"/>
                </a:lnTo>
                <a:close/>
              </a:path>
              <a:path w="1978660" h="1978025">
                <a:moveTo>
                  <a:pt x="1428305" y="1427690"/>
                </a:moveTo>
                <a:lnTo>
                  <a:pt x="1390196" y="1427690"/>
                </a:lnTo>
                <a:lnTo>
                  <a:pt x="1395279" y="1432770"/>
                </a:lnTo>
                <a:lnTo>
                  <a:pt x="1433387" y="1432770"/>
                </a:lnTo>
                <a:lnTo>
                  <a:pt x="1428305" y="1427690"/>
                </a:lnTo>
                <a:close/>
              </a:path>
              <a:path w="1978660" h="1978025">
                <a:moveTo>
                  <a:pt x="1421952" y="1421340"/>
                </a:moveTo>
                <a:lnTo>
                  <a:pt x="1383844" y="1421340"/>
                </a:lnTo>
                <a:lnTo>
                  <a:pt x="1388926" y="1426420"/>
                </a:lnTo>
                <a:lnTo>
                  <a:pt x="1427034" y="1426420"/>
                </a:lnTo>
                <a:lnTo>
                  <a:pt x="1421952" y="1421340"/>
                </a:lnTo>
                <a:close/>
              </a:path>
              <a:path w="1978660" h="1978025">
                <a:moveTo>
                  <a:pt x="1415599" y="1414990"/>
                </a:moveTo>
                <a:lnTo>
                  <a:pt x="1377491" y="1414990"/>
                </a:lnTo>
                <a:lnTo>
                  <a:pt x="1382573" y="1420070"/>
                </a:lnTo>
                <a:lnTo>
                  <a:pt x="1420681" y="1420070"/>
                </a:lnTo>
                <a:lnTo>
                  <a:pt x="1415599" y="1414990"/>
                </a:lnTo>
                <a:close/>
              </a:path>
              <a:path w="1978660" h="1978025">
                <a:moveTo>
                  <a:pt x="1409246" y="1408640"/>
                </a:moveTo>
                <a:lnTo>
                  <a:pt x="1371138" y="1408640"/>
                </a:lnTo>
                <a:lnTo>
                  <a:pt x="1376220" y="1413720"/>
                </a:lnTo>
                <a:lnTo>
                  <a:pt x="1414329" y="1413720"/>
                </a:lnTo>
                <a:lnTo>
                  <a:pt x="1409246" y="1408640"/>
                </a:lnTo>
                <a:close/>
              </a:path>
              <a:path w="1978660" h="1978025">
                <a:moveTo>
                  <a:pt x="1402894" y="1402290"/>
                </a:moveTo>
                <a:lnTo>
                  <a:pt x="1364785" y="1402290"/>
                </a:lnTo>
                <a:lnTo>
                  <a:pt x="1369868" y="1407370"/>
                </a:lnTo>
                <a:lnTo>
                  <a:pt x="1407976" y="1407370"/>
                </a:lnTo>
                <a:lnTo>
                  <a:pt x="1402894" y="1402290"/>
                </a:lnTo>
                <a:close/>
              </a:path>
              <a:path w="1978660" h="1978025">
                <a:moveTo>
                  <a:pt x="1396541" y="1395940"/>
                </a:moveTo>
                <a:lnTo>
                  <a:pt x="1358433" y="1395940"/>
                </a:lnTo>
                <a:lnTo>
                  <a:pt x="1363515" y="1401020"/>
                </a:lnTo>
                <a:lnTo>
                  <a:pt x="1401623" y="1401020"/>
                </a:lnTo>
                <a:lnTo>
                  <a:pt x="1396541" y="1395940"/>
                </a:lnTo>
                <a:close/>
              </a:path>
              <a:path w="1978660" h="1978025">
                <a:moveTo>
                  <a:pt x="1390188" y="1389590"/>
                </a:moveTo>
                <a:lnTo>
                  <a:pt x="1352080" y="1389590"/>
                </a:lnTo>
                <a:lnTo>
                  <a:pt x="1357162" y="1394670"/>
                </a:lnTo>
                <a:lnTo>
                  <a:pt x="1395270" y="1394670"/>
                </a:lnTo>
                <a:lnTo>
                  <a:pt x="1390188" y="1389590"/>
                </a:lnTo>
                <a:close/>
              </a:path>
              <a:path w="1978660" h="1978025">
                <a:moveTo>
                  <a:pt x="1383835" y="1383240"/>
                </a:moveTo>
                <a:lnTo>
                  <a:pt x="1345727" y="1383240"/>
                </a:lnTo>
                <a:lnTo>
                  <a:pt x="1350809" y="1388320"/>
                </a:lnTo>
                <a:lnTo>
                  <a:pt x="1388918" y="1388320"/>
                </a:lnTo>
                <a:lnTo>
                  <a:pt x="1383835" y="1383240"/>
                </a:lnTo>
                <a:close/>
              </a:path>
              <a:path w="1978660" h="1978025">
                <a:moveTo>
                  <a:pt x="1377483" y="1376890"/>
                </a:moveTo>
                <a:lnTo>
                  <a:pt x="1339375" y="1376890"/>
                </a:lnTo>
                <a:lnTo>
                  <a:pt x="1344457" y="1381970"/>
                </a:lnTo>
                <a:lnTo>
                  <a:pt x="1382565" y="1381970"/>
                </a:lnTo>
                <a:lnTo>
                  <a:pt x="1377483" y="1376890"/>
                </a:lnTo>
                <a:close/>
              </a:path>
              <a:path w="1978660" h="1978025">
                <a:moveTo>
                  <a:pt x="1169113" y="1168610"/>
                </a:moveTo>
                <a:lnTo>
                  <a:pt x="1131005" y="1168610"/>
                </a:lnTo>
                <a:lnTo>
                  <a:pt x="1338104" y="1375620"/>
                </a:lnTo>
                <a:lnTo>
                  <a:pt x="1376212" y="1375620"/>
                </a:lnTo>
                <a:lnTo>
                  <a:pt x="1169113" y="1168610"/>
                </a:lnTo>
                <a:close/>
              </a:path>
              <a:path w="1978660" h="1978025">
                <a:moveTo>
                  <a:pt x="1782787" y="1782020"/>
                </a:moveTo>
                <a:lnTo>
                  <a:pt x="1744679" y="1782020"/>
                </a:lnTo>
                <a:lnTo>
                  <a:pt x="1940343" y="1977600"/>
                </a:lnTo>
                <a:lnTo>
                  <a:pt x="1978452" y="1977600"/>
                </a:lnTo>
                <a:lnTo>
                  <a:pt x="1782787" y="1782020"/>
                </a:lnTo>
                <a:close/>
              </a:path>
            </a:pathLst>
          </a:custGeom>
          <a:solidFill>
            <a:srgbClr val="004B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3" name="bg object 43"/>
          <p:cNvSpPr/>
          <p:nvPr/>
        </p:nvSpPr>
        <p:spPr>
          <a:xfrm>
            <a:off x="0" y="4913412"/>
            <a:ext cx="2587413" cy="1939925"/>
          </a:xfrm>
          <a:custGeom>
            <a:avLst/>
            <a:gdLst/>
            <a:ahLst/>
            <a:cxnLst/>
            <a:rect l="l" t="t" r="r" b="b"/>
            <a:pathLst>
              <a:path w="1940560" h="1939925">
                <a:moveTo>
                  <a:pt x="0" y="0"/>
                </a:moveTo>
                <a:lnTo>
                  <a:pt x="0" y="4028"/>
                </a:lnTo>
                <a:lnTo>
                  <a:pt x="4029" y="4028"/>
                </a:lnTo>
                <a:lnTo>
                  <a:pt x="0" y="0"/>
                </a:lnTo>
                <a:close/>
              </a:path>
              <a:path w="1940560" h="1939925">
                <a:moveTo>
                  <a:pt x="4029" y="4028"/>
                </a:moveTo>
                <a:lnTo>
                  <a:pt x="0" y="4028"/>
                </a:lnTo>
                <a:lnTo>
                  <a:pt x="0" y="10378"/>
                </a:lnTo>
                <a:lnTo>
                  <a:pt x="10382" y="10378"/>
                </a:lnTo>
                <a:lnTo>
                  <a:pt x="4029" y="4028"/>
                </a:lnTo>
                <a:close/>
              </a:path>
              <a:path w="1940560" h="1939925">
                <a:moveTo>
                  <a:pt x="10382" y="10378"/>
                </a:moveTo>
                <a:lnTo>
                  <a:pt x="0" y="10378"/>
                </a:lnTo>
                <a:lnTo>
                  <a:pt x="0" y="16728"/>
                </a:lnTo>
                <a:lnTo>
                  <a:pt x="16735" y="16728"/>
                </a:lnTo>
                <a:lnTo>
                  <a:pt x="10382" y="10378"/>
                </a:lnTo>
                <a:close/>
              </a:path>
              <a:path w="1940560" h="1939925">
                <a:moveTo>
                  <a:pt x="16735" y="16728"/>
                </a:moveTo>
                <a:lnTo>
                  <a:pt x="0" y="16728"/>
                </a:lnTo>
                <a:lnTo>
                  <a:pt x="0" y="23078"/>
                </a:lnTo>
                <a:lnTo>
                  <a:pt x="23088" y="23078"/>
                </a:lnTo>
                <a:lnTo>
                  <a:pt x="16735" y="16728"/>
                </a:lnTo>
                <a:close/>
              </a:path>
              <a:path w="1940560" h="1939925">
                <a:moveTo>
                  <a:pt x="23088" y="23078"/>
                </a:moveTo>
                <a:lnTo>
                  <a:pt x="0" y="23078"/>
                </a:lnTo>
                <a:lnTo>
                  <a:pt x="0" y="29428"/>
                </a:lnTo>
                <a:lnTo>
                  <a:pt x="29440" y="29428"/>
                </a:lnTo>
                <a:lnTo>
                  <a:pt x="23088" y="23078"/>
                </a:lnTo>
                <a:close/>
              </a:path>
              <a:path w="1940560" h="1939925">
                <a:moveTo>
                  <a:pt x="29440" y="29428"/>
                </a:moveTo>
                <a:lnTo>
                  <a:pt x="0" y="29428"/>
                </a:lnTo>
                <a:lnTo>
                  <a:pt x="0" y="35778"/>
                </a:lnTo>
                <a:lnTo>
                  <a:pt x="35793" y="35778"/>
                </a:lnTo>
                <a:lnTo>
                  <a:pt x="29440" y="29428"/>
                </a:lnTo>
                <a:close/>
              </a:path>
              <a:path w="1940560" h="1939925">
                <a:moveTo>
                  <a:pt x="35793" y="35778"/>
                </a:moveTo>
                <a:lnTo>
                  <a:pt x="0" y="35778"/>
                </a:lnTo>
                <a:lnTo>
                  <a:pt x="0" y="38091"/>
                </a:lnTo>
                <a:lnTo>
                  <a:pt x="4038" y="42128"/>
                </a:lnTo>
                <a:lnTo>
                  <a:pt x="42146" y="42128"/>
                </a:lnTo>
                <a:lnTo>
                  <a:pt x="35793" y="35778"/>
                </a:lnTo>
                <a:close/>
              </a:path>
              <a:path w="1940560" h="1939925">
                <a:moveTo>
                  <a:pt x="42146" y="42128"/>
                </a:moveTo>
                <a:lnTo>
                  <a:pt x="4038" y="42128"/>
                </a:lnTo>
                <a:lnTo>
                  <a:pt x="10390" y="48478"/>
                </a:lnTo>
                <a:lnTo>
                  <a:pt x="48499" y="48478"/>
                </a:lnTo>
                <a:lnTo>
                  <a:pt x="42146" y="42128"/>
                </a:lnTo>
                <a:close/>
              </a:path>
              <a:path w="1940560" h="1939925">
                <a:moveTo>
                  <a:pt x="48499" y="48478"/>
                </a:moveTo>
                <a:lnTo>
                  <a:pt x="10390" y="48478"/>
                </a:lnTo>
                <a:lnTo>
                  <a:pt x="16743" y="54828"/>
                </a:lnTo>
                <a:lnTo>
                  <a:pt x="54851" y="54828"/>
                </a:lnTo>
                <a:lnTo>
                  <a:pt x="48499" y="48478"/>
                </a:lnTo>
                <a:close/>
              </a:path>
              <a:path w="1940560" h="1939925">
                <a:moveTo>
                  <a:pt x="54851" y="54828"/>
                </a:moveTo>
                <a:lnTo>
                  <a:pt x="16743" y="54828"/>
                </a:lnTo>
                <a:lnTo>
                  <a:pt x="23096" y="61178"/>
                </a:lnTo>
                <a:lnTo>
                  <a:pt x="61204" y="61178"/>
                </a:lnTo>
                <a:lnTo>
                  <a:pt x="54851" y="54828"/>
                </a:lnTo>
                <a:close/>
              </a:path>
              <a:path w="1940560" h="1939925">
                <a:moveTo>
                  <a:pt x="61204" y="61178"/>
                </a:moveTo>
                <a:lnTo>
                  <a:pt x="23096" y="61178"/>
                </a:lnTo>
                <a:lnTo>
                  <a:pt x="29449" y="67528"/>
                </a:lnTo>
                <a:lnTo>
                  <a:pt x="67557" y="67528"/>
                </a:lnTo>
                <a:lnTo>
                  <a:pt x="61204" y="61178"/>
                </a:lnTo>
                <a:close/>
              </a:path>
              <a:path w="1940560" h="1939925">
                <a:moveTo>
                  <a:pt x="67557" y="67528"/>
                </a:moveTo>
                <a:lnTo>
                  <a:pt x="29449" y="67528"/>
                </a:lnTo>
                <a:lnTo>
                  <a:pt x="35801" y="73878"/>
                </a:lnTo>
                <a:lnTo>
                  <a:pt x="73910" y="73878"/>
                </a:lnTo>
                <a:lnTo>
                  <a:pt x="67557" y="67528"/>
                </a:lnTo>
                <a:close/>
              </a:path>
              <a:path w="1940560" h="1939925">
                <a:moveTo>
                  <a:pt x="73910" y="73878"/>
                </a:moveTo>
                <a:lnTo>
                  <a:pt x="35801" y="73878"/>
                </a:lnTo>
                <a:lnTo>
                  <a:pt x="42154" y="80228"/>
                </a:lnTo>
                <a:lnTo>
                  <a:pt x="80262" y="80228"/>
                </a:lnTo>
                <a:lnTo>
                  <a:pt x="73910" y="73878"/>
                </a:lnTo>
                <a:close/>
              </a:path>
              <a:path w="1940560" h="1939925">
                <a:moveTo>
                  <a:pt x="80262" y="80228"/>
                </a:moveTo>
                <a:lnTo>
                  <a:pt x="42154" y="80228"/>
                </a:lnTo>
                <a:lnTo>
                  <a:pt x="48507" y="86578"/>
                </a:lnTo>
                <a:lnTo>
                  <a:pt x="86615" y="86578"/>
                </a:lnTo>
                <a:lnTo>
                  <a:pt x="80262" y="80228"/>
                </a:lnTo>
                <a:close/>
              </a:path>
              <a:path w="1940560" h="1939925">
                <a:moveTo>
                  <a:pt x="86615" y="86578"/>
                </a:moveTo>
                <a:lnTo>
                  <a:pt x="48507" y="86578"/>
                </a:lnTo>
                <a:lnTo>
                  <a:pt x="54860" y="92928"/>
                </a:lnTo>
                <a:lnTo>
                  <a:pt x="92968" y="92928"/>
                </a:lnTo>
                <a:lnTo>
                  <a:pt x="86615" y="86578"/>
                </a:lnTo>
                <a:close/>
              </a:path>
              <a:path w="1940560" h="1939925">
                <a:moveTo>
                  <a:pt x="92968" y="92928"/>
                </a:moveTo>
                <a:lnTo>
                  <a:pt x="54860" y="92928"/>
                </a:lnTo>
                <a:lnTo>
                  <a:pt x="61212" y="99278"/>
                </a:lnTo>
                <a:lnTo>
                  <a:pt x="99321" y="99278"/>
                </a:lnTo>
                <a:lnTo>
                  <a:pt x="92968" y="92928"/>
                </a:lnTo>
                <a:close/>
              </a:path>
              <a:path w="1940560" h="1939925">
                <a:moveTo>
                  <a:pt x="99321" y="99278"/>
                </a:moveTo>
                <a:lnTo>
                  <a:pt x="61212" y="99278"/>
                </a:lnTo>
                <a:lnTo>
                  <a:pt x="67565" y="105628"/>
                </a:lnTo>
                <a:lnTo>
                  <a:pt x="105673" y="105628"/>
                </a:lnTo>
                <a:lnTo>
                  <a:pt x="99321" y="99278"/>
                </a:lnTo>
                <a:close/>
              </a:path>
              <a:path w="1940560" h="1939925">
                <a:moveTo>
                  <a:pt x="105673" y="105628"/>
                </a:moveTo>
                <a:lnTo>
                  <a:pt x="67565" y="105628"/>
                </a:lnTo>
                <a:lnTo>
                  <a:pt x="73918" y="111978"/>
                </a:lnTo>
                <a:lnTo>
                  <a:pt x="112026" y="111978"/>
                </a:lnTo>
                <a:lnTo>
                  <a:pt x="105673" y="105628"/>
                </a:lnTo>
                <a:close/>
              </a:path>
              <a:path w="1940560" h="1939925">
                <a:moveTo>
                  <a:pt x="112026" y="111978"/>
                </a:moveTo>
                <a:lnTo>
                  <a:pt x="73918" y="111978"/>
                </a:lnTo>
                <a:lnTo>
                  <a:pt x="80271" y="118328"/>
                </a:lnTo>
                <a:lnTo>
                  <a:pt x="118379" y="118328"/>
                </a:lnTo>
                <a:lnTo>
                  <a:pt x="112026" y="111978"/>
                </a:lnTo>
                <a:close/>
              </a:path>
              <a:path w="1940560" h="1939925">
                <a:moveTo>
                  <a:pt x="118379" y="118328"/>
                </a:moveTo>
                <a:lnTo>
                  <a:pt x="80271" y="118328"/>
                </a:lnTo>
                <a:lnTo>
                  <a:pt x="86623" y="124678"/>
                </a:lnTo>
                <a:lnTo>
                  <a:pt x="124731" y="124678"/>
                </a:lnTo>
                <a:lnTo>
                  <a:pt x="118379" y="118328"/>
                </a:lnTo>
                <a:close/>
              </a:path>
              <a:path w="1940560" h="1939925">
                <a:moveTo>
                  <a:pt x="124731" y="124678"/>
                </a:moveTo>
                <a:lnTo>
                  <a:pt x="86623" y="124678"/>
                </a:lnTo>
                <a:lnTo>
                  <a:pt x="92976" y="131028"/>
                </a:lnTo>
                <a:lnTo>
                  <a:pt x="131084" y="131028"/>
                </a:lnTo>
                <a:lnTo>
                  <a:pt x="124731" y="124678"/>
                </a:lnTo>
                <a:close/>
              </a:path>
              <a:path w="1940560" h="1939925">
                <a:moveTo>
                  <a:pt x="131084" y="131028"/>
                </a:moveTo>
                <a:lnTo>
                  <a:pt x="92976" y="131028"/>
                </a:lnTo>
                <a:lnTo>
                  <a:pt x="99329" y="137378"/>
                </a:lnTo>
                <a:lnTo>
                  <a:pt x="137437" y="137378"/>
                </a:lnTo>
                <a:lnTo>
                  <a:pt x="131084" y="131028"/>
                </a:lnTo>
                <a:close/>
              </a:path>
              <a:path w="1940560" h="1939925">
                <a:moveTo>
                  <a:pt x="137437" y="137378"/>
                </a:moveTo>
                <a:lnTo>
                  <a:pt x="99329" y="137378"/>
                </a:lnTo>
                <a:lnTo>
                  <a:pt x="112034" y="150078"/>
                </a:lnTo>
                <a:lnTo>
                  <a:pt x="150142" y="150078"/>
                </a:lnTo>
                <a:lnTo>
                  <a:pt x="137437" y="137378"/>
                </a:lnTo>
                <a:close/>
              </a:path>
              <a:path w="1940560" h="1939925">
                <a:moveTo>
                  <a:pt x="150142" y="150078"/>
                </a:moveTo>
                <a:lnTo>
                  <a:pt x="112034" y="150078"/>
                </a:lnTo>
                <a:lnTo>
                  <a:pt x="118387" y="156428"/>
                </a:lnTo>
                <a:lnTo>
                  <a:pt x="156495" y="156428"/>
                </a:lnTo>
                <a:lnTo>
                  <a:pt x="150142" y="150078"/>
                </a:lnTo>
                <a:close/>
              </a:path>
              <a:path w="1940560" h="1939925">
                <a:moveTo>
                  <a:pt x="156495" y="156428"/>
                </a:moveTo>
                <a:lnTo>
                  <a:pt x="118387" y="156428"/>
                </a:lnTo>
                <a:lnTo>
                  <a:pt x="124740" y="162778"/>
                </a:lnTo>
                <a:lnTo>
                  <a:pt x="162848" y="162778"/>
                </a:lnTo>
                <a:lnTo>
                  <a:pt x="156495" y="156428"/>
                </a:lnTo>
                <a:close/>
              </a:path>
              <a:path w="1940560" h="1939925">
                <a:moveTo>
                  <a:pt x="162848" y="162778"/>
                </a:moveTo>
                <a:lnTo>
                  <a:pt x="124740" y="162778"/>
                </a:lnTo>
                <a:lnTo>
                  <a:pt x="131092" y="169128"/>
                </a:lnTo>
                <a:lnTo>
                  <a:pt x="169201" y="169128"/>
                </a:lnTo>
                <a:lnTo>
                  <a:pt x="162848" y="162778"/>
                </a:lnTo>
                <a:close/>
              </a:path>
              <a:path w="1940560" h="1939925">
                <a:moveTo>
                  <a:pt x="169201" y="169128"/>
                </a:moveTo>
                <a:lnTo>
                  <a:pt x="131092" y="169128"/>
                </a:lnTo>
                <a:lnTo>
                  <a:pt x="137445" y="175478"/>
                </a:lnTo>
                <a:lnTo>
                  <a:pt x="175553" y="175478"/>
                </a:lnTo>
                <a:lnTo>
                  <a:pt x="169201" y="169128"/>
                </a:lnTo>
                <a:close/>
              </a:path>
              <a:path w="1940560" h="1939925">
                <a:moveTo>
                  <a:pt x="175553" y="175478"/>
                </a:moveTo>
                <a:lnTo>
                  <a:pt x="137445" y="175478"/>
                </a:lnTo>
                <a:lnTo>
                  <a:pt x="143798" y="181828"/>
                </a:lnTo>
                <a:lnTo>
                  <a:pt x="181906" y="181828"/>
                </a:lnTo>
                <a:lnTo>
                  <a:pt x="175553" y="175478"/>
                </a:lnTo>
                <a:close/>
              </a:path>
              <a:path w="1940560" h="1939925">
                <a:moveTo>
                  <a:pt x="181906" y="181828"/>
                </a:moveTo>
                <a:lnTo>
                  <a:pt x="143798" y="181828"/>
                </a:lnTo>
                <a:lnTo>
                  <a:pt x="150151" y="188178"/>
                </a:lnTo>
                <a:lnTo>
                  <a:pt x="188259" y="188178"/>
                </a:lnTo>
                <a:lnTo>
                  <a:pt x="181906" y="181828"/>
                </a:lnTo>
                <a:close/>
              </a:path>
              <a:path w="1940560" h="1939925">
                <a:moveTo>
                  <a:pt x="188259" y="188178"/>
                </a:moveTo>
                <a:lnTo>
                  <a:pt x="150151" y="188178"/>
                </a:lnTo>
                <a:lnTo>
                  <a:pt x="156503" y="194528"/>
                </a:lnTo>
                <a:lnTo>
                  <a:pt x="194612" y="194528"/>
                </a:lnTo>
                <a:lnTo>
                  <a:pt x="188259" y="188178"/>
                </a:lnTo>
                <a:close/>
              </a:path>
              <a:path w="1940560" h="1939925">
                <a:moveTo>
                  <a:pt x="194612" y="194528"/>
                </a:moveTo>
                <a:lnTo>
                  <a:pt x="156503" y="194528"/>
                </a:lnTo>
                <a:lnTo>
                  <a:pt x="162856" y="200878"/>
                </a:lnTo>
                <a:lnTo>
                  <a:pt x="200964" y="200878"/>
                </a:lnTo>
                <a:lnTo>
                  <a:pt x="194612" y="194528"/>
                </a:lnTo>
                <a:close/>
              </a:path>
              <a:path w="1940560" h="1939925">
                <a:moveTo>
                  <a:pt x="200964" y="200878"/>
                </a:moveTo>
                <a:lnTo>
                  <a:pt x="162856" y="200878"/>
                </a:lnTo>
                <a:lnTo>
                  <a:pt x="169209" y="207228"/>
                </a:lnTo>
                <a:lnTo>
                  <a:pt x="207317" y="207228"/>
                </a:lnTo>
                <a:lnTo>
                  <a:pt x="200964" y="200878"/>
                </a:lnTo>
                <a:close/>
              </a:path>
              <a:path w="1940560" h="1939925">
                <a:moveTo>
                  <a:pt x="207317" y="207228"/>
                </a:moveTo>
                <a:lnTo>
                  <a:pt x="169209" y="207228"/>
                </a:lnTo>
                <a:lnTo>
                  <a:pt x="175562" y="213578"/>
                </a:lnTo>
                <a:lnTo>
                  <a:pt x="213670" y="213578"/>
                </a:lnTo>
                <a:lnTo>
                  <a:pt x="207317" y="207228"/>
                </a:lnTo>
                <a:close/>
              </a:path>
              <a:path w="1940560" h="1939925">
                <a:moveTo>
                  <a:pt x="213670" y="213578"/>
                </a:moveTo>
                <a:lnTo>
                  <a:pt x="175562" y="213578"/>
                </a:lnTo>
                <a:lnTo>
                  <a:pt x="181914" y="219928"/>
                </a:lnTo>
                <a:lnTo>
                  <a:pt x="220022" y="219928"/>
                </a:lnTo>
                <a:lnTo>
                  <a:pt x="213670" y="213578"/>
                </a:lnTo>
                <a:close/>
              </a:path>
              <a:path w="1940560" h="1939925">
                <a:moveTo>
                  <a:pt x="220022" y="219928"/>
                </a:moveTo>
                <a:lnTo>
                  <a:pt x="181914" y="219928"/>
                </a:lnTo>
                <a:lnTo>
                  <a:pt x="188267" y="226278"/>
                </a:lnTo>
                <a:lnTo>
                  <a:pt x="226375" y="226278"/>
                </a:lnTo>
                <a:lnTo>
                  <a:pt x="220022" y="219928"/>
                </a:lnTo>
                <a:close/>
              </a:path>
              <a:path w="1940560" h="1939925">
                <a:moveTo>
                  <a:pt x="226375" y="226278"/>
                </a:moveTo>
                <a:lnTo>
                  <a:pt x="188267" y="226278"/>
                </a:lnTo>
                <a:lnTo>
                  <a:pt x="194620" y="232628"/>
                </a:lnTo>
                <a:lnTo>
                  <a:pt x="232728" y="232628"/>
                </a:lnTo>
                <a:lnTo>
                  <a:pt x="226375" y="226278"/>
                </a:lnTo>
                <a:close/>
              </a:path>
              <a:path w="1940560" h="1939925">
                <a:moveTo>
                  <a:pt x="232728" y="232628"/>
                </a:moveTo>
                <a:lnTo>
                  <a:pt x="194620" y="232628"/>
                </a:lnTo>
                <a:lnTo>
                  <a:pt x="207325" y="245328"/>
                </a:lnTo>
                <a:lnTo>
                  <a:pt x="245433" y="245328"/>
                </a:lnTo>
                <a:lnTo>
                  <a:pt x="232728" y="232628"/>
                </a:lnTo>
                <a:close/>
              </a:path>
              <a:path w="1940560" h="1939925">
                <a:moveTo>
                  <a:pt x="245433" y="245328"/>
                </a:moveTo>
                <a:lnTo>
                  <a:pt x="207325" y="245328"/>
                </a:lnTo>
                <a:lnTo>
                  <a:pt x="213678" y="251678"/>
                </a:lnTo>
                <a:lnTo>
                  <a:pt x="251786" y="251678"/>
                </a:lnTo>
                <a:lnTo>
                  <a:pt x="245433" y="245328"/>
                </a:lnTo>
                <a:close/>
              </a:path>
              <a:path w="1940560" h="1939925">
                <a:moveTo>
                  <a:pt x="251786" y="251678"/>
                </a:moveTo>
                <a:lnTo>
                  <a:pt x="213678" y="251678"/>
                </a:lnTo>
                <a:lnTo>
                  <a:pt x="220031" y="258028"/>
                </a:lnTo>
                <a:lnTo>
                  <a:pt x="258139" y="258028"/>
                </a:lnTo>
                <a:lnTo>
                  <a:pt x="251786" y="251678"/>
                </a:lnTo>
                <a:close/>
              </a:path>
              <a:path w="1940560" h="1939925">
                <a:moveTo>
                  <a:pt x="258139" y="258028"/>
                </a:moveTo>
                <a:lnTo>
                  <a:pt x="220031" y="258028"/>
                </a:lnTo>
                <a:lnTo>
                  <a:pt x="226383" y="264378"/>
                </a:lnTo>
                <a:lnTo>
                  <a:pt x="264492" y="264378"/>
                </a:lnTo>
                <a:lnTo>
                  <a:pt x="258139" y="258028"/>
                </a:lnTo>
                <a:close/>
              </a:path>
              <a:path w="1940560" h="1939925">
                <a:moveTo>
                  <a:pt x="264492" y="264378"/>
                </a:moveTo>
                <a:lnTo>
                  <a:pt x="226383" y="264378"/>
                </a:lnTo>
                <a:lnTo>
                  <a:pt x="232736" y="270728"/>
                </a:lnTo>
                <a:lnTo>
                  <a:pt x="270844" y="270728"/>
                </a:lnTo>
                <a:lnTo>
                  <a:pt x="264492" y="264378"/>
                </a:lnTo>
                <a:close/>
              </a:path>
              <a:path w="1940560" h="1939925">
                <a:moveTo>
                  <a:pt x="270844" y="270728"/>
                </a:moveTo>
                <a:lnTo>
                  <a:pt x="232736" y="270728"/>
                </a:lnTo>
                <a:lnTo>
                  <a:pt x="239089" y="277078"/>
                </a:lnTo>
                <a:lnTo>
                  <a:pt x="277197" y="277078"/>
                </a:lnTo>
                <a:lnTo>
                  <a:pt x="270844" y="270728"/>
                </a:lnTo>
                <a:close/>
              </a:path>
              <a:path w="1940560" h="1939925">
                <a:moveTo>
                  <a:pt x="277197" y="277078"/>
                </a:moveTo>
                <a:lnTo>
                  <a:pt x="239089" y="277078"/>
                </a:lnTo>
                <a:lnTo>
                  <a:pt x="245442" y="283428"/>
                </a:lnTo>
                <a:lnTo>
                  <a:pt x="283550" y="283428"/>
                </a:lnTo>
                <a:lnTo>
                  <a:pt x="277197" y="277078"/>
                </a:lnTo>
                <a:close/>
              </a:path>
              <a:path w="1940560" h="1939925">
                <a:moveTo>
                  <a:pt x="283550" y="283428"/>
                </a:moveTo>
                <a:lnTo>
                  <a:pt x="245442" y="283428"/>
                </a:lnTo>
                <a:lnTo>
                  <a:pt x="251794" y="289778"/>
                </a:lnTo>
                <a:lnTo>
                  <a:pt x="289903" y="289778"/>
                </a:lnTo>
                <a:lnTo>
                  <a:pt x="283550" y="283428"/>
                </a:lnTo>
                <a:close/>
              </a:path>
              <a:path w="1940560" h="1939925">
                <a:moveTo>
                  <a:pt x="289903" y="289778"/>
                </a:moveTo>
                <a:lnTo>
                  <a:pt x="251794" y="289778"/>
                </a:lnTo>
                <a:lnTo>
                  <a:pt x="258147" y="296128"/>
                </a:lnTo>
                <a:lnTo>
                  <a:pt x="296255" y="296128"/>
                </a:lnTo>
                <a:lnTo>
                  <a:pt x="289903" y="289778"/>
                </a:lnTo>
                <a:close/>
              </a:path>
              <a:path w="1940560" h="1939925">
                <a:moveTo>
                  <a:pt x="296255" y="296128"/>
                </a:moveTo>
                <a:lnTo>
                  <a:pt x="258147" y="296128"/>
                </a:lnTo>
                <a:lnTo>
                  <a:pt x="264500" y="302478"/>
                </a:lnTo>
                <a:lnTo>
                  <a:pt x="302608" y="302478"/>
                </a:lnTo>
                <a:lnTo>
                  <a:pt x="296255" y="296128"/>
                </a:lnTo>
                <a:close/>
              </a:path>
              <a:path w="1940560" h="1939925">
                <a:moveTo>
                  <a:pt x="302608" y="302478"/>
                </a:moveTo>
                <a:lnTo>
                  <a:pt x="264500" y="302478"/>
                </a:lnTo>
                <a:lnTo>
                  <a:pt x="270853" y="308828"/>
                </a:lnTo>
                <a:lnTo>
                  <a:pt x="308961" y="308828"/>
                </a:lnTo>
                <a:lnTo>
                  <a:pt x="302608" y="302478"/>
                </a:lnTo>
                <a:close/>
              </a:path>
              <a:path w="1940560" h="1939925">
                <a:moveTo>
                  <a:pt x="308961" y="308828"/>
                </a:moveTo>
                <a:lnTo>
                  <a:pt x="270853" y="308828"/>
                </a:lnTo>
                <a:lnTo>
                  <a:pt x="277205" y="315178"/>
                </a:lnTo>
                <a:lnTo>
                  <a:pt x="315314" y="315178"/>
                </a:lnTo>
                <a:lnTo>
                  <a:pt x="308961" y="308828"/>
                </a:lnTo>
                <a:close/>
              </a:path>
              <a:path w="1940560" h="1939925">
                <a:moveTo>
                  <a:pt x="315314" y="315178"/>
                </a:moveTo>
                <a:lnTo>
                  <a:pt x="277205" y="315178"/>
                </a:lnTo>
                <a:lnTo>
                  <a:pt x="303887" y="341848"/>
                </a:lnTo>
                <a:lnTo>
                  <a:pt x="341995" y="341848"/>
                </a:lnTo>
                <a:lnTo>
                  <a:pt x="315314" y="315178"/>
                </a:lnTo>
                <a:close/>
              </a:path>
              <a:path w="1940560" h="1939925">
                <a:moveTo>
                  <a:pt x="341995" y="341848"/>
                </a:moveTo>
                <a:lnTo>
                  <a:pt x="303887" y="341848"/>
                </a:lnTo>
                <a:lnTo>
                  <a:pt x="371226" y="409158"/>
                </a:lnTo>
                <a:lnTo>
                  <a:pt x="409334" y="409158"/>
                </a:lnTo>
                <a:lnTo>
                  <a:pt x="341995" y="341848"/>
                </a:lnTo>
                <a:close/>
              </a:path>
              <a:path w="1940560" h="1939925">
                <a:moveTo>
                  <a:pt x="409334" y="409158"/>
                </a:moveTo>
                <a:lnTo>
                  <a:pt x="371226" y="409158"/>
                </a:lnTo>
                <a:lnTo>
                  <a:pt x="428400" y="466308"/>
                </a:lnTo>
                <a:lnTo>
                  <a:pt x="466509" y="466308"/>
                </a:lnTo>
                <a:lnTo>
                  <a:pt x="409334" y="409158"/>
                </a:lnTo>
                <a:close/>
              </a:path>
              <a:path w="1940560" h="1939925">
                <a:moveTo>
                  <a:pt x="466509" y="466308"/>
                </a:moveTo>
                <a:lnTo>
                  <a:pt x="428400" y="466308"/>
                </a:lnTo>
                <a:lnTo>
                  <a:pt x="430942" y="468848"/>
                </a:lnTo>
                <a:lnTo>
                  <a:pt x="469050" y="468848"/>
                </a:lnTo>
                <a:lnTo>
                  <a:pt x="466509" y="466308"/>
                </a:lnTo>
                <a:close/>
              </a:path>
              <a:path w="1940560" h="1939925">
                <a:moveTo>
                  <a:pt x="469050" y="468848"/>
                </a:moveTo>
                <a:lnTo>
                  <a:pt x="430942" y="468848"/>
                </a:lnTo>
                <a:lnTo>
                  <a:pt x="437294" y="475198"/>
                </a:lnTo>
                <a:lnTo>
                  <a:pt x="475402" y="475198"/>
                </a:lnTo>
                <a:lnTo>
                  <a:pt x="469050" y="468848"/>
                </a:lnTo>
                <a:close/>
              </a:path>
              <a:path w="1940560" h="1939925">
                <a:moveTo>
                  <a:pt x="475402" y="475198"/>
                </a:moveTo>
                <a:lnTo>
                  <a:pt x="437294" y="475198"/>
                </a:lnTo>
                <a:lnTo>
                  <a:pt x="443647" y="481548"/>
                </a:lnTo>
                <a:lnTo>
                  <a:pt x="481755" y="481548"/>
                </a:lnTo>
                <a:lnTo>
                  <a:pt x="475402" y="475198"/>
                </a:lnTo>
                <a:close/>
              </a:path>
              <a:path w="1940560" h="1939925">
                <a:moveTo>
                  <a:pt x="481755" y="481548"/>
                </a:moveTo>
                <a:lnTo>
                  <a:pt x="443647" y="481548"/>
                </a:lnTo>
                <a:lnTo>
                  <a:pt x="453811" y="491708"/>
                </a:lnTo>
                <a:lnTo>
                  <a:pt x="491920" y="491708"/>
                </a:lnTo>
                <a:lnTo>
                  <a:pt x="481755" y="481548"/>
                </a:lnTo>
                <a:close/>
              </a:path>
              <a:path w="1940560" h="1939925">
                <a:moveTo>
                  <a:pt x="491920" y="491708"/>
                </a:moveTo>
                <a:lnTo>
                  <a:pt x="453811" y="491708"/>
                </a:lnTo>
                <a:lnTo>
                  <a:pt x="460164" y="498058"/>
                </a:lnTo>
                <a:lnTo>
                  <a:pt x="498272" y="498058"/>
                </a:lnTo>
                <a:lnTo>
                  <a:pt x="491920" y="491708"/>
                </a:lnTo>
                <a:close/>
              </a:path>
              <a:path w="1940560" h="1939925">
                <a:moveTo>
                  <a:pt x="498272" y="498058"/>
                </a:moveTo>
                <a:lnTo>
                  <a:pt x="460164" y="498058"/>
                </a:lnTo>
                <a:lnTo>
                  <a:pt x="466517" y="504408"/>
                </a:lnTo>
                <a:lnTo>
                  <a:pt x="504625" y="504408"/>
                </a:lnTo>
                <a:lnTo>
                  <a:pt x="498272" y="498058"/>
                </a:lnTo>
                <a:close/>
              </a:path>
              <a:path w="1940560" h="1939925">
                <a:moveTo>
                  <a:pt x="504625" y="504408"/>
                </a:moveTo>
                <a:lnTo>
                  <a:pt x="466517" y="504408"/>
                </a:lnTo>
                <a:lnTo>
                  <a:pt x="469058" y="506948"/>
                </a:lnTo>
                <a:lnTo>
                  <a:pt x="507166" y="506948"/>
                </a:lnTo>
                <a:lnTo>
                  <a:pt x="504625" y="504408"/>
                </a:lnTo>
                <a:close/>
              </a:path>
              <a:path w="1940560" h="1939925">
                <a:moveTo>
                  <a:pt x="507166" y="506948"/>
                </a:moveTo>
                <a:lnTo>
                  <a:pt x="469058" y="506948"/>
                </a:lnTo>
                <a:lnTo>
                  <a:pt x="475411" y="513298"/>
                </a:lnTo>
                <a:lnTo>
                  <a:pt x="513519" y="513298"/>
                </a:lnTo>
                <a:lnTo>
                  <a:pt x="507166" y="506948"/>
                </a:lnTo>
                <a:close/>
              </a:path>
              <a:path w="1940560" h="1939925">
                <a:moveTo>
                  <a:pt x="513519" y="513298"/>
                </a:moveTo>
                <a:lnTo>
                  <a:pt x="475411" y="513298"/>
                </a:lnTo>
                <a:lnTo>
                  <a:pt x="491928" y="529808"/>
                </a:lnTo>
                <a:lnTo>
                  <a:pt x="530036" y="529808"/>
                </a:lnTo>
                <a:lnTo>
                  <a:pt x="513519" y="513298"/>
                </a:lnTo>
                <a:close/>
              </a:path>
              <a:path w="1940560" h="1939925">
                <a:moveTo>
                  <a:pt x="530036" y="529808"/>
                </a:moveTo>
                <a:lnTo>
                  <a:pt x="491928" y="529808"/>
                </a:lnTo>
                <a:lnTo>
                  <a:pt x="498281" y="536158"/>
                </a:lnTo>
                <a:lnTo>
                  <a:pt x="536389" y="536158"/>
                </a:lnTo>
                <a:lnTo>
                  <a:pt x="530036" y="529808"/>
                </a:lnTo>
                <a:close/>
              </a:path>
              <a:path w="1940560" h="1939925">
                <a:moveTo>
                  <a:pt x="536389" y="536158"/>
                </a:moveTo>
                <a:lnTo>
                  <a:pt x="498281" y="536158"/>
                </a:lnTo>
                <a:lnTo>
                  <a:pt x="500822" y="538698"/>
                </a:lnTo>
                <a:lnTo>
                  <a:pt x="538930" y="538698"/>
                </a:lnTo>
                <a:lnTo>
                  <a:pt x="536389" y="536158"/>
                </a:lnTo>
                <a:close/>
              </a:path>
              <a:path w="1940560" h="1939925">
                <a:moveTo>
                  <a:pt x="538930" y="538698"/>
                </a:moveTo>
                <a:lnTo>
                  <a:pt x="500822" y="538698"/>
                </a:lnTo>
                <a:lnTo>
                  <a:pt x="507174" y="545048"/>
                </a:lnTo>
                <a:lnTo>
                  <a:pt x="545283" y="545048"/>
                </a:lnTo>
                <a:lnTo>
                  <a:pt x="538930" y="538698"/>
                </a:lnTo>
                <a:close/>
              </a:path>
              <a:path w="1940560" h="1939925">
                <a:moveTo>
                  <a:pt x="545283" y="545048"/>
                </a:moveTo>
                <a:lnTo>
                  <a:pt x="507174" y="545048"/>
                </a:lnTo>
                <a:lnTo>
                  <a:pt x="510986" y="548858"/>
                </a:lnTo>
                <a:lnTo>
                  <a:pt x="549094" y="548858"/>
                </a:lnTo>
                <a:lnTo>
                  <a:pt x="545283" y="545048"/>
                </a:lnTo>
                <a:close/>
              </a:path>
              <a:path w="1940560" h="1939925">
                <a:moveTo>
                  <a:pt x="549094" y="548858"/>
                </a:moveTo>
                <a:lnTo>
                  <a:pt x="510986" y="548858"/>
                </a:lnTo>
                <a:lnTo>
                  <a:pt x="523691" y="561558"/>
                </a:lnTo>
                <a:lnTo>
                  <a:pt x="561800" y="561558"/>
                </a:lnTo>
                <a:lnTo>
                  <a:pt x="549094" y="548858"/>
                </a:lnTo>
                <a:close/>
              </a:path>
              <a:path w="1940560" h="1939925">
                <a:moveTo>
                  <a:pt x="561800" y="561558"/>
                </a:moveTo>
                <a:lnTo>
                  <a:pt x="523691" y="561558"/>
                </a:lnTo>
                <a:lnTo>
                  <a:pt x="526233" y="564098"/>
                </a:lnTo>
                <a:lnTo>
                  <a:pt x="564341" y="564098"/>
                </a:lnTo>
                <a:lnTo>
                  <a:pt x="561800" y="561558"/>
                </a:lnTo>
                <a:close/>
              </a:path>
              <a:path w="1940560" h="1939925">
                <a:moveTo>
                  <a:pt x="564341" y="564098"/>
                </a:moveTo>
                <a:lnTo>
                  <a:pt x="526233" y="564098"/>
                </a:lnTo>
                <a:lnTo>
                  <a:pt x="532585" y="570448"/>
                </a:lnTo>
                <a:lnTo>
                  <a:pt x="570694" y="570448"/>
                </a:lnTo>
                <a:lnTo>
                  <a:pt x="564341" y="564098"/>
                </a:lnTo>
                <a:close/>
              </a:path>
              <a:path w="1940560" h="1939925">
                <a:moveTo>
                  <a:pt x="570694" y="570448"/>
                </a:moveTo>
                <a:lnTo>
                  <a:pt x="532585" y="570448"/>
                </a:lnTo>
                <a:lnTo>
                  <a:pt x="549102" y="586958"/>
                </a:lnTo>
                <a:lnTo>
                  <a:pt x="587211" y="586958"/>
                </a:lnTo>
                <a:lnTo>
                  <a:pt x="570694" y="570448"/>
                </a:lnTo>
                <a:close/>
              </a:path>
              <a:path w="1940560" h="1939925">
                <a:moveTo>
                  <a:pt x="587211" y="586958"/>
                </a:moveTo>
                <a:lnTo>
                  <a:pt x="549102" y="586958"/>
                </a:lnTo>
                <a:lnTo>
                  <a:pt x="555455" y="593308"/>
                </a:lnTo>
                <a:lnTo>
                  <a:pt x="593563" y="593308"/>
                </a:lnTo>
                <a:lnTo>
                  <a:pt x="587211" y="586958"/>
                </a:lnTo>
                <a:close/>
              </a:path>
              <a:path w="1940560" h="1939925">
                <a:moveTo>
                  <a:pt x="593563" y="593308"/>
                </a:moveTo>
                <a:lnTo>
                  <a:pt x="555455" y="593308"/>
                </a:lnTo>
                <a:lnTo>
                  <a:pt x="557996" y="595848"/>
                </a:lnTo>
                <a:lnTo>
                  <a:pt x="596104" y="595848"/>
                </a:lnTo>
                <a:lnTo>
                  <a:pt x="593563" y="593308"/>
                </a:lnTo>
                <a:close/>
              </a:path>
              <a:path w="1940560" h="1939925">
                <a:moveTo>
                  <a:pt x="596104" y="595848"/>
                </a:moveTo>
                <a:lnTo>
                  <a:pt x="557996" y="595848"/>
                </a:lnTo>
                <a:lnTo>
                  <a:pt x="561808" y="599658"/>
                </a:lnTo>
                <a:lnTo>
                  <a:pt x="599916" y="599658"/>
                </a:lnTo>
                <a:lnTo>
                  <a:pt x="596104" y="595848"/>
                </a:lnTo>
                <a:close/>
              </a:path>
              <a:path w="1940560" h="1939925">
                <a:moveTo>
                  <a:pt x="599916" y="599658"/>
                </a:moveTo>
                <a:lnTo>
                  <a:pt x="561808" y="599658"/>
                </a:lnTo>
                <a:lnTo>
                  <a:pt x="564349" y="602198"/>
                </a:lnTo>
                <a:lnTo>
                  <a:pt x="602457" y="602198"/>
                </a:lnTo>
                <a:lnTo>
                  <a:pt x="599916" y="599658"/>
                </a:lnTo>
                <a:close/>
              </a:path>
              <a:path w="1940560" h="1939925">
                <a:moveTo>
                  <a:pt x="602457" y="602198"/>
                </a:moveTo>
                <a:lnTo>
                  <a:pt x="564349" y="602198"/>
                </a:lnTo>
                <a:lnTo>
                  <a:pt x="587219" y="625058"/>
                </a:lnTo>
                <a:lnTo>
                  <a:pt x="625327" y="625058"/>
                </a:lnTo>
                <a:lnTo>
                  <a:pt x="602457" y="602198"/>
                </a:lnTo>
                <a:close/>
              </a:path>
              <a:path w="1940560" h="1939925">
                <a:moveTo>
                  <a:pt x="625327" y="625058"/>
                </a:moveTo>
                <a:lnTo>
                  <a:pt x="587219" y="625058"/>
                </a:lnTo>
                <a:lnTo>
                  <a:pt x="625335" y="663158"/>
                </a:lnTo>
                <a:lnTo>
                  <a:pt x="663443" y="663158"/>
                </a:lnTo>
                <a:lnTo>
                  <a:pt x="625327" y="625058"/>
                </a:lnTo>
                <a:close/>
              </a:path>
              <a:path w="1940560" h="1939925">
                <a:moveTo>
                  <a:pt x="663443" y="663158"/>
                </a:moveTo>
                <a:lnTo>
                  <a:pt x="625335" y="663158"/>
                </a:lnTo>
                <a:lnTo>
                  <a:pt x="657099" y="694908"/>
                </a:lnTo>
                <a:lnTo>
                  <a:pt x="695207" y="694908"/>
                </a:lnTo>
                <a:lnTo>
                  <a:pt x="663443" y="663158"/>
                </a:lnTo>
                <a:close/>
              </a:path>
              <a:path w="1940560" h="1939925">
                <a:moveTo>
                  <a:pt x="695207" y="694908"/>
                </a:moveTo>
                <a:lnTo>
                  <a:pt x="657099" y="694908"/>
                </a:lnTo>
                <a:lnTo>
                  <a:pt x="688863" y="726658"/>
                </a:lnTo>
                <a:lnTo>
                  <a:pt x="726971" y="726658"/>
                </a:lnTo>
                <a:lnTo>
                  <a:pt x="695207" y="694908"/>
                </a:lnTo>
                <a:close/>
              </a:path>
              <a:path w="1940560" h="1939925">
                <a:moveTo>
                  <a:pt x="726971" y="726658"/>
                </a:moveTo>
                <a:lnTo>
                  <a:pt x="688863" y="726658"/>
                </a:lnTo>
                <a:lnTo>
                  <a:pt x="739684" y="777458"/>
                </a:lnTo>
                <a:lnTo>
                  <a:pt x="777793" y="777458"/>
                </a:lnTo>
                <a:lnTo>
                  <a:pt x="726971" y="726658"/>
                </a:lnTo>
                <a:close/>
              </a:path>
              <a:path w="1940560" h="1939925">
                <a:moveTo>
                  <a:pt x="777793" y="777458"/>
                </a:moveTo>
                <a:lnTo>
                  <a:pt x="739684" y="777458"/>
                </a:lnTo>
                <a:lnTo>
                  <a:pt x="761284" y="799048"/>
                </a:lnTo>
                <a:lnTo>
                  <a:pt x="799392" y="799048"/>
                </a:lnTo>
                <a:lnTo>
                  <a:pt x="777793" y="777458"/>
                </a:lnTo>
                <a:close/>
              </a:path>
              <a:path w="1940560" h="1939925">
                <a:moveTo>
                  <a:pt x="799392" y="799048"/>
                </a:moveTo>
                <a:lnTo>
                  <a:pt x="761284" y="799048"/>
                </a:lnTo>
                <a:lnTo>
                  <a:pt x="796859" y="834608"/>
                </a:lnTo>
                <a:lnTo>
                  <a:pt x="834967" y="834608"/>
                </a:lnTo>
                <a:lnTo>
                  <a:pt x="799392" y="799048"/>
                </a:lnTo>
                <a:close/>
              </a:path>
              <a:path w="1940560" h="1939925">
                <a:moveTo>
                  <a:pt x="834967" y="834608"/>
                </a:moveTo>
                <a:lnTo>
                  <a:pt x="796859" y="834608"/>
                </a:lnTo>
                <a:lnTo>
                  <a:pt x="815917" y="853658"/>
                </a:lnTo>
                <a:lnTo>
                  <a:pt x="854026" y="853658"/>
                </a:lnTo>
                <a:lnTo>
                  <a:pt x="834967" y="834608"/>
                </a:lnTo>
                <a:close/>
              </a:path>
              <a:path w="1940560" h="1939925">
                <a:moveTo>
                  <a:pt x="854026" y="853658"/>
                </a:moveTo>
                <a:lnTo>
                  <a:pt x="815917" y="853658"/>
                </a:lnTo>
                <a:lnTo>
                  <a:pt x="828623" y="866358"/>
                </a:lnTo>
                <a:lnTo>
                  <a:pt x="866731" y="866358"/>
                </a:lnTo>
                <a:lnTo>
                  <a:pt x="854026" y="853658"/>
                </a:lnTo>
                <a:close/>
              </a:path>
              <a:path w="1940560" h="1939925">
                <a:moveTo>
                  <a:pt x="866731" y="866358"/>
                </a:moveTo>
                <a:lnTo>
                  <a:pt x="828623" y="866358"/>
                </a:lnTo>
                <a:lnTo>
                  <a:pt x="847681" y="885408"/>
                </a:lnTo>
                <a:lnTo>
                  <a:pt x="885789" y="885408"/>
                </a:lnTo>
                <a:lnTo>
                  <a:pt x="866731" y="866358"/>
                </a:lnTo>
                <a:close/>
              </a:path>
              <a:path w="1940560" h="1939925">
                <a:moveTo>
                  <a:pt x="885789" y="885408"/>
                </a:moveTo>
                <a:lnTo>
                  <a:pt x="847681" y="885408"/>
                </a:lnTo>
                <a:lnTo>
                  <a:pt x="860386" y="898108"/>
                </a:lnTo>
                <a:lnTo>
                  <a:pt x="898495" y="898108"/>
                </a:lnTo>
                <a:lnTo>
                  <a:pt x="885789" y="885408"/>
                </a:lnTo>
                <a:close/>
              </a:path>
              <a:path w="1940560" h="1939925">
                <a:moveTo>
                  <a:pt x="898495" y="898108"/>
                </a:moveTo>
                <a:lnTo>
                  <a:pt x="860386" y="898108"/>
                </a:lnTo>
                <a:lnTo>
                  <a:pt x="875633" y="913348"/>
                </a:lnTo>
                <a:lnTo>
                  <a:pt x="913741" y="913348"/>
                </a:lnTo>
                <a:lnTo>
                  <a:pt x="898495" y="898108"/>
                </a:lnTo>
                <a:close/>
              </a:path>
              <a:path w="1940560" h="1939925">
                <a:moveTo>
                  <a:pt x="913741" y="913348"/>
                </a:moveTo>
                <a:lnTo>
                  <a:pt x="875633" y="913348"/>
                </a:lnTo>
                <a:lnTo>
                  <a:pt x="892150" y="929858"/>
                </a:lnTo>
                <a:lnTo>
                  <a:pt x="930258" y="929858"/>
                </a:lnTo>
                <a:lnTo>
                  <a:pt x="913741" y="913348"/>
                </a:lnTo>
                <a:close/>
              </a:path>
              <a:path w="1940560" h="1939925">
                <a:moveTo>
                  <a:pt x="930258" y="929858"/>
                </a:moveTo>
                <a:lnTo>
                  <a:pt x="892150" y="929858"/>
                </a:lnTo>
                <a:lnTo>
                  <a:pt x="907397" y="945098"/>
                </a:lnTo>
                <a:lnTo>
                  <a:pt x="945505" y="945098"/>
                </a:lnTo>
                <a:lnTo>
                  <a:pt x="930258" y="929858"/>
                </a:lnTo>
                <a:close/>
              </a:path>
              <a:path w="1940560" h="1939925">
                <a:moveTo>
                  <a:pt x="945505" y="945098"/>
                </a:moveTo>
                <a:lnTo>
                  <a:pt x="907397" y="945098"/>
                </a:lnTo>
                <a:lnTo>
                  <a:pt x="955678" y="993358"/>
                </a:lnTo>
                <a:lnTo>
                  <a:pt x="993786" y="993358"/>
                </a:lnTo>
                <a:lnTo>
                  <a:pt x="945505" y="945098"/>
                </a:lnTo>
                <a:close/>
              </a:path>
              <a:path w="1940560" h="1939925">
                <a:moveTo>
                  <a:pt x="993786" y="993358"/>
                </a:moveTo>
                <a:lnTo>
                  <a:pt x="955678" y="993358"/>
                </a:lnTo>
                <a:lnTo>
                  <a:pt x="974736" y="1012408"/>
                </a:lnTo>
                <a:lnTo>
                  <a:pt x="1012844" y="1012408"/>
                </a:lnTo>
                <a:lnTo>
                  <a:pt x="993786" y="993358"/>
                </a:lnTo>
                <a:close/>
              </a:path>
              <a:path w="1940560" h="1939925">
                <a:moveTo>
                  <a:pt x="1012844" y="1012408"/>
                </a:moveTo>
                <a:lnTo>
                  <a:pt x="974736" y="1012408"/>
                </a:lnTo>
                <a:lnTo>
                  <a:pt x="1006499" y="1044158"/>
                </a:lnTo>
                <a:lnTo>
                  <a:pt x="1044608" y="1044158"/>
                </a:lnTo>
                <a:lnTo>
                  <a:pt x="1012844" y="1012408"/>
                </a:lnTo>
                <a:close/>
              </a:path>
              <a:path w="1940560" h="1939925">
                <a:moveTo>
                  <a:pt x="1044608" y="1044158"/>
                </a:moveTo>
                <a:lnTo>
                  <a:pt x="1006499" y="1044158"/>
                </a:lnTo>
                <a:lnTo>
                  <a:pt x="1021746" y="1059398"/>
                </a:lnTo>
                <a:lnTo>
                  <a:pt x="1059854" y="1059398"/>
                </a:lnTo>
                <a:lnTo>
                  <a:pt x="1044608" y="1044158"/>
                </a:lnTo>
                <a:close/>
              </a:path>
              <a:path w="1940560" h="1939925">
                <a:moveTo>
                  <a:pt x="1059854" y="1059398"/>
                </a:moveTo>
                <a:lnTo>
                  <a:pt x="1021746" y="1059398"/>
                </a:lnTo>
                <a:lnTo>
                  <a:pt x="1028099" y="1065748"/>
                </a:lnTo>
                <a:lnTo>
                  <a:pt x="1066207" y="1065748"/>
                </a:lnTo>
                <a:lnTo>
                  <a:pt x="1059854" y="1059398"/>
                </a:lnTo>
                <a:close/>
              </a:path>
              <a:path w="1940560" h="1939925">
                <a:moveTo>
                  <a:pt x="1066207" y="1065748"/>
                </a:moveTo>
                <a:lnTo>
                  <a:pt x="1028099" y="1065748"/>
                </a:lnTo>
                <a:lnTo>
                  <a:pt x="1040804" y="1078448"/>
                </a:lnTo>
                <a:lnTo>
                  <a:pt x="1078912" y="1078448"/>
                </a:lnTo>
                <a:lnTo>
                  <a:pt x="1066207" y="1065748"/>
                </a:lnTo>
                <a:close/>
              </a:path>
              <a:path w="1940560" h="1939925">
                <a:moveTo>
                  <a:pt x="1078912" y="1078448"/>
                </a:moveTo>
                <a:lnTo>
                  <a:pt x="1040804" y="1078448"/>
                </a:lnTo>
                <a:lnTo>
                  <a:pt x="1044616" y="1082258"/>
                </a:lnTo>
                <a:lnTo>
                  <a:pt x="1082724" y="1082258"/>
                </a:lnTo>
                <a:lnTo>
                  <a:pt x="1078912" y="1078448"/>
                </a:lnTo>
                <a:close/>
              </a:path>
              <a:path w="1940560" h="1939925">
                <a:moveTo>
                  <a:pt x="1082724" y="1082258"/>
                </a:moveTo>
                <a:lnTo>
                  <a:pt x="1044616" y="1082258"/>
                </a:lnTo>
                <a:lnTo>
                  <a:pt x="1047157" y="1084798"/>
                </a:lnTo>
                <a:lnTo>
                  <a:pt x="1085265" y="1084798"/>
                </a:lnTo>
                <a:lnTo>
                  <a:pt x="1082724" y="1082258"/>
                </a:lnTo>
                <a:close/>
              </a:path>
              <a:path w="1940560" h="1939925">
                <a:moveTo>
                  <a:pt x="1085265" y="1084798"/>
                </a:moveTo>
                <a:lnTo>
                  <a:pt x="1047157" y="1084798"/>
                </a:lnTo>
                <a:lnTo>
                  <a:pt x="1059862" y="1097498"/>
                </a:lnTo>
                <a:lnTo>
                  <a:pt x="1097971" y="1097498"/>
                </a:lnTo>
                <a:lnTo>
                  <a:pt x="1085265" y="1084798"/>
                </a:lnTo>
                <a:close/>
              </a:path>
              <a:path w="1940560" h="1939925">
                <a:moveTo>
                  <a:pt x="1097971" y="1097498"/>
                </a:moveTo>
                <a:lnTo>
                  <a:pt x="1059862" y="1097498"/>
                </a:lnTo>
                <a:lnTo>
                  <a:pt x="1072568" y="1110198"/>
                </a:lnTo>
                <a:lnTo>
                  <a:pt x="1110676" y="1110198"/>
                </a:lnTo>
                <a:lnTo>
                  <a:pt x="1097971" y="1097498"/>
                </a:lnTo>
                <a:close/>
              </a:path>
              <a:path w="1940560" h="1939925">
                <a:moveTo>
                  <a:pt x="1110676" y="1110198"/>
                </a:moveTo>
                <a:lnTo>
                  <a:pt x="1072568" y="1110198"/>
                </a:lnTo>
                <a:lnTo>
                  <a:pt x="1085273" y="1122898"/>
                </a:lnTo>
                <a:lnTo>
                  <a:pt x="1123382" y="1122898"/>
                </a:lnTo>
                <a:lnTo>
                  <a:pt x="1110676" y="1110198"/>
                </a:lnTo>
                <a:close/>
              </a:path>
              <a:path w="1940560" h="1939925">
                <a:moveTo>
                  <a:pt x="1123382" y="1122898"/>
                </a:moveTo>
                <a:lnTo>
                  <a:pt x="1085273" y="1122898"/>
                </a:lnTo>
                <a:lnTo>
                  <a:pt x="1091626" y="1129248"/>
                </a:lnTo>
                <a:lnTo>
                  <a:pt x="1129734" y="1129248"/>
                </a:lnTo>
                <a:lnTo>
                  <a:pt x="1123382" y="1122898"/>
                </a:lnTo>
                <a:close/>
              </a:path>
              <a:path w="1940560" h="1939925">
                <a:moveTo>
                  <a:pt x="1740867" y="1740118"/>
                </a:moveTo>
                <a:lnTo>
                  <a:pt x="1702759" y="1740118"/>
                </a:lnTo>
                <a:lnTo>
                  <a:pt x="1751040" y="1788378"/>
                </a:lnTo>
                <a:lnTo>
                  <a:pt x="1789148" y="1788378"/>
                </a:lnTo>
                <a:lnTo>
                  <a:pt x="1740867" y="1740118"/>
                </a:lnTo>
                <a:close/>
              </a:path>
              <a:path w="1940560" h="1939925">
                <a:moveTo>
                  <a:pt x="1738326" y="1737578"/>
                </a:moveTo>
                <a:lnTo>
                  <a:pt x="1700218" y="1737578"/>
                </a:lnTo>
                <a:lnTo>
                  <a:pt x="1701489" y="1738848"/>
                </a:lnTo>
                <a:lnTo>
                  <a:pt x="1739597" y="1738848"/>
                </a:lnTo>
                <a:lnTo>
                  <a:pt x="1738326" y="1737578"/>
                </a:lnTo>
                <a:close/>
              </a:path>
              <a:path w="1940560" h="1939925">
                <a:moveTo>
                  <a:pt x="1734515" y="1733768"/>
                </a:moveTo>
                <a:lnTo>
                  <a:pt x="1696407" y="1733768"/>
                </a:lnTo>
                <a:lnTo>
                  <a:pt x="1698948" y="1736308"/>
                </a:lnTo>
                <a:lnTo>
                  <a:pt x="1737056" y="1736308"/>
                </a:lnTo>
                <a:lnTo>
                  <a:pt x="1734515" y="1733768"/>
                </a:lnTo>
                <a:close/>
              </a:path>
              <a:path w="1940560" h="1939925">
                <a:moveTo>
                  <a:pt x="1731974" y="1731228"/>
                </a:moveTo>
                <a:lnTo>
                  <a:pt x="1693865" y="1731228"/>
                </a:lnTo>
                <a:lnTo>
                  <a:pt x="1695136" y="1732498"/>
                </a:lnTo>
                <a:lnTo>
                  <a:pt x="1733244" y="1732498"/>
                </a:lnTo>
                <a:lnTo>
                  <a:pt x="1731974" y="1731228"/>
                </a:lnTo>
                <a:close/>
              </a:path>
              <a:path w="1940560" h="1939925">
                <a:moveTo>
                  <a:pt x="1728162" y="1727418"/>
                </a:moveTo>
                <a:lnTo>
                  <a:pt x="1690054" y="1727418"/>
                </a:lnTo>
                <a:lnTo>
                  <a:pt x="1692595" y="1729958"/>
                </a:lnTo>
                <a:lnTo>
                  <a:pt x="1730703" y="1729958"/>
                </a:lnTo>
                <a:lnTo>
                  <a:pt x="1728162" y="1727418"/>
                </a:lnTo>
                <a:close/>
              </a:path>
              <a:path w="1940560" h="1939925">
                <a:moveTo>
                  <a:pt x="1725621" y="1724878"/>
                </a:moveTo>
                <a:lnTo>
                  <a:pt x="1687513" y="1724878"/>
                </a:lnTo>
                <a:lnTo>
                  <a:pt x="1688783" y="1726148"/>
                </a:lnTo>
                <a:lnTo>
                  <a:pt x="1726891" y="1726148"/>
                </a:lnTo>
                <a:lnTo>
                  <a:pt x="1725621" y="1724878"/>
                </a:lnTo>
                <a:close/>
              </a:path>
              <a:path w="1940560" h="1939925">
                <a:moveTo>
                  <a:pt x="1721809" y="1721068"/>
                </a:moveTo>
                <a:lnTo>
                  <a:pt x="1683701" y="1721068"/>
                </a:lnTo>
                <a:lnTo>
                  <a:pt x="1686242" y="1723608"/>
                </a:lnTo>
                <a:lnTo>
                  <a:pt x="1724350" y="1723608"/>
                </a:lnTo>
                <a:lnTo>
                  <a:pt x="1721809" y="1721068"/>
                </a:lnTo>
                <a:close/>
              </a:path>
              <a:path w="1940560" h="1939925">
                <a:moveTo>
                  <a:pt x="1719268" y="1718528"/>
                </a:moveTo>
                <a:lnTo>
                  <a:pt x="1681160" y="1718528"/>
                </a:lnTo>
                <a:lnTo>
                  <a:pt x="1682430" y="1719798"/>
                </a:lnTo>
                <a:lnTo>
                  <a:pt x="1720539" y="1719798"/>
                </a:lnTo>
                <a:lnTo>
                  <a:pt x="1719268" y="1718528"/>
                </a:lnTo>
                <a:close/>
              </a:path>
              <a:path w="1940560" h="1939925">
                <a:moveTo>
                  <a:pt x="1715457" y="1714718"/>
                </a:moveTo>
                <a:lnTo>
                  <a:pt x="1677348" y="1714718"/>
                </a:lnTo>
                <a:lnTo>
                  <a:pt x="1679889" y="1717258"/>
                </a:lnTo>
                <a:lnTo>
                  <a:pt x="1717998" y="1717258"/>
                </a:lnTo>
                <a:lnTo>
                  <a:pt x="1715457" y="1714718"/>
                </a:lnTo>
                <a:close/>
              </a:path>
              <a:path w="1940560" h="1939925">
                <a:moveTo>
                  <a:pt x="1712915" y="1712178"/>
                </a:moveTo>
                <a:lnTo>
                  <a:pt x="1674807" y="1712178"/>
                </a:lnTo>
                <a:lnTo>
                  <a:pt x="1676078" y="1713448"/>
                </a:lnTo>
                <a:lnTo>
                  <a:pt x="1714186" y="1713448"/>
                </a:lnTo>
                <a:lnTo>
                  <a:pt x="1712915" y="1712178"/>
                </a:lnTo>
                <a:close/>
              </a:path>
              <a:path w="1940560" h="1939925">
                <a:moveTo>
                  <a:pt x="1709104" y="1708368"/>
                </a:moveTo>
                <a:lnTo>
                  <a:pt x="1670996" y="1708368"/>
                </a:lnTo>
                <a:lnTo>
                  <a:pt x="1673537" y="1710908"/>
                </a:lnTo>
                <a:lnTo>
                  <a:pt x="1711645" y="1710908"/>
                </a:lnTo>
                <a:lnTo>
                  <a:pt x="1709104" y="1708368"/>
                </a:lnTo>
                <a:close/>
              </a:path>
              <a:path w="1940560" h="1939925">
                <a:moveTo>
                  <a:pt x="1706563" y="1705828"/>
                </a:moveTo>
                <a:lnTo>
                  <a:pt x="1668454" y="1705828"/>
                </a:lnTo>
                <a:lnTo>
                  <a:pt x="1669725" y="1707098"/>
                </a:lnTo>
                <a:lnTo>
                  <a:pt x="1707833" y="1707098"/>
                </a:lnTo>
                <a:lnTo>
                  <a:pt x="1706563" y="1705828"/>
                </a:lnTo>
                <a:close/>
              </a:path>
              <a:path w="1940560" h="1939925">
                <a:moveTo>
                  <a:pt x="1702751" y="1702018"/>
                </a:moveTo>
                <a:lnTo>
                  <a:pt x="1664643" y="1702018"/>
                </a:lnTo>
                <a:lnTo>
                  <a:pt x="1667184" y="1704558"/>
                </a:lnTo>
                <a:lnTo>
                  <a:pt x="1705292" y="1704558"/>
                </a:lnTo>
                <a:lnTo>
                  <a:pt x="1702751" y="1702018"/>
                </a:lnTo>
                <a:close/>
              </a:path>
              <a:path w="1940560" h="1939925">
                <a:moveTo>
                  <a:pt x="1700210" y="1699478"/>
                </a:moveTo>
                <a:lnTo>
                  <a:pt x="1662102" y="1699478"/>
                </a:lnTo>
                <a:lnTo>
                  <a:pt x="1663372" y="1700748"/>
                </a:lnTo>
                <a:lnTo>
                  <a:pt x="1701480" y="1700748"/>
                </a:lnTo>
                <a:lnTo>
                  <a:pt x="1700210" y="1699478"/>
                </a:lnTo>
                <a:close/>
              </a:path>
              <a:path w="1940560" h="1939925">
                <a:moveTo>
                  <a:pt x="1696398" y="1695668"/>
                </a:moveTo>
                <a:lnTo>
                  <a:pt x="1658290" y="1695668"/>
                </a:lnTo>
                <a:lnTo>
                  <a:pt x="1660831" y="1698208"/>
                </a:lnTo>
                <a:lnTo>
                  <a:pt x="1698939" y="1698208"/>
                </a:lnTo>
                <a:lnTo>
                  <a:pt x="1696398" y="1695668"/>
                </a:lnTo>
                <a:close/>
              </a:path>
              <a:path w="1940560" h="1939925">
                <a:moveTo>
                  <a:pt x="1693857" y="1693128"/>
                </a:moveTo>
                <a:lnTo>
                  <a:pt x="1655749" y="1693128"/>
                </a:lnTo>
                <a:lnTo>
                  <a:pt x="1657020" y="1694398"/>
                </a:lnTo>
                <a:lnTo>
                  <a:pt x="1695128" y="1694398"/>
                </a:lnTo>
                <a:lnTo>
                  <a:pt x="1693857" y="1693128"/>
                </a:lnTo>
                <a:close/>
              </a:path>
              <a:path w="1940560" h="1939925">
                <a:moveTo>
                  <a:pt x="1690046" y="1689318"/>
                </a:moveTo>
                <a:lnTo>
                  <a:pt x="1651937" y="1689318"/>
                </a:lnTo>
                <a:lnTo>
                  <a:pt x="1654478" y="1691858"/>
                </a:lnTo>
                <a:lnTo>
                  <a:pt x="1692587" y="1691858"/>
                </a:lnTo>
                <a:lnTo>
                  <a:pt x="1690046" y="1689318"/>
                </a:lnTo>
                <a:close/>
              </a:path>
              <a:path w="1940560" h="1939925">
                <a:moveTo>
                  <a:pt x="1687504" y="1686778"/>
                </a:moveTo>
                <a:lnTo>
                  <a:pt x="1649396" y="1686778"/>
                </a:lnTo>
                <a:lnTo>
                  <a:pt x="1650667" y="1688048"/>
                </a:lnTo>
                <a:lnTo>
                  <a:pt x="1688775" y="1688048"/>
                </a:lnTo>
                <a:lnTo>
                  <a:pt x="1687504" y="1686778"/>
                </a:lnTo>
                <a:close/>
              </a:path>
              <a:path w="1940560" h="1939925">
                <a:moveTo>
                  <a:pt x="1683693" y="1682968"/>
                </a:moveTo>
                <a:lnTo>
                  <a:pt x="1645585" y="1682968"/>
                </a:lnTo>
                <a:lnTo>
                  <a:pt x="1648126" y="1685508"/>
                </a:lnTo>
                <a:lnTo>
                  <a:pt x="1686234" y="1685508"/>
                </a:lnTo>
                <a:lnTo>
                  <a:pt x="1683693" y="1682968"/>
                </a:lnTo>
                <a:close/>
              </a:path>
              <a:path w="1940560" h="1939925">
                <a:moveTo>
                  <a:pt x="1681152" y="1680428"/>
                </a:moveTo>
                <a:lnTo>
                  <a:pt x="1643044" y="1680428"/>
                </a:lnTo>
                <a:lnTo>
                  <a:pt x="1644314" y="1681698"/>
                </a:lnTo>
                <a:lnTo>
                  <a:pt x="1682422" y="1681698"/>
                </a:lnTo>
                <a:lnTo>
                  <a:pt x="1681152" y="1680428"/>
                </a:lnTo>
                <a:close/>
              </a:path>
              <a:path w="1940560" h="1939925">
                <a:moveTo>
                  <a:pt x="1677340" y="1676618"/>
                </a:moveTo>
                <a:lnTo>
                  <a:pt x="1639232" y="1676618"/>
                </a:lnTo>
                <a:lnTo>
                  <a:pt x="1641773" y="1679158"/>
                </a:lnTo>
                <a:lnTo>
                  <a:pt x="1679881" y="1679158"/>
                </a:lnTo>
                <a:lnTo>
                  <a:pt x="1677340" y="1676618"/>
                </a:lnTo>
                <a:close/>
              </a:path>
              <a:path w="1940560" h="1939925">
                <a:moveTo>
                  <a:pt x="1674799" y="1674078"/>
                </a:moveTo>
                <a:lnTo>
                  <a:pt x="1636691" y="1674078"/>
                </a:lnTo>
                <a:lnTo>
                  <a:pt x="1637961" y="1675348"/>
                </a:lnTo>
                <a:lnTo>
                  <a:pt x="1676070" y="1675348"/>
                </a:lnTo>
                <a:lnTo>
                  <a:pt x="1674799" y="1674078"/>
                </a:lnTo>
                <a:close/>
              </a:path>
              <a:path w="1940560" h="1939925">
                <a:moveTo>
                  <a:pt x="1670987" y="1670268"/>
                </a:moveTo>
                <a:lnTo>
                  <a:pt x="1632879" y="1670268"/>
                </a:lnTo>
                <a:lnTo>
                  <a:pt x="1635420" y="1672808"/>
                </a:lnTo>
                <a:lnTo>
                  <a:pt x="1673528" y="1672808"/>
                </a:lnTo>
                <a:lnTo>
                  <a:pt x="1670987" y="1670268"/>
                </a:lnTo>
                <a:close/>
              </a:path>
              <a:path w="1940560" h="1939925">
                <a:moveTo>
                  <a:pt x="1668446" y="1667728"/>
                </a:moveTo>
                <a:lnTo>
                  <a:pt x="1630338" y="1667728"/>
                </a:lnTo>
                <a:lnTo>
                  <a:pt x="1631609" y="1668998"/>
                </a:lnTo>
                <a:lnTo>
                  <a:pt x="1669717" y="1668998"/>
                </a:lnTo>
                <a:lnTo>
                  <a:pt x="1668446" y="1667728"/>
                </a:lnTo>
                <a:close/>
              </a:path>
              <a:path w="1940560" h="1939925">
                <a:moveTo>
                  <a:pt x="1664635" y="1663918"/>
                </a:moveTo>
                <a:lnTo>
                  <a:pt x="1626526" y="1663918"/>
                </a:lnTo>
                <a:lnTo>
                  <a:pt x="1629068" y="1666458"/>
                </a:lnTo>
                <a:lnTo>
                  <a:pt x="1667176" y="1666458"/>
                </a:lnTo>
                <a:lnTo>
                  <a:pt x="1664635" y="1663918"/>
                </a:lnTo>
                <a:close/>
              </a:path>
              <a:path w="1940560" h="1939925">
                <a:moveTo>
                  <a:pt x="1662094" y="1661378"/>
                </a:moveTo>
                <a:lnTo>
                  <a:pt x="1623985" y="1661378"/>
                </a:lnTo>
                <a:lnTo>
                  <a:pt x="1625256" y="1662648"/>
                </a:lnTo>
                <a:lnTo>
                  <a:pt x="1663364" y="1662648"/>
                </a:lnTo>
                <a:lnTo>
                  <a:pt x="1662094" y="1661378"/>
                </a:lnTo>
                <a:close/>
              </a:path>
              <a:path w="1940560" h="1939925">
                <a:moveTo>
                  <a:pt x="1658282" y="1657568"/>
                </a:moveTo>
                <a:lnTo>
                  <a:pt x="1620174" y="1657568"/>
                </a:lnTo>
                <a:lnTo>
                  <a:pt x="1622715" y="1660108"/>
                </a:lnTo>
                <a:lnTo>
                  <a:pt x="1660823" y="1660108"/>
                </a:lnTo>
                <a:lnTo>
                  <a:pt x="1658282" y="1657568"/>
                </a:lnTo>
                <a:close/>
              </a:path>
              <a:path w="1940560" h="1939925">
                <a:moveTo>
                  <a:pt x="1655741" y="1655028"/>
                </a:moveTo>
                <a:lnTo>
                  <a:pt x="1617633" y="1655028"/>
                </a:lnTo>
                <a:lnTo>
                  <a:pt x="1618903" y="1656298"/>
                </a:lnTo>
                <a:lnTo>
                  <a:pt x="1657011" y="1656298"/>
                </a:lnTo>
                <a:lnTo>
                  <a:pt x="1655741" y="1655028"/>
                </a:lnTo>
                <a:close/>
              </a:path>
              <a:path w="1940560" h="1939925">
                <a:moveTo>
                  <a:pt x="1651929" y="1651218"/>
                </a:moveTo>
                <a:lnTo>
                  <a:pt x="1613821" y="1651218"/>
                </a:lnTo>
                <a:lnTo>
                  <a:pt x="1616362" y="1653758"/>
                </a:lnTo>
                <a:lnTo>
                  <a:pt x="1654470" y="1653758"/>
                </a:lnTo>
                <a:lnTo>
                  <a:pt x="1651929" y="1651218"/>
                </a:lnTo>
                <a:close/>
              </a:path>
              <a:path w="1940560" h="1939925">
                <a:moveTo>
                  <a:pt x="1649388" y="1648678"/>
                </a:moveTo>
                <a:lnTo>
                  <a:pt x="1611280" y="1648678"/>
                </a:lnTo>
                <a:lnTo>
                  <a:pt x="1612550" y="1649948"/>
                </a:lnTo>
                <a:lnTo>
                  <a:pt x="1650659" y="1649948"/>
                </a:lnTo>
                <a:lnTo>
                  <a:pt x="1649388" y="1648678"/>
                </a:lnTo>
                <a:close/>
              </a:path>
              <a:path w="1940560" h="1939925">
                <a:moveTo>
                  <a:pt x="1643035" y="1642328"/>
                </a:moveTo>
                <a:lnTo>
                  <a:pt x="1604927" y="1642328"/>
                </a:lnTo>
                <a:lnTo>
                  <a:pt x="1610009" y="1647408"/>
                </a:lnTo>
                <a:lnTo>
                  <a:pt x="1648118" y="1647408"/>
                </a:lnTo>
                <a:lnTo>
                  <a:pt x="1643035" y="1642328"/>
                </a:lnTo>
                <a:close/>
              </a:path>
              <a:path w="1940560" h="1939925">
                <a:moveTo>
                  <a:pt x="1639224" y="1638518"/>
                </a:moveTo>
                <a:lnTo>
                  <a:pt x="1601115" y="1638518"/>
                </a:lnTo>
                <a:lnTo>
                  <a:pt x="1603657" y="1641058"/>
                </a:lnTo>
                <a:lnTo>
                  <a:pt x="1641765" y="1641058"/>
                </a:lnTo>
                <a:lnTo>
                  <a:pt x="1639224" y="1638518"/>
                </a:lnTo>
                <a:close/>
              </a:path>
              <a:path w="1940560" h="1939925">
                <a:moveTo>
                  <a:pt x="1636683" y="1635978"/>
                </a:moveTo>
                <a:lnTo>
                  <a:pt x="1598574" y="1635978"/>
                </a:lnTo>
                <a:lnTo>
                  <a:pt x="1599845" y="1637248"/>
                </a:lnTo>
                <a:lnTo>
                  <a:pt x="1637953" y="1637248"/>
                </a:lnTo>
                <a:lnTo>
                  <a:pt x="1636683" y="1635978"/>
                </a:lnTo>
                <a:close/>
              </a:path>
              <a:path w="1940560" h="1939925">
                <a:moveTo>
                  <a:pt x="1632871" y="1632168"/>
                </a:moveTo>
                <a:lnTo>
                  <a:pt x="1594763" y="1632168"/>
                </a:lnTo>
                <a:lnTo>
                  <a:pt x="1597304" y="1634708"/>
                </a:lnTo>
                <a:lnTo>
                  <a:pt x="1635412" y="1634708"/>
                </a:lnTo>
                <a:lnTo>
                  <a:pt x="1632871" y="1632168"/>
                </a:lnTo>
                <a:close/>
              </a:path>
              <a:path w="1940560" h="1939925">
                <a:moveTo>
                  <a:pt x="1630330" y="1629628"/>
                </a:moveTo>
                <a:lnTo>
                  <a:pt x="1592222" y="1629628"/>
                </a:lnTo>
                <a:lnTo>
                  <a:pt x="1593492" y="1630898"/>
                </a:lnTo>
                <a:lnTo>
                  <a:pt x="1631600" y="1630898"/>
                </a:lnTo>
                <a:lnTo>
                  <a:pt x="1630330" y="1629628"/>
                </a:lnTo>
                <a:close/>
              </a:path>
              <a:path w="1940560" h="1939925">
                <a:moveTo>
                  <a:pt x="1626518" y="1625818"/>
                </a:moveTo>
                <a:lnTo>
                  <a:pt x="1588410" y="1625818"/>
                </a:lnTo>
                <a:lnTo>
                  <a:pt x="1590951" y="1628358"/>
                </a:lnTo>
                <a:lnTo>
                  <a:pt x="1629059" y="1628358"/>
                </a:lnTo>
                <a:lnTo>
                  <a:pt x="1626518" y="1625818"/>
                </a:lnTo>
                <a:close/>
              </a:path>
              <a:path w="1940560" h="1939925">
                <a:moveTo>
                  <a:pt x="1623977" y="1623278"/>
                </a:moveTo>
                <a:lnTo>
                  <a:pt x="1585869" y="1623278"/>
                </a:lnTo>
                <a:lnTo>
                  <a:pt x="1587139" y="1624548"/>
                </a:lnTo>
                <a:lnTo>
                  <a:pt x="1625248" y="1624548"/>
                </a:lnTo>
                <a:lnTo>
                  <a:pt x="1623977" y="1623278"/>
                </a:lnTo>
                <a:close/>
              </a:path>
              <a:path w="1940560" h="1939925">
                <a:moveTo>
                  <a:pt x="1620165" y="1619468"/>
                </a:moveTo>
                <a:lnTo>
                  <a:pt x="1582057" y="1619468"/>
                </a:lnTo>
                <a:lnTo>
                  <a:pt x="1584598" y="1622008"/>
                </a:lnTo>
                <a:lnTo>
                  <a:pt x="1622707" y="1622008"/>
                </a:lnTo>
                <a:lnTo>
                  <a:pt x="1620165" y="1619468"/>
                </a:lnTo>
                <a:close/>
              </a:path>
              <a:path w="1940560" h="1939925">
                <a:moveTo>
                  <a:pt x="1617624" y="1616928"/>
                </a:moveTo>
                <a:lnTo>
                  <a:pt x="1579516" y="1616928"/>
                </a:lnTo>
                <a:lnTo>
                  <a:pt x="1580787" y="1618198"/>
                </a:lnTo>
                <a:lnTo>
                  <a:pt x="1618895" y="1618198"/>
                </a:lnTo>
                <a:lnTo>
                  <a:pt x="1617624" y="1616928"/>
                </a:lnTo>
                <a:close/>
              </a:path>
              <a:path w="1940560" h="1939925">
                <a:moveTo>
                  <a:pt x="1613813" y="1613118"/>
                </a:moveTo>
                <a:lnTo>
                  <a:pt x="1575705" y="1613118"/>
                </a:lnTo>
                <a:lnTo>
                  <a:pt x="1578246" y="1615658"/>
                </a:lnTo>
                <a:lnTo>
                  <a:pt x="1616354" y="1615658"/>
                </a:lnTo>
                <a:lnTo>
                  <a:pt x="1613813" y="1613118"/>
                </a:lnTo>
                <a:close/>
              </a:path>
              <a:path w="1940560" h="1939925">
                <a:moveTo>
                  <a:pt x="1611272" y="1610578"/>
                </a:moveTo>
                <a:lnTo>
                  <a:pt x="1573163" y="1610578"/>
                </a:lnTo>
                <a:lnTo>
                  <a:pt x="1574434" y="1611848"/>
                </a:lnTo>
                <a:lnTo>
                  <a:pt x="1612542" y="1611848"/>
                </a:lnTo>
                <a:lnTo>
                  <a:pt x="1611272" y="1610578"/>
                </a:lnTo>
                <a:close/>
              </a:path>
              <a:path w="1940560" h="1939925">
                <a:moveTo>
                  <a:pt x="1607460" y="1606768"/>
                </a:moveTo>
                <a:lnTo>
                  <a:pt x="1569352" y="1606768"/>
                </a:lnTo>
                <a:lnTo>
                  <a:pt x="1571893" y="1609308"/>
                </a:lnTo>
                <a:lnTo>
                  <a:pt x="1610001" y="1609308"/>
                </a:lnTo>
                <a:lnTo>
                  <a:pt x="1607460" y="1606768"/>
                </a:lnTo>
                <a:close/>
              </a:path>
              <a:path w="1940560" h="1939925">
                <a:moveTo>
                  <a:pt x="1604919" y="1604228"/>
                </a:moveTo>
                <a:lnTo>
                  <a:pt x="1566811" y="1604228"/>
                </a:lnTo>
                <a:lnTo>
                  <a:pt x="1568081" y="1605498"/>
                </a:lnTo>
                <a:lnTo>
                  <a:pt x="1606189" y="1605498"/>
                </a:lnTo>
                <a:lnTo>
                  <a:pt x="1604919" y="1604228"/>
                </a:lnTo>
                <a:close/>
              </a:path>
              <a:path w="1940560" h="1939925">
                <a:moveTo>
                  <a:pt x="1601107" y="1600418"/>
                </a:moveTo>
                <a:lnTo>
                  <a:pt x="1562999" y="1600418"/>
                </a:lnTo>
                <a:lnTo>
                  <a:pt x="1565540" y="1602958"/>
                </a:lnTo>
                <a:lnTo>
                  <a:pt x="1603648" y="1602958"/>
                </a:lnTo>
                <a:lnTo>
                  <a:pt x="1601107" y="1600418"/>
                </a:lnTo>
                <a:close/>
              </a:path>
              <a:path w="1940560" h="1939925">
                <a:moveTo>
                  <a:pt x="1598566" y="1597878"/>
                </a:moveTo>
                <a:lnTo>
                  <a:pt x="1560458" y="1597878"/>
                </a:lnTo>
                <a:lnTo>
                  <a:pt x="1561729" y="1599148"/>
                </a:lnTo>
                <a:lnTo>
                  <a:pt x="1599837" y="1599148"/>
                </a:lnTo>
                <a:lnTo>
                  <a:pt x="1598566" y="1597878"/>
                </a:lnTo>
                <a:close/>
              </a:path>
              <a:path w="1940560" h="1939925">
                <a:moveTo>
                  <a:pt x="1594755" y="1594068"/>
                </a:moveTo>
                <a:lnTo>
                  <a:pt x="1556646" y="1594068"/>
                </a:lnTo>
                <a:lnTo>
                  <a:pt x="1559187" y="1596608"/>
                </a:lnTo>
                <a:lnTo>
                  <a:pt x="1597296" y="1596608"/>
                </a:lnTo>
                <a:lnTo>
                  <a:pt x="1594755" y="1594068"/>
                </a:lnTo>
                <a:close/>
              </a:path>
              <a:path w="1940560" h="1939925">
                <a:moveTo>
                  <a:pt x="1592213" y="1591528"/>
                </a:moveTo>
                <a:lnTo>
                  <a:pt x="1554105" y="1591528"/>
                </a:lnTo>
                <a:lnTo>
                  <a:pt x="1555376" y="1592798"/>
                </a:lnTo>
                <a:lnTo>
                  <a:pt x="1593484" y="1592798"/>
                </a:lnTo>
                <a:lnTo>
                  <a:pt x="1592213" y="1591528"/>
                </a:lnTo>
                <a:close/>
              </a:path>
              <a:path w="1940560" h="1939925">
                <a:moveTo>
                  <a:pt x="1588402" y="1587718"/>
                </a:moveTo>
                <a:lnTo>
                  <a:pt x="1550294" y="1587718"/>
                </a:lnTo>
                <a:lnTo>
                  <a:pt x="1552835" y="1590258"/>
                </a:lnTo>
                <a:lnTo>
                  <a:pt x="1590943" y="1590258"/>
                </a:lnTo>
                <a:lnTo>
                  <a:pt x="1588402" y="1587718"/>
                </a:lnTo>
                <a:close/>
              </a:path>
              <a:path w="1940560" h="1939925">
                <a:moveTo>
                  <a:pt x="1585861" y="1585178"/>
                </a:moveTo>
                <a:lnTo>
                  <a:pt x="1547752" y="1585178"/>
                </a:lnTo>
                <a:lnTo>
                  <a:pt x="1549023" y="1586448"/>
                </a:lnTo>
                <a:lnTo>
                  <a:pt x="1587131" y="1586448"/>
                </a:lnTo>
                <a:lnTo>
                  <a:pt x="1585861" y="1585178"/>
                </a:lnTo>
                <a:close/>
              </a:path>
              <a:path w="1940560" h="1939925">
                <a:moveTo>
                  <a:pt x="1579508" y="1578828"/>
                </a:moveTo>
                <a:lnTo>
                  <a:pt x="1541400" y="1578828"/>
                </a:lnTo>
                <a:lnTo>
                  <a:pt x="1546482" y="1583908"/>
                </a:lnTo>
                <a:lnTo>
                  <a:pt x="1584590" y="1583908"/>
                </a:lnTo>
                <a:lnTo>
                  <a:pt x="1579508" y="1578828"/>
                </a:lnTo>
                <a:close/>
              </a:path>
              <a:path w="1940560" h="1939925">
                <a:moveTo>
                  <a:pt x="1573155" y="1572478"/>
                </a:moveTo>
                <a:lnTo>
                  <a:pt x="1535047" y="1572478"/>
                </a:lnTo>
                <a:lnTo>
                  <a:pt x="1540129" y="1577558"/>
                </a:lnTo>
                <a:lnTo>
                  <a:pt x="1578237" y="1577558"/>
                </a:lnTo>
                <a:lnTo>
                  <a:pt x="1573155" y="1572478"/>
                </a:lnTo>
                <a:close/>
              </a:path>
              <a:path w="1940560" h="1939925">
                <a:moveTo>
                  <a:pt x="1566802" y="1566128"/>
                </a:moveTo>
                <a:lnTo>
                  <a:pt x="1528694" y="1566128"/>
                </a:lnTo>
                <a:lnTo>
                  <a:pt x="1533776" y="1571208"/>
                </a:lnTo>
                <a:lnTo>
                  <a:pt x="1571885" y="1571208"/>
                </a:lnTo>
                <a:lnTo>
                  <a:pt x="1566802" y="1566128"/>
                </a:lnTo>
                <a:close/>
              </a:path>
              <a:path w="1940560" h="1939925">
                <a:moveTo>
                  <a:pt x="1560450" y="1559778"/>
                </a:moveTo>
                <a:lnTo>
                  <a:pt x="1522342" y="1559778"/>
                </a:lnTo>
                <a:lnTo>
                  <a:pt x="1527424" y="1564858"/>
                </a:lnTo>
                <a:lnTo>
                  <a:pt x="1565532" y="1564858"/>
                </a:lnTo>
                <a:lnTo>
                  <a:pt x="1560450" y="1559778"/>
                </a:lnTo>
                <a:close/>
              </a:path>
              <a:path w="1940560" h="1939925">
                <a:moveTo>
                  <a:pt x="1554097" y="1553428"/>
                </a:moveTo>
                <a:lnTo>
                  <a:pt x="1515989" y="1553428"/>
                </a:lnTo>
                <a:lnTo>
                  <a:pt x="1521071" y="1558508"/>
                </a:lnTo>
                <a:lnTo>
                  <a:pt x="1559179" y="1558508"/>
                </a:lnTo>
                <a:lnTo>
                  <a:pt x="1554097" y="1553428"/>
                </a:lnTo>
                <a:close/>
              </a:path>
              <a:path w="1940560" h="1939925">
                <a:moveTo>
                  <a:pt x="1547744" y="1547078"/>
                </a:moveTo>
                <a:lnTo>
                  <a:pt x="1509636" y="1547078"/>
                </a:lnTo>
                <a:lnTo>
                  <a:pt x="1514718" y="1552158"/>
                </a:lnTo>
                <a:lnTo>
                  <a:pt x="1552826" y="1552158"/>
                </a:lnTo>
                <a:lnTo>
                  <a:pt x="1547744" y="1547078"/>
                </a:lnTo>
                <a:close/>
              </a:path>
              <a:path w="1940560" h="1939925">
                <a:moveTo>
                  <a:pt x="1541392" y="1540728"/>
                </a:moveTo>
                <a:lnTo>
                  <a:pt x="1503283" y="1540728"/>
                </a:lnTo>
                <a:lnTo>
                  <a:pt x="1508366" y="1545808"/>
                </a:lnTo>
                <a:lnTo>
                  <a:pt x="1546474" y="1545808"/>
                </a:lnTo>
                <a:lnTo>
                  <a:pt x="1541392" y="1540728"/>
                </a:lnTo>
                <a:close/>
              </a:path>
              <a:path w="1940560" h="1939925">
                <a:moveTo>
                  <a:pt x="1536309" y="1535648"/>
                </a:moveTo>
                <a:lnTo>
                  <a:pt x="1498201" y="1535648"/>
                </a:lnTo>
                <a:lnTo>
                  <a:pt x="1502013" y="1539458"/>
                </a:lnTo>
                <a:lnTo>
                  <a:pt x="1540121" y="1539458"/>
                </a:lnTo>
                <a:lnTo>
                  <a:pt x="1536309" y="1535648"/>
                </a:lnTo>
                <a:close/>
              </a:path>
              <a:path w="1940560" h="1939925">
                <a:moveTo>
                  <a:pt x="1529957" y="1529298"/>
                </a:moveTo>
                <a:lnTo>
                  <a:pt x="1491848" y="1529298"/>
                </a:lnTo>
                <a:lnTo>
                  <a:pt x="1496931" y="1534378"/>
                </a:lnTo>
                <a:lnTo>
                  <a:pt x="1535039" y="1534378"/>
                </a:lnTo>
                <a:lnTo>
                  <a:pt x="1529957" y="1529298"/>
                </a:lnTo>
                <a:close/>
              </a:path>
              <a:path w="1940560" h="1939925">
                <a:moveTo>
                  <a:pt x="1523604" y="1522948"/>
                </a:moveTo>
                <a:lnTo>
                  <a:pt x="1485496" y="1522948"/>
                </a:lnTo>
                <a:lnTo>
                  <a:pt x="1490578" y="1528028"/>
                </a:lnTo>
                <a:lnTo>
                  <a:pt x="1528686" y="1528028"/>
                </a:lnTo>
                <a:lnTo>
                  <a:pt x="1523604" y="1522948"/>
                </a:lnTo>
                <a:close/>
              </a:path>
              <a:path w="1940560" h="1939925">
                <a:moveTo>
                  <a:pt x="1517251" y="1516598"/>
                </a:moveTo>
                <a:lnTo>
                  <a:pt x="1479143" y="1516598"/>
                </a:lnTo>
                <a:lnTo>
                  <a:pt x="1484225" y="1521678"/>
                </a:lnTo>
                <a:lnTo>
                  <a:pt x="1522333" y="1521678"/>
                </a:lnTo>
                <a:lnTo>
                  <a:pt x="1517251" y="1516598"/>
                </a:lnTo>
                <a:close/>
              </a:path>
              <a:path w="1940560" h="1939925">
                <a:moveTo>
                  <a:pt x="1510898" y="1510248"/>
                </a:moveTo>
                <a:lnTo>
                  <a:pt x="1472790" y="1510248"/>
                </a:lnTo>
                <a:lnTo>
                  <a:pt x="1477872" y="1515328"/>
                </a:lnTo>
                <a:lnTo>
                  <a:pt x="1515981" y="1515328"/>
                </a:lnTo>
                <a:lnTo>
                  <a:pt x="1510898" y="1510248"/>
                </a:lnTo>
                <a:close/>
              </a:path>
              <a:path w="1940560" h="1939925">
                <a:moveTo>
                  <a:pt x="1504546" y="1503898"/>
                </a:moveTo>
                <a:lnTo>
                  <a:pt x="1466437" y="1503898"/>
                </a:lnTo>
                <a:lnTo>
                  <a:pt x="1471520" y="1508978"/>
                </a:lnTo>
                <a:lnTo>
                  <a:pt x="1509628" y="1508978"/>
                </a:lnTo>
                <a:lnTo>
                  <a:pt x="1504546" y="1503898"/>
                </a:lnTo>
                <a:close/>
              </a:path>
              <a:path w="1940560" h="1939925">
                <a:moveTo>
                  <a:pt x="1498193" y="1497548"/>
                </a:moveTo>
                <a:lnTo>
                  <a:pt x="1460085" y="1497548"/>
                </a:lnTo>
                <a:lnTo>
                  <a:pt x="1465167" y="1502628"/>
                </a:lnTo>
                <a:lnTo>
                  <a:pt x="1503275" y="1502628"/>
                </a:lnTo>
                <a:lnTo>
                  <a:pt x="1498193" y="1497548"/>
                </a:lnTo>
                <a:close/>
              </a:path>
              <a:path w="1940560" h="1939925">
                <a:moveTo>
                  <a:pt x="1491840" y="1491198"/>
                </a:moveTo>
                <a:lnTo>
                  <a:pt x="1453732" y="1491198"/>
                </a:lnTo>
                <a:lnTo>
                  <a:pt x="1458814" y="1496278"/>
                </a:lnTo>
                <a:lnTo>
                  <a:pt x="1496922" y="1496278"/>
                </a:lnTo>
                <a:lnTo>
                  <a:pt x="1491840" y="1491198"/>
                </a:lnTo>
                <a:close/>
              </a:path>
              <a:path w="1940560" h="1939925">
                <a:moveTo>
                  <a:pt x="1485487" y="1484848"/>
                </a:moveTo>
                <a:lnTo>
                  <a:pt x="1447379" y="1484848"/>
                </a:lnTo>
                <a:lnTo>
                  <a:pt x="1452461" y="1489928"/>
                </a:lnTo>
                <a:lnTo>
                  <a:pt x="1490570" y="1489928"/>
                </a:lnTo>
                <a:lnTo>
                  <a:pt x="1485487" y="1484848"/>
                </a:lnTo>
                <a:close/>
              </a:path>
              <a:path w="1940560" h="1939925">
                <a:moveTo>
                  <a:pt x="1479135" y="1478498"/>
                </a:moveTo>
                <a:lnTo>
                  <a:pt x="1441027" y="1478498"/>
                </a:lnTo>
                <a:lnTo>
                  <a:pt x="1446109" y="1483578"/>
                </a:lnTo>
                <a:lnTo>
                  <a:pt x="1484217" y="1483578"/>
                </a:lnTo>
                <a:lnTo>
                  <a:pt x="1479135" y="1478498"/>
                </a:lnTo>
                <a:close/>
              </a:path>
              <a:path w="1940560" h="1939925">
                <a:moveTo>
                  <a:pt x="1472782" y="1472148"/>
                </a:moveTo>
                <a:lnTo>
                  <a:pt x="1434674" y="1472148"/>
                </a:lnTo>
                <a:lnTo>
                  <a:pt x="1439756" y="1477228"/>
                </a:lnTo>
                <a:lnTo>
                  <a:pt x="1477864" y="1477228"/>
                </a:lnTo>
                <a:lnTo>
                  <a:pt x="1472782" y="1472148"/>
                </a:lnTo>
                <a:close/>
              </a:path>
              <a:path w="1940560" h="1939925">
                <a:moveTo>
                  <a:pt x="1466429" y="1465798"/>
                </a:moveTo>
                <a:lnTo>
                  <a:pt x="1428321" y="1465798"/>
                </a:lnTo>
                <a:lnTo>
                  <a:pt x="1433403" y="1470878"/>
                </a:lnTo>
                <a:lnTo>
                  <a:pt x="1471511" y="1470878"/>
                </a:lnTo>
                <a:lnTo>
                  <a:pt x="1466429" y="1465798"/>
                </a:lnTo>
                <a:close/>
              </a:path>
              <a:path w="1940560" h="1939925">
                <a:moveTo>
                  <a:pt x="1460077" y="1459448"/>
                </a:moveTo>
                <a:lnTo>
                  <a:pt x="1421968" y="1459448"/>
                </a:lnTo>
                <a:lnTo>
                  <a:pt x="1427051" y="1464528"/>
                </a:lnTo>
                <a:lnTo>
                  <a:pt x="1465159" y="1464528"/>
                </a:lnTo>
                <a:lnTo>
                  <a:pt x="1460077" y="1459448"/>
                </a:lnTo>
                <a:close/>
              </a:path>
              <a:path w="1940560" h="1939925">
                <a:moveTo>
                  <a:pt x="1453724" y="1453098"/>
                </a:moveTo>
                <a:lnTo>
                  <a:pt x="1415616" y="1453098"/>
                </a:lnTo>
                <a:lnTo>
                  <a:pt x="1420698" y="1458178"/>
                </a:lnTo>
                <a:lnTo>
                  <a:pt x="1458806" y="1458178"/>
                </a:lnTo>
                <a:lnTo>
                  <a:pt x="1453724" y="1453098"/>
                </a:lnTo>
                <a:close/>
              </a:path>
              <a:path w="1940560" h="1939925">
                <a:moveTo>
                  <a:pt x="1447371" y="1446748"/>
                </a:moveTo>
                <a:lnTo>
                  <a:pt x="1409263" y="1446748"/>
                </a:lnTo>
                <a:lnTo>
                  <a:pt x="1414345" y="1451828"/>
                </a:lnTo>
                <a:lnTo>
                  <a:pt x="1452453" y="1451828"/>
                </a:lnTo>
                <a:lnTo>
                  <a:pt x="1447371" y="1446748"/>
                </a:lnTo>
                <a:close/>
              </a:path>
              <a:path w="1940560" h="1939925">
                <a:moveTo>
                  <a:pt x="1441018" y="1440398"/>
                </a:moveTo>
                <a:lnTo>
                  <a:pt x="1402910" y="1440398"/>
                </a:lnTo>
                <a:lnTo>
                  <a:pt x="1407992" y="1445478"/>
                </a:lnTo>
                <a:lnTo>
                  <a:pt x="1446101" y="1445478"/>
                </a:lnTo>
                <a:lnTo>
                  <a:pt x="1441018" y="1440398"/>
                </a:lnTo>
                <a:close/>
              </a:path>
              <a:path w="1940560" h="1939925">
                <a:moveTo>
                  <a:pt x="1434666" y="1434048"/>
                </a:moveTo>
                <a:lnTo>
                  <a:pt x="1396557" y="1434048"/>
                </a:lnTo>
                <a:lnTo>
                  <a:pt x="1401640" y="1439128"/>
                </a:lnTo>
                <a:lnTo>
                  <a:pt x="1439748" y="1439128"/>
                </a:lnTo>
                <a:lnTo>
                  <a:pt x="1434666" y="1434048"/>
                </a:lnTo>
                <a:close/>
              </a:path>
              <a:path w="1940560" h="1939925">
                <a:moveTo>
                  <a:pt x="1428313" y="1427698"/>
                </a:moveTo>
                <a:lnTo>
                  <a:pt x="1390205" y="1427698"/>
                </a:lnTo>
                <a:lnTo>
                  <a:pt x="1395287" y="1432778"/>
                </a:lnTo>
                <a:lnTo>
                  <a:pt x="1433395" y="1432778"/>
                </a:lnTo>
                <a:lnTo>
                  <a:pt x="1428313" y="1427698"/>
                </a:lnTo>
                <a:close/>
              </a:path>
              <a:path w="1940560" h="1939925">
                <a:moveTo>
                  <a:pt x="1421960" y="1421348"/>
                </a:moveTo>
                <a:lnTo>
                  <a:pt x="1383852" y="1421348"/>
                </a:lnTo>
                <a:lnTo>
                  <a:pt x="1388934" y="1426428"/>
                </a:lnTo>
                <a:lnTo>
                  <a:pt x="1427042" y="1426428"/>
                </a:lnTo>
                <a:lnTo>
                  <a:pt x="1421960" y="1421348"/>
                </a:lnTo>
                <a:close/>
              </a:path>
              <a:path w="1940560" h="1939925">
                <a:moveTo>
                  <a:pt x="1415607" y="1414998"/>
                </a:moveTo>
                <a:lnTo>
                  <a:pt x="1377499" y="1414998"/>
                </a:lnTo>
                <a:lnTo>
                  <a:pt x="1382581" y="1420078"/>
                </a:lnTo>
                <a:lnTo>
                  <a:pt x="1420690" y="1420078"/>
                </a:lnTo>
                <a:lnTo>
                  <a:pt x="1415607" y="1414998"/>
                </a:lnTo>
                <a:close/>
              </a:path>
              <a:path w="1940560" h="1939925">
                <a:moveTo>
                  <a:pt x="1409255" y="1408648"/>
                </a:moveTo>
                <a:lnTo>
                  <a:pt x="1371146" y="1408648"/>
                </a:lnTo>
                <a:lnTo>
                  <a:pt x="1376229" y="1413728"/>
                </a:lnTo>
                <a:lnTo>
                  <a:pt x="1414337" y="1413728"/>
                </a:lnTo>
                <a:lnTo>
                  <a:pt x="1409255" y="1408648"/>
                </a:lnTo>
                <a:close/>
              </a:path>
              <a:path w="1940560" h="1939925">
                <a:moveTo>
                  <a:pt x="1402902" y="1402298"/>
                </a:moveTo>
                <a:lnTo>
                  <a:pt x="1364794" y="1402298"/>
                </a:lnTo>
                <a:lnTo>
                  <a:pt x="1369876" y="1407378"/>
                </a:lnTo>
                <a:lnTo>
                  <a:pt x="1407984" y="1407378"/>
                </a:lnTo>
                <a:lnTo>
                  <a:pt x="1402902" y="1402298"/>
                </a:lnTo>
                <a:close/>
              </a:path>
              <a:path w="1940560" h="1939925">
                <a:moveTo>
                  <a:pt x="1396549" y="1395948"/>
                </a:moveTo>
                <a:lnTo>
                  <a:pt x="1358441" y="1395948"/>
                </a:lnTo>
                <a:lnTo>
                  <a:pt x="1363523" y="1401028"/>
                </a:lnTo>
                <a:lnTo>
                  <a:pt x="1401631" y="1401028"/>
                </a:lnTo>
                <a:lnTo>
                  <a:pt x="1396549" y="1395948"/>
                </a:lnTo>
                <a:close/>
              </a:path>
              <a:path w="1940560" h="1939925">
                <a:moveTo>
                  <a:pt x="1390196" y="1389598"/>
                </a:moveTo>
                <a:lnTo>
                  <a:pt x="1352088" y="1389598"/>
                </a:lnTo>
                <a:lnTo>
                  <a:pt x="1357170" y="1394678"/>
                </a:lnTo>
                <a:lnTo>
                  <a:pt x="1395279" y="1394678"/>
                </a:lnTo>
                <a:lnTo>
                  <a:pt x="1390196" y="1389598"/>
                </a:lnTo>
                <a:close/>
              </a:path>
              <a:path w="1940560" h="1939925">
                <a:moveTo>
                  <a:pt x="1383844" y="1383248"/>
                </a:moveTo>
                <a:lnTo>
                  <a:pt x="1345735" y="1383248"/>
                </a:lnTo>
                <a:lnTo>
                  <a:pt x="1350818" y="1388328"/>
                </a:lnTo>
                <a:lnTo>
                  <a:pt x="1388926" y="1388328"/>
                </a:lnTo>
                <a:lnTo>
                  <a:pt x="1383844" y="1383248"/>
                </a:lnTo>
                <a:close/>
              </a:path>
              <a:path w="1940560" h="1939925">
                <a:moveTo>
                  <a:pt x="1377491" y="1376898"/>
                </a:moveTo>
                <a:lnTo>
                  <a:pt x="1339383" y="1376898"/>
                </a:lnTo>
                <a:lnTo>
                  <a:pt x="1344465" y="1381978"/>
                </a:lnTo>
                <a:lnTo>
                  <a:pt x="1382573" y="1381978"/>
                </a:lnTo>
                <a:lnTo>
                  <a:pt x="1377491" y="1376898"/>
                </a:lnTo>
                <a:close/>
              </a:path>
              <a:path w="1940560" h="1939925">
                <a:moveTo>
                  <a:pt x="1371138" y="1370548"/>
                </a:moveTo>
                <a:lnTo>
                  <a:pt x="1333030" y="1370548"/>
                </a:lnTo>
                <a:lnTo>
                  <a:pt x="1338112" y="1375628"/>
                </a:lnTo>
                <a:lnTo>
                  <a:pt x="1376220" y="1375628"/>
                </a:lnTo>
                <a:lnTo>
                  <a:pt x="1371138" y="1370548"/>
                </a:lnTo>
                <a:close/>
              </a:path>
              <a:path w="1940560" h="1939925">
                <a:moveTo>
                  <a:pt x="1364785" y="1364198"/>
                </a:moveTo>
                <a:lnTo>
                  <a:pt x="1326677" y="1364198"/>
                </a:lnTo>
                <a:lnTo>
                  <a:pt x="1331759" y="1369278"/>
                </a:lnTo>
                <a:lnTo>
                  <a:pt x="1369868" y="1369278"/>
                </a:lnTo>
                <a:lnTo>
                  <a:pt x="1364785" y="1364198"/>
                </a:lnTo>
                <a:close/>
              </a:path>
              <a:path w="1940560" h="1939925">
                <a:moveTo>
                  <a:pt x="1358433" y="1357848"/>
                </a:moveTo>
                <a:lnTo>
                  <a:pt x="1320325" y="1357848"/>
                </a:lnTo>
                <a:lnTo>
                  <a:pt x="1325407" y="1362928"/>
                </a:lnTo>
                <a:lnTo>
                  <a:pt x="1363515" y="1362928"/>
                </a:lnTo>
                <a:lnTo>
                  <a:pt x="1358433" y="1357848"/>
                </a:lnTo>
                <a:close/>
              </a:path>
              <a:path w="1940560" h="1939925">
                <a:moveTo>
                  <a:pt x="1352080" y="1351498"/>
                </a:moveTo>
                <a:lnTo>
                  <a:pt x="1313972" y="1351498"/>
                </a:lnTo>
                <a:lnTo>
                  <a:pt x="1319054" y="1356578"/>
                </a:lnTo>
                <a:lnTo>
                  <a:pt x="1357162" y="1356578"/>
                </a:lnTo>
                <a:lnTo>
                  <a:pt x="1352080" y="1351498"/>
                </a:lnTo>
                <a:close/>
              </a:path>
              <a:path w="1940560" h="1939925">
                <a:moveTo>
                  <a:pt x="1345727" y="1345148"/>
                </a:moveTo>
                <a:lnTo>
                  <a:pt x="1307619" y="1345148"/>
                </a:lnTo>
                <a:lnTo>
                  <a:pt x="1312701" y="1350228"/>
                </a:lnTo>
                <a:lnTo>
                  <a:pt x="1350809" y="1350228"/>
                </a:lnTo>
                <a:lnTo>
                  <a:pt x="1345727" y="1345148"/>
                </a:lnTo>
                <a:close/>
              </a:path>
              <a:path w="1940560" h="1939925">
                <a:moveTo>
                  <a:pt x="1339375" y="1338798"/>
                </a:moveTo>
                <a:lnTo>
                  <a:pt x="1301266" y="1338798"/>
                </a:lnTo>
                <a:lnTo>
                  <a:pt x="1306349" y="1343878"/>
                </a:lnTo>
                <a:lnTo>
                  <a:pt x="1344457" y="1343878"/>
                </a:lnTo>
                <a:lnTo>
                  <a:pt x="1339375" y="1338798"/>
                </a:lnTo>
                <a:close/>
              </a:path>
              <a:path w="1940560" h="1939925">
                <a:moveTo>
                  <a:pt x="1131005" y="1130518"/>
                </a:moveTo>
                <a:lnTo>
                  <a:pt x="1092897" y="1130518"/>
                </a:lnTo>
                <a:lnTo>
                  <a:pt x="1299996" y="1337528"/>
                </a:lnTo>
                <a:lnTo>
                  <a:pt x="1338104" y="1337528"/>
                </a:lnTo>
                <a:lnTo>
                  <a:pt x="1131005" y="1130518"/>
                </a:lnTo>
                <a:close/>
              </a:path>
              <a:path w="1940560" h="1939925">
                <a:moveTo>
                  <a:pt x="1789148" y="1788378"/>
                </a:moveTo>
                <a:lnTo>
                  <a:pt x="1751040" y="1788378"/>
                </a:lnTo>
                <a:lnTo>
                  <a:pt x="1782804" y="1820128"/>
                </a:lnTo>
                <a:lnTo>
                  <a:pt x="1820912" y="1820128"/>
                </a:lnTo>
                <a:lnTo>
                  <a:pt x="1789148" y="1788378"/>
                </a:lnTo>
                <a:close/>
              </a:path>
              <a:path w="1940560" h="1939925">
                <a:moveTo>
                  <a:pt x="1820912" y="1820128"/>
                </a:moveTo>
                <a:lnTo>
                  <a:pt x="1782804" y="1820128"/>
                </a:lnTo>
                <a:lnTo>
                  <a:pt x="1902235" y="1939508"/>
                </a:lnTo>
                <a:lnTo>
                  <a:pt x="1940343" y="1939508"/>
                </a:lnTo>
                <a:lnTo>
                  <a:pt x="1820912" y="1820128"/>
                </a:lnTo>
                <a:close/>
              </a:path>
            </a:pathLst>
          </a:custGeom>
          <a:solidFill>
            <a:srgbClr val="004C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44" name="bg object 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038600"/>
            <a:ext cx="3694853" cy="2814320"/>
          </a:xfrm>
          <a:prstGeom prst="rect">
            <a:avLst/>
          </a:prstGeom>
        </p:spPr>
      </p:pic>
      <p:sp>
        <p:nvSpPr>
          <p:cNvPr id="45" name="bg object 45"/>
          <p:cNvSpPr/>
          <p:nvPr/>
        </p:nvSpPr>
        <p:spPr>
          <a:xfrm>
            <a:off x="489372" y="107950"/>
            <a:ext cx="58420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979"/>
                </a:lnTo>
                <a:lnTo>
                  <a:pt x="218440" y="474979"/>
                </a:lnTo>
                <a:lnTo>
                  <a:pt x="438150" y="474979"/>
                </a:lnTo>
                <a:lnTo>
                  <a:pt x="438150" y="0"/>
                </a:lnTo>
                <a:close/>
              </a:path>
            </a:pathLst>
          </a:custGeom>
          <a:solidFill>
            <a:srgbClr val="517B3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6" name="bg object 46"/>
          <p:cNvSpPr/>
          <p:nvPr/>
        </p:nvSpPr>
        <p:spPr>
          <a:xfrm>
            <a:off x="1419013" y="106679"/>
            <a:ext cx="18627" cy="476250"/>
          </a:xfrm>
          <a:custGeom>
            <a:avLst/>
            <a:gdLst/>
            <a:ahLst/>
            <a:cxnLst/>
            <a:rect l="l" t="t" r="r" b="b"/>
            <a:pathLst>
              <a:path w="13969" h="476250">
                <a:moveTo>
                  <a:pt x="13970" y="0"/>
                </a:moveTo>
                <a:lnTo>
                  <a:pt x="7620" y="0"/>
                </a:ln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13970" y="476250"/>
                </a:lnTo>
                <a:lnTo>
                  <a:pt x="13970" y="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7" name="bg object 47"/>
          <p:cNvSpPr/>
          <p:nvPr/>
        </p:nvSpPr>
        <p:spPr>
          <a:xfrm>
            <a:off x="1408852" y="10667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02350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8" name="bg object 48"/>
          <p:cNvSpPr/>
          <p:nvPr/>
        </p:nvSpPr>
        <p:spPr>
          <a:xfrm>
            <a:off x="1400385" y="106679"/>
            <a:ext cx="8467" cy="476250"/>
          </a:xfrm>
          <a:custGeom>
            <a:avLst/>
            <a:gdLst/>
            <a:ahLst/>
            <a:cxnLst/>
            <a:rect l="l" t="t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04360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9" name="bg object 49"/>
          <p:cNvSpPr/>
          <p:nvPr/>
        </p:nvSpPr>
        <p:spPr>
          <a:xfrm>
            <a:off x="1390225" y="10667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05380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0" name="bg object 50"/>
          <p:cNvSpPr/>
          <p:nvPr/>
        </p:nvSpPr>
        <p:spPr>
          <a:xfrm>
            <a:off x="1380067" y="10667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07390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1" name="bg object 51"/>
          <p:cNvSpPr/>
          <p:nvPr/>
        </p:nvSpPr>
        <p:spPr>
          <a:xfrm>
            <a:off x="1371600" y="106679"/>
            <a:ext cx="8467" cy="476250"/>
          </a:xfrm>
          <a:custGeom>
            <a:avLst/>
            <a:gdLst/>
            <a:ahLst/>
            <a:cxnLst/>
            <a:rect l="l" t="t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093B0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2" name="bg object 52"/>
          <p:cNvSpPr/>
          <p:nvPr/>
        </p:nvSpPr>
        <p:spPr>
          <a:xfrm>
            <a:off x="1361440" y="10667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0B3C0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3" name="bg object 53"/>
          <p:cNvSpPr/>
          <p:nvPr/>
        </p:nvSpPr>
        <p:spPr>
          <a:xfrm>
            <a:off x="1351280" y="10667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0C3E0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4" name="bg object 54"/>
          <p:cNvSpPr/>
          <p:nvPr/>
        </p:nvSpPr>
        <p:spPr>
          <a:xfrm>
            <a:off x="1342813" y="106679"/>
            <a:ext cx="8467" cy="476250"/>
          </a:xfrm>
          <a:custGeom>
            <a:avLst/>
            <a:gdLst/>
            <a:ahLst/>
            <a:cxnLst/>
            <a:rect l="l" t="t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0E3F0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5" name="bg object 55"/>
          <p:cNvSpPr/>
          <p:nvPr/>
        </p:nvSpPr>
        <p:spPr>
          <a:xfrm>
            <a:off x="1332652" y="10667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10410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6" name="bg object 56"/>
          <p:cNvSpPr/>
          <p:nvPr/>
        </p:nvSpPr>
        <p:spPr>
          <a:xfrm>
            <a:off x="1322492" y="10667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12430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7" name="bg object 57"/>
          <p:cNvSpPr/>
          <p:nvPr/>
        </p:nvSpPr>
        <p:spPr>
          <a:xfrm>
            <a:off x="1314025" y="106679"/>
            <a:ext cx="8467" cy="476250"/>
          </a:xfrm>
          <a:custGeom>
            <a:avLst/>
            <a:gdLst/>
            <a:ahLst/>
            <a:cxnLst/>
            <a:rect l="l" t="t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13440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8" name="bg object 58"/>
          <p:cNvSpPr/>
          <p:nvPr/>
        </p:nvSpPr>
        <p:spPr>
          <a:xfrm>
            <a:off x="1303867" y="10667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15460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9" name="bg object 59"/>
          <p:cNvSpPr/>
          <p:nvPr/>
        </p:nvSpPr>
        <p:spPr>
          <a:xfrm>
            <a:off x="1293707" y="10667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17471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0" name="bg object 60"/>
          <p:cNvSpPr/>
          <p:nvPr/>
        </p:nvSpPr>
        <p:spPr>
          <a:xfrm>
            <a:off x="1285240" y="106679"/>
            <a:ext cx="8467" cy="476250"/>
          </a:xfrm>
          <a:custGeom>
            <a:avLst/>
            <a:gdLst/>
            <a:ahLst/>
            <a:cxnLst/>
            <a:rect l="l" t="t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19491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1" name="bg object 61"/>
          <p:cNvSpPr/>
          <p:nvPr/>
        </p:nvSpPr>
        <p:spPr>
          <a:xfrm>
            <a:off x="1275080" y="10667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1A4A1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2" name="bg object 62"/>
          <p:cNvSpPr/>
          <p:nvPr/>
        </p:nvSpPr>
        <p:spPr>
          <a:xfrm>
            <a:off x="1264919" y="10667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1C4C1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3" name="bg object 63"/>
          <p:cNvSpPr/>
          <p:nvPr/>
        </p:nvSpPr>
        <p:spPr>
          <a:xfrm>
            <a:off x="1256452" y="106679"/>
            <a:ext cx="8467" cy="476250"/>
          </a:xfrm>
          <a:custGeom>
            <a:avLst/>
            <a:gdLst/>
            <a:ahLst/>
            <a:cxnLst/>
            <a:rect l="l" t="t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1E4D1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4" name="bg object 64"/>
          <p:cNvSpPr/>
          <p:nvPr/>
        </p:nvSpPr>
        <p:spPr>
          <a:xfrm>
            <a:off x="1246292" y="10667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204F1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5" name="bg object 65"/>
          <p:cNvSpPr/>
          <p:nvPr/>
        </p:nvSpPr>
        <p:spPr>
          <a:xfrm>
            <a:off x="1236133" y="10667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21511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6" name="bg object 66"/>
          <p:cNvSpPr/>
          <p:nvPr/>
        </p:nvSpPr>
        <p:spPr>
          <a:xfrm>
            <a:off x="1227667" y="106679"/>
            <a:ext cx="8467" cy="476250"/>
          </a:xfrm>
          <a:custGeom>
            <a:avLst/>
            <a:gdLst/>
            <a:ahLst/>
            <a:cxnLst/>
            <a:rect l="l" t="t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23521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7" name="bg object 67"/>
          <p:cNvSpPr/>
          <p:nvPr/>
        </p:nvSpPr>
        <p:spPr>
          <a:xfrm>
            <a:off x="1217507" y="10667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25541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8" name="bg object 68"/>
          <p:cNvSpPr/>
          <p:nvPr/>
        </p:nvSpPr>
        <p:spPr>
          <a:xfrm>
            <a:off x="1207347" y="10667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27551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9" name="bg object 69"/>
          <p:cNvSpPr/>
          <p:nvPr/>
        </p:nvSpPr>
        <p:spPr>
          <a:xfrm>
            <a:off x="1198880" y="106679"/>
            <a:ext cx="8467" cy="476250"/>
          </a:xfrm>
          <a:custGeom>
            <a:avLst/>
            <a:gdLst/>
            <a:ahLst/>
            <a:cxnLst/>
            <a:rect l="l" t="t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28571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0" name="bg object 70"/>
          <p:cNvSpPr/>
          <p:nvPr/>
        </p:nvSpPr>
        <p:spPr>
          <a:xfrm>
            <a:off x="1188719" y="10667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2A581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1" name="bg object 71"/>
          <p:cNvSpPr/>
          <p:nvPr/>
        </p:nvSpPr>
        <p:spPr>
          <a:xfrm>
            <a:off x="1178559" y="10667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2C5A1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2" name="bg object 72"/>
          <p:cNvSpPr/>
          <p:nvPr/>
        </p:nvSpPr>
        <p:spPr>
          <a:xfrm>
            <a:off x="1170092" y="106679"/>
            <a:ext cx="8467" cy="476250"/>
          </a:xfrm>
          <a:custGeom>
            <a:avLst/>
            <a:gdLst/>
            <a:ahLst/>
            <a:cxnLst/>
            <a:rect l="l" t="t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2E5B2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3" name="bg object 73"/>
          <p:cNvSpPr/>
          <p:nvPr/>
        </p:nvSpPr>
        <p:spPr>
          <a:xfrm>
            <a:off x="1159933" y="10667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2F5D2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4" name="bg object 74"/>
          <p:cNvSpPr/>
          <p:nvPr/>
        </p:nvSpPr>
        <p:spPr>
          <a:xfrm>
            <a:off x="1149773" y="10667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315F2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5" name="bg object 75"/>
          <p:cNvSpPr/>
          <p:nvPr/>
        </p:nvSpPr>
        <p:spPr>
          <a:xfrm>
            <a:off x="1141307" y="106679"/>
            <a:ext cx="8467" cy="476250"/>
          </a:xfrm>
          <a:custGeom>
            <a:avLst/>
            <a:gdLst/>
            <a:ahLst/>
            <a:cxnLst/>
            <a:rect l="l" t="t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33602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6" name="bg object 76"/>
          <p:cNvSpPr/>
          <p:nvPr/>
        </p:nvSpPr>
        <p:spPr>
          <a:xfrm>
            <a:off x="1131145" y="10667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35622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7" name="bg object 77"/>
          <p:cNvSpPr/>
          <p:nvPr/>
        </p:nvSpPr>
        <p:spPr>
          <a:xfrm>
            <a:off x="1120987" y="10667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36632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8" name="bg object 78"/>
          <p:cNvSpPr/>
          <p:nvPr/>
        </p:nvSpPr>
        <p:spPr>
          <a:xfrm>
            <a:off x="1112520" y="106679"/>
            <a:ext cx="8467" cy="476250"/>
          </a:xfrm>
          <a:custGeom>
            <a:avLst/>
            <a:gdLst/>
            <a:ahLst/>
            <a:cxnLst/>
            <a:rect l="l" t="t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38662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9" name="bg object 79"/>
          <p:cNvSpPr/>
          <p:nvPr/>
        </p:nvSpPr>
        <p:spPr>
          <a:xfrm>
            <a:off x="1102359" y="10667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3A662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0" name="bg object 80"/>
          <p:cNvSpPr/>
          <p:nvPr/>
        </p:nvSpPr>
        <p:spPr>
          <a:xfrm>
            <a:off x="1092200" y="10667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3C682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1" name="bg object 81"/>
          <p:cNvSpPr/>
          <p:nvPr/>
        </p:nvSpPr>
        <p:spPr>
          <a:xfrm>
            <a:off x="1082040" y="10667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3D692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2" name="bg object 82"/>
          <p:cNvSpPr/>
          <p:nvPr/>
        </p:nvSpPr>
        <p:spPr>
          <a:xfrm>
            <a:off x="1073573" y="106679"/>
            <a:ext cx="8467" cy="476250"/>
          </a:xfrm>
          <a:custGeom>
            <a:avLst/>
            <a:gdLst/>
            <a:ahLst/>
            <a:cxnLst/>
            <a:rect l="l" t="t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3F6B2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3" name="bg object 83"/>
          <p:cNvSpPr/>
          <p:nvPr/>
        </p:nvSpPr>
        <p:spPr>
          <a:xfrm>
            <a:off x="1063412" y="10667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20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416D2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4" name="bg object 84"/>
          <p:cNvSpPr/>
          <p:nvPr/>
        </p:nvSpPr>
        <p:spPr>
          <a:xfrm>
            <a:off x="1053253" y="10667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20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436E2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5" name="bg object 85"/>
          <p:cNvSpPr/>
          <p:nvPr/>
        </p:nvSpPr>
        <p:spPr>
          <a:xfrm>
            <a:off x="1044787" y="106679"/>
            <a:ext cx="8467" cy="476250"/>
          </a:xfrm>
          <a:custGeom>
            <a:avLst/>
            <a:gdLst/>
            <a:ahLst/>
            <a:cxnLst/>
            <a:rect l="l" t="t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44703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6" name="bg object 86"/>
          <p:cNvSpPr/>
          <p:nvPr/>
        </p:nvSpPr>
        <p:spPr>
          <a:xfrm>
            <a:off x="1034625" y="10667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20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46713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7" name="bg object 87"/>
          <p:cNvSpPr/>
          <p:nvPr/>
        </p:nvSpPr>
        <p:spPr>
          <a:xfrm>
            <a:off x="1024467" y="10667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20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48733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8" name="bg object 88"/>
          <p:cNvSpPr/>
          <p:nvPr/>
        </p:nvSpPr>
        <p:spPr>
          <a:xfrm>
            <a:off x="1016000" y="106679"/>
            <a:ext cx="8467" cy="476250"/>
          </a:xfrm>
          <a:custGeom>
            <a:avLst/>
            <a:gdLst/>
            <a:ahLst/>
            <a:cxnLst/>
            <a:rect l="l" t="t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4A743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9" name="bg object 89"/>
          <p:cNvSpPr/>
          <p:nvPr/>
        </p:nvSpPr>
        <p:spPr>
          <a:xfrm>
            <a:off x="1005840" y="10667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20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4B763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0" name="bg object 90"/>
          <p:cNvSpPr/>
          <p:nvPr/>
        </p:nvSpPr>
        <p:spPr>
          <a:xfrm>
            <a:off x="995679" y="10667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20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4D773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1" name="bg object 91"/>
          <p:cNvSpPr/>
          <p:nvPr/>
        </p:nvSpPr>
        <p:spPr>
          <a:xfrm>
            <a:off x="653626" y="530860"/>
            <a:ext cx="563879" cy="473709"/>
          </a:xfrm>
          <a:custGeom>
            <a:avLst/>
            <a:gdLst/>
            <a:ahLst/>
            <a:cxnLst/>
            <a:rect l="l" t="t" r="r" b="b"/>
            <a:pathLst>
              <a:path w="422909" h="473709">
                <a:moveTo>
                  <a:pt x="422910" y="0"/>
                </a:moveTo>
                <a:lnTo>
                  <a:pt x="0" y="0"/>
                </a:lnTo>
                <a:lnTo>
                  <a:pt x="0" y="473710"/>
                </a:lnTo>
                <a:lnTo>
                  <a:pt x="210820" y="473710"/>
                </a:lnTo>
                <a:lnTo>
                  <a:pt x="422910" y="473710"/>
                </a:lnTo>
                <a:lnTo>
                  <a:pt x="422910" y="0"/>
                </a:lnTo>
                <a:close/>
              </a:path>
            </a:pathLst>
          </a:custGeom>
          <a:solidFill>
            <a:srgbClr val="C0FF8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2" name="bg object 92"/>
          <p:cNvSpPr/>
          <p:nvPr/>
        </p:nvSpPr>
        <p:spPr>
          <a:xfrm>
            <a:off x="1628987" y="529589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3" name="bg object 93"/>
          <p:cNvSpPr/>
          <p:nvPr/>
        </p:nvSpPr>
        <p:spPr>
          <a:xfrm>
            <a:off x="1620519" y="529590"/>
            <a:ext cx="8467" cy="476250"/>
          </a:xfrm>
          <a:custGeom>
            <a:avLst/>
            <a:gdLst/>
            <a:ahLst/>
            <a:cxnLst/>
            <a:rect l="l" t="t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02350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4" name="bg object 94"/>
          <p:cNvSpPr/>
          <p:nvPr/>
        </p:nvSpPr>
        <p:spPr>
          <a:xfrm>
            <a:off x="1610359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06390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5" name="bg object 95"/>
          <p:cNvSpPr/>
          <p:nvPr/>
        </p:nvSpPr>
        <p:spPr>
          <a:xfrm>
            <a:off x="1600200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0A3D0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6" name="bg object 96"/>
          <p:cNvSpPr/>
          <p:nvPr/>
        </p:nvSpPr>
        <p:spPr>
          <a:xfrm>
            <a:off x="1590040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0D410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7" name="bg object 97"/>
          <p:cNvSpPr/>
          <p:nvPr/>
        </p:nvSpPr>
        <p:spPr>
          <a:xfrm>
            <a:off x="1581573" y="529590"/>
            <a:ext cx="8467" cy="476250"/>
          </a:xfrm>
          <a:custGeom>
            <a:avLst/>
            <a:gdLst/>
            <a:ahLst/>
            <a:cxnLst/>
            <a:rect l="l" t="t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11450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8" name="bg object 98"/>
          <p:cNvSpPr/>
          <p:nvPr/>
        </p:nvSpPr>
        <p:spPr>
          <a:xfrm>
            <a:off x="1571413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15490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9" name="bg object 99"/>
          <p:cNvSpPr/>
          <p:nvPr/>
        </p:nvSpPr>
        <p:spPr>
          <a:xfrm>
            <a:off x="1561252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184D1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0" name="bg object 100"/>
          <p:cNvSpPr/>
          <p:nvPr/>
        </p:nvSpPr>
        <p:spPr>
          <a:xfrm>
            <a:off x="1552785" y="529590"/>
            <a:ext cx="8467" cy="476250"/>
          </a:xfrm>
          <a:custGeom>
            <a:avLst/>
            <a:gdLst/>
            <a:ahLst/>
            <a:cxnLst/>
            <a:rect l="l" t="t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1C511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1" name="bg object 101"/>
          <p:cNvSpPr/>
          <p:nvPr/>
        </p:nvSpPr>
        <p:spPr>
          <a:xfrm>
            <a:off x="1542625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20551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2" name="bg object 102"/>
          <p:cNvSpPr/>
          <p:nvPr/>
        </p:nvSpPr>
        <p:spPr>
          <a:xfrm>
            <a:off x="1532467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24591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3" name="bg object 103"/>
          <p:cNvSpPr/>
          <p:nvPr/>
        </p:nvSpPr>
        <p:spPr>
          <a:xfrm>
            <a:off x="1522307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275D1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4" name="bg object 104"/>
          <p:cNvSpPr/>
          <p:nvPr/>
        </p:nvSpPr>
        <p:spPr>
          <a:xfrm>
            <a:off x="1513840" y="529590"/>
            <a:ext cx="8467" cy="476250"/>
          </a:xfrm>
          <a:custGeom>
            <a:avLst/>
            <a:gdLst/>
            <a:ahLst/>
            <a:cxnLst/>
            <a:rect l="l" t="t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2B611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5" name="bg object 105"/>
          <p:cNvSpPr/>
          <p:nvPr/>
        </p:nvSpPr>
        <p:spPr>
          <a:xfrm>
            <a:off x="1503680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2F661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6" name="bg object 106"/>
          <p:cNvSpPr/>
          <p:nvPr/>
        </p:nvSpPr>
        <p:spPr>
          <a:xfrm>
            <a:off x="1493519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33682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7" name="bg object 107"/>
          <p:cNvSpPr/>
          <p:nvPr/>
        </p:nvSpPr>
        <p:spPr>
          <a:xfrm>
            <a:off x="1483359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366C2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8" name="bg object 108"/>
          <p:cNvSpPr/>
          <p:nvPr/>
        </p:nvSpPr>
        <p:spPr>
          <a:xfrm>
            <a:off x="1474892" y="529590"/>
            <a:ext cx="8467" cy="476250"/>
          </a:xfrm>
          <a:custGeom>
            <a:avLst/>
            <a:gdLst/>
            <a:ahLst/>
            <a:cxnLst/>
            <a:rect l="l" t="t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3A702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9" name="bg object 109"/>
          <p:cNvSpPr/>
          <p:nvPr/>
        </p:nvSpPr>
        <p:spPr>
          <a:xfrm>
            <a:off x="1464733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3E742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0" name="bg object 110"/>
          <p:cNvSpPr/>
          <p:nvPr/>
        </p:nvSpPr>
        <p:spPr>
          <a:xfrm>
            <a:off x="1454573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41782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1" name="bg object 111"/>
          <p:cNvSpPr/>
          <p:nvPr/>
        </p:nvSpPr>
        <p:spPr>
          <a:xfrm>
            <a:off x="1446107" y="529590"/>
            <a:ext cx="8467" cy="476250"/>
          </a:xfrm>
          <a:custGeom>
            <a:avLst/>
            <a:gdLst/>
            <a:ahLst/>
            <a:cxnLst/>
            <a:rect l="l" t="t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457C2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2" name="bg object 112"/>
          <p:cNvSpPr/>
          <p:nvPr/>
        </p:nvSpPr>
        <p:spPr>
          <a:xfrm>
            <a:off x="1435947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49803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3" name="bg object 113"/>
          <p:cNvSpPr/>
          <p:nvPr/>
        </p:nvSpPr>
        <p:spPr>
          <a:xfrm>
            <a:off x="1425785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4C843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4" name="bg object 114"/>
          <p:cNvSpPr/>
          <p:nvPr/>
        </p:nvSpPr>
        <p:spPr>
          <a:xfrm>
            <a:off x="1417319" y="529590"/>
            <a:ext cx="8467" cy="476250"/>
          </a:xfrm>
          <a:custGeom>
            <a:avLst/>
            <a:gdLst/>
            <a:ahLst/>
            <a:cxnLst/>
            <a:rect l="l" t="t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50883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5" name="bg object 115"/>
          <p:cNvSpPr/>
          <p:nvPr/>
        </p:nvSpPr>
        <p:spPr>
          <a:xfrm>
            <a:off x="1407159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548C3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6" name="bg object 116"/>
          <p:cNvSpPr/>
          <p:nvPr/>
        </p:nvSpPr>
        <p:spPr>
          <a:xfrm>
            <a:off x="1397000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58903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7" name="bg object 117"/>
          <p:cNvSpPr/>
          <p:nvPr/>
        </p:nvSpPr>
        <p:spPr>
          <a:xfrm>
            <a:off x="1386840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5B943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8" name="bg object 118"/>
          <p:cNvSpPr/>
          <p:nvPr/>
        </p:nvSpPr>
        <p:spPr>
          <a:xfrm>
            <a:off x="1378373" y="529590"/>
            <a:ext cx="8467" cy="476250"/>
          </a:xfrm>
          <a:custGeom>
            <a:avLst/>
            <a:gdLst/>
            <a:ahLst/>
            <a:cxnLst/>
            <a:rect l="l" t="t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5F994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9" name="bg object 119"/>
          <p:cNvSpPr/>
          <p:nvPr/>
        </p:nvSpPr>
        <p:spPr>
          <a:xfrm>
            <a:off x="1368213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639B4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0" name="bg object 120"/>
          <p:cNvSpPr/>
          <p:nvPr/>
        </p:nvSpPr>
        <p:spPr>
          <a:xfrm>
            <a:off x="1358052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669F4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1" name="bg object 121"/>
          <p:cNvSpPr/>
          <p:nvPr/>
        </p:nvSpPr>
        <p:spPr>
          <a:xfrm>
            <a:off x="1347892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6AA34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2" name="bg object 122"/>
          <p:cNvSpPr/>
          <p:nvPr/>
        </p:nvSpPr>
        <p:spPr>
          <a:xfrm>
            <a:off x="1339425" y="529590"/>
            <a:ext cx="8467" cy="476250"/>
          </a:xfrm>
          <a:custGeom>
            <a:avLst/>
            <a:gdLst/>
            <a:ahLst/>
            <a:cxnLst/>
            <a:rect l="l" t="t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6EA74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3" name="bg object 123"/>
          <p:cNvSpPr/>
          <p:nvPr/>
        </p:nvSpPr>
        <p:spPr>
          <a:xfrm>
            <a:off x="1329267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72AB4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4" name="bg object 124"/>
          <p:cNvSpPr/>
          <p:nvPr/>
        </p:nvSpPr>
        <p:spPr>
          <a:xfrm>
            <a:off x="1319107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75AF4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5" name="bg object 125"/>
          <p:cNvSpPr/>
          <p:nvPr/>
        </p:nvSpPr>
        <p:spPr>
          <a:xfrm>
            <a:off x="1308947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79B35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6" name="bg object 126"/>
          <p:cNvSpPr/>
          <p:nvPr/>
        </p:nvSpPr>
        <p:spPr>
          <a:xfrm>
            <a:off x="1300480" y="529590"/>
            <a:ext cx="8467" cy="476250"/>
          </a:xfrm>
          <a:custGeom>
            <a:avLst/>
            <a:gdLst/>
            <a:ahLst/>
            <a:cxnLst/>
            <a:rect l="l" t="t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7DB75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7" name="bg object 127"/>
          <p:cNvSpPr/>
          <p:nvPr/>
        </p:nvSpPr>
        <p:spPr>
          <a:xfrm>
            <a:off x="1290319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80BB5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8" name="bg object 128"/>
          <p:cNvSpPr/>
          <p:nvPr/>
        </p:nvSpPr>
        <p:spPr>
          <a:xfrm>
            <a:off x="1280159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84BF5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9" name="bg object 129"/>
          <p:cNvSpPr/>
          <p:nvPr/>
        </p:nvSpPr>
        <p:spPr>
          <a:xfrm>
            <a:off x="1270000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88C35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30" name="bg object 130"/>
          <p:cNvSpPr/>
          <p:nvPr/>
        </p:nvSpPr>
        <p:spPr>
          <a:xfrm>
            <a:off x="1261533" y="529590"/>
            <a:ext cx="8467" cy="476250"/>
          </a:xfrm>
          <a:custGeom>
            <a:avLst/>
            <a:gdLst/>
            <a:ahLst/>
            <a:cxnLst/>
            <a:rect l="l" t="t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8CC75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31" name="bg object 131"/>
          <p:cNvSpPr/>
          <p:nvPr/>
        </p:nvSpPr>
        <p:spPr>
          <a:xfrm>
            <a:off x="1251373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8FCC6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32" name="bg object 132"/>
          <p:cNvSpPr/>
          <p:nvPr/>
        </p:nvSpPr>
        <p:spPr>
          <a:xfrm>
            <a:off x="1241213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93CE6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33" name="bg object 133"/>
          <p:cNvSpPr/>
          <p:nvPr/>
        </p:nvSpPr>
        <p:spPr>
          <a:xfrm>
            <a:off x="1231052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97D26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34" name="bg object 134"/>
          <p:cNvSpPr/>
          <p:nvPr/>
        </p:nvSpPr>
        <p:spPr>
          <a:xfrm>
            <a:off x="1222585" y="529590"/>
            <a:ext cx="8467" cy="476250"/>
          </a:xfrm>
          <a:custGeom>
            <a:avLst/>
            <a:gdLst/>
            <a:ahLst/>
            <a:cxnLst/>
            <a:rect l="l" t="t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9AD66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35" name="bg object 135"/>
          <p:cNvSpPr/>
          <p:nvPr/>
        </p:nvSpPr>
        <p:spPr>
          <a:xfrm>
            <a:off x="1212425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9EDA6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36" name="bg object 136"/>
          <p:cNvSpPr/>
          <p:nvPr/>
        </p:nvSpPr>
        <p:spPr>
          <a:xfrm>
            <a:off x="1202267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A2DE6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37" name="bg object 137"/>
          <p:cNvSpPr/>
          <p:nvPr/>
        </p:nvSpPr>
        <p:spPr>
          <a:xfrm>
            <a:off x="1193800" y="529590"/>
            <a:ext cx="8467" cy="476250"/>
          </a:xfrm>
          <a:custGeom>
            <a:avLst/>
            <a:gdLst/>
            <a:ahLst/>
            <a:cxnLst/>
            <a:rect l="l" t="t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A6E27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38" name="bg object 138"/>
          <p:cNvSpPr/>
          <p:nvPr/>
        </p:nvSpPr>
        <p:spPr>
          <a:xfrm>
            <a:off x="1183640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A9E67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39" name="bg object 139"/>
          <p:cNvSpPr/>
          <p:nvPr/>
        </p:nvSpPr>
        <p:spPr>
          <a:xfrm>
            <a:off x="1173479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ADEA7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0" name="bg object 140"/>
          <p:cNvSpPr/>
          <p:nvPr/>
        </p:nvSpPr>
        <p:spPr>
          <a:xfrm>
            <a:off x="1163320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19" y="0"/>
                </a:moveTo>
                <a:lnTo>
                  <a:pt x="0" y="0"/>
                </a:lnTo>
                <a:lnTo>
                  <a:pt x="0" y="476250"/>
                </a:lnTo>
                <a:lnTo>
                  <a:pt x="7619" y="476250"/>
                </a:lnTo>
                <a:lnTo>
                  <a:pt x="7619" y="0"/>
                </a:lnTo>
                <a:close/>
              </a:path>
            </a:pathLst>
          </a:custGeom>
          <a:solidFill>
            <a:srgbClr val="B1EE7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1" name="bg object 141"/>
          <p:cNvSpPr/>
          <p:nvPr/>
        </p:nvSpPr>
        <p:spPr>
          <a:xfrm>
            <a:off x="1154853" y="529590"/>
            <a:ext cx="8467" cy="476250"/>
          </a:xfrm>
          <a:custGeom>
            <a:avLst/>
            <a:gdLst/>
            <a:ahLst/>
            <a:cxnLst/>
            <a:rect l="l" t="t" r="r" b="b"/>
            <a:pathLst>
              <a:path w="6350" h="476250">
                <a:moveTo>
                  <a:pt x="6350" y="0"/>
                </a:moveTo>
                <a:lnTo>
                  <a:pt x="0" y="0"/>
                </a:lnTo>
                <a:lnTo>
                  <a:pt x="0" y="476250"/>
                </a:lnTo>
                <a:lnTo>
                  <a:pt x="6350" y="476250"/>
                </a:lnTo>
                <a:lnTo>
                  <a:pt x="6350" y="0"/>
                </a:lnTo>
                <a:close/>
              </a:path>
            </a:pathLst>
          </a:custGeom>
          <a:solidFill>
            <a:srgbClr val="B4F27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2" name="bg object 142"/>
          <p:cNvSpPr/>
          <p:nvPr/>
        </p:nvSpPr>
        <p:spPr>
          <a:xfrm>
            <a:off x="1144692" y="529590"/>
            <a:ext cx="10160" cy="476250"/>
          </a:xfrm>
          <a:custGeom>
            <a:avLst/>
            <a:gdLst/>
            <a:ahLst/>
            <a:cxnLst/>
            <a:rect l="l" t="t" r="r" b="b"/>
            <a:pathLst>
              <a:path w="7619" h="476250">
                <a:moveTo>
                  <a:pt x="7620" y="0"/>
                </a:moveTo>
                <a:lnTo>
                  <a:pt x="0" y="0"/>
                </a:lnTo>
                <a:lnTo>
                  <a:pt x="0" y="476250"/>
                </a:lnTo>
                <a:lnTo>
                  <a:pt x="7620" y="476250"/>
                </a:lnTo>
                <a:lnTo>
                  <a:pt x="7620" y="0"/>
                </a:lnTo>
                <a:close/>
              </a:path>
            </a:pathLst>
          </a:custGeom>
          <a:solidFill>
            <a:srgbClr val="B8F67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143" name="bg object 1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545" y="457200"/>
            <a:ext cx="328507" cy="246380"/>
          </a:xfrm>
          <a:prstGeom prst="rect">
            <a:avLst/>
          </a:prstGeom>
        </p:spPr>
      </p:pic>
      <p:sp>
        <p:nvSpPr>
          <p:cNvPr id="144" name="bg object 144"/>
          <p:cNvSpPr/>
          <p:nvPr/>
        </p:nvSpPr>
        <p:spPr>
          <a:xfrm>
            <a:off x="508000" y="457200"/>
            <a:ext cx="342053" cy="256540"/>
          </a:xfrm>
          <a:custGeom>
            <a:avLst/>
            <a:gdLst/>
            <a:ahLst/>
            <a:cxnLst/>
            <a:rect l="l" t="t" r="r" b="b"/>
            <a:pathLst>
              <a:path w="256540" h="256540">
                <a:moveTo>
                  <a:pt x="10159" y="0"/>
                </a:moveTo>
                <a:lnTo>
                  <a:pt x="0" y="0"/>
                </a:lnTo>
                <a:lnTo>
                  <a:pt x="256539" y="256539"/>
                </a:lnTo>
                <a:lnTo>
                  <a:pt x="256539" y="246380"/>
                </a:lnTo>
                <a:lnTo>
                  <a:pt x="10159" y="0"/>
                </a:lnTo>
                <a:close/>
              </a:path>
            </a:pathLst>
          </a:custGeom>
          <a:solidFill>
            <a:srgbClr val="26A62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5" name="bg object 145"/>
          <p:cNvSpPr/>
          <p:nvPr/>
        </p:nvSpPr>
        <p:spPr>
          <a:xfrm>
            <a:off x="494963" y="457201"/>
            <a:ext cx="355600" cy="266065"/>
          </a:xfrm>
          <a:custGeom>
            <a:avLst/>
            <a:gdLst/>
            <a:ahLst/>
            <a:cxnLst/>
            <a:rect l="l" t="t" r="r" b="b"/>
            <a:pathLst>
              <a:path w="266700" h="266065">
                <a:moveTo>
                  <a:pt x="9777" y="0"/>
                </a:moveTo>
                <a:lnTo>
                  <a:pt x="0" y="0"/>
                </a:lnTo>
                <a:lnTo>
                  <a:pt x="266317" y="265632"/>
                </a:lnTo>
                <a:lnTo>
                  <a:pt x="266317" y="256539"/>
                </a:lnTo>
                <a:lnTo>
                  <a:pt x="9777" y="0"/>
                </a:lnTo>
                <a:close/>
              </a:path>
            </a:pathLst>
          </a:custGeom>
          <a:solidFill>
            <a:srgbClr val="25A42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6" name="bg object 146"/>
          <p:cNvSpPr/>
          <p:nvPr/>
        </p:nvSpPr>
        <p:spPr>
          <a:xfrm>
            <a:off x="481399" y="457201"/>
            <a:ext cx="369147" cy="276225"/>
          </a:xfrm>
          <a:custGeom>
            <a:avLst/>
            <a:gdLst/>
            <a:ahLst/>
            <a:cxnLst/>
            <a:rect l="l" t="t" r="r" b="b"/>
            <a:pathLst>
              <a:path w="276859" h="276225">
                <a:moveTo>
                  <a:pt x="10173" y="0"/>
                </a:moveTo>
                <a:lnTo>
                  <a:pt x="0" y="0"/>
                </a:lnTo>
                <a:lnTo>
                  <a:pt x="276490" y="275779"/>
                </a:lnTo>
                <a:lnTo>
                  <a:pt x="276490" y="265632"/>
                </a:lnTo>
                <a:lnTo>
                  <a:pt x="10173" y="0"/>
                </a:lnTo>
                <a:close/>
              </a:path>
            </a:pathLst>
          </a:custGeom>
          <a:solidFill>
            <a:srgbClr val="25A22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7" name="bg object 147"/>
          <p:cNvSpPr/>
          <p:nvPr/>
        </p:nvSpPr>
        <p:spPr>
          <a:xfrm>
            <a:off x="467360" y="457200"/>
            <a:ext cx="382693" cy="287020"/>
          </a:xfrm>
          <a:custGeom>
            <a:avLst/>
            <a:gdLst/>
            <a:ahLst/>
            <a:cxnLst/>
            <a:rect l="l" t="t" r="r" b="b"/>
            <a:pathLst>
              <a:path w="287020" h="287020">
                <a:moveTo>
                  <a:pt x="10529" y="0"/>
                </a:moveTo>
                <a:lnTo>
                  <a:pt x="0" y="0"/>
                </a:lnTo>
                <a:lnTo>
                  <a:pt x="287020" y="287019"/>
                </a:lnTo>
                <a:lnTo>
                  <a:pt x="287020" y="275779"/>
                </a:lnTo>
                <a:lnTo>
                  <a:pt x="10529" y="0"/>
                </a:lnTo>
                <a:close/>
              </a:path>
            </a:pathLst>
          </a:custGeom>
          <a:solidFill>
            <a:srgbClr val="24A12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8" name="bg object 148"/>
          <p:cNvSpPr/>
          <p:nvPr/>
        </p:nvSpPr>
        <p:spPr>
          <a:xfrm>
            <a:off x="453812" y="457200"/>
            <a:ext cx="39624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10159" y="0"/>
                </a:moveTo>
                <a:lnTo>
                  <a:pt x="0" y="0"/>
                </a:lnTo>
                <a:lnTo>
                  <a:pt x="297180" y="297180"/>
                </a:lnTo>
                <a:lnTo>
                  <a:pt x="297180" y="287019"/>
                </a:lnTo>
                <a:lnTo>
                  <a:pt x="10159" y="0"/>
                </a:lnTo>
                <a:close/>
              </a:path>
            </a:pathLst>
          </a:custGeom>
          <a:solidFill>
            <a:srgbClr val="249F2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9" name="bg object 149"/>
          <p:cNvSpPr/>
          <p:nvPr/>
        </p:nvSpPr>
        <p:spPr>
          <a:xfrm>
            <a:off x="440267" y="457200"/>
            <a:ext cx="409787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10159" y="0"/>
                </a:moveTo>
                <a:lnTo>
                  <a:pt x="0" y="0"/>
                </a:lnTo>
                <a:lnTo>
                  <a:pt x="307339" y="307339"/>
                </a:lnTo>
                <a:lnTo>
                  <a:pt x="307339" y="297180"/>
                </a:lnTo>
                <a:lnTo>
                  <a:pt x="10159" y="0"/>
                </a:lnTo>
                <a:close/>
              </a:path>
            </a:pathLst>
          </a:custGeom>
          <a:solidFill>
            <a:srgbClr val="239E2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50" name="bg object 150"/>
          <p:cNvSpPr/>
          <p:nvPr/>
        </p:nvSpPr>
        <p:spPr>
          <a:xfrm>
            <a:off x="426720" y="457200"/>
            <a:ext cx="423333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0159" y="0"/>
                </a:moveTo>
                <a:lnTo>
                  <a:pt x="0" y="0"/>
                </a:lnTo>
                <a:lnTo>
                  <a:pt x="317499" y="317500"/>
                </a:lnTo>
                <a:lnTo>
                  <a:pt x="317499" y="307339"/>
                </a:lnTo>
                <a:lnTo>
                  <a:pt x="10159" y="0"/>
                </a:lnTo>
                <a:close/>
              </a:path>
            </a:pathLst>
          </a:custGeom>
          <a:solidFill>
            <a:srgbClr val="239C2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51" name="bg object 151"/>
          <p:cNvSpPr/>
          <p:nvPr/>
        </p:nvSpPr>
        <p:spPr>
          <a:xfrm>
            <a:off x="413172" y="457200"/>
            <a:ext cx="436880" cy="327660"/>
          </a:xfrm>
          <a:custGeom>
            <a:avLst/>
            <a:gdLst/>
            <a:ahLst/>
            <a:cxnLst/>
            <a:rect l="l" t="t" r="r" b="b"/>
            <a:pathLst>
              <a:path w="327659" h="327659">
                <a:moveTo>
                  <a:pt x="10160" y="0"/>
                </a:moveTo>
                <a:lnTo>
                  <a:pt x="0" y="0"/>
                </a:lnTo>
                <a:lnTo>
                  <a:pt x="327660" y="327660"/>
                </a:lnTo>
                <a:lnTo>
                  <a:pt x="327660" y="317500"/>
                </a:lnTo>
                <a:lnTo>
                  <a:pt x="10160" y="0"/>
                </a:lnTo>
                <a:close/>
              </a:path>
            </a:pathLst>
          </a:custGeom>
          <a:solidFill>
            <a:srgbClr val="229B2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52" name="bg object 152"/>
          <p:cNvSpPr/>
          <p:nvPr/>
        </p:nvSpPr>
        <p:spPr>
          <a:xfrm>
            <a:off x="399627" y="457200"/>
            <a:ext cx="450427" cy="337820"/>
          </a:xfrm>
          <a:custGeom>
            <a:avLst/>
            <a:gdLst/>
            <a:ahLst/>
            <a:cxnLst/>
            <a:rect l="l" t="t" r="r" b="b"/>
            <a:pathLst>
              <a:path w="337820" h="337820">
                <a:moveTo>
                  <a:pt x="10159" y="0"/>
                </a:moveTo>
                <a:lnTo>
                  <a:pt x="0" y="0"/>
                </a:lnTo>
                <a:lnTo>
                  <a:pt x="337820" y="337819"/>
                </a:lnTo>
                <a:lnTo>
                  <a:pt x="337820" y="327660"/>
                </a:lnTo>
                <a:lnTo>
                  <a:pt x="10159" y="0"/>
                </a:lnTo>
                <a:close/>
              </a:path>
            </a:pathLst>
          </a:custGeom>
          <a:solidFill>
            <a:srgbClr val="22992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53" name="bg object 153"/>
          <p:cNvSpPr/>
          <p:nvPr/>
        </p:nvSpPr>
        <p:spPr>
          <a:xfrm>
            <a:off x="386079" y="457200"/>
            <a:ext cx="463973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10159" y="0"/>
                </a:moveTo>
                <a:lnTo>
                  <a:pt x="0" y="0"/>
                </a:lnTo>
                <a:lnTo>
                  <a:pt x="347980" y="347980"/>
                </a:lnTo>
                <a:lnTo>
                  <a:pt x="347979" y="337819"/>
                </a:lnTo>
                <a:lnTo>
                  <a:pt x="10159" y="0"/>
                </a:lnTo>
                <a:close/>
              </a:path>
            </a:pathLst>
          </a:custGeom>
          <a:solidFill>
            <a:srgbClr val="21972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54" name="bg object 154"/>
          <p:cNvSpPr/>
          <p:nvPr/>
        </p:nvSpPr>
        <p:spPr>
          <a:xfrm>
            <a:off x="372533" y="457200"/>
            <a:ext cx="477520" cy="358140"/>
          </a:xfrm>
          <a:custGeom>
            <a:avLst/>
            <a:gdLst/>
            <a:ahLst/>
            <a:cxnLst/>
            <a:rect l="l" t="t" r="r" b="b"/>
            <a:pathLst>
              <a:path w="358140" h="358140">
                <a:moveTo>
                  <a:pt x="10159" y="0"/>
                </a:moveTo>
                <a:lnTo>
                  <a:pt x="0" y="0"/>
                </a:lnTo>
                <a:lnTo>
                  <a:pt x="358139" y="358139"/>
                </a:lnTo>
                <a:lnTo>
                  <a:pt x="358139" y="347980"/>
                </a:lnTo>
                <a:lnTo>
                  <a:pt x="10159" y="0"/>
                </a:lnTo>
                <a:close/>
              </a:path>
            </a:pathLst>
          </a:custGeom>
          <a:solidFill>
            <a:srgbClr val="21962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55" name="bg object 155"/>
          <p:cNvSpPr/>
          <p:nvPr/>
        </p:nvSpPr>
        <p:spPr>
          <a:xfrm>
            <a:off x="358652" y="457200"/>
            <a:ext cx="491913" cy="369570"/>
          </a:xfrm>
          <a:custGeom>
            <a:avLst/>
            <a:gdLst/>
            <a:ahLst/>
            <a:cxnLst/>
            <a:rect l="l" t="t" r="r" b="b"/>
            <a:pathLst>
              <a:path w="368934" h="369569">
                <a:moveTo>
                  <a:pt x="10411" y="0"/>
                </a:moveTo>
                <a:lnTo>
                  <a:pt x="0" y="0"/>
                </a:lnTo>
                <a:lnTo>
                  <a:pt x="368551" y="369501"/>
                </a:lnTo>
                <a:lnTo>
                  <a:pt x="368551" y="358139"/>
                </a:lnTo>
                <a:lnTo>
                  <a:pt x="10411" y="0"/>
                </a:lnTo>
                <a:close/>
              </a:path>
            </a:pathLst>
          </a:custGeom>
          <a:solidFill>
            <a:srgbClr val="20942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56" name="bg object 156"/>
          <p:cNvSpPr/>
          <p:nvPr/>
        </p:nvSpPr>
        <p:spPr>
          <a:xfrm>
            <a:off x="345439" y="457200"/>
            <a:ext cx="504613" cy="378460"/>
          </a:xfrm>
          <a:custGeom>
            <a:avLst/>
            <a:gdLst/>
            <a:ahLst/>
            <a:cxnLst/>
            <a:rect l="l" t="t" r="r" b="b"/>
            <a:pathLst>
              <a:path w="378459" h="378459">
                <a:moveTo>
                  <a:pt x="9908" y="0"/>
                </a:moveTo>
                <a:lnTo>
                  <a:pt x="0" y="0"/>
                </a:lnTo>
                <a:lnTo>
                  <a:pt x="378459" y="378460"/>
                </a:lnTo>
                <a:lnTo>
                  <a:pt x="378459" y="369501"/>
                </a:lnTo>
                <a:lnTo>
                  <a:pt x="9908" y="0"/>
                </a:lnTo>
                <a:close/>
              </a:path>
            </a:pathLst>
          </a:custGeom>
          <a:solidFill>
            <a:srgbClr val="20932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57" name="bg object 157"/>
          <p:cNvSpPr/>
          <p:nvPr/>
        </p:nvSpPr>
        <p:spPr>
          <a:xfrm>
            <a:off x="331893" y="457200"/>
            <a:ext cx="518160" cy="388620"/>
          </a:xfrm>
          <a:custGeom>
            <a:avLst/>
            <a:gdLst/>
            <a:ahLst/>
            <a:cxnLst/>
            <a:rect l="l" t="t" r="r" b="b"/>
            <a:pathLst>
              <a:path w="388620" h="388619">
                <a:moveTo>
                  <a:pt x="10160" y="0"/>
                </a:moveTo>
                <a:lnTo>
                  <a:pt x="0" y="0"/>
                </a:lnTo>
                <a:lnTo>
                  <a:pt x="388620" y="388619"/>
                </a:lnTo>
                <a:lnTo>
                  <a:pt x="388620" y="378460"/>
                </a:lnTo>
                <a:lnTo>
                  <a:pt x="10160" y="0"/>
                </a:lnTo>
                <a:close/>
              </a:path>
            </a:pathLst>
          </a:custGeom>
          <a:solidFill>
            <a:srgbClr val="1F911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58" name="bg object 158"/>
          <p:cNvSpPr/>
          <p:nvPr/>
        </p:nvSpPr>
        <p:spPr>
          <a:xfrm>
            <a:off x="316933" y="457201"/>
            <a:ext cx="533400" cy="399415"/>
          </a:xfrm>
          <a:custGeom>
            <a:avLst/>
            <a:gdLst/>
            <a:ahLst/>
            <a:cxnLst/>
            <a:rect l="l" t="t" r="r" b="b"/>
            <a:pathLst>
              <a:path w="400050" h="399415">
                <a:moveTo>
                  <a:pt x="11219" y="0"/>
                </a:moveTo>
                <a:lnTo>
                  <a:pt x="0" y="0"/>
                </a:lnTo>
                <a:lnTo>
                  <a:pt x="399839" y="398809"/>
                </a:lnTo>
                <a:lnTo>
                  <a:pt x="399839" y="388619"/>
                </a:lnTo>
                <a:lnTo>
                  <a:pt x="11219" y="0"/>
                </a:lnTo>
                <a:close/>
              </a:path>
            </a:pathLst>
          </a:custGeom>
          <a:solidFill>
            <a:srgbClr val="1F901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59" name="bg object 159"/>
          <p:cNvSpPr/>
          <p:nvPr/>
        </p:nvSpPr>
        <p:spPr>
          <a:xfrm>
            <a:off x="303106" y="457201"/>
            <a:ext cx="546945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10370" y="0"/>
                </a:moveTo>
                <a:lnTo>
                  <a:pt x="0" y="0"/>
                </a:lnTo>
                <a:lnTo>
                  <a:pt x="410210" y="410210"/>
                </a:lnTo>
                <a:lnTo>
                  <a:pt x="410210" y="398809"/>
                </a:lnTo>
                <a:lnTo>
                  <a:pt x="10370" y="0"/>
                </a:lnTo>
                <a:close/>
              </a:path>
            </a:pathLst>
          </a:custGeom>
          <a:solidFill>
            <a:srgbClr val="1E8E1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60" name="bg object 160"/>
          <p:cNvSpPr/>
          <p:nvPr/>
        </p:nvSpPr>
        <p:spPr>
          <a:xfrm>
            <a:off x="289560" y="457200"/>
            <a:ext cx="560493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10159" y="0"/>
                </a:moveTo>
                <a:lnTo>
                  <a:pt x="0" y="0"/>
                </a:lnTo>
                <a:lnTo>
                  <a:pt x="420369" y="420369"/>
                </a:lnTo>
                <a:lnTo>
                  <a:pt x="420369" y="410210"/>
                </a:lnTo>
                <a:lnTo>
                  <a:pt x="10159" y="0"/>
                </a:lnTo>
                <a:close/>
              </a:path>
            </a:pathLst>
          </a:custGeom>
          <a:solidFill>
            <a:srgbClr val="1D8C1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61" name="bg object 161"/>
          <p:cNvSpPr/>
          <p:nvPr/>
        </p:nvSpPr>
        <p:spPr>
          <a:xfrm>
            <a:off x="276013" y="457201"/>
            <a:ext cx="57404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0529" y="422910"/>
                </a:lnTo>
                <a:lnTo>
                  <a:pt x="430530" y="420369"/>
                </a:lnTo>
                <a:lnTo>
                  <a:pt x="10160" y="0"/>
                </a:lnTo>
                <a:close/>
              </a:path>
            </a:pathLst>
          </a:custGeom>
          <a:solidFill>
            <a:srgbClr val="1D8B1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62" name="bg object 162"/>
          <p:cNvSpPr/>
          <p:nvPr/>
        </p:nvSpPr>
        <p:spPr>
          <a:xfrm>
            <a:off x="262467" y="457201"/>
            <a:ext cx="577427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1C891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63" name="bg object 163"/>
          <p:cNvSpPr/>
          <p:nvPr/>
        </p:nvSpPr>
        <p:spPr>
          <a:xfrm>
            <a:off x="248919" y="457201"/>
            <a:ext cx="577427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1C881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64" name="bg object 164"/>
          <p:cNvSpPr/>
          <p:nvPr/>
        </p:nvSpPr>
        <p:spPr>
          <a:xfrm>
            <a:off x="235373" y="457201"/>
            <a:ext cx="577427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1B861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65" name="bg object 165"/>
          <p:cNvSpPr/>
          <p:nvPr/>
        </p:nvSpPr>
        <p:spPr>
          <a:xfrm>
            <a:off x="221825" y="457201"/>
            <a:ext cx="577427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1B851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66" name="bg object 166"/>
          <p:cNvSpPr/>
          <p:nvPr/>
        </p:nvSpPr>
        <p:spPr>
          <a:xfrm>
            <a:off x="208280" y="457201"/>
            <a:ext cx="577427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1A831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67" name="bg object 167"/>
          <p:cNvSpPr/>
          <p:nvPr/>
        </p:nvSpPr>
        <p:spPr>
          <a:xfrm>
            <a:off x="193161" y="457201"/>
            <a:ext cx="57912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1338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248" y="422910"/>
                </a:lnTo>
                <a:lnTo>
                  <a:pt x="11338" y="0"/>
                </a:lnTo>
                <a:close/>
              </a:path>
            </a:pathLst>
          </a:custGeom>
          <a:solidFill>
            <a:srgbClr val="1A811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68" name="bg object 168"/>
          <p:cNvSpPr/>
          <p:nvPr/>
        </p:nvSpPr>
        <p:spPr>
          <a:xfrm>
            <a:off x="179597" y="457201"/>
            <a:ext cx="579120" cy="422909"/>
          </a:xfrm>
          <a:custGeom>
            <a:avLst/>
            <a:gdLst/>
            <a:ahLst/>
            <a:cxnLst/>
            <a:rect l="l" t="t" r="r" b="b"/>
            <a:pathLst>
              <a:path w="434340" h="422909">
                <a:moveTo>
                  <a:pt x="10173" y="0"/>
                </a:moveTo>
                <a:lnTo>
                  <a:pt x="0" y="0"/>
                </a:lnTo>
                <a:lnTo>
                  <a:pt x="423999" y="422910"/>
                </a:lnTo>
                <a:lnTo>
                  <a:pt x="434173" y="422910"/>
                </a:lnTo>
                <a:lnTo>
                  <a:pt x="10173" y="0"/>
                </a:lnTo>
                <a:close/>
              </a:path>
            </a:pathLst>
          </a:custGeom>
          <a:solidFill>
            <a:srgbClr val="19801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69" name="bg object 169"/>
          <p:cNvSpPr/>
          <p:nvPr/>
        </p:nvSpPr>
        <p:spPr>
          <a:xfrm>
            <a:off x="167552" y="457201"/>
            <a:ext cx="577427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9034" y="0"/>
                </a:moveTo>
                <a:lnTo>
                  <a:pt x="0" y="0"/>
                </a:lnTo>
                <a:lnTo>
                  <a:pt x="421820" y="422910"/>
                </a:lnTo>
                <a:lnTo>
                  <a:pt x="433033" y="422910"/>
                </a:lnTo>
                <a:lnTo>
                  <a:pt x="9034" y="0"/>
                </a:lnTo>
                <a:close/>
              </a:path>
            </a:pathLst>
          </a:custGeom>
          <a:solidFill>
            <a:srgbClr val="197E1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0" name="bg object 170"/>
          <p:cNvSpPr/>
          <p:nvPr/>
        </p:nvSpPr>
        <p:spPr>
          <a:xfrm>
            <a:off x="152401" y="457201"/>
            <a:ext cx="578273" cy="422909"/>
          </a:xfrm>
          <a:custGeom>
            <a:avLst/>
            <a:gdLst/>
            <a:ahLst/>
            <a:cxnLst/>
            <a:rect l="l" t="t" r="r" b="b"/>
            <a:pathLst>
              <a:path w="433705" h="422909">
                <a:moveTo>
                  <a:pt x="11364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184" y="422910"/>
                </a:lnTo>
                <a:lnTo>
                  <a:pt x="11364" y="0"/>
                </a:lnTo>
                <a:close/>
              </a:path>
            </a:pathLst>
          </a:custGeom>
          <a:solidFill>
            <a:srgbClr val="187D1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1" name="bg object 171"/>
          <p:cNvSpPr/>
          <p:nvPr/>
        </p:nvSpPr>
        <p:spPr>
          <a:xfrm>
            <a:off x="138853" y="457201"/>
            <a:ext cx="577427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187B1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2" name="bg object 172"/>
          <p:cNvSpPr/>
          <p:nvPr/>
        </p:nvSpPr>
        <p:spPr>
          <a:xfrm>
            <a:off x="125305" y="457201"/>
            <a:ext cx="577427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59" y="0"/>
                </a:moveTo>
                <a:lnTo>
                  <a:pt x="0" y="0"/>
                </a:lnTo>
                <a:lnTo>
                  <a:pt x="422909" y="422910"/>
                </a:lnTo>
                <a:lnTo>
                  <a:pt x="433069" y="422910"/>
                </a:lnTo>
                <a:lnTo>
                  <a:pt x="10159" y="0"/>
                </a:lnTo>
                <a:close/>
              </a:path>
            </a:pathLst>
          </a:custGeom>
          <a:solidFill>
            <a:srgbClr val="17791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3" name="bg object 173"/>
          <p:cNvSpPr/>
          <p:nvPr/>
        </p:nvSpPr>
        <p:spPr>
          <a:xfrm>
            <a:off x="111760" y="457201"/>
            <a:ext cx="577427" cy="422909"/>
          </a:xfrm>
          <a:custGeom>
            <a:avLst/>
            <a:gdLst/>
            <a:ahLst/>
            <a:cxnLst/>
            <a:rect l="l" t="t" r="r" b="b"/>
            <a:pathLst>
              <a:path w="433070" h="422909">
                <a:moveTo>
                  <a:pt x="10160" y="0"/>
                </a:moveTo>
                <a:lnTo>
                  <a:pt x="0" y="0"/>
                </a:lnTo>
                <a:lnTo>
                  <a:pt x="422910" y="422910"/>
                </a:lnTo>
                <a:lnTo>
                  <a:pt x="433070" y="422910"/>
                </a:lnTo>
                <a:lnTo>
                  <a:pt x="10160" y="0"/>
                </a:lnTo>
                <a:close/>
              </a:path>
            </a:pathLst>
          </a:custGeom>
          <a:solidFill>
            <a:srgbClr val="17781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4" name="bg object 174"/>
          <p:cNvSpPr/>
          <p:nvPr/>
        </p:nvSpPr>
        <p:spPr>
          <a:xfrm>
            <a:off x="101600" y="457201"/>
            <a:ext cx="574040" cy="422909"/>
          </a:xfrm>
          <a:custGeom>
            <a:avLst/>
            <a:gdLst/>
            <a:ahLst/>
            <a:cxnLst/>
            <a:rect l="l" t="t" r="r" b="b"/>
            <a:pathLst>
              <a:path w="430530" h="422909">
                <a:moveTo>
                  <a:pt x="7619" y="0"/>
                </a:moveTo>
                <a:lnTo>
                  <a:pt x="0" y="0"/>
                </a:lnTo>
                <a:lnTo>
                  <a:pt x="0" y="2539"/>
                </a:lnTo>
                <a:lnTo>
                  <a:pt x="420370" y="422910"/>
                </a:lnTo>
                <a:lnTo>
                  <a:pt x="430530" y="422910"/>
                </a:lnTo>
                <a:lnTo>
                  <a:pt x="7619" y="0"/>
                </a:lnTo>
                <a:close/>
              </a:path>
            </a:pathLst>
          </a:custGeom>
          <a:solidFill>
            <a:srgbClr val="16761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5" name="bg object 175"/>
          <p:cNvSpPr/>
          <p:nvPr/>
        </p:nvSpPr>
        <p:spPr>
          <a:xfrm>
            <a:off x="101600" y="459740"/>
            <a:ext cx="560493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0" y="0"/>
                </a:moveTo>
                <a:lnTo>
                  <a:pt x="0" y="10160"/>
                </a:lnTo>
                <a:lnTo>
                  <a:pt x="410210" y="420370"/>
                </a:lnTo>
                <a:lnTo>
                  <a:pt x="420370" y="420370"/>
                </a:lnTo>
                <a:lnTo>
                  <a:pt x="0" y="0"/>
                </a:lnTo>
                <a:close/>
              </a:path>
            </a:pathLst>
          </a:custGeom>
          <a:solidFill>
            <a:srgbClr val="16751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6" name="bg object 176"/>
          <p:cNvSpPr/>
          <p:nvPr/>
        </p:nvSpPr>
        <p:spPr>
          <a:xfrm>
            <a:off x="101601" y="469901"/>
            <a:ext cx="546945" cy="410209"/>
          </a:xfrm>
          <a:custGeom>
            <a:avLst/>
            <a:gdLst/>
            <a:ahLst/>
            <a:cxnLst/>
            <a:rect l="l" t="t" r="r" b="b"/>
            <a:pathLst>
              <a:path w="410209" h="410209">
                <a:moveTo>
                  <a:pt x="0" y="0"/>
                </a:moveTo>
                <a:lnTo>
                  <a:pt x="0" y="10160"/>
                </a:lnTo>
                <a:lnTo>
                  <a:pt x="400049" y="410210"/>
                </a:lnTo>
                <a:lnTo>
                  <a:pt x="410210" y="410210"/>
                </a:lnTo>
                <a:lnTo>
                  <a:pt x="0" y="0"/>
                </a:lnTo>
                <a:close/>
              </a:path>
            </a:pathLst>
          </a:custGeom>
          <a:solidFill>
            <a:srgbClr val="15731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7" name="bg object 177"/>
          <p:cNvSpPr/>
          <p:nvPr/>
        </p:nvSpPr>
        <p:spPr>
          <a:xfrm>
            <a:off x="101600" y="480059"/>
            <a:ext cx="533400" cy="400050"/>
          </a:xfrm>
          <a:custGeom>
            <a:avLst/>
            <a:gdLst/>
            <a:ahLst/>
            <a:cxnLst/>
            <a:rect l="l" t="t" r="r" b="b"/>
            <a:pathLst>
              <a:path w="400049" h="400050">
                <a:moveTo>
                  <a:pt x="0" y="0"/>
                </a:moveTo>
                <a:lnTo>
                  <a:pt x="0" y="10160"/>
                </a:lnTo>
                <a:lnTo>
                  <a:pt x="389890" y="400050"/>
                </a:lnTo>
                <a:lnTo>
                  <a:pt x="400049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15721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8" name="bg object 178"/>
          <p:cNvSpPr/>
          <p:nvPr/>
        </p:nvSpPr>
        <p:spPr>
          <a:xfrm>
            <a:off x="101600" y="490219"/>
            <a:ext cx="519853" cy="389890"/>
          </a:xfrm>
          <a:custGeom>
            <a:avLst/>
            <a:gdLst/>
            <a:ahLst/>
            <a:cxnLst/>
            <a:rect l="l" t="t" r="r" b="b"/>
            <a:pathLst>
              <a:path w="389890" h="389890">
                <a:moveTo>
                  <a:pt x="0" y="0"/>
                </a:moveTo>
                <a:lnTo>
                  <a:pt x="0" y="10160"/>
                </a:lnTo>
                <a:lnTo>
                  <a:pt x="379730" y="389890"/>
                </a:lnTo>
                <a:lnTo>
                  <a:pt x="389890" y="389890"/>
                </a:lnTo>
                <a:lnTo>
                  <a:pt x="0" y="0"/>
                </a:lnTo>
                <a:close/>
              </a:path>
            </a:pathLst>
          </a:custGeom>
          <a:solidFill>
            <a:srgbClr val="14701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9" name="bg object 179"/>
          <p:cNvSpPr/>
          <p:nvPr/>
        </p:nvSpPr>
        <p:spPr>
          <a:xfrm>
            <a:off x="101600" y="500380"/>
            <a:ext cx="506307" cy="379730"/>
          </a:xfrm>
          <a:custGeom>
            <a:avLst/>
            <a:gdLst/>
            <a:ahLst/>
            <a:cxnLst/>
            <a:rect l="l" t="t" r="r" b="b"/>
            <a:pathLst>
              <a:path w="379730" h="379730">
                <a:moveTo>
                  <a:pt x="0" y="0"/>
                </a:moveTo>
                <a:lnTo>
                  <a:pt x="0" y="10159"/>
                </a:lnTo>
                <a:lnTo>
                  <a:pt x="369570" y="379729"/>
                </a:lnTo>
                <a:lnTo>
                  <a:pt x="379730" y="379729"/>
                </a:lnTo>
                <a:lnTo>
                  <a:pt x="0" y="0"/>
                </a:lnTo>
                <a:close/>
              </a:path>
            </a:pathLst>
          </a:custGeom>
          <a:solidFill>
            <a:srgbClr val="136E1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0" name="bg object 180"/>
          <p:cNvSpPr/>
          <p:nvPr/>
        </p:nvSpPr>
        <p:spPr>
          <a:xfrm>
            <a:off x="101600" y="510540"/>
            <a:ext cx="492760" cy="369570"/>
          </a:xfrm>
          <a:custGeom>
            <a:avLst/>
            <a:gdLst/>
            <a:ahLst/>
            <a:cxnLst/>
            <a:rect l="l" t="t" r="r" b="b"/>
            <a:pathLst>
              <a:path w="369570" h="369569">
                <a:moveTo>
                  <a:pt x="0" y="0"/>
                </a:moveTo>
                <a:lnTo>
                  <a:pt x="0" y="10160"/>
                </a:lnTo>
                <a:lnTo>
                  <a:pt x="359410" y="369570"/>
                </a:lnTo>
                <a:lnTo>
                  <a:pt x="369570" y="369570"/>
                </a:lnTo>
                <a:lnTo>
                  <a:pt x="0" y="0"/>
                </a:lnTo>
                <a:close/>
              </a:path>
            </a:pathLst>
          </a:custGeom>
          <a:solidFill>
            <a:srgbClr val="136D1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1" name="bg object 181"/>
          <p:cNvSpPr/>
          <p:nvPr/>
        </p:nvSpPr>
        <p:spPr>
          <a:xfrm>
            <a:off x="101600" y="520700"/>
            <a:ext cx="479213" cy="359410"/>
          </a:xfrm>
          <a:custGeom>
            <a:avLst/>
            <a:gdLst/>
            <a:ahLst/>
            <a:cxnLst/>
            <a:rect l="l" t="t" r="r" b="b"/>
            <a:pathLst>
              <a:path w="359410" h="359409">
                <a:moveTo>
                  <a:pt x="0" y="0"/>
                </a:moveTo>
                <a:lnTo>
                  <a:pt x="0" y="11429"/>
                </a:lnTo>
                <a:lnTo>
                  <a:pt x="347980" y="359410"/>
                </a:lnTo>
                <a:lnTo>
                  <a:pt x="359410" y="359410"/>
                </a:lnTo>
                <a:lnTo>
                  <a:pt x="0" y="0"/>
                </a:lnTo>
                <a:close/>
              </a:path>
            </a:pathLst>
          </a:custGeom>
          <a:solidFill>
            <a:srgbClr val="126B1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2" name="bg object 182"/>
          <p:cNvSpPr/>
          <p:nvPr/>
        </p:nvSpPr>
        <p:spPr>
          <a:xfrm>
            <a:off x="101600" y="532130"/>
            <a:ext cx="463973" cy="347980"/>
          </a:xfrm>
          <a:custGeom>
            <a:avLst/>
            <a:gdLst/>
            <a:ahLst/>
            <a:cxnLst/>
            <a:rect l="l" t="t" r="r" b="b"/>
            <a:pathLst>
              <a:path w="347980" h="347980">
                <a:moveTo>
                  <a:pt x="0" y="0"/>
                </a:moveTo>
                <a:lnTo>
                  <a:pt x="0" y="10160"/>
                </a:lnTo>
                <a:lnTo>
                  <a:pt x="337819" y="347980"/>
                </a:lnTo>
                <a:lnTo>
                  <a:pt x="347980" y="347980"/>
                </a:lnTo>
                <a:lnTo>
                  <a:pt x="0" y="0"/>
                </a:lnTo>
                <a:close/>
              </a:path>
            </a:pathLst>
          </a:custGeom>
          <a:solidFill>
            <a:srgbClr val="126A1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3" name="bg object 183"/>
          <p:cNvSpPr/>
          <p:nvPr/>
        </p:nvSpPr>
        <p:spPr>
          <a:xfrm>
            <a:off x="101600" y="542290"/>
            <a:ext cx="450427" cy="337820"/>
          </a:xfrm>
          <a:custGeom>
            <a:avLst/>
            <a:gdLst/>
            <a:ahLst/>
            <a:cxnLst/>
            <a:rect l="l" t="t" r="r" b="b"/>
            <a:pathLst>
              <a:path w="337820" h="337819">
                <a:moveTo>
                  <a:pt x="0" y="0"/>
                </a:moveTo>
                <a:lnTo>
                  <a:pt x="0" y="10160"/>
                </a:lnTo>
                <a:lnTo>
                  <a:pt x="327660" y="337820"/>
                </a:lnTo>
                <a:lnTo>
                  <a:pt x="337819" y="337820"/>
                </a:lnTo>
                <a:lnTo>
                  <a:pt x="0" y="0"/>
                </a:lnTo>
                <a:close/>
              </a:path>
            </a:pathLst>
          </a:custGeom>
          <a:solidFill>
            <a:srgbClr val="11681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4" name="bg object 184"/>
          <p:cNvSpPr/>
          <p:nvPr/>
        </p:nvSpPr>
        <p:spPr>
          <a:xfrm>
            <a:off x="101600" y="552450"/>
            <a:ext cx="436880" cy="327660"/>
          </a:xfrm>
          <a:custGeom>
            <a:avLst/>
            <a:gdLst/>
            <a:ahLst/>
            <a:cxnLst/>
            <a:rect l="l" t="t" r="r" b="b"/>
            <a:pathLst>
              <a:path w="327660" h="327659">
                <a:moveTo>
                  <a:pt x="0" y="0"/>
                </a:moveTo>
                <a:lnTo>
                  <a:pt x="0" y="10160"/>
                </a:lnTo>
                <a:lnTo>
                  <a:pt x="317500" y="327660"/>
                </a:lnTo>
                <a:lnTo>
                  <a:pt x="327660" y="327660"/>
                </a:lnTo>
                <a:lnTo>
                  <a:pt x="0" y="0"/>
                </a:lnTo>
                <a:close/>
              </a:path>
            </a:pathLst>
          </a:custGeom>
          <a:solidFill>
            <a:srgbClr val="11671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5" name="bg object 185"/>
          <p:cNvSpPr/>
          <p:nvPr/>
        </p:nvSpPr>
        <p:spPr>
          <a:xfrm>
            <a:off x="101600" y="562609"/>
            <a:ext cx="423333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0" y="0"/>
                </a:moveTo>
                <a:lnTo>
                  <a:pt x="0" y="10160"/>
                </a:lnTo>
                <a:lnTo>
                  <a:pt x="307340" y="317500"/>
                </a:lnTo>
                <a:lnTo>
                  <a:pt x="31750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10661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6" name="bg object 186"/>
          <p:cNvSpPr/>
          <p:nvPr/>
        </p:nvSpPr>
        <p:spPr>
          <a:xfrm>
            <a:off x="101600" y="572769"/>
            <a:ext cx="409787" cy="307340"/>
          </a:xfrm>
          <a:custGeom>
            <a:avLst/>
            <a:gdLst/>
            <a:ahLst/>
            <a:cxnLst/>
            <a:rect l="l" t="t" r="r" b="b"/>
            <a:pathLst>
              <a:path w="307340" h="307340">
                <a:moveTo>
                  <a:pt x="0" y="0"/>
                </a:moveTo>
                <a:lnTo>
                  <a:pt x="0" y="10159"/>
                </a:lnTo>
                <a:lnTo>
                  <a:pt x="297180" y="307339"/>
                </a:lnTo>
                <a:lnTo>
                  <a:pt x="307340" y="307339"/>
                </a:lnTo>
                <a:lnTo>
                  <a:pt x="0" y="0"/>
                </a:lnTo>
                <a:close/>
              </a:path>
            </a:pathLst>
          </a:custGeom>
          <a:solidFill>
            <a:srgbClr val="10631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7" name="bg object 187"/>
          <p:cNvSpPr/>
          <p:nvPr/>
        </p:nvSpPr>
        <p:spPr>
          <a:xfrm>
            <a:off x="101600" y="582930"/>
            <a:ext cx="396240" cy="297180"/>
          </a:xfrm>
          <a:custGeom>
            <a:avLst/>
            <a:gdLst/>
            <a:ahLst/>
            <a:cxnLst/>
            <a:rect l="l" t="t" r="r" b="b"/>
            <a:pathLst>
              <a:path w="297180" h="297180">
                <a:moveTo>
                  <a:pt x="0" y="0"/>
                </a:moveTo>
                <a:lnTo>
                  <a:pt x="0" y="10160"/>
                </a:lnTo>
                <a:lnTo>
                  <a:pt x="287019" y="297180"/>
                </a:lnTo>
                <a:lnTo>
                  <a:pt x="297180" y="297180"/>
                </a:lnTo>
                <a:lnTo>
                  <a:pt x="0" y="0"/>
                </a:lnTo>
                <a:close/>
              </a:path>
            </a:pathLst>
          </a:custGeom>
          <a:solidFill>
            <a:srgbClr val="0F620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8" name="bg object 188"/>
          <p:cNvSpPr/>
          <p:nvPr/>
        </p:nvSpPr>
        <p:spPr>
          <a:xfrm>
            <a:off x="101600" y="593090"/>
            <a:ext cx="382693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0" y="0"/>
                </a:moveTo>
                <a:lnTo>
                  <a:pt x="0" y="10160"/>
                </a:lnTo>
                <a:lnTo>
                  <a:pt x="276860" y="287020"/>
                </a:lnTo>
                <a:lnTo>
                  <a:pt x="287019" y="287020"/>
                </a:lnTo>
                <a:lnTo>
                  <a:pt x="0" y="0"/>
                </a:lnTo>
                <a:close/>
              </a:path>
            </a:pathLst>
          </a:custGeom>
          <a:solidFill>
            <a:srgbClr val="0F600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9" name="bg object 189"/>
          <p:cNvSpPr/>
          <p:nvPr/>
        </p:nvSpPr>
        <p:spPr>
          <a:xfrm>
            <a:off x="101600" y="603250"/>
            <a:ext cx="369147" cy="276860"/>
          </a:xfrm>
          <a:custGeom>
            <a:avLst/>
            <a:gdLst/>
            <a:ahLst/>
            <a:cxnLst/>
            <a:rect l="l" t="t" r="r" b="b"/>
            <a:pathLst>
              <a:path w="276860" h="276859">
                <a:moveTo>
                  <a:pt x="0" y="0"/>
                </a:moveTo>
                <a:lnTo>
                  <a:pt x="0" y="10160"/>
                </a:lnTo>
                <a:lnTo>
                  <a:pt x="266700" y="276860"/>
                </a:lnTo>
                <a:lnTo>
                  <a:pt x="276860" y="276860"/>
                </a:lnTo>
                <a:lnTo>
                  <a:pt x="0" y="0"/>
                </a:lnTo>
                <a:close/>
              </a:path>
            </a:pathLst>
          </a:custGeom>
          <a:solidFill>
            <a:srgbClr val="0E5F0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0" name="bg object 190"/>
          <p:cNvSpPr/>
          <p:nvPr/>
        </p:nvSpPr>
        <p:spPr>
          <a:xfrm>
            <a:off x="101600" y="613409"/>
            <a:ext cx="3556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0"/>
                </a:moveTo>
                <a:lnTo>
                  <a:pt x="0" y="11211"/>
                </a:lnTo>
                <a:lnTo>
                  <a:pt x="256147" y="266700"/>
                </a:lnTo>
                <a:lnTo>
                  <a:pt x="26670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0E5D0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1" name="bg object 191"/>
          <p:cNvSpPr/>
          <p:nvPr/>
        </p:nvSpPr>
        <p:spPr>
          <a:xfrm>
            <a:off x="101600" y="624621"/>
            <a:ext cx="342053" cy="255904"/>
          </a:xfrm>
          <a:custGeom>
            <a:avLst/>
            <a:gdLst/>
            <a:ahLst/>
            <a:cxnLst/>
            <a:rect l="l" t="t" r="r" b="b"/>
            <a:pathLst>
              <a:path w="256540" h="255905">
                <a:moveTo>
                  <a:pt x="0" y="0"/>
                </a:moveTo>
                <a:lnTo>
                  <a:pt x="0" y="9108"/>
                </a:lnTo>
                <a:lnTo>
                  <a:pt x="246380" y="255488"/>
                </a:lnTo>
                <a:lnTo>
                  <a:pt x="256147" y="255488"/>
                </a:lnTo>
                <a:lnTo>
                  <a:pt x="0" y="0"/>
                </a:lnTo>
                <a:close/>
              </a:path>
            </a:pathLst>
          </a:custGeom>
          <a:solidFill>
            <a:srgbClr val="0D5C0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192" name="bg object 19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600" y="633730"/>
            <a:ext cx="328507" cy="246380"/>
          </a:xfrm>
          <a:prstGeom prst="rect">
            <a:avLst/>
          </a:prstGeom>
        </p:spPr>
      </p:pic>
      <p:sp>
        <p:nvSpPr>
          <p:cNvPr id="193" name="bg object 193"/>
          <p:cNvSpPr/>
          <p:nvPr/>
        </p:nvSpPr>
        <p:spPr>
          <a:xfrm>
            <a:off x="948267" y="0"/>
            <a:ext cx="42333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1052829"/>
                </a:lnTo>
                <a:lnTo>
                  <a:pt x="16509" y="1052829"/>
                </a:lnTo>
                <a:lnTo>
                  <a:pt x="31750" y="1052829"/>
                </a:lnTo>
                <a:lnTo>
                  <a:pt x="31750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4" name="bg object 194"/>
          <p:cNvSpPr/>
          <p:nvPr/>
        </p:nvSpPr>
        <p:spPr>
          <a:xfrm>
            <a:off x="11131973" y="532129"/>
            <a:ext cx="426720" cy="34290"/>
          </a:xfrm>
          <a:custGeom>
            <a:avLst/>
            <a:gdLst/>
            <a:ahLst/>
            <a:cxnLst/>
            <a:rect l="l" t="t" r="r" b="b"/>
            <a:pathLst>
              <a:path w="320040" h="34290">
                <a:moveTo>
                  <a:pt x="320040" y="0"/>
                </a:moveTo>
                <a:lnTo>
                  <a:pt x="213360" y="0"/>
                </a:lnTo>
                <a:lnTo>
                  <a:pt x="106680" y="0"/>
                </a:lnTo>
                <a:lnTo>
                  <a:pt x="0" y="0"/>
                </a:lnTo>
                <a:lnTo>
                  <a:pt x="0" y="34290"/>
                </a:lnTo>
                <a:lnTo>
                  <a:pt x="106680" y="34290"/>
                </a:lnTo>
                <a:lnTo>
                  <a:pt x="213360" y="34290"/>
                </a:lnTo>
                <a:lnTo>
                  <a:pt x="320040" y="34290"/>
                </a:lnTo>
                <a:lnTo>
                  <a:pt x="320040" y="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5" name="bg object 195"/>
          <p:cNvSpPr/>
          <p:nvPr/>
        </p:nvSpPr>
        <p:spPr>
          <a:xfrm>
            <a:off x="10989733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34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6" name="bg object 196"/>
          <p:cNvSpPr/>
          <p:nvPr/>
        </p:nvSpPr>
        <p:spPr>
          <a:xfrm>
            <a:off x="10845800" y="532130"/>
            <a:ext cx="143933" cy="34290"/>
          </a:xfrm>
          <a:custGeom>
            <a:avLst/>
            <a:gdLst/>
            <a:ahLst/>
            <a:cxnLst/>
            <a:rect l="l" t="t" r="r" b="b"/>
            <a:pathLst>
              <a:path w="107950" h="34290">
                <a:moveTo>
                  <a:pt x="107950" y="0"/>
                </a:moveTo>
                <a:lnTo>
                  <a:pt x="0" y="0"/>
                </a:lnTo>
                <a:lnTo>
                  <a:pt x="0" y="34290"/>
                </a:lnTo>
                <a:lnTo>
                  <a:pt x="107950" y="34290"/>
                </a:lnTo>
                <a:lnTo>
                  <a:pt x="107950" y="0"/>
                </a:lnTo>
                <a:close/>
              </a:path>
            </a:pathLst>
          </a:custGeom>
          <a:solidFill>
            <a:srgbClr val="0035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7" name="bg object 197"/>
          <p:cNvSpPr/>
          <p:nvPr/>
        </p:nvSpPr>
        <p:spPr>
          <a:xfrm>
            <a:off x="10703559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36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8" name="bg object 198"/>
          <p:cNvSpPr/>
          <p:nvPr/>
        </p:nvSpPr>
        <p:spPr>
          <a:xfrm>
            <a:off x="10561320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37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9" name="bg object 199"/>
          <p:cNvSpPr/>
          <p:nvPr/>
        </p:nvSpPr>
        <p:spPr>
          <a:xfrm>
            <a:off x="10419079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80" y="0"/>
                </a:moveTo>
                <a:lnTo>
                  <a:pt x="0" y="0"/>
                </a:lnTo>
                <a:lnTo>
                  <a:pt x="0" y="34290"/>
                </a:lnTo>
                <a:lnTo>
                  <a:pt x="106680" y="34290"/>
                </a:lnTo>
                <a:lnTo>
                  <a:pt x="106680" y="0"/>
                </a:lnTo>
                <a:close/>
              </a:path>
            </a:pathLst>
          </a:custGeom>
          <a:solidFill>
            <a:srgbClr val="0038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0" name="bg object 200"/>
          <p:cNvSpPr/>
          <p:nvPr/>
        </p:nvSpPr>
        <p:spPr>
          <a:xfrm>
            <a:off x="10276840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39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1" name="bg object 201"/>
          <p:cNvSpPr/>
          <p:nvPr/>
        </p:nvSpPr>
        <p:spPr>
          <a:xfrm>
            <a:off x="10134600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3A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2" name="bg object 202"/>
          <p:cNvSpPr/>
          <p:nvPr/>
        </p:nvSpPr>
        <p:spPr>
          <a:xfrm>
            <a:off x="9992359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3B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3" name="bg object 203"/>
          <p:cNvSpPr/>
          <p:nvPr/>
        </p:nvSpPr>
        <p:spPr>
          <a:xfrm>
            <a:off x="9848426" y="532130"/>
            <a:ext cx="143933" cy="34290"/>
          </a:xfrm>
          <a:custGeom>
            <a:avLst/>
            <a:gdLst/>
            <a:ahLst/>
            <a:cxnLst/>
            <a:rect l="l" t="t" r="r" b="b"/>
            <a:pathLst>
              <a:path w="107950" h="34290">
                <a:moveTo>
                  <a:pt x="107950" y="0"/>
                </a:moveTo>
                <a:lnTo>
                  <a:pt x="0" y="0"/>
                </a:lnTo>
                <a:lnTo>
                  <a:pt x="0" y="34290"/>
                </a:lnTo>
                <a:lnTo>
                  <a:pt x="107950" y="34290"/>
                </a:lnTo>
                <a:lnTo>
                  <a:pt x="107950" y="0"/>
                </a:lnTo>
                <a:close/>
              </a:path>
            </a:pathLst>
          </a:custGeom>
          <a:solidFill>
            <a:srgbClr val="003C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4" name="bg object 204"/>
          <p:cNvSpPr/>
          <p:nvPr/>
        </p:nvSpPr>
        <p:spPr>
          <a:xfrm>
            <a:off x="9707879" y="532130"/>
            <a:ext cx="140547" cy="34290"/>
          </a:xfrm>
          <a:custGeom>
            <a:avLst/>
            <a:gdLst/>
            <a:ahLst/>
            <a:cxnLst/>
            <a:rect l="l" t="t" r="r" b="b"/>
            <a:pathLst>
              <a:path w="105409" h="34290">
                <a:moveTo>
                  <a:pt x="105410" y="0"/>
                </a:moveTo>
                <a:lnTo>
                  <a:pt x="0" y="0"/>
                </a:lnTo>
                <a:lnTo>
                  <a:pt x="0" y="34290"/>
                </a:lnTo>
                <a:lnTo>
                  <a:pt x="105410" y="34290"/>
                </a:lnTo>
                <a:lnTo>
                  <a:pt x="105410" y="0"/>
                </a:lnTo>
                <a:close/>
              </a:path>
            </a:pathLst>
          </a:custGeom>
          <a:solidFill>
            <a:srgbClr val="003D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5" name="bg object 205"/>
          <p:cNvSpPr/>
          <p:nvPr/>
        </p:nvSpPr>
        <p:spPr>
          <a:xfrm>
            <a:off x="9563946" y="532130"/>
            <a:ext cx="143933" cy="34290"/>
          </a:xfrm>
          <a:custGeom>
            <a:avLst/>
            <a:gdLst/>
            <a:ahLst/>
            <a:cxnLst/>
            <a:rect l="l" t="t" r="r" b="b"/>
            <a:pathLst>
              <a:path w="107950" h="34290">
                <a:moveTo>
                  <a:pt x="107950" y="0"/>
                </a:moveTo>
                <a:lnTo>
                  <a:pt x="0" y="0"/>
                </a:lnTo>
                <a:lnTo>
                  <a:pt x="0" y="34290"/>
                </a:lnTo>
                <a:lnTo>
                  <a:pt x="107950" y="34290"/>
                </a:lnTo>
                <a:lnTo>
                  <a:pt x="107950" y="0"/>
                </a:lnTo>
                <a:close/>
              </a:path>
            </a:pathLst>
          </a:custGeom>
          <a:solidFill>
            <a:srgbClr val="003E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6" name="bg object 206"/>
          <p:cNvSpPr/>
          <p:nvPr/>
        </p:nvSpPr>
        <p:spPr>
          <a:xfrm>
            <a:off x="9421707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3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7" name="bg object 207"/>
          <p:cNvSpPr/>
          <p:nvPr/>
        </p:nvSpPr>
        <p:spPr>
          <a:xfrm>
            <a:off x="9279467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4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8" name="bg object 208"/>
          <p:cNvSpPr/>
          <p:nvPr/>
        </p:nvSpPr>
        <p:spPr>
          <a:xfrm>
            <a:off x="9137225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41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9" name="bg object 209"/>
          <p:cNvSpPr/>
          <p:nvPr/>
        </p:nvSpPr>
        <p:spPr>
          <a:xfrm>
            <a:off x="8994987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42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0" name="bg object 210"/>
          <p:cNvSpPr/>
          <p:nvPr/>
        </p:nvSpPr>
        <p:spPr>
          <a:xfrm>
            <a:off x="8851054" y="532130"/>
            <a:ext cx="143933" cy="34290"/>
          </a:xfrm>
          <a:custGeom>
            <a:avLst/>
            <a:gdLst/>
            <a:ahLst/>
            <a:cxnLst/>
            <a:rect l="l" t="t" r="r" b="b"/>
            <a:pathLst>
              <a:path w="107950" h="34290">
                <a:moveTo>
                  <a:pt x="107950" y="0"/>
                </a:moveTo>
                <a:lnTo>
                  <a:pt x="0" y="0"/>
                </a:lnTo>
                <a:lnTo>
                  <a:pt x="0" y="34290"/>
                </a:lnTo>
                <a:lnTo>
                  <a:pt x="107950" y="34290"/>
                </a:lnTo>
                <a:lnTo>
                  <a:pt x="107950" y="0"/>
                </a:lnTo>
                <a:close/>
              </a:path>
            </a:pathLst>
          </a:custGeom>
          <a:solidFill>
            <a:srgbClr val="0043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1" name="bg object 211"/>
          <p:cNvSpPr/>
          <p:nvPr/>
        </p:nvSpPr>
        <p:spPr>
          <a:xfrm>
            <a:off x="8708812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80" y="0"/>
                </a:moveTo>
                <a:lnTo>
                  <a:pt x="0" y="0"/>
                </a:lnTo>
                <a:lnTo>
                  <a:pt x="0" y="34290"/>
                </a:lnTo>
                <a:lnTo>
                  <a:pt x="106680" y="34290"/>
                </a:lnTo>
                <a:lnTo>
                  <a:pt x="106680" y="0"/>
                </a:lnTo>
                <a:close/>
              </a:path>
            </a:pathLst>
          </a:custGeom>
          <a:solidFill>
            <a:srgbClr val="0044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2" name="bg object 212"/>
          <p:cNvSpPr/>
          <p:nvPr/>
        </p:nvSpPr>
        <p:spPr>
          <a:xfrm>
            <a:off x="8566572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45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3" name="bg object 213"/>
          <p:cNvSpPr/>
          <p:nvPr/>
        </p:nvSpPr>
        <p:spPr>
          <a:xfrm>
            <a:off x="8424333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46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4" name="bg object 214"/>
          <p:cNvSpPr/>
          <p:nvPr/>
        </p:nvSpPr>
        <p:spPr>
          <a:xfrm>
            <a:off x="8282093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47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5" name="bg object 215"/>
          <p:cNvSpPr/>
          <p:nvPr/>
        </p:nvSpPr>
        <p:spPr>
          <a:xfrm>
            <a:off x="8139853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80" y="0"/>
                </a:moveTo>
                <a:lnTo>
                  <a:pt x="0" y="0"/>
                </a:lnTo>
                <a:lnTo>
                  <a:pt x="0" y="34290"/>
                </a:lnTo>
                <a:lnTo>
                  <a:pt x="106680" y="34290"/>
                </a:lnTo>
                <a:lnTo>
                  <a:pt x="106680" y="0"/>
                </a:lnTo>
                <a:close/>
              </a:path>
            </a:pathLst>
          </a:custGeom>
          <a:solidFill>
            <a:srgbClr val="0048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6" name="bg object 216"/>
          <p:cNvSpPr/>
          <p:nvPr/>
        </p:nvSpPr>
        <p:spPr>
          <a:xfrm>
            <a:off x="7997612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49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7" name="bg object 217"/>
          <p:cNvSpPr/>
          <p:nvPr/>
        </p:nvSpPr>
        <p:spPr>
          <a:xfrm>
            <a:off x="7855372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80" y="0"/>
                </a:moveTo>
                <a:lnTo>
                  <a:pt x="0" y="0"/>
                </a:lnTo>
                <a:lnTo>
                  <a:pt x="0" y="34290"/>
                </a:lnTo>
                <a:lnTo>
                  <a:pt x="106680" y="34290"/>
                </a:lnTo>
                <a:lnTo>
                  <a:pt x="106680" y="0"/>
                </a:lnTo>
                <a:close/>
              </a:path>
            </a:pathLst>
          </a:custGeom>
          <a:solidFill>
            <a:srgbClr val="004A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8" name="bg object 218"/>
          <p:cNvSpPr/>
          <p:nvPr/>
        </p:nvSpPr>
        <p:spPr>
          <a:xfrm>
            <a:off x="7711439" y="532130"/>
            <a:ext cx="143933" cy="34290"/>
          </a:xfrm>
          <a:custGeom>
            <a:avLst/>
            <a:gdLst/>
            <a:ahLst/>
            <a:cxnLst/>
            <a:rect l="l" t="t" r="r" b="b"/>
            <a:pathLst>
              <a:path w="107950" h="34290">
                <a:moveTo>
                  <a:pt x="107950" y="0"/>
                </a:moveTo>
                <a:lnTo>
                  <a:pt x="0" y="0"/>
                </a:lnTo>
                <a:lnTo>
                  <a:pt x="0" y="34290"/>
                </a:lnTo>
                <a:lnTo>
                  <a:pt x="107950" y="34290"/>
                </a:lnTo>
                <a:lnTo>
                  <a:pt x="107950" y="0"/>
                </a:lnTo>
                <a:close/>
              </a:path>
            </a:pathLst>
          </a:custGeom>
          <a:solidFill>
            <a:srgbClr val="004B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9" name="bg object 219"/>
          <p:cNvSpPr/>
          <p:nvPr/>
        </p:nvSpPr>
        <p:spPr>
          <a:xfrm>
            <a:off x="7569200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4C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0" name="bg object 220"/>
          <p:cNvSpPr/>
          <p:nvPr/>
        </p:nvSpPr>
        <p:spPr>
          <a:xfrm>
            <a:off x="7426960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4D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1" name="bg object 221"/>
          <p:cNvSpPr/>
          <p:nvPr/>
        </p:nvSpPr>
        <p:spPr>
          <a:xfrm>
            <a:off x="7284720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80" y="0"/>
                </a:moveTo>
                <a:lnTo>
                  <a:pt x="0" y="0"/>
                </a:lnTo>
                <a:lnTo>
                  <a:pt x="0" y="34290"/>
                </a:lnTo>
                <a:lnTo>
                  <a:pt x="106680" y="34290"/>
                </a:lnTo>
                <a:lnTo>
                  <a:pt x="106680" y="0"/>
                </a:lnTo>
                <a:close/>
              </a:path>
            </a:pathLst>
          </a:custGeom>
          <a:solidFill>
            <a:srgbClr val="004E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2" name="bg object 222"/>
          <p:cNvSpPr/>
          <p:nvPr/>
        </p:nvSpPr>
        <p:spPr>
          <a:xfrm>
            <a:off x="7142479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4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3" name="bg object 223"/>
          <p:cNvSpPr/>
          <p:nvPr/>
        </p:nvSpPr>
        <p:spPr>
          <a:xfrm>
            <a:off x="6998546" y="532130"/>
            <a:ext cx="143933" cy="34290"/>
          </a:xfrm>
          <a:custGeom>
            <a:avLst/>
            <a:gdLst/>
            <a:ahLst/>
            <a:cxnLst/>
            <a:rect l="l" t="t" r="r" b="b"/>
            <a:pathLst>
              <a:path w="107950" h="34290">
                <a:moveTo>
                  <a:pt x="107950" y="0"/>
                </a:moveTo>
                <a:lnTo>
                  <a:pt x="0" y="0"/>
                </a:lnTo>
                <a:lnTo>
                  <a:pt x="0" y="34290"/>
                </a:lnTo>
                <a:lnTo>
                  <a:pt x="107950" y="34290"/>
                </a:lnTo>
                <a:lnTo>
                  <a:pt x="107950" y="0"/>
                </a:lnTo>
                <a:close/>
              </a:path>
            </a:pathLst>
          </a:custGeom>
          <a:solidFill>
            <a:srgbClr val="005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4" name="bg object 224"/>
          <p:cNvSpPr/>
          <p:nvPr/>
        </p:nvSpPr>
        <p:spPr>
          <a:xfrm>
            <a:off x="6858000" y="532130"/>
            <a:ext cx="140547" cy="34290"/>
          </a:xfrm>
          <a:custGeom>
            <a:avLst/>
            <a:gdLst/>
            <a:ahLst/>
            <a:cxnLst/>
            <a:rect l="l" t="t" r="r" b="b"/>
            <a:pathLst>
              <a:path w="105410" h="34290">
                <a:moveTo>
                  <a:pt x="105410" y="0"/>
                </a:moveTo>
                <a:lnTo>
                  <a:pt x="0" y="0"/>
                </a:lnTo>
                <a:lnTo>
                  <a:pt x="0" y="34290"/>
                </a:lnTo>
                <a:lnTo>
                  <a:pt x="105410" y="34290"/>
                </a:lnTo>
                <a:lnTo>
                  <a:pt x="105410" y="0"/>
                </a:lnTo>
                <a:close/>
              </a:path>
            </a:pathLst>
          </a:custGeom>
          <a:solidFill>
            <a:srgbClr val="0051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5" name="bg object 225"/>
          <p:cNvSpPr/>
          <p:nvPr/>
        </p:nvSpPr>
        <p:spPr>
          <a:xfrm>
            <a:off x="6715760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52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6" name="bg object 226"/>
          <p:cNvSpPr/>
          <p:nvPr/>
        </p:nvSpPr>
        <p:spPr>
          <a:xfrm>
            <a:off x="6571827" y="532130"/>
            <a:ext cx="143933" cy="34290"/>
          </a:xfrm>
          <a:custGeom>
            <a:avLst/>
            <a:gdLst/>
            <a:ahLst/>
            <a:cxnLst/>
            <a:rect l="l" t="t" r="r" b="b"/>
            <a:pathLst>
              <a:path w="107950" h="34290">
                <a:moveTo>
                  <a:pt x="107950" y="0"/>
                </a:moveTo>
                <a:lnTo>
                  <a:pt x="0" y="0"/>
                </a:lnTo>
                <a:lnTo>
                  <a:pt x="0" y="34290"/>
                </a:lnTo>
                <a:lnTo>
                  <a:pt x="107950" y="34290"/>
                </a:lnTo>
                <a:lnTo>
                  <a:pt x="107950" y="0"/>
                </a:lnTo>
                <a:close/>
              </a:path>
            </a:pathLst>
          </a:custGeom>
          <a:solidFill>
            <a:srgbClr val="0053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7" name="bg object 227"/>
          <p:cNvSpPr/>
          <p:nvPr/>
        </p:nvSpPr>
        <p:spPr>
          <a:xfrm>
            <a:off x="6429587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80" y="0"/>
                </a:moveTo>
                <a:lnTo>
                  <a:pt x="0" y="0"/>
                </a:lnTo>
                <a:lnTo>
                  <a:pt x="0" y="34290"/>
                </a:lnTo>
                <a:lnTo>
                  <a:pt x="106680" y="34290"/>
                </a:lnTo>
                <a:lnTo>
                  <a:pt x="106680" y="0"/>
                </a:lnTo>
                <a:close/>
              </a:path>
            </a:pathLst>
          </a:custGeom>
          <a:solidFill>
            <a:srgbClr val="0054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8" name="bg object 228"/>
          <p:cNvSpPr/>
          <p:nvPr/>
        </p:nvSpPr>
        <p:spPr>
          <a:xfrm>
            <a:off x="6287345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55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9" name="bg object 229"/>
          <p:cNvSpPr/>
          <p:nvPr/>
        </p:nvSpPr>
        <p:spPr>
          <a:xfrm>
            <a:off x="6145105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80" y="0"/>
                </a:moveTo>
                <a:lnTo>
                  <a:pt x="0" y="0"/>
                </a:lnTo>
                <a:lnTo>
                  <a:pt x="0" y="34290"/>
                </a:lnTo>
                <a:lnTo>
                  <a:pt x="106680" y="34290"/>
                </a:lnTo>
                <a:lnTo>
                  <a:pt x="106680" y="0"/>
                </a:lnTo>
                <a:close/>
              </a:path>
            </a:pathLst>
          </a:custGeom>
          <a:solidFill>
            <a:srgbClr val="0056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0" name="bg object 230"/>
          <p:cNvSpPr/>
          <p:nvPr/>
        </p:nvSpPr>
        <p:spPr>
          <a:xfrm>
            <a:off x="6002867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57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1" name="bg object 231"/>
          <p:cNvSpPr/>
          <p:nvPr/>
        </p:nvSpPr>
        <p:spPr>
          <a:xfrm>
            <a:off x="5860627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58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2" name="bg object 232"/>
          <p:cNvSpPr/>
          <p:nvPr/>
        </p:nvSpPr>
        <p:spPr>
          <a:xfrm>
            <a:off x="5718387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80" y="0"/>
                </a:moveTo>
                <a:lnTo>
                  <a:pt x="0" y="0"/>
                </a:lnTo>
                <a:lnTo>
                  <a:pt x="0" y="34290"/>
                </a:lnTo>
                <a:lnTo>
                  <a:pt x="106680" y="34290"/>
                </a:lnTo>
                <a:lnTo>
                  <a:pt x="106680" y="0"/>
                </a:lnTo>
                <a:close/>
              </a:path>
            </a:pathLst>
          </a:custGeom>
          <a:solidFill>
            <a:srgbClr val="0059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3" name="bg object 233"/>
          <p:cNvSpPr/>
          <p:nvPr/>
        </p:nvSpPr>
        <p:spPr>
          <a:xfrm>
            <a:off x="5574454" y="532130"/>
            <a:ext cx="143933" cy="34290"/>
          </a:xfrm>
          <a:custGeom>
            <a:avLst/>
            <a:gdLst/>
            <a:ahLst/>
            <a:cxnLst/>
            <a:rect l="l" t="t" r="r" b="b"/>
            <a:pathLst>
              <a:path w="107950" h="34290">
                <a:moveTo>
                  <a:pt x="107950" y="0"/>
                </a:moveTo>
                <a:lnTo>
                  <a:pt x="0" y="0"/>
                </a:lnTo>
                <a:lnTo>
                  <a:pt x="0" y="34290"/>
                </a:lnTo>
                <a:lnTo>
                  <a:pt x="107950" y="34290"/>
                </a:lnTo>
                <a:lnTo>
                  <a:pt x="107950" y="0"/>
                </a:lnTo>
                <a:close/>
              </a:path>
            </a:pathLst>
          </a:custGeom>
          <a:solidFill>
            <a:srgbClr val="005A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4" name="bg object 234"/>
          <p:cNvSpPr/>
          <p:nvPr/>
        </p:nvSpPr>
        <p:spPr>
          <a:xfrm>
            <a:off x="5432212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5B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5" name="bg object 235"/>
          <p:cNvSpPr/>
          <p:nvPr/>
        </p:nvSpPr>
        <p:spPr>
          <a:xfrm>
            <a:off x="5289972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80" y="0"/>
                </a:moveTo>
                <a:lnTo>
                  <a:pt x="0" y="0"/>
                </a:lnTo>
                <a:lnTo>
                  <a:pt x="0" y="34290"/>
                </a:lnTo>
                <a:lnTo>
                  <a:pt x="106680" y="34290"/>
                </a:lnTo>
                <a:lnTo>
                  <a:pt x="106680" y="0"/>
                </a:lnTo>
                <a:close/>
              </a:path>
            </a:pathLst>
          </a:custGeom>
          <a:solidFill>
            <a:srgbClr val="005C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6" name="bg object 236"/>
          <p:cNvSpPr/>
          <p:nvPr/>
        </p:nvSpPr>
        <p:spPr>
          <a:xfrm>
            <a:off x="5147733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5D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7" name="bg object 237"/>
          <p:cNvSpPr/>
          <p:nvPr/>
        </p:nvSpPr>
        <p:spPr>
          <a:xfrm>
            <a:off x="5005493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5E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8" name="bg object 238"/>
          <p:cNvSpPr/>
          <p:nvPr/>
        </p:nvSpPr>
        <p:spPr>
          <a:xfrm>
            <a:off x="4863253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80" y="0"/>
                </a:moveTo>
                <a:lnTo>
                  <a:pt x="0" y="0"/>
                </a:lnTo>
                <a:lnTo>
                  <a:pt x="0" y="34290"/>
                </a:lnTo>
                <a:lnTo>
                  <a:pt x="106680" y="34290"/>
                </a:lnTo>
                <a:lnTo>
                  <a:pt x="106680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9" name="bg object 239"/>
          <p:cNvSpPr/>
          <p:nvPr/>
        </p:nvSpPr>
        <p:spPr>
          <a:xfrm>
            <a:off x="4721012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6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0" name="bg object 240"/>
          <p:cNvSpPr/>
          <p:nvPr/>
        </p:nvSpPr>
        <p:spPr>
          <a:xfrm>
            <a:off x="4577079" y="532130"/>
            <a:ext cx="143933" cy="34290"/>
          </a:xfrm>
          <a:custGeom>
            <a:avLst/>
            <a:gdLst/>
            <a:ahLst/>
            <a:cxnLst/>
            <a:rect l="l" t="t" r="r" b="b"/>
            <a:pathLst>
              <a:path w="107950" h="34290">
                <a:moveTo>
                  <a:pt x="107950" y="0"/>
                </a:moveTo>
                <a:lnTo>
                  <a:pt x="0" y="0"/>
                </a:lnTo>
                <a:lnTo>
                  <a:pt x="0" y="34290"/>
                </a:lnTo>
                <a:lnTo>
                  <a:pt x="107950" y="34290"/>
                </a:lnTo>
                <a:lnTo>
                  <a:pt x="107950" y="0"/>
                </a:lnTo>
                <a:close/>
              </a:path>
            </a:pathLst>
          </a:custGeom>
          <a:solidFill>
            <a:srgbClr val="0061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1" name="bg object 241"/>
          <p:cNvSpPr/>
          <p:nvPr/>
        </p:nvSpPr>
        <p:spPr>
          <a:xfrm>
            <a:off x="4434839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80" y="0"/>
                </a:moveTo>
                <a:lnTo>
                  <a:pt x="0" y="0"/>
                </a:lnTo>
                <a:lnTo>
                  <a:pt x="0" y="34290"/>
                </a:lnTo>
                <a:lnTo>
                  <a:pt x="106680" y="34290"/>
                </a:lnTo>
                <a:lnTo>
                  <a:pt x="106680" y="0"/>
                </a:lnTo>
                <a:close/>
              </a:path>
            </a:pathLst>
          </a:custGeom>
          <a:solidFill>
            <a:srgbClr val="0062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2" name="bg object 242"/>
          <p:cNvSpPr/>
          <p:nvPr/>
        </p:nvSpPr>
        <p:spPr>
          <a:xfrm>
            <a:off x="4292600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63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3" name="bg object 243"/>
          <p:cNvSpPr/>
          <p:nvPr/>
        </p:nvSpPr>
        <p:spPr>
          <a:xfrm>
            <a:off x="4150360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80" h="34290">
                <a:moveTo>
                  <a:pt x="106680" y="0"/>
                </a:moveTo>
                <a:lnTo>
                  <a:pt x="0" y="0"/>
                </a:lnTo>
                <a:lnTo>
                  <a:pt x="0" y="34290"/>
                </a:lnTo>
                <a:lnTo>
                  <a:pt x="106680" y="34290"/>
                </a:lnTo>
                <a:lnTo>
                  <a:pt x="106680" y="0"/>
                </a:lnTo>
                <a:close/>
              </a:path>
            </a:pathLst>
          </a:custGeom>
          <a:solidFill>
            <a:srgbClr val="0064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4" name="bg object 244"/>
          <p:cNvSpPr/>
          <p:nvPr/>
        </p:nvSpPr>
        <p:spPr>
          <a:xfrm>
            <a:off x="3865880" y="532129"/>
            <a:ext cx="284480" cy="34290"/>
          </a:xfrm>
          <a:custGeom>
            <a:avLst/>
            <a:gdLst/>
            <a:ahLst/>
            <a:cxnLst/>
            <a:rect l="l" t="t" r="r" b="b"/>
            <a:pathLst>
              <a:path w="213360" h="34290">
                <a:moveTo>
                  <a:pt x="213360" y="0"/>
                </a:moveTo>
                <a:lnTo>
                  <a:pt x="106680" y="0"/>
                </a:lnTo>
                <a:lnTo>
                  <a:pt x="0" y="0"/>
                </a:lnTo>
                <a:lnTo>
                  <a:pt x="0" y="34290"/>
                </a:lnTo>
                <a:lnTo>
                  <a:pt x="106680" y="34290"/>
                </a:lnTo>
                <a:lnTo>
                  <a:pt x="213360" y="34290"/>
                </a:lnTo>
                <a:lnTo>
                  <a:pt x="213360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5" name="bg object 245"/>
          <p:cNvSpPr/>
          <p:nvPr/>
        </p:nvSpPr>
        <p:spPr>
          <a:xfrm>
            <a:off x="3723639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80" h="34290">
                <a:moveTo>
                  <a:pt x="106680" y="0"/>
                </a:moveTo>
                <a:lnTo>
                  <a:pt x="0" y="0"/>
                </a:lnTo>
                <a:lnTo>
                  <a:pt x="0" y="34290"/>
                </a:lnTo>
                <a:lnTo>
                  <a:pt x="106680" y="34290"/>
                </a:lnTo>
                <a:lnTo>
                  <a:pt x="106680" y="0"/>
                </a:lnTo>
                <a:close/>
              </a:path>
            </a:pathLst>
          </a:custGeom>
          <a:solidFill>
            <a:srgbClr val="0067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6" name="bg object 246"/>
          <p:cNvSpPr/>
          <p:nvPr/>
        </p:nvSpPr>
        <p:spPr>
          <a:xfrm>
            <a:off x="3579705" y="532130"/>
            <a:ext cx="143933" cy="34290"/>
          </a:xfrm>
          <a:custGeom>
            <a:avLst/>
            <a:gdLst/>
            <a:ahLst/>
            <a:cxnLst/>
            <a:rect l="l" t="t" r="r" b="b"/>
            <a:pathLst>
              <a:path w="107950" h="34290">
                <a:moveTo>
                  <a:pt x="107950" y="0"/>
                </a:moveTo>
                <a:lnTo>
                  <a:pt x="0" y="0"/>
                </a:lnTo>
                <a:lnTo>
                  <a:pt x="0" y="34290"/>
                </a:lnTo>
                <a:lnTo>
                  <a:pt x="107950" y="34290"/>
                </a:lnTo>
                <a:lnTo>
                  <a:pt x="107950" y="0"/>
                </a:lnTo>
                <a:close/>
              </a:path>
            </a:pathLst>
          </a:custGeom>
          <a:solidFill>
            <a:srgbClr val="0068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7" name="bg object 247"/>
          <p:cNvSpPr/>
          <p:nvPr/>
        </p:nvSpPr>
        <p:spPr>
          <a:xfrm>
            <a:off x="3437467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80" h="34290">
                <a:moveTo>
                  <a:pt x="106680" y="0"/>
                </a:moveTo>
                <a:lnTo>
                  <a:pt x="0" y="0"/>
                </a:lnTo>
                <a:lnTo>
                  <a:pt x="0" y="34290"/>
                </a:lnTo>
                <a:lnTo>
                  <a:pt x="106680" y="34290"/>
                </a:lnTo>
                <a:lnTo>
                  <a:pt x="106680" y="0"/>
                </a:lnTo>
                <a:close/>
              </a:path>
            </a:pathLst>
          </a:custGeom>
          <a:solidFill>
            <a:srgbClr val="0069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8" name="bg object 248"/>
          <p:cNvSpPr/>
          <p:nvPr/>
        </p:nvSpPr>
        <p:spPr>
          <a:xfrm>
            <a:off x="3295227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80" h="34290">
                <a:moveTo>
                  <a:pt x="106680" y="0"/>
                </a:moveTo>
                <a:lnTo>
                  <a:pt x="0" y="0"/>
                </a:lnTo>
                <a:lnTo>
                  <a:pt x="0" y="34290"/>
                </a:lnTo>
                <a:lnTo>
                  <a:pt x="106680" y="34290"/>
                </a:lnTo>
                <a:lnTo>
                  <a:pt x="106680" y="0"/>
                </a:lnTo>
                <a:close/>
              </a:path>
            </a:pathLst>
          </a:custGeom>
          <a:solidFill>
            <a:srgbClr val="006A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9" name="bg object 249"/>
          <p:cNvSpPr/>
          <p:nvPr/>
        </p:nvSpPr>
        <p:spPr>
          <a:xfrm>
            <a:off x="3152985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80" h="34290">
                <a:moveTo>
                  <a:pt x="106680" y="0"/>
                </a:moveTo>
                <a:lnTo>
                  <a:pt x="0" y="0"/>
                </a:lnTo>
                <a:lnTo>
                  <a:pt x="0" y="34290"/>
                </a:lnTo>
                <a:lnTo>
                  <a:pt x="106680" y="34290"/>
                </a:lnTo>
                <a:lnTo>
                  <a:pt x="106680" y="0"/>
                </a:lnTo>
                <a:close/>
              </a:path>
            </a:pathLst>
          </a:custGeom>
          <a:solidFill>
            <a:srgbClr val="006B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0" name="bg object 250"/>
          <p:cNvSpPr/>
          <p:nvPr/>
        </p:nvSpPr>
        <p:spPr>
          <a:xfrm>
            <a:off x="3010747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80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6C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1" name="bg object 251"/>
          <p:cNvSpPr/>
          <p:nvPr/>
        </p:nvSpPr>
        <p:spPr>
          <a:xfrm>
            <a:off x="2868505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80" h="34290">
                <a:moveTo>
                  <a:pt x="106680" y="0"/>
                </a:moveTo>
                <a:lnTo>
                  <a:pt x="0" y="0"/>
                </a:lnTo>
                <a:lnTo>
                  <a:pt x="0" y="34290"/>
                </a:lnTo>
                <a:lnTo>
                  <a:pt x="106680" y="34290"/>
                </a:lnTo>
                <a:lnTo>
                  <a:pt x="106680" y="0"/>
                </a:lnTo>
                <a:close/>
              </a:path>
            </a:pathLst>
          </a:custGeom>
          <a:solidFill>
            <a:srgbClr val="006D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2" name="bg object 252"/>
          <p:cNvSpPr/>
          <p:nvPr/>
        </p:nvSpPr>
        <p:spPr>
          <a:xfrm>
            <a:off x="2726267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80" h="34290">
                <a:moveTo>
                  <a:pt x="106680" y="0"/>
                </a:moveTo>
                <a:lnTo>
                  <a:pt x="0" y="0"/>
                </a:lnTo>
                <a:lnTo>
                  <a:pt x="0" y="34290"/>
                </a:lnTo>
                <a:lnTo>
                  <a:pt x="106680" y="34290"/>
                </a:lnTo>
                <a:lnTo>
                  <a:pt x="106680" y="0"/>
                </a:lnTo>
                <a:close/>
              </a:path>
            </a:pathLst>
          </a:custGeom>
          <a:solidFill>
            <a:srgbClr val="006E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3" name="bg object 253"/>
          <p:cNvSpPr/>
          <p:nvPr/>
        </p:nvSpPr>
        <p:spPr>
          <a:xfrm>
            <a:off x="2582334" y="532130"/>
            <a:ext cx="143933" cy="34290"/>
          </a:xfrm>
          <a:custGeom>
            <a:avLst/>
            <a:gdLst/>
            <a:ahLst/>
            <a:cxnLst/>
            <a:rect l="l" t="t" r="r" b="b"/>
            <a:pathLst>
              <a:path w="107950" h="34290">
                <a:moveTo>
                  <a:pt x="107950" y="0"/>
                </a:moveTo>
                <a:lnTo>
                  <a:pt x="0" y="0"/>
                </a:lnTo>
                <a:lnTo>
                  <a:pt x="0" y="34290"/>
                </a:lnTo>
                <a:lnTo>
                  <a:pt x="107950" y="34290"/>
                </a:lnTo>
                <a:lnTo>
                  <a:pt x="107950" y="0"/>
                </a:lnTo>
                <a:close/>
              </a:path>
            </a:pathLst>
          </a:custGeom>
          <a:solidFill>
            <a:srgbClr val="006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4" name="bg object 254"/>
          <p:cNvSpPr/>
          <p:nvPr/>
        </p:nvSpPr>
        <p:spPr>
          <a:xfrm>
            <a:off x="2440093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80" h="34290">
                <a:moveTo>
                  <a:pt x="106680" y="0"/>
                </a:moveTo>
                <a:lnTo>
                  <a:pt x="0" y="0"/>
                </a:lnTo>
                <a:lnTo>
                  <a:pt x="0" y="34290"/>
                </a:lnTo>
                <a:lnTo>
                  <a:pt x="106680" y="34290"/>
                </a:lnTo>
                <a:lnTo>
                  <a:pt x="106680" y="0"/>
                </a:lnTo>
                <a:close/>
              </a:path>
            </a:pathLst>
          </a:custGeom>
          <a:solidFill>
            <a:srgbClr val="007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5" name="bg object 255"/>
          <p:cNvSpPr/>
          <p:nvPr/>
        </p:nvSpPr>
        <p:spPr>
          <a:xfrm>
            <a:off x="2297852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80" h="34290">
                <a:moveTo>
                  <a:pt x="106680" y="0"/>
                </a:moveTo>
                <a:lnTo>
                  <a:pt x="0" y="0"/>
                </a:lnTo>
                <a:lnTo>
                  <a:pt x="0" y="34290"/>
                </a:lnTo>
                <a:lnTo>
                  <a:pt x="106680" y="34290"/>
                </a:lnTo>
                <a:lnTo>
                  <a:pt x="106680" y="0"/>
                </a:lnTo>
                <a:close/>
              </a:path>
            </a:pathLst>
          </a:custGeom>
          <a:solidFill>
            <a:srgbClr val="0071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6" name="bg object 256"/>
          <p:cNvSpPr/>
          <p:nvPr/>
        </p:nvSpPr>
        <p:spPr>
          <a:xfrm>
            <a:off x="2155613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80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72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7" name="bg object 257"/>
          <p:cNvSpPr/>
          <p:nvPr/>
        </p:nvSpPr>
        <p:spPr>
          <a:xfrm>
            <a:off x="2013373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80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73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8" name="bg object 258"/>
          <p:cNvSpPr/>
          <p:nvPr/>
        </p:nvSpPr>
        <p:spPr>
          <a:xfrm>
            <a:off x="1871133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80" h="34290">
                <a:moveTo>
                  <a:pt x="106680" y="0"/>
                </a:moveTo>
                <a:lnTo>
                  <a:pt x="0" y="0"/>
                </a:lnTo>
                <a:lnTo>
                  <a:pt x="0" y="34290"/>
                </a:lnTo>
                <a:lnTo>
                  <a:pt x="106680" y="34290"/>
                </a:lnTo>
                <a:lnTo>
                  <a:pt x="106680" y="0"/>
                </a:lnTo>
                <a:close/>
              </a:path>
            </a:pathLst>
          </a:custGeom>
          <a:solidFill>
            <a:srgbClr val="0074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9" name="bg object 259"/>
          <p:cNvSpPr/>
          <p:nvPr/>
        </p:nvSpPr>
        <p:spPr>
          <a:xfrm>
            <a:off x="1727200" y="532130"/>
            <a:ext cx="143933" cy="34290"/>
          </a:xfrm>
          <a:custGeom>
            <a:avLst/>
            <a:gdLst/>
            <a:ahLst/>
            <a:cxnLst/>
            <a:rect l="l" t="t" r="r" b="b"/>
            <a:pathLst>
              <a:path w="107950" h="34290">
                <a:moveTo>
                  <a:pt x="107950" y="0"/>
                </a:moveTo>
                <a:lnTo>
                  <a:pt x="0" y="0"/>
                </a:lnTo>
                <a:lnTo>
                  <a:pt x="0" y="34290"/>
                </a:lnTo>
                <a:lnTo>
                  <a:pt x="107950" y="34290"/>
                </a:lnTo>
                <a:lnTo>
                  <a:pt x="107950" y="0"/>
                </a:lnTo>
                <a:close/>
              </a:path>
            </a:pathLst>
          </a:custGeom>
          <a:solidFill>
            <a:srgbClr val="0075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60" name="bg object 260"/>
          <p:cNvSpPr/>
          <p:nvPr/>
        </p:nvSpPr>
        <p:spPr>
          <a:xfrm>
            <a:off x="1584959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80" h="34290">
                <a:moveTo>
                  <a:pt x="106680" y="0"/>
                </a:moveTo>
                <a:lnTo>
                  <a:pt x="0" y="0"/>
                </a:lnTo>
                <a:lnTo>
                  <a:pt x="0" y="34290"/>
                </a:lnTo>
                <a:lnTo>
                  <a:pt x="106680" y="34290"/>
                </a:lnTo>
                <a:lnTo>
                  <a:pt x="106680" y="0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61" name="bg object 261"/>
          <p:cNvSpPr/>
          <p:nvPr/>
        </p:nvSpPr>
        <p:spPr>
          <a:xfrm>
            <a:off x="1442719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80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77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62" name="bg object 262"/>
          <p:cNvSpPr/>
          <p:nvPr/>
        </p:nvSpPr>
        <p:spPr>
          <a:xfrm>
            <a:off x="1300480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80" h="34290">
                <a:moveTo>
                  <a:pt x="106680" y="0"/>
                </a:moveTo>
                <a:lnTo>
                  <a:pt x="0" y="0"/>
                </a:lnTo>
                <a:lnTo>
                  <a:pt x="0" y="34290"/>
                </a:lnTo>
                <a:lnTo>
                  <a:pt x="106680" y="34290"/>
                </a:lnTo>
                <a:lnTo>
                  <a:pt x="106680" y="0"/>
                </a:lnTo>
                <a:close/>
              </a:path>
            </a:pathLst>
          </a:custGeom>
          <a:solidFill>
            <a:srgbClr val="0078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63" name="bg object 263"/>
          <p:cNvSpPr/>
          <p:nvPr/>
        </p:nvSpPr>
        <p:spPr>
          <a:xfrm>
            <a:off x="1158240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80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79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64" name="bg object 264"/>
          <p:cNvSpPr/>
          <p:nvPr/>
        </p:nvSpPr>
        <p:spPr>
          <a:xfrm>
            <a:off x="1016000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80" h="34290">
                <a:moveTo>
                  <a:pt x="106680" y="0"/>
                </a:moveTo>
                <a:lnTo>
                  <a:pt x="0" y="0"/>
                </a:lnTo>
                <a:lnTo>
                  <a:pt x="0" y="34290"/>
                </a:lnTo>
                <a:lnTo>
                  <a:pt x="106680" y="34290"/>
                </a:lnTo>
                <a:lnTo>
                  <a:pt x="106680" y="0"/>
                </a:lnTo>
                <a:close/>
              </a:path>
            </a:pathLst>
          </a:custGeom>
          <a:solidFill>
            <a:srgbClr val="007A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65" name="bg object 265"/>
          <p:cNvSpPr/>
          <p:nvPr/>
        </p:nvSpPr>
        <p:spPr>
          <a:xfrm>
            <a:off x="873759" y="532130"/>
            <a:ext cx="142240" cy="34290"/>
          </a:xfrm>
          <a:custGeom>
            <a:avLst/>
            <a:gdLst/>
            <a:ahLst/>
            <a:cxnLst/>
            <a:rect l="l" t="t" r="r" b="b"/>
            <a:pathLst>
              <a:path w="106679" h="34290">
                <a:moveTo>
                  <a:pt x="106679" y="0"/>
                </a:moveTo>
                <a:lnTo>
                  <a:pt x="0" y="0"/>
                </a:lnTo>
                <a:lnTo>
                  <a:pt x="0" y="34290"/>
                </a:lnTo>
                <a:lnTo>
                  <a:pt x="106679" y="34290"/>
                </a:lnTo>
                <a:lnTo>
                  <a:pt x="106679" y="0"/>
                </a:lnTo>
                <a:close/>
              </a:path>
            </a:pathLst>
          </a:custGeom>
          <a:solidFill>
            <a:srgbClr val="007B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66" name="bg object 266"/>
          <p:cNvSpPr/>
          <p:nvPr/>
        </p:nvSpPr>
        <p:spPr>
          <a:xfrm>
            <a:off x="729826" y="532130"/>
            <a:ext cx="143933" cy="34290"/>
          </a:xfrm>
          <a:custGeom>
            <a:avLst/>
            <a:gdLst/>
            <a:ahLst/>
            <a:cxnLst/>
            <a:rect l="l" t="t" r="r" b="b"/>
            <a:pathLst>
              <a:path w="107950" h="34290">
                <a:moveTo>
                  <a:pt x="107950" y="0"/>
                </a:moveTo>
                <a:lnTo>
                  <a:pt x="0" y="0"/>
                </a:lnTo>
                <a:lnTo>
                  <a:pt x="0" y="34290"/>
                </a:lnTo>
                <a:lnTo>
                  <a:pt x="107950" y="34290"/>
                </a:lnTo>
                <a:lnTo>
                  <a:pt x="107950" y="0"/>
                </a:lnTo>
                <a:close/>
              </a:path>
            </a:pathLst>
          </a:custGeom>
          <a:solidFill>
            <a:srgbClr val="007C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67" name="bg object 267"/>
          <p:cNvSpPr/>
          <p:nvPr/>
        </p:nvSpPr>
        <p:spPr>
          <a:xfrm>
            <a:off x="589279" y="532130"/>
            <a:ext cx="140547" cy="34290"/>
          </a:xfrm>
          <a:custGeom>
            <a:avLst/>
            <a:gdLst/>
            <a:ahLst/>
            <a:cxnLst/>
            <a:rect l="l" t="t" r="r" b="b"/>
            <a:pathLst>
              <a:path w="105409" h="34290">
                <a:moveTo>
                  <a:pt x="105410" y="0"/>
                </a:moveTo>
                <a:lnTo>
                  <a:pt x="0" y="0"/>
                </a:lnTo>
                <a:lnTo>
                  <a:pt x="0" y="34290"/>
                </a:lnTo>
                <a:lnTo>
                  <a:pt x="105410" y="34290"/>
                </a:lnTo>
                <a:lnTo>
                  <a:pt x="105410" y="0"/>
                </a:lnTo>
                <a:close/>
              </a:path>
            </a:pathLst>
          </a:custGeom>
          <a:solidFill>
            <a:srgbClr val="007D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0519" y="161391"/>
            <a:ext cx="8950960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spcBef>
                <a:spcPts val="5"/>
              </a:spcBef>
            </a:pP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14381-1732-482B-A385-05CF45F4A508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IN" smtClean="0"/>
              <a:pPr marL="38100">
                <a:spcBef>
                  <a:spcPts val="5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17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B551-A81F-484B-88A6-99EB03EA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0CD5-58DC-42DE-B3A0-3ED529F06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8075A-3033-4A33-B100-7FEE587A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E1D-6157-4219-9E44-2099EDCB50F6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8637A-30F8-408C-9F5C-8F70D86D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AD37-13D5-4097-9F30-74663208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5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6870-7C79-44EB-A11D-39C1BB5A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C090A-4608-4AC3-AB0E-2D45D334E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69907-1A11-43F2-BE03-65D167FE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A8D2-CEFE-40B4-B213-644FB3148BA9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F96C-FCE2-42C2-9DE5-5A24D901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CD32B-404F-4688-AA3D-7BA64434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0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0121-CA45-4920-9617-2BEB4AC7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91DE0-C94C-4DCB-9F33-9AAF0A6D8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3B6C4-937F-473C-AEA9-409B68764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51806-137D-4DF2-BE47-78305490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376D-0D85-4313-8613-FFBBF4F04CED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D2B82-AD10-4D1E-BFAF-A4BE365B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F3112-8097-4569-BE69-D8B45CF7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2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E871-8964-41B9-A391-BF8137E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99173-A744-45D4-ABB5-7F0BAC73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5910B-1AAB-439A-A69F-C3AC9E8DE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81A36-6AED-49C5-94AF-4A4AFEEFF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8BFCB-1CD9-4C45-A121-844CF28F7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6112A-BD6B-47EA-BF41-D9B0D1FA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B443-2A15-45E4-90C6-1FAC5E834E95}" type="datetime1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0F6B6-2D01-404C-AF9E-D4AEB614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9DEA9-1FA8-49D0-B120-DBCB83EF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5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96E7-235F-49BF-B301-ED316126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8D29D-980A-4C45-8BF3-EB692463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4863-72F6-48DD-9CAE-D3B5950EADE1}" type="datetime1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217C6-03F1-4EBF-9BCD-26461CB4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EA513-04EE-426C-A4BB-EE386864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6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F8168-67A6-4215-AF90-F4E88533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F068-BD5C-41D5-85B1-0ECB6A0D52CD}" type="datetime1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A38EF-EF7F-4F4C-9DF4-3F42784F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60D92-457C-4EF4-9CCE-83505ADF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621E-4A07-44A9-A106-1229C658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E463-3510-48DE-9E32-9ADAD3A4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5A71B-BAC7-4149-B327-31E0D4867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25435-8FED-4BD3-9A66-495B567C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63DD-1315-4FDA-96A1-93EE44A671B9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7442F-DD6B-44F2-AFFF-C45760CD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37C15-DE6F-4E59-B673-FB107583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1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5F6A-63F9-44D5-B5C1-CABE422A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6D7D8-1ED4-4FDD-97B6-52A607E7F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F98D1-164F-4F1E-9216-3D657196F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02A35-6628-4BBE-823C-D765D7D2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67B4-E2C2-434C-A270-C9AF9387EA05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F1176-C237-4A77-80C5-56ED398B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B8BC8-DED9-4D4D-83EF-7605EAD9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3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B1599-301A-42DD-9665-A4E5521B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78E4C-EEC9-46F2-A9DF-8278C7D01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B44A-27A5-4A0A-8A66-CD8547C0C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2F5F-F146-409F-9B66-7487AD787CAE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CBF2E-960C-4237-BB77-422BFE9C3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Faculty Name: Rajkamal Kishor Gupta                            Program Name: B.Tech  CNCS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B66F5-1C84-49C3-A4E0-8F3A18B3C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617F-F77A-4576-BEF4-6284457C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FBFA0AC-6A4C-4160-8ADD-1D911C2A1529}"/>
              </a:ext>
            </a:extLst>
          </p:cNvPr>
          <p:cNvSpPr/>
          <p:nvPr/>
        </p:nvSpPr>
        <p:spPr>
          <a:xfrm>
            <a:off x="1504950" y="1782395"/>
            <a:ext cx="70797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000" noProof="1"/>
              <a:t>Algebric Structure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C940FF-C281-46D5-9FC3-0692C21DA9B9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BCSE2350		    Course Name: Cryptographic Fundamental</a:t>
            </a: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C9AC9B6B-AE66-4AE2-8892-1E0CEC0D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97654" y="6400740"/>
            <a:ext cx="12289654" cy="365125"/>
          </a:xfrm>
        </p:spPr>
        <p:txBody>
          <a:bodyPr vert="horz"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 Rajkamal Kishor Gupta                            Program Name: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48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2611" y="111760"/>
            <a:ext cx="322961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  <a:latin typeface="Arial MT"/>
                <a:cs typeface="Arial MT"/>
              </a:rPr>
              <a:t>Cyclic</a:t>
            </a:r>
            <a:r>
              <a:rPr spc="-5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Group</a:t>
            </a:r>
            <a:endParaRPr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8670" y="1634490"/>
            <a:ext cx="6753859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spcBef>
                <a:spcPts val="100"/>
              </a:spcBef>
              <a:buClr>
                <a:srgbClr val="33CC33"/>
              </a:buClr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define </a:t>
            </a:r>
            <a:r>
              <a:rPr sz="3200" b="1" dirty="0">
                <a:latin typeface="Arial"/>
                <a:cs typeface="Arial"/>
              </a:rPr>
              <a:t>exponentiation </a:t>
            </a:r>
            <a:r>
              <a:rPr sz="3200" spc="5" dirty="0">
                <a:latin typeface="Arial MT"/>
                <a:cs typeface="Arial MT"/>
              </a:rPr>
              <a:t>as </a:t>
            </a:r>
            <a:r>
              <a:rPr sz="3200" dirty="0">
                <a:latin typeface="Arial MT"/>
                <a:cs typeface="Arial MT"/>
              </a:rPr>
              <a:t>repeated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application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of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operator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75529" y="2592070"/>
            <a:ext cx="4133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4200" baseline="-16865" dirty="0">
                <a:latin typeface="Courier New"/>
                <a:cs typeface="Courier New"/>
              </a:rPr>
              <a:t>a</a:t>
            </a:r>
            <a:r>
              <a:rPr sz="1600" dirty="0"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5870" y="2698750"/>
            <a:ext cx="5198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spcBef>
                <a:spcPts val="100"/>
              </a:spcBef>
              <a:buClr>
                <a:srgbClr val="BFBFBF"/>
              </a:buClr>
              <a:buSzPct val="75000"/>
              <a:buFont typeface="Wingdings"/>
              <a:buChar char=""/>
              <a:tabLst>
                <a:tab pos="298450" algn="l"/>
                <a:tab pos="2943225" algn="l"/>
                <a:tab pos="4170045" algn="l"/>
                <a:tab pos="4971415" algn="l"/>
              </a:tabLst>
            </a:pPr>
            <a:r>
              <a:rPr sz="2800" dirty="0">
                <a:latin typeface="Arial MT"/>
                <a:cs typeface="Arial MT"/>
              </a:rPr>
              <a:t>exa</a:t>
            </a:r>
            <a:r>
              <a:rPr sz="2800" spc="-5" dirty="0">
                <a:latin typeface="Arial MT"/>
                <a:cs typeface="Arial MT"/>
              </a:rPr>
              <a:t>m</a:t>
            </a:r>
            <a:r>
              <a:rPr sz="2800" dirty="0">
                <a:latin typeface="Arial MT"/>
                <a:cs typeface="Arial MT"/>
              </a:rPr>
              <a:t>p</a:t>
            </a:r>
            <a:r>
              <a:rPr sz="2800" spc="-5" dirty="0">
                <a:latin typeface="Arial MT"/>
                <a:cs typeface="Arial MT"/>
              </a:rPr>
              <a:t>l</a:t>
            </a:r>
            <a:r>
              <a:rPr sz="2800" dirty="0">
                <a:latin typeface="Arial MT"/>
                <a:cs typeface="Arial MT"/>
              </a:rPr>
              <a:t>e:	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a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dirty="0">
                <a:latin typeface="Symbol"/>
                <a:cs typeface="Symbol"/>
              </a:rPr>
              <a:t>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Courier New"/>
                <a:cs typeface="Courier New"/>
              </a:rPr>
              <a:t>a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dirty="0">
                <a:latin typeface="Symbol"/>
                <a:cs typeface="Symbol"/>
              </a:rPr>
              <a:t>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Courier New"/>
                <a:cs typeface="Courier New"/>
              </a:rPr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20569" y="3124200"/>
            <a:ext cx="7918450" cy="27952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93700" indent="-342900">
              <a:spcBef>
                <a:spcPts val="900"/>
              </a:spcBef>
              <a:buClr>
                <a:srgbClr val="33CC33"/>
              </a:buClr>
              <a:buSzPct val="75000"/>
              <a:buFont typeface="Wingdings"/>
              <a:buChar char=""/>
              <a:tabLst>
                <a:tab pos="393700" algn="l"/>
              </a:tabLst>
            </a:pPr>
            <a:r>
              <a:rPr sz="3200" dirty="0">
                <a:latin typeface="Arial MT"/>
                <a:cs typeface="Arial MT"/>
              </a:rPr>
              <a:t>and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let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identity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be:</a:t>
            </a:r>
            <a:r>
              <a:rPr sz="3200" spc="35" dirty="0">
                <a:latin typeface="Arial MT"/>
                <a:cs typeface="Arial MT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e=a</a:t>
            </a:r>
            <a:r>
              <a:rPr sz="2775" spc="-7" baseline="28528" dirty="0">
                <a:latin typeface="Courier New"/>
                <a:cs typeface="Courier New"/>
              </a:rPr>
              <a:t>0</a:t>
            </a:r>
            <a:endParaRPr sz="2775" baseline="28528" dirty="0">
              <a:latin typeface="Courier New"/>
              <a:cs typeface="Courier New"/>
            </a:endParaRPr>
          </a:p>
          <a:p>
            <a:pPr marL="393065" marR="882650" indent="-342900">
              <a:spcBef>
                <a:spcPts val="800"/>
              </a:spcBef>
              <a:buClr>
                <a:srgbClr val="33CC33"/>
              </a:buClr>
              <a:buSzPct val="75000"/>
              <a:buFont typeface="Wingdings"/>
              <a:buChar char=""/>
              <a:tabLst>
                <a:tab pos="393700" algn="l"/>
              </a:tabLst>
            </a:pPr>
            <a:r>
              <a:rPr sz="3200" dirty="0">
                <a:latin typeface="Arial MT"/>
                <a:cs typeface="Arial MT"/>
              </a:rPr>
              <a:t>a group </a:t>
            </a:r>
            <a:r>
              <a:rPr sz="3200" spc="-5" dirty="0">
                <a:latin typeface="Arial MT"/>
                <a:cs typeface="Arial MT"/>
              </a:rPr>
              <a:t>is </a:t>
            </a:r>
            <a:r>
              <a:rPr sz="3200" dirty="0">
                <a:latin typeface="Arial MT"/>
                <a:cs typeface="Arial MT"/>
              </a:rPr>
              <a:t>cyclic </a:t>
            </a:r>
            <a:r>
              <a:rPr sz="3200" spc="-5" dirty="0">
                <a:latin typeface="Arial MT"/>
                <a:cs typeface="Arial MT"/>
              </a:rPr>
              <a:t>if </a:t>
            </a:r>
            <a:r>
              <a:rPr sz="3200" dirty="0">
                <a:latin typeface="Arial MT"/>
                <a:cs typeface="Arial MT"/>
              </a:rPr>
              <a:t>every element </a:t>
            </a:r>
            <a:r>
              <a:rPr sz="3200" spc="-5" dirty="0">
                <a:latin typeface="Arial MT"/>
                <a:cs typeface="Arial MT"/>
              </a:rPr>
              <a:t>is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power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of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some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fixed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element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</a:t>
            </a:r>
            <a:r>
              <a:rPr sz="3200" spc="-10" dirty="0">
                <a:latin typeface="Symbol"/>
                <a:cs typeface="Symbol"/>
              </a:rPr>
              <a:t></a:t>
            </a:r>
            <a:r>
              <a:rPr sz="3200" spc="-10" dirty="0">
                <a:latin typeface="Arial MT"/>
                <a:cs typeface="Arial MT"/>
              </a:rPr>
              <a:t>G</a:t>
            </a:r>
            <a:endParaRPr sz="3200" dirty="0">
              <a:latin typeface="Arial MT"/>
              <a:cs typeface="Arial MT"/>
            </a:endParaRPr>
          </a:p>
          <a:p>
            <a:pPr marL="793750" lvl="1" indent="-286385">
              <a:spcBef>
                <a:spcPts val="690"/>
              </a:spcBef>
              <a:buClr>
                <a:srgbClr val="BFBFBF"/>
              </a:buClr>
              <a:buSzPct val="75000"/>
              <a:buFont typeface="Wingdings"/>
              <a:buChar char=""/>
              <a:tabLst>
                <a:tab pos="793750" algn="l"/>
                <a:tab pos="2793365" algn="l"/>
              </a:tabLst>
            </a:pPr>
            <a:r>
              <a:rPr sz="2800" spc="-5" dirty="0">
                <a:latin typeface="Arial MT"/>
                <a:cs typeface="Arial MT"/>
              </a:rPr>
              <a:t>i</a:t>
            </a:r>
            <a:r>
              <a:rPr sz="2800" dirty="0">
                <a:latin typeface="Arial MT"/>
                <a:cs typeface="Arial MT"/>
              </a:rPr>
              <a:t>e </a:t>
            </a:r>
            <a:r>
              <a:rPr sz="2800" dirty="0">
                <a:latin typeface="Courier New"/>
                <a:cs typeface="Courier New"/>
              </a:rPr>
              <a:t>b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90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a</a:t>
            </a:r>
            <a:r>
              <a:rPr sz="2400" spc="15" baseline="29513" dirty="0">
                <a:latin typeface="Courier New"/>
                <a:cs typeface="Courier New"/>
              </a:rPr>
              <a:t>k</a:t>
            </a:r>
            <a:r>
              <a:rPr sz="2400" baseline="29513" dirty="0">
                <a:latin typeface="Courier New"/>
                <a:cs typeface="Courier New"/>
              </a:rPr>
              <a:t>	</a:t>
            </a:r>
            <a:r>
              <a:rPr sz="2800" dirty="0">
                <a:latin typeface="Arial MT"/>
                <a:cs typeface="Arial MT"/>
              </a:rPr>
              <a:t>for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10" dirty="0">
                <a:latin typeface="Arial MT"/>
                <a:cs typeface="Arial MT"/>
              </a:rPr>
              <a:t>s</a:t>
            </a:r>
            <a:r>
              <a:rPr sz="2800" dirty="0">
                <a:latin typeface="Arial MT"/>
                <a:cs typeface="Arial MT"/>
              </a:rPr>
              <a:t>o</a:t>
            </a:r>
            <a:r>
              <a:rPr sz="2800" spc="-15" dirty="0">
                <a:latin typeface="Arial MT"/>
                <a:cs typeface="Arial MT"/>
              </a:rPr>
              <a:t>m</a:t>
            </a:r>
            <a:r>
              <a:rPr sz="2800" dirty="0">
                <a:latin typeface="Arial MT"/>
                <a:cs typeface="Arial MT"/>
              </a:rPr>
              <a:t>e </a:t>
            </a:r>
            <a:r>
              <a:rPr sz="2800" dirty="0">
                <a:latin typeface="Courier New"/>
                <a:cs typeface="Courier New"/>
              </a:rPr>
              <a:t>a</a:t>
            </a:r>
            <a:r>
              <a:rPr sz="2800" spc="-905" dirty="0">
                <a:latin typeface="Courier New"/>
                <a:cs typeface="Courier New"/>
              </a:rPr>
              <a:t> </a:t>
            </a:r>
            <a:r>
              <a:rPr sz="2800" spc="10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n</a:t>
            </a:r>
            <a:r>
              <a:rPr sz="2800" dirty="0">
                <a:latin typeface="Arial MT"/>
                <a:cs typeface="Arial MT"/>
              </a:rPr>
              <a:t>d e</a:t>
            </a:r>
            <a:r>
              <a:rPr sz="2800" spc="10" dirty="0">
                <a:latin typeface="Arial MT"/>
                <a:cs typeface="Arial MT"/>
              </a:rPr>
              <a:t>v</a:t>
            </a:r>
            <a:r>
              <a:rPr sz="2800" dirty="0">
                <a:latin typeface="Arial MT"/>
                <a:cs typeface="Arial MT"/>
              </a:rPr>
              <a:t>e</a:t>
            </a:r>
            <a:r>
              <a:rPr sz="2800" spc="5" dirty="0">
                <a:latin typeface="Arial MT"/>
                <a:cs typeface="Arial MT"/>
              </a:rPr>
              <a:t>r</a:t>
            </a:r>
            <a:r>
              <a:rPr sz="2800" dirty="0">
                <a:latin typeface="Arial MT"/>
                <a:cs typeface="Arial MT"/>
              </a:rPr>
              <a:t>y </a:t>
            </a:r>
            <a:r>
              <a:rPr sz="2800" dirty="0">
                <a:latin typeface="Courier New"/>
                <a:cs typeface="Courier New"/>
              </a:rPr>
              <a:t>b</a:t>
            </a:r>
            <a:r>
              <a:rPr sz="2800" spc="-90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Arial MT"/>
                <a:cs typeface="Arial MT"/>
              </a:rPr>
              <a:t>i</a:t>
            </a:r>
            <a:r>
              <a:rPr sz="2800" dirty="0">
                <a:latin typeface="Arial MT"/>
                <a:cs typeface="Arial MT"/>
              </a:rPr>
              <a:t>n g</a:t>
            </a:r>
            <a:r>
              <a:rPr sz="2800" spc="5" dirty="0">
                <a:latin typeface="Arial MT"/>
                <a:cs typeface="Arial MT"/>
              </a:rPr>
              <a:t>r</a:t>
            </a:r>
            <a:r>
              <a:rPr sz="2800" dirty="0">
                <a:latin typeface="Arial MT"/>
                <a:cs typeface="Arial MT"/>
              </a:rPr>
              <a:t>oup</a:t>
            </a:r>
          </a:p>
          <a:p>
            <a:pPr marL="393700" indent="-342900">
              <a:spcBef>
                <a:spcPts val="800"/>
              </a:spcBef>
              <a:buClr>
                <a:srgbClr val="33CC33"/>
              </a:buClr>
              <a:buSzPct val="75000"/>
              <a:buFont typeface="Wingdings"/>
              <a:buChar char=""/>
              <a:tabLst>
                <a:tab pos="393700" algn="l"/>
              </a:tabLst>
            </a:pPr>
            <a:r>
              <a:rPr sz="3200" dirty="0">
                <a:latin typeface="Courier New"/>
                <a:cs typeface="Courier New"/>
              </a:rPr>
              <a:t>a</a:t>
            </a:r>
            <a:r>
              <a:rPr sz="3200" spc="-104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Arial MT"/>
                <a:cs typeface="Arial MT"/>
              </a:rPr>
              <a:t>i</a:t>
            </a:r>
            <a:r>
              <a:rPr sz="3200" dirty="0">
                <a:latin typeface="Arial MT"/>
                <a:cs typeface="Arial MT"/>
              </a:rPr>
              <a:t>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sa</a:t>
            </a:r>
            <a:r>
              <a:rPr sz="3200" spc="-15" dirty="0">
                <a:latin typeface="Arial MT"/>
                <a:cs typeface="Arial MT"/>
              </a:rPr>
              <a:t>i</a:t>
            </a:r>
            <a:r>
              <a:rPr sz="3200" dirty="0">
                <a:latin typeface="Arial MT"/>
                <a:cs typeface="Arial MT"/>
              </a:rPr>
              <a:t>d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t</a:t>
            </a:r>
            <a:r>
              <a:rPr sz="3200" dirty="0">
                <a:latin typeface="Arial MT"/>
                <a:cs typeface="Arial MT"/>
              </a:rPr>
              <a:t>o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25" dirty="0">
                <a:latin typeface="Arial MT"/>
                <a:cs typeface="Arial MT"/>
              </a:rPr>
              <a:t>b</a:t>
            </a:r>
            <a:r>
              <a:rPr sz="3200" dirty="0">
                <a:latin typeface="Arial MT"/>
                <a:cs typeface="Arial MT"/>
              </a:rPr>
              <a:t>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10" dirty="0">
                <a:latin typeface="Arial MT"/>
                <a:cs typeface="Arial MT"/>
              </a:rPr>
              <a:t>gene</a:t>
            </a:r>
            <a:r>
              <a:rPr sz="3200" spc="-10" dirty="0">
                <a:latin typeface="Arial MT"/>
                <a:cs typeface="Arial MT"/>
              </a:rPr>
              <a:t>r</a:t>
            </a:r>
            <a:r>
              <a:rPr sz="3200" spc="10" dirty="0">
                <a:latin typeface="Arial MT"/>
                <a:cs typeface="Arial MT"/>
              </a:rPr>
              <a:t>a</a:t>
            </a:r>
            <a:r>
              <a:rPr sz="3200" spc="-5" dirty="0">
                <a:latin typeface="Arial MT"/>
                <a:cs typeface="Arial MT"/>
              </a:rPr>
              <a:t>t</a:t>
            </a:r>
            <a:r>
              <a:rPr sz="3200" spc="10" dirty="0">
                <a:latin typeface="Arial MT"/>
                <a:cs typeface="Arial MT"/>
              </a:rPr>
              <a:t>o</a:t>
            </a:r>
            <a:r>
              <a:rPr sz="3200" dirty="0">
                <a:latin typeface="Arial MT"/>
                <a:cs typeface="Arial MT"/>
              </a:rPr>
              <a:t>r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o</a:t>
            </a:r>
            <a:r>
              <a:rPr sz="3200" dirty="0">
                <a:latin typeface="Arial MT"/>
                <a:cs typeface="Arial MT"/>
              </a:rPr>
              <a:t>f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</a:t>
            </a:r>
            <a:r>
              <a:rPr sz="3200" spc="10" dirty="0">
                <a:latin typeface="Arial MT"/>
                <a:cs typeface="Arial MT"/>
              </a:rPr>
              <a:t>h</a:t>
            </a:r>
            <a:r>
              <a:rPr sz="3200" dirty="0">
                <a:latin typeface="Arial MT"/>
                <a:cs typeface="Arial MT"/>
              </a:rPr>
              <a:t>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10" dirty="0">
                <a:latin typeface="Arial MT"/>
                <a:cs typeface="Arial MT"/>
              </a:rPr>
              <a:t>g</a:t>
            </a:r>
            <a:r>
              <a:rPr sz="3200" spc="-10" dirty="0">
                <a:latin typeface="Arial MT"/>
                <a:cs typeface="Arial MT"/>
              </a:rPr>
              <a:t>r</a:t>
            </a:r>
            <a:r>
              <a:rPr sz="3200" spc="10" dirty="0">
                <a:latin typeface="Arial MT"/>
                <a:cs typeface="Arial MT"/>
              </a:rPr>
              <a:t>ou</a:t>
            </a:r>
            <a:r>
              <a:rPr sz="3200" dirty="0">
                <a:latin typeface="Arial MT"/>
                <a:cs typeface="Arial MT"/>
              </a:rPr>
              <a:t>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6810" y="131411"/>
            <a:ext cx="351282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  <a:latin typeface="Arial MT"/>
                <a:cs typeface="Arial MT"/>
              </a:rPr>
              <a:t>Ring:</a:t>
            </a:r>
            <a:r>
              <a:rPr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chemeClr val="bg1"/>
                </a:solidFill>
                <a:latin typeface="Arial MT"/>
                <a:cs typeface="Arial MT"/>
              </a:rPr>
              <a:t>{R,</a:t>
            </a:r>
            <a:r>
              <a:rPr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chemeClr val="bg1"/>
                </a:solidFill>
                <a:latin typeface="Arial MT"/>
                <a:cs typeface="Arial MT"/>
              </a:rPr>
              <a:t>+,</a:t>
            </a:r>
            <a:r>
              <a:rPr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30" dirty="0">
                <a:solidFill>
                  <a:schemeClr val="bg1"/>
                </a:solidFill>
                <a:latin typeface="Symbol"/>
                <a:cs typeface="Symbol"/>
              </a:rPr>
              <a:t></a:t>
            </a:r>
            <a:r>
              <a:rPr spc="-30" dirty="0">
                <a:solidFill>
                  <a:schemeClr val="bg1"/>
                </a:solidFill>
                <a:latin typeface="Arial MT"/>
                <a:cs typeface="Arial MT"/>
              </a:rPr>
              <a:t>}</a:t>
            </a:r>
            <a:endParaRPr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5969" y="1549400"/>
            <a:ext cx="8450580" cy="430022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67665" marR="570865" indent="-342900">
              <a:lnSpc>
                <a:spcPts val="2690"/>
              </a:lnSpc>
              <a:spcBef>
                <a:spcPts val="745"/>
              </a:spcBef>
              <a:buClr>
                <a:srgbClr val="33CC33"/>
              </a:buClr>
              <a:buSzPct val="75000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sz="2800" dirty="0">
                <a:latin typeface="Arial MT"/>
                <a:cs typeface="Arial MT"/>
              </a:rPr>
              <a:t>a set of </a:t>
            </a:r>
            <a:r>
              <a:rPr sz="2800" spc="-5" dirty="0">
                <a:latin typeface="Arial MT"/>
                <a:cs typeface="Arial MT"/>
              </a:rPr>
              <a:t>“numbers” with two </a:t>
            </a:r>
            <a:r>
              <a:rPr sz="2800" dirty="0">
                <a:latin typeface="Arial MT"/>
                <a:cs typeface="Arial MT"/>
              </a:rPr>
              <a:t>operations (addition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5" dirty="0">
                <a:latin typeface="Arial MT"/>
                <a:cs typeface="Arial MT"/>
              </a:rPr>
              <a:t> multiplication)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which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are:</a:t>
            </a:r>
            <a:endParaRPr sz="2800">
              <a:latin typeface="Arial MT"/>
              <a:cs typeface="Arial MT"/>
            </a:endParaRPr>
          </a:p>
          <a:p>
            <a:pPr marL="368300" indent="-342900">
              <a:spcBef>
                <a:spcPts val="45"/>
              </a:spcBef>
              <a:buClr>
                <a:srgbClr val="33CC33"/>
              </a:buClr>
              <a:buSzPct val="75000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sz="2800" dirty="0">
                <a:latin typeface="Arial MT"/>
                <a:cs typeface="Arial MT"/>
              </a:rPr>
              <a:t>an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abelian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group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addition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operation</a:t>
            </a:r>
            <a:endParaRPr sz="2800">
              <a:latin typeface="Arial MT"/>
              <a:cs typeface="Arial MT"/>
            </a:endParaRPr>
          </a:p>
          <a:p>
            <a:pPr marL="368300" indent="-342900">
              <a:spcBef>
                <a:spcPts val="30"/>
              </a:spcBef>
              <a:buClr>
                <a:srgbClr val="33CC33"/>
              </a:buClr>
              <a:buSzPct val="75000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sz="2800" spc="-5" dirty="0">
                <a:latin typeface="Arial MT"/>
                <a:cs typeface="Arial MT"/>
              </a:rPr>
              <a:t>multiplication:</a:t>
            </a:r>
            <a:endParaRPr sz="2800">
              <a:latin typeface="Arial MT"/>
              <a:cs typeface="Arial MT"/>
            </a:endParaRPr>
          </a:p>
          <a:p>
            <a:pPr marL="768350" lvl="1" indent="-286385">
              <a:spcBef>
                <a:spcPts val="20"/>
              </a:spcBef>
              <a:buClr>
                <a:srgbClr val="BFBFBF"/>
              </a:buClr>
              <a:buSzPct val="75000"/>
              <a:buFont typeface="Wingdings"/>
              <a:buChar char=""/>
              <a:tabLst>
                <a:tab pos="768350" algn="l"/>
              </a:tabLst>
            </a:pPr>
            <a:r>
              <a:rPr sz="2400" spc="-15" dirty="0">
                <a:latin typeface="Arial MT"/>
                <a:cs typeface="Arial MT"/>
              </a:rPr>
              <a:t>has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closure</a:t>
            </a:r>
            <a:endParaRPr sz="2400">
              <a:latin typeface="Arial MT"/>
              <a:cs typeface="Arial MT"/>
            </a:endParaRPr>
          </a:p>
          <a:p>
            <a:pPr marL="768350" lvl="1" indent="-286385">
              <a:spcBef>
                <a:spcPts val="20"/>
              </a:spcBef>
              <a:buClr>
                <a:srgbClr val="BFBFBF"/>
              </a:buClr>
              <a:buSzPct val="75000"/>
              <a:buFont typeface="Wingdings"/>
              <a:buChar char=""/>
              <a:tabLst>
                <a:tab pos="768350" algn="l"/>
              </a:tabLst>
            </a:pP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associative</a:t>
            </a:r>
            <a:endParaRPr sz="2400">
              <a:latin typeface="Arial MT"/>
              <a:cs typeface="Arial MT"/>
            </a:endParaRPr>
          </a:p>
          <a:p>
            <a:pPr marL="768350" lvl="1" indent="-286385">
              <a:spcBef>
                <a:spcPts val="20"/>
              </a:spcBef>
              <a:buClr>
                <a:srgbClr val="BFBFBF"/>
              </a:buClr>
              <a:buSzPct val="75000"/>
              <a:buFont typeface="Wingdings"/>
              <a:buChar char=""/>
              <a:tabLst>
                <a:tab pos="768350" algn="l"/>
                <a:tab pos="4596765" algn="l"/>
              </a:tabLst>
            </a:pPr>
            <a:r>
              <a:rPr sz="2400" spc="-20" dirty="0">
                <a:latin typeface="Arial MT"/>
                <a:cs typeface="Arial MT"/>
              </a:rPr>
              <a:t>distributive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over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addition:	</a:t>
            </a:r>
            <a:r>
              <a:rPr sz="2400" spc="-5" dirty="0">
                <a:latin typeface="Courier New"/>
                <a:cs typeface="Courier New"/>
              </a:rPr>
              <a:t>a(b+c)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ab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ac</a:t>
            </a:r>
            <a:endParaRPr sz="2400">
              <a:latin typeface="Courier New"/>
              <a:cs typeface="Courier New"/>
            </a:endParaRPr>
          </a:p>
          <a:p>
            <a:pPr marL="368300" indent="-342900">
              <a:lnSpc>
                <a:spcPts val="3025"/>
              </a:lnSpc>
              <a:spcBef>
                <a:spcPts val="20"/>
              </a:spcBef>
              <a:buClr>
                <a:srgbClr val="33CC33"/>
              </a:buClr>
              <a:buSzPct val="75000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sz="2800" spc="-5" dirty="0">
                <a:latin typeface="Arial MT"/>
                <a:cs typeface="Arial MT"/>
              </a:rPr>
              <a:t>if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multiplication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operation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commutative,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</a:t>
            </a:r>
            <a:r>
              <a:rPr sz="2800" dirty="0">
                <a:latin typeface="Arial MT"/>
                <a:cs typeface="Arial MT"/>
              </a:rPr>
              <a:t> forms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endParaRPr sz="2800">
              <a:latin typeface="Arial MT"/>
              <a:cs typeface="Arial MT"/>
            </a:endParaRPr>
          </a:p>
          <a:p>
            <a:pPr marL="367665">
              <a:lnSpc>
                <a:spcPts val="3025"/>
              </a:lnSpc>
              <a:tabLst>
                <a:tab pos="6202045" algn="l"/>
              </a:tabLst>
            </a:pPr>
            <a:r>
              <a:rPr sz="2800" b="1" spc="-5" dirty="0">
                <a:latin typeface="Arial"/>
                <a:cs typeface="Arial"/>
              </a:rPr>
              <a:t>commutative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ring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(ab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= ba)..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a,b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Arial MT"/>
                <a:cs typeface="Arial MT"/>
              </a:rPr>
              <a:t>R</a:t>
            </a:r>
            <a:endParaRPr sz="2800">
              <a:latin typeface="Arial MT"/>
              <a:cs typeface="Arial MT"/>
            </a:endParaRPr>
          </a:p>
          <a:p>
            <a:pPr marL="367665" marR="113664" indent="-342900">
              <a:lnSpc>
                <a:spcPts val="2690"/>
              </a:lnSpc>
              <a:spcBef>
                <a:spcPts val="665"/>
              </a:spcBef>
              <a:buClr>
                <a:srgbClr val="33CC33"/>
              </a:buClr>
              <a:buSzPct val="75000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sz="2800" spc="-5" dirty="0">
                <a:latin typeface="Arial MT"/>
                <a:cs typeface="Arial MT"/>
              </a:rPr>
              <a:t>if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multiplication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operation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has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multiplicative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identity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zero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divisors,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it</a:t>
            </a:r>
            <a:r>
              <a:rPr sz="2800" spc="-5" dirty="0">
                <a:latin typeface="Arial MT"/>
                <a:cs typeface="Arial MT"/>
              </a:rPr>
              <a:t> forms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integral domain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object 2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0169" y="2646947"/>
            <a:ext cx="8872020" cy="3601453"/>
          </a:xfrm>
          <a:prstGeom prst="rect">
            <a:avLst/>
          </a:prstGeom>
        </p:spPr>
      </p:pic>
      <p:sp>
        <p:nvSpPr>
          <p:cNvPr id="228" name="object 228"/>
          <p:cNvSpPr txBox="1"/>
          <p:nvPr/>
        </p:nvSpPr>
        <p:spPr>
          <a:xfrm>
            <a:off x="1524000" y="1579193"/>
            <a:ext cx="868426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A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ring,</a:t>
            </a:r>
            <a:r>
              <a:rPr sz="2800" b="1" spc="7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R</a:t>
            </a:r>
            <a:r>
              <a:rPr sz="2800" b="1" spc="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=</a:t>
            </a:r>
            <a:r>
              <a:rPr sz="2800" b="1" spc="6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&lt;{…},</a:t>
            </a:r>
            <a:r>
              <a:rPr sz="2800" b="1" spc="5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•,</a:t>
            </a:r>
            <a:r>
              <a:rPr sz="2800" b="1" spc="6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&gt;,</a:t>
            </a:r>
            <a:r>
              <a:rPr sz="2800" b="1" spc="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is</a:t>
            </a:r>
            <a:r>
              <a:rPr sz="2800" b="1" spc="6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an</a:t>
            </a:r>
            <a:r>
              <a:rPr sz="2800" b="1" spc="6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algebraic</a:t>
            </a:r>
            <a:r>
              <a:rPr sz="2800" b="1" spc="5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structure</a:t>
            </a:r>
            <a:r>
              <a:rPr sz="2800" b="1" spc="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with</a:t>
            </a:r>
            <a:r>
              <a:rPr sz="2800" b="1" spc="5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two </a:t>
            </a:r>
            <a:r>
              <a:rPr sz="2800" b="1" spc="-6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operations.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object 239"/>
          <p:cNvSpPr txBox="1"/>
          <p:nvPr/>
        </p:nvSpPr>
        <p:spPr>
          <a:xfrm>
            <a:off x="1751647" y="1252218"/>
            <a:ext cx="9445742" cy="21167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2800" spc="-2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set </a:t>
            </a:r>
            <a:r>
              <a:rPr sz="2800" dirty="0">
                <a:latin typeface="Times New Roman"/>
                <a:cs typeface="Times New Roman"/>
              </a:rPr>
              <a:t>Z </a:t>
            </a:r>
            <a:r>
              <a:rPr sz="2800" spc="-20" dirty="0">
                <a:latin typeface="Times New Roman"/>
                <a:cs typeface="Times New Roman"/>
              </a:rPr>
              <a:t>with </a:t>
            </a:r>
            <a:r>
              <a:rPr sz="2800" spc="-15" dirty="0">
                <a:latin typeface="Times New Roman"/>
                <a:cs typeface="Times New Roman"/>
              </a:rPr>
              <a:t>two </a:t>
            </a:r>
            <a:r>
              <a:rPr sz="2800" spc="-25" dirty="0">
                <a:latin typeface="Times New Roman"/>
                <a:cs typeface="Times New Roman"/>
              </a:rPr>
              <a:t>operations, </a:t>
            </a:r>
            <a:r>
              <a:rPr sz="2800" spc="-20" dirty="0">
                <a:latin typeface="Times New Roman"/>
                <a:cs typeface="Times New Roman"/>
              </a:rPr>
              <a:t>addition and </a:t>
            </a:r>
            <a:r>
              <a:rPr sz="2800" spc="-25" dirty="0">
                <a:latin typeface="Times New Roman"/>
                <a:cs typeface="Times New Roman"/>
              </a:rPr>
              <a:t>multiplication,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commutative ring. We </a:t>
            </a:r>
            <a:r>
              <a:rPr sz="2800" spc="-20" dirty="0">
                <a:latin typeface="Times New Roman"/>
                <a:cs typeface="Times New Roman"/>
              </a:rPr>
              <a:t>show </a:t>
            </a:r>
            <a:r>
              <a:rPr sz="2800" spc="-10" dirty="0">
                <a:latin typeface="Times New Roman"/>
                <a:cs typeface="Times New Roman"/>
              </a:rPr>
              <a:t>it </a:t>
            </a:r>
            <a:r>
              <a:rPr sz="2800" spc="-1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R = </a:t>
            </a:r>
            <a:r>
              <a:rPr sz="2800" spc="-20" dirty="0">
                <a:latin typeface="Times New Roman"/>
                <a:cs typeface="Times New Roman"/>
              </a:rPr>
              <a:t>&lt;Z, </a:t>
            </a:r>
            <a:r>
              <a:rPr sz="2800" spc="-10" dirty="0">
                <a:latin typeface="Times New Roman"/>
                <a:cs typeface="Times New Roman"/>
              </a:rPr>
              <a:t>+, </a:t>
            </a:r>
            <a:r>
              <a:rPr sz="2800" spc="-20" dirty="0">
                <a:latin typeface="Times New Roman"/>
                <a:cs typeface="Times New Roman"/>
              </a:rPr>
              <a:t>×&gt;. </a:t>
            </a:r>
            <a:r>
              <a:rPr sz="2800" spc="-25" dirty="0">
                <a:latin typeface="Times New Roman"/>
                <a:cs typeface="Times New Roman"/>
              </a:rPr>
              <a:t>Addition </a:t>
            </a:r>
            <a:r>
              <a:rPr sz="2800" spc="-20" dirty="0">
                <a:latin typeface="Times New Roman"/>
                <a:cs typeface="Times New Roman"/>
              </a:rPr>
              <a:t>satisfies 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all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the</a:t>
            </a:r>
            <a:r>
              <a:rPr sz="2800" spc="5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five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properties;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multiplication</a:t>
            </a:r>
            <a:r>
              <a:rPr sz="2800" spc="-20" dirty="0">
                <a:latin typeface="Times New Roman"/>
                <a:cs typeface="Times New Roman"/>
              </a:rPr>
              <a:t> satisfies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only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three </a:t>
            </a:r>
            <a:r>
              <a:rPr sz="2800" spc="-58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properties.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9420" y="200025"/>
            <a:ext cx="3357879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  <a:latin typeface="Arial MT"/>
                <a:cs typeface="Arial MT"/>
              </a:rPr>
              <a:t>Field</a:t>
            </a:r>
            <a:r>
              <a:rPr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chemeClr val="bg1"/>
                </a:solidFill>
                <a:latin typeface="Arial MT"/>
                <a:cs typeface="Arial MT"/>
              </a:rPr>
              <a:t>{F,</a:t>
            </a:r>
            <a:r>
              <a:rPr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chemeClr val="bg1"/>
                </a:solidFill>
                <a:latin typeface="Arial MT"/>
                <a:cs typeface="Arial MT"/>
              </a:rPr>
              <a:t>+,</a:t>
            </a:r>
            <a:r>
              <a:rPr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30" dirty="0">
                <a:solidFill>
                  <a:schemeClr val="bg1"/>
                </a:solidFill>
                <a:latin typeface="Symbol"/>
                <a:cs typeface="Symbol"/>
              </a:rPr>
              <a:t></a:t>
            </a:r>
            <a:r>
              <a:rPr spc="-30" dirty="0">
                <a:solidFill>
                  <a:schemeClr val="bg1"/>
                </a:solidFill>
                <a:latin typeface="Arial MT"/>
                <a:cs typeface="Arial MT"/>
              </a:rPr>
              <a:t>}</a:t>
            </a:r>
            <a:endParaRPr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5970" y="1532890"/>
            <a:ext cx="7527925" cy="27495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68300" indent="-342900">
              <a:spcBef>
                <a:spcPts val="900"/>
              </a:spcBef>
              <a:buClr>
                <a:srgbClr val="33CC33"/>
              </a:buClr>
              <a:buSzPct val="75000"/>
              <a:buFont typeface="Wingdings"/>
              <a:buChar char=""/>
              <a:tabLst>
                <a:tab pos="368300" algn="l"/>
              </a:tabLst>
            </a:pPr>
            <a:r>
              <a:rPr sz="3200" dirty="0">
                <a:latin typeface="Arial MT"/>
                <a:cs typeface="Arial MT"/>
              </a:rPr>
              <a:t>a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set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 </a:t>
            </a:r>
            <a:r>
              <a:rPr sz="3200" dirty="0">
                <a:latin typeface="Arial MT"/>
                <a:cs typeface="Arial MT"/>
              </a:rPr>
              <a:t>numbers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with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two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operations:</a:t>
            </a:r>
            <a:endParaRPr sz="3200">
              <a:latin typeface="Arial MT"/>
              <a:cs typeface="Arial MT"/>
            </a:endParaRPr>
          </a:p>
          <a:p>
            <a:pPr marL="768350" lvl="1" indent="-286385">
              <a:spcBef>
                <a:spcPts val="700"/>
              </a:spcBef>
              <a:buClr>
                <a:srgbClr val="BFBFBF"/>
              </a:buClr>
              <a:buSzPct val="75000"/>
              <a:buFont typeface="Wingdings"/>
              <a:buChar char=""/>
              <a:tabLst>
                <a:tab pos="768350" algn="l"/>
              </a:tabLst>
            </a:pPr>
            <a:r>
              <a:rPr sz="2800" dirty="0">
                <a:latin typeface="Arial MT"/>
                <a:cs typeface="Arial MT"/>
              </a:rPr>
              <a:t>abelian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group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addition</a:t>
            </a:r>
            <a:endParaRPr sz="2800">
              <a:latin typeface="Arial MT"/>
              <a:cs typeface="Arial MT"/>
            </a:endParaRPr>
          </a:p>
          <a:p>
            <a:pPr marL="768350" lvl="1" indent="-286385">
              <a:spcBef>
                <a:spcPts val="690"/>
              </a:spcBef>
              <a:buClr>
                <a:srgbClr val="BFBFBF"/>
              </a:buClr>
              <a:buSzPct val="75000"/>
              <a:buFont typeface="Wingdings"/>
              <a:buChar char=""/>
              <a:tabLst>
                <a:tab pos="768350" algn="l"/>
              </a:tabLst>
            </a:pPr>
            <a:r>
              <a:rPr sz="2800" dirty="0">
                <a:latin typeface="Arial MT"/>
                <a:cs typeface="Arial MT"/>
              </a:rPr>
              <a:t>abelian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group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 </a:t>
            </a:r>
            <a:r>
              <a:rPr sz="2800" spc="-5" dirty="0">
                <a:latin typeface="Arial MT"/>
                <a:cs typeface="Arial MT"/>
              </a:rPr>
              <a:t>multiplication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(ignoring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0)</a:t>
            </a:r>
            <a:endParaRPr sz="2800">
              <a:latin typeface="Arial MT"/>
              <a:cs typeface="Arial MT"/>
            </a:endParaRPr>
          </a:p>
          <a:p>
            <a:pPr marL="768350" lvl="1" indent="-286385">
              <a:spcBef>
                <a:spcPts val="700"/>
              </a:spcBef>
              <a:buClr>
                <a:srgbClr val="BFBFBF"/>
              </a:buClr>
              <a:buSzPct val="75000"/>
              <a:buFont typeface="Wingdings"/>
              <a:buChar char=""/>
              <a:tabLst>
                <a:tab pos="768350" algn="l"/>
              </a:tabLst>
            </a:pPr>
            <a:r>
              <a:rPr sz="2800" spc="-5" dirty="0">
                <a:latin typeface="Arial MT"/>
                <a:cs typeface="Arial MT"/>
              </a:rPr>
              <a:t>Ring</a:t>
            </a:r>
            <a:endParaRPr sz="2800">
              <a:latin typeface="Arial MT"/>
              <a:cs typeface="Arial MT"/>
            </a:endParaRPr>
          </a:p>
          <a:p>
            <a:pPr marL="368300" indent="-342900">
              <a:spcBef>
                <a:spcPts val="800"/>
              </a:spcBef>
              <a:buClr>
                <a:srgbClr val="33CC33"/>
              </a:buClr>
              <a:buSzPct val="75000"/>
              <a:buFont typeface="Wingdings"/>
              <a:buChar char=""/>
              <a:tabLst>
                <a:tab pos="368300" algn="l"/>
              </a:tabLst>
            </a:pPr>
            <a:r>
              <a:rPr sz="3200" spc="5" dirty="0">
                <a:latin typeface="Arial MT"/>
                <a:cs typeface="Arial MT"/>
              </a:rPr>
              <a:t>obeys: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0469" y="4860290"/>
            <a:ext cx="51536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285750">
              <a:spcBef>
                <a:spcPts val="100"/>
              </a:spcBef>
              <a:buClr>
                <a:srgbClr val="BFBFBF"/>
              </a:buClr>
              <a:buSzPct val="75000"/>
              <a:buFont typeface="Wingdings"/>
              <a:buChar char=""/>
              <a:tabLst>
                <a:tab pos="323850" algn="l"/>
              </a:tabLst>
            </a:pPr>
            <a:r>
              <a:rPr sz="2800" dirty="0">
                <a:latin typeface="Arial MT"/>
                <a:cs typeface="Arial MT"/>
              </a:rPr>
              <a:t>has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multiplicative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inverses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</a:t>
            </a:r>
            <a:r>
              <a:rPr sz="2400" spc="-15" baseline="29513" dirty="0">
                <a:latin typeface="Courier New"/>
                <a:cs typeface="Courier New"/>
              </a:rPr>
              <a:t>-1</a:t>
            </a:r>
            <a:r>
              <a:rPr sz="2800" spc="-10" dirty="0">
                <a:latin typeface="Arial MT"/>
                <a:cs typeface="Arial MT"/>
              </a:rPr>
              <a:t>: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7350" y="5695950"/>
            <a:ext cx="90614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1480" indent="-373380">
              <a:spcBef>
                <a:spcPts val="100"/>
              </a:spcBef>
              <a:buFont typeface="Symbol"/>
              <a:buChar char=""/>
              <a:tabLst>
                <a:tab pos="410845" algn="l"/>
                <a:tab pos="411480" algn="l"/>
              </a:tabLst>
            </a:pPr>
            <a:r>
              <a:rPr sz="4200" spc="-15" baseline="-16865" dirty="0">
                <a:latin typeface="Courier New"/>
                <a:cs typeface="Courier New"/>
              </a:rPr>
              <a:t>a</a:t>
            </a:r>
            <a:r>
              <a:rPr sz="1600" spc="-10" dirty="0">
                <a:latin typeface="Courier New"/>
                <a:cs typeface="Courier New"/>
              </a:rPr>
              <a:t>-1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96030" y="5802629"/>
            <a:ext cx="2132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480185" algn="l"/>
              </a:tabLst>
            </a:pPr>
            <a:r>
              <a:rPr sz="2800" dirty="0">
                <a:latin typeface="Courier New"/>
                <a:cs typeface="Courier New"/>
              </a:rPr>
              <a:t>a	=</a:t>
            </a:r>
            <a:r>
              <a:rPr sz="2800" spc="-11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e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39350" y="6282690"/>
            <a:ext cx="965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229" name="object 2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9511" y="2911575"/>
            <a:ext cx="8270573" cy="3224530"/>
          </a:xfrm>
          <a:prstGeom prst="rect">
            <a:avLst/>
          </a:prstGeom>
        </p:spPr>
      </p:pic>
      <p:sp>
        <p:nvSpPr>
          <p:cNvPr id="230" name="object 230"/>
          <p:cNvSpPr txBox="1"/>
          <p:nvPr/>
        </p:nvSpPr>
        <p:spPr>
          <a:xfrm>
            <a:off x="1753870" y="1101090"/>
            <a:ext cx="8685530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A field, </a:t>
            </a:r>
            <a:r>
              <a:rPr sz="2800" b="1" spc="-5" dirty="0">
                <a:latin typeface="Times New Roman"/>
                <a:cs typeface="Times New Roman"/>
              </a:rPr>
              <a:t>denoted by </a:t>
            </a:r>
            <a:r>
              <a:rPr sz="2800" b="1" dirty="0">
                <a:latin typeface="Times New Roman"/>
                <a:cs typeface="Times New Roman"/>
              </a:rPr>
              <a:t>F = </a:t>
            </a:r>
            <a:r>
              <a:rPr sz="2800" b="1" spc="-5" dirty="0">
                <a:latin typeface="Times New Roman"/>
                <a:cs typeface="Times New Roman"/>
              </a:rPr>
              <a:t>&lt;{…}, </a:t>
            </a:r>
            <a:r>
              <a:rPr sz="2800" b="1" dirty="0">
                <a:latin typeface="Times New Roman"/>
                <a:cs typeface="Times New Roman"/>
              </a:rPr>
              <a:t>•, &gt; </a:t>
            </a:r>
            <a:r>
              <a:rPr sz="2800" b="1" spc="-5" dirty="0">
                <a:latin typeface="Times New Roman"/>
                <a:cs typeface="Times New Roman"/>
              </a:rPr>
              <a:t>is </a:t>
            </a:r>
            <a:r>
              <a:rPr sz="2800" b="1" dirty="0">
                <a:latin typeface="Times New Roman"/>
                <a:cs typeface="Times New Roman"/>
              </a:rPr>
              <a:t>a </a:t>
            </a:r>
            <a:r>
              <a:rPr sz="2800" b="1" spc="-5" dirty="0">
                <a:latin typeface="Times New Roman"/>
                <a:cs typeface="Times New Roman"/>
              </a:rPr>
              <a:t>commutative </a:t>
            </a:r>
            <a:r>
              <a:rPr sz="2800" b="1" spc="-10" dirty="0">
                <a:latin typeface="Times New Roman"/>
                <a:cs typeface="Times New Roman"/>
              </a:rPr>
              <a:t>ring </a:t>
            </a:r>
            <a:r>
              <a:rPr sz="2800" b="1" spc="-5" dirty="0">
                <a:latin typeface="Times New Roman"/>
                <a:cs typeface="Times New Roman"/>
              </a:rPr>
              <a:t> in which </a:t>
            </a:r>
            <a:r>
              <a:rPr sz="2800" b="1" dirty="0">
                <a:latin typeface="Times New Roman"/>
                <a:cs typeface="Times New Roman"/>
              </a:rPr>
              <a:t>the </a:t>
            </a:r>
            <a:r>
              <a:rPr sz="2800" b="1" spc="-5" dirty="0">
                <a:latin typeface="Times New Roman"/>
                <a:cs typeface="Times New Roman"/>
              </a:rPr>
              <a:t>second operation </a:t>
            </a:r>
            <a:r>
              <a:rPr sz="2800" b="1" dirty="0">
                <a:latin typeface="Times New Roman"/>
                <a:cs typeface="Times New Roman"/>
              </a:rPr>
              <a:t>satisfies all five </a:t>
            </a:r>
            <a:r>
              <a:rPr sz="2800" b="1" spc="-5" dirty="0">
                <a:latin typeface="Times New Roman"/>
                <a:cs typeface="Times New Roman"/>
              </a:rPr>
              <a:t>properties 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defined </a:t>
            </a:r>
            <a:r>
              <a:rPr sz="2800" b="1" dirty="0">
                <a:latin typeface="Times New Roman"/>
                <a:cs typeface="Times New Roman"/>
              </a:rPr>
              <a:t>for the </a:t>
            </a:r>
            <a:r>
              <a:rPr sz="2800" b="1" spc="-5" dirty="0">
                <a:latin typeface="Times New Roman"/>
                <a:cs typeface="Times New Roman"/>
              </a:rPr>
              <a:t>first operation except that </a:t>
            </a:r>
            <a:r>
              <a:rPr sz="2800" b="1" dirty="0">
                <a:latin typeface="Times New Roman"/>
                <a:cs typeface="Times New Roman"/>
              </a:rPr>
              <a:t>the </a:t>
            </a:r>
            <a:r>
              <a:rPr sz="2800" b="1" spc="-5" dirty="0">
                <a:latin typeface="Times New Roman"/>
                <a:cs typeface="Times New Roman"/>
              </a:rPr>
              <a:t>identity </a:t>
            </a:r>
            <a:r>
              <a:rPr sz="2800" b="1" dirty="0">
                <a:latin typeface="Times New Roman"/>
                <a:cs typeface="Times New Roman"/>
              </a:rPr>
              <a:t>of 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the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first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operation </a:t>
            </a:r>
            <a:r>
              <a:rPr sz="2800" b="1" spc="5" dirty="0">
                <a:latin typeface="Times New Roman"/>
                <a:cs typeface="Times New Roman"/>
              </a:rPr>
              <a:t>has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no inverse.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object 227"/>
          <p:cNvGrpSpPr/>
          <p:nvPr/>
        </p:nvGrpSpPr>
        <p:grpSpPr>
          <a:xfrm>
            <a:off x="1982469" y="4819849"/>
            <a:ext cx="8153400" cy="1165860"/>
            <a:chOff x="458469" y="4130040"/>
            <a:chExt cx="8153400" cy="1165860"/>
          </a:xfrm>
        </p:grpSpPr>
        <p:sp>
          <p:nvSpPr>
            <p:cNvPr id="228" name="object 228"/>
            <p:cNvSpPr/>
            <p:nvPr/>
          </p:nvSpPr>
          <p:spPr>
            <a:xfrm>
              <a:off x="458469" y="5257800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194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95299" y="4130040"/>
              <a:ext cx="8077200" cy="1069340"/>
            </a:xfrm>
            <a:custGeom>
              <a:avLst/>
              <a:gdLst/>
              <a:ahLst/>
              <a:cxnLst/>
              <a:rect l="l" t="t" r="r" b="b"/>
              <a:pathLst>
                <a:path w="8077200" h="1069339">
                  <a:moveTo>
                    <a:pt x="8077200" y="0"/>
                  </a:moveTo>
                  <a:lnTo>
                    <a:pt x="0" y="0"/>
                  </a:lnTo>
                  <a:lnTo>
                    <a:pt x="0" y="1069340"/>
                  </a:lnTo>
                  <a:lnTo>
                    <a:pt x="4038600" y="1069340"/>
                  </a:lnTo>
                  <a:lnTo>
                    <a:pt x="8077200" y="106934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0" name="object 230"/>
          <p:cNvGrpSpPr/>
          <p:nvPr/>
        </p:nvGrpSpPr>
        <p:grpSpPr>
          <a:xfrm>
            <a:off x="1981200" y="4118809"/>
            <a:ext cx="8153400" cy="647700"/>
            <a:chOff x="457200" y="3429000"/>
            <a:chExt cx="8153400" cy="647700"/>
          </a:xfrm>
        </p:grpSpPr>
        <p:sp>
          <p:nvSpPr>
            <p:cNvPr id="231" name="object 231"/>
            <p:cNvSpPr/>
            <p:nvPr/>
          </p:nvSpPr>
          <p:spPr>
            <a:xfrm>
              <a:off x="457200" y="4038600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194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2" name="object 2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3429000"/>
              <a:ext cx="1143000" cy="566419"/>
            </a:xfrm>
            <a:prstGeom prst="rect">
              <a:avLst/>
            </a:prstGeom>
          </p:spPr>
        </p:pic>
      </p:grpSp>
      <p:sp>
        <p:nvSpPr>
          <p:cNvPr id="233" name="object 233"/>
          <p:cNvSpPr txBox="1"/>
          <p:nvPr/>
        </p:nvSpPr>
        <p:spPr>
          <a:xfrm>
            <a:off x="1690371" y="1257500"/>
            <a:ext cx="8811895" cy="4680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9660">
              <a:spcBef>
                <a:spcPts val="100"/>
              </a:spcBef>
            </a:pPr>
            <a:r>
              <a:rPr sz="2400" b="1" spc="-25" dirty="0">
                <a:latin typeface="Times New Roman"/>
                <a:cs typeface="Times New Roman"/>
              </a:rPr>
              <a:t>Finite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Fields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76200" marR="68580" algn="just"/>
            <a:r>
              <a:rPr sz="2800" b="1" spc="-5" dirty="0">
                <a:latin typeface="Times New Roman"/>
                <a:cs typeface="Times New Roman"/>
              </a:rPr>
              <a:t>Galois showed that </a:t>
            </a:r>
            <a:r>
              <a:rPr sz="2800" b="1" dirty="0">
                <a:latin typeface="Times New Roman"/>
                <a:cs typeface="Times New Roman"/>
              </a:rPr>
              <a:t>for a </a:t>
            </a:r>
            <a:r>
              <a:rPr sz="2800" b="1" spc="-5" dirty="0">
                <a:latin typeface="Times New Roman"/>
                <a:cs typeface="Times New Roman"/>
              </a:rPr>
              <a:t>field </a:t>
            </a:r>
            <a:r>
              <a:rPr sz="2800" b="1" dirty="0">
                <a:latin typeface="Times New Roman"/>
                <a:cs typeface="Times New Roman"/>
              </a:rPr>
              <a:t>to </a:t>
            </a:r>
            <a:r>
              <a:rPr sz="2800" b="1" spc="-5" dirty="0">
                <a:latin typeface="Times New Roman"/>
                <a:cs typeface="Times New Roman"/>
              </a:rPr>
              <a:t>be </a:t>
            </a:r>
            <a:r>
              <a:rPr sz="2800" b="1" dirty="0">
                <a:latin typeface="Times New Roman"/>
                <a:cs typeface="Times New Roman"/>
              </a:rPr>
              <a:t>finite, the </a:t>
            </a:r>
            <a:r>
              <a:rPr sz="2800" b="1" spc="-5" dirty="0">
                <a:latin typeface="Times New Roman"/>
                <a:cs typeface="Times New Roman"/>
              </a:rPr>
              <a:t>number </a:t>
            </a:r>
            <a:r>
              <a:rPr sz="2800" b="1" dirty="0">
                <a:latin typeface="Times New Roman"/>
                <a:cs typeface="Times New Roman"/>
              </a:rPr>
              <a:t>of 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elements should be </a:t>
            </a:r>
            <a:r>
              <a:rPr sz="2800" b="1" i="1" spc="-15" dirty="0">
                <a:latin typeface="Times New Roman"/>
                <a:cs typeface="Times New Roman"/>
              </a:rPr>
              <a:t>p</a:t>
            </a:r>
            <a:r>
              <a:rPr sz="2400" b="1" i="1" spc="-22" baseline="29513" dirty="0">
                <a:latin typeface="Times New Roman"/>
                <a:cs typeface="Times New Roman"/>
              </a:rPr>
              <a:t>n</a:t>
            </a:r>
            <a:r>
              <a:rPr sz="2800" b="1" spc="-15" dirty="0">
                <a:latin typeface="Times New Roman"/>
                <a:cs typeface="Times New Roman"/>
              </a:rPr>
              <a:t>, </a:t>
            </a:r>
            <a:r>
              <a:rPr sz="2800" b="1" spc="-10" dirty="0">
                <a:latin typeface="Times New Roman"/>
                <a:cs typeface="Times New Roman"/>
              </a:rPr>
              <a:t>where </a:t>
            </a:r>
            <a:r>
              <a:rPr sz="2800" b="1" i="1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Times New Roman"/>
                <a:cs typeface="Times New Roman"/>
              </a:rPr>
              <a:t>is </a:t>
            </a:r>
            <a:r>
              <a:rPr sz="2800" b="1" dirty="0">
                <a:latin typeface="Times New Roman"/>
                <a:cs typeface="Times New Roman"/>
              </a:rPr>
              <a:t>a </a:t>
            </a:r>
            <a:r>
              <a:rPr sz="2800" b="1" spc="-5" dirty="0">
                <a:latin typeface="Times New Roman"/>
                <a:cs typeface="Times New Roman"/>
              </a:rPr>
              <a:t>prime </a:t>
            </a:r>
            <a:r>
              <a:rPr sz="2800" b="1" dirty="0">
                <a:latin typeface="Times New Roman"/>
                <a:cs typeface="Times New Roman"/>
              </a:rPr>
              <a:t>and </a:t>
            </a:r>
            <a:r>
              <a:rPr sz="2800" b="1" i="1" dirty="0">
                <a:latin typeface="Times New Roman"/>
                <a:cs typeface="Times New Roman"/>
              </a:rPr>
              <a:t>n </a:t>
            </a:r>
            <a:r>
              <a:rPr sz="2800" b="1" spc="-5" dirty="0">
                <a:latin typeface="Times New Roman"/>
                <a:cs typeface="Times New Roman"/>
              </a:rPr>
              <a:t>is </a:t>
            </a:r>
            <a:r>
              <a:rPr sz="2800" b="1" dirty="0">
                <a:latin typeface="Times New Roman"/>
                <a:cs typeface="Times New Roman"/>
              </a:rPr>
              <a:t>a 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positive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integer.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522605"/>
            <a:r>
              <a:rPr sz="2800" b="1" i="1" spc="-25" dirty="0">
                <a:latin typeface="Times New Roman"/>
                <a:cs typeface="Times New Roman"/>
              </a:rPr>
              <a:t>Note</a:t>
            </a:r>
            <a:endParaRPr sz="2800" dirty="0">
              <a:latin typeface="Times New Roman"/>
              <a:cs typeface="Times New Roman"/>
            </a:endParaRPr>
          </a:p>
          <a:p>
            <a:pPr marL="2712720" marR="939165" indent="-1842770">
              <a:spcBef>
                <a:spcPts val="2160"/>
              </a:spcBef>
            </a:pPr>
            <a:r>
              <a:rPr sz="3200" b="1" dirty="0">
                <a:latin typeface="Arial"/>
                <a:cs typeface="Arial"/>
              </a:rPr>
              <a:t>A Galois </a:t>
            </a:r>
            <a:r>
              <a:rPr sz="3200" b="1" spc="-5" dirty="0">
                <a:latin typeface="Arial"/>
                <a:cs typeface="Arial"/>
              </a:rPr>
              <a:t>field, </a:t>
            </a:r>
            <a:r>
              <a:rPr sz="3200" b="1" dirty="0">
                <a:latin typeface="Arial"/>
                <a:cs typeface="Arial"/>
              </a:rPr>
              <a:t>GF(</a:t>
            </a:r>
            <a:r>
              <a:rPr sz="3200" b="1" i="1" dirty="0">
                <a:latin typeface="Arial"/>
                <a:cs typeface="Arial"/>
              </a:rPr>
              <a:t>p</a:t>
            </a:r>
            <a:r>
              <a:rPr sz="2775" b="1" i="1" baseline="28528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), </a:t>
            </a:r>
            <a:r>
              <a:rPr sz="3200" b="1" spc="-5" dirty="0">
                <a:latin typeface="Arial"/>
                <a:cs typeface="Arial"/>
              </a:rPr>
              <a:t>is </a:t>
            </a:r>
            <a:r>
              <a:rPr sz="3200" b="1" dirty="0">
                <a:latin typeface="Arial"/>
                <a:cs typeface="Arial"/>
              </a:rPr>
              <a:t>a finite </a:t>
            </a:r>
            <a:r>
              <a:rPr sz="3200" b="1" spc="-5" dirty="0">
                <a:latin typeface="Arial"/>
                <a:cs typeface="Arial"/>
              </a:rPr>
              <a:t>field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with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p</a:t>
            </a:r>
            <a:r>
              <a:rPr sz="2775" b="1" i="1" spc="-7" baseline="28528" dirty="0">
                <a:latin typeface="Arial"/>
                <a:cs typeface="Arial"/>
              </a:rPr>
              <a:t>n</a:t>
            </a:r>
            <a:r>
              <a:rPr sz="2775" b="1" i="1" spc="547" baseline="28528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elements.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8471" y="1283970"/>
            <a:ext cx="87356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When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8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1,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have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GF(</a:t>
            </a:r>
            <a:r>
              <a:rPr sz="28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field.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field</a:t>
            </a:r>
            <a:r>
              <a:rPr sz="2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set </a:t>
            </a:r>
            <a:r>
              <a:rPr sz="2800" b="1" spc="-6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sz="2400" b="1" i="1" spc="-15" baseline="-2430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{0,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1,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…,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1},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with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two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arithmetic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operations.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9390" y="1"/>
            <a:ext cx="3118485" cy="98551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  <a:tabLst>
                <a:tab pos="1339215" algn="l"/>
              </a:tabLst>
            </a:pPr>
            <a:r>
              <a:rPr sz="320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sz="3200" b="1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20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3200" b="1" i="1" dirty="0">
                <a:solidFill>
                  <a:srgbClr val="FFFFFF"/>
                </a:solidFill>
                <a:latin typeface="Times New Roman"/>
                <a:cs typeface="Times New Roman"/>
              </a:rPr>
              <a:t>.3	</a:t>
            </a:r>
            <a:r>
              <a:rPr sz="32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200" b="1" i="1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ti</a:t>
            </a:r>
            <a:r>
              <a:rPr sz="3200" b="1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32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ed</a:t>
            </a:r>
            <a:endParaRPr sz="3200" dirty="0">
              <a:latin typeface="Times New Roman"/>
              <a:cs typeface="Times New Roman"/>
            </a:endParaRPr>
          </a:p>
          <a:p>
            <a:pPr marL="38735">
              <a:spcBef>
                <a:spcPts val="360"/>
              </a:spcBef>
            </a:pPr>
            <a:r>
              <a:rPr sz="2400" b="1" spc="-20" dirty="0">
                <a:solidFill>
                  <a:srgbClr val="C0FF82"/>
                </a:solidFill>
                <a:latin typeface="Times New Roman"/>
                <a:cs typeface="Times New Roman"/>
              </a:rPr>
              <a:t>GF(</a:t>
            </a:r>
            <a:r>
              <a:rPr sz="2400" b="1" i="1" spc="-20" dirty="0">
                <a:solidFill>
                  <a:srgbClr val="C0FF82"/>
                </a:solidFill>
                <a:latin typeface="Times New Roman"/>
                <a:cs typeface="Times New Roman"/>
              </a:rPr>
              <a:t>p</a:t>
            </a:r>
            <a:r>
              <a:rPr sz="2400" b="1" spc="-20" dirty="0">
                <a:solidFill>
                  <a:srgbClr val="C0FF82"/>
                </a:solidFill>
                <a:latin typeface="Times New Roman"/>
                <a:cs typeface="Times New Roman"/>
              </a:rPr>
              <a:t>)</a:t>
            </a:r>
            <a:r>
              <a:rPr sz="2400" b="1" spc="-65" dirty="0">
                <a:solidFill>
                  <a:srgbClr val="C0FF82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C0FF82"/>
                </a:solidFill>
                <a:latin typeface="Times New Roman"/>
                <a:cs typeface="Times New Roman"/>
              </a:rPr>
              <a:t>Fields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8592820" cy="1052830"/>
            <a:chOff x="76200" y="0"/>
            <a:chExt cx="8592820" cy="1052830"/>
          </a:xfrm>
        </p:grpSpPr>
        <p:sp>
          <p:nvSpPr>
            <p:cNvPr id="3" name="object 3"/>
            <p:cNvSpPr/>
            <p:nvPr/>
          </p:nvSpPr>
          <p:spPr>
            <a:xfrm>
              <a:off x="367029" y="10795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74979"/>
                  </a:lnTo>
                  <a:lnTo>
                    <a:pt x="218440" y="474979"/>
                  </a:lnTo>
                  <a:lnTo>
                    <a:pt x="438150" y="474979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517B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4260" y="106679"/>
              <a:ext cx="13970" cy="476250"/>
            </a:xfrm>
            <a:custGeom>
              <a:avLst/>
              <a:gdLst/>
              <a:ahLst/>
              <a:cxnLst/>
              <a:rect l="l" t="t" r="r" b="b"/>
              <a:pathLst>
                <a:path w="13969" h="476250">
                  <a:moveTo>
                    <a:pt x="13970" y="0"/>
                  </a:moveTo>
                  <a:lnTo>
                    <a:pt x="7620" y="0"/>
                  </a:ln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13970" y="47625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00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663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023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0289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43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266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538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505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07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870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93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108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0B3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346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C3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711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E3F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948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1041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186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1243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5519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1344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790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154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028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174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393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1949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5631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1A4A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4868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1C4C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2339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1E4D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471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204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710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215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2075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2352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313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2554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0551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2755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9916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2857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9153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2A58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391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2C5A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77569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2E5B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995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2F5D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233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15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5598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3360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4835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56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074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66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3439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3866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2676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A6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915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C68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1153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D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518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3F6B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755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16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994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436E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8359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447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596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67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6835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8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200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4A7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5438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B7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675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D77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0219" y="530859"/>
              <a:ext cx="422909" cy="473709"/>
            </a:xfrm>
            <a:custGeom>
              <a:avLst/>
              <a:gdLst/>
              <a:ahLst/>
              <a:cxnLst/>
              <a:rect l="l" t="t" r="r" b="b"/>
              <a:pathLst>
                <a:path w="422909" h="473709">
                  <a:moveTo>
                    <a:pt x="422910" y="0"/>
                  </a:moveTo>
                  <a:lnTo>
                    <a:pt x="0" y="0"/>
                  </a:lnTo>
                  <a:lnTo>
                    <a:pt x="0" y="473710"/>
                  </a:lnTo>
                  <a:lnTo>
                    <a:pt x="210820" y="473710"/>
                  </a:lnTo>
                  <a:lnTo>
                    <a:pt x="422910" y="473710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C0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21740" y="993139"/>
              <a:ext cx="7620" cy="12700"/>
            </a:xfrm>
            <a:custGeom>
              <a:avLst/>
              <a:gdLst/>
              <a:ahLst/>
              <a:cxnLst/>
              <a:rect l="l" t="t" r="r" b="b"/>
              <a:pathLst>
                <a:path w="7619" h="12700">
                  <a:moveTo>
                    <a:pt x="762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7620" y="1270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215389" y="99313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0" y="12700"/>
                  </a:moveTo>
                  <a:lnTo>
                    <a:pt x="6350" y="1270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23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07769" y="993139"/>
              <a:ext cx="7620" cy="12700"/>
            </a:xfrm>
            <a:custGeom>
              <a:avLst/>
              <a:gdLst/>
              <a:ahLst/>
              <a:cxnLst/>
              <a:rect l="l" t="t" r="r" b="b"/>
              <a:pathLst>
                <a:path w="7619" h="12700">
                  <a:moveTo>
                    <a:pt x="0" y="12700"/>
                  </a:moveTo>
                  <a:lnTo>
                    <a:pt x="7620" y="12700"/>
                  </a:lnTo>
                  <a:lnTo>
                    <a:pt x="762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639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00150" y="993139"/>
              <a:ext cx="7620" cy="12700"/>
            </a:xfrm>
            <a:custGeom>
              <a:avLst/>
              <a:gdLst/>
              <a:ahLst/>
              <a:cxnLst/>
              <a:rect l="l" t="t" r="r" b="b"/>
              <a:pathLst>
                <a:path w="7619" h="12700">
                  <a:moveTo>
                    <a:pt x="0" y="12700"/>
                  </a:moveTo>
                  <a:lnTo>
                    <a:pt x="7619" y="12700"/>
                  </a:lnTo>
                  <a:lnTo>
                    <a:pt x="761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A3D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92530" y="993139"/>
              <a:ext cx="7620" cy="12700"/>
            </a:xfrm>
            <a:custGeom>
              <a:avLst/>
              <a:gdLst/>
              <a:ahLst/>
              <a:cxnLst/>
              <a:rect l="l" t="t" r="r" b="b"/>
              <a:pathLst>
                <a:path w="7619" h="12700">
                  <a:moveTo>
                    <a:pt x="0" y="12700"/>
                  </a:moveTo>
                  <a:lnTo>
                    <a:pt x="7619" y="12700"/>
                  </a:lnTo>
                  <a:lnTo>
                    <a:pt x="761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D41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86180" y="99313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0" y="12700"/>
                  </a:moveTo>
                  <a:lnTo>
                    <a:pt x="6350" y="1270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114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78560" y="993139"/>
              <a:ext cx="7620" cy="12700"/>
            </a:xfrm>
            <a:custGeom>
              <a:avLst/>
              <a:gdLst/>
              <a:ahLst/>
              <a:cxnLst/>
              <a:rect l="l" t="t" r="r" b="b"/>
              <a:pathLst>
                <a:path w="7619" h="12700">
                  <a:moveTo>
                    <a:pt x="0" y="12700"/>
                  </a:moveTo>
                  <a:lnTo>
                    <a:pt x="7620" y="12700"/>
                  </a:lnTo>
                  <a:lnTo>
                    <a:pt x="762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1549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70939" y="993139"/>
              <a:ext cx="7620" cy="12700"/>
            </a:xfrm>
            <a:custGeom>
              <a:avLst/>
              <a:gdLst/>
              <a:ahLst/>
              <a:cxnLst/>
              <a:rect l="l" t="t" r="r" b="b"/>
              <a:pathLst>
                <a:path w="7619" h="12700">
                  <a:moveTo>
                    <a:pt x="0" y="12700"/>
                  </a:moveTo>
                  <a:lnTo>
                    <a:pt x="7619" y="12700"/>
                  </a:lnTo>
                  <a:lnTo>
                    <a:pt x="761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184D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64589" y="99313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0" y="12700"/>
                  </a:moveTo>
                  <a:lnTo>
                    <a:pt x="6350" y="1270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1C51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56969" y="993139"/>
              <a:ext cx="7620" cy="12700"/>
            </a:xfrm>
            <a:custGeom>
              <a:avLst/>
              <a:gdLst/>
              <a:ahLst/>
              <a:cxnLst/>
              <a:rect l="l" t="t" r="r" b="b"/>
              <a:pathLst>
                <a:path w="7619" h="12700">
                  <a:moveTo>
                    <a:pt x="0" y="12700"/>
                  </a:moveTo>
                  <a:lnTo>
                    <a:pt x="7620" y="12700"/>
                  </a:lnTo>
                  <a:lnTo>
                    <a:pt x="762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205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49350" y="993139"/>
              <a:ext cx="7620" cy="12700"/>
            </a:xfrm>
            <a:custGeom>
              <a:avLst/>
              <a:gdLst/>
              <a:ahLst/>
              <a:cxnLst/>
              <a:rect l="l" t="t" r="r" b="b"/>
              <a:pathLst>
                <a:path w="7619" h="12700">
                  <a:moveTo>
                    <a:pt x="0" y="12700"/>
                  </a:moveTo>
                  <a:lnTo>
                    <a:pt x="7619" y="12700"/>
                  </a:lnTo>
                  <a:lnTo>
                    <a:pt x="761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2459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41730" y="993139"/>
              <a:ext cx="7620" cy="12700"/>
            </a:xfrm>
            <a:custGeom>
              <a:avLst/>
              <a:gdLst/>
              <a:ahLst/>
              <a:cxnLst/>
              <a:rect l="l" t="t" r="r" b="b"/>
              <a:pathLst>
                <a:path w="7619" h="12700">
                  <a:moveTo>
                    <a:pt x="0" y="12700"/>
                  </a:moveTo>
                  <a:lnTo>
                    <a:pt x="7619" y="12700"/>
                  </a:lnTo>
                  <a:lnTo>
                    <a:pt x="761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275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35380" y="99313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0" y="12700"/>
                  </a:moveTo>
                  <a:lnTo>
                    <a:pt x="6350" y="1270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2B61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27760" y="993139"/>
              <a:ext cx="7620" cy="12700"/>
            </a:xfrm>
            <a:custGeom>
              <a:avLst/>
              <a:gdLst/>
              <a:ahLst/>
              <a:cxnLst/>
              <a:rect l="l" t="t" r="r" b="b"/>
              <a:pathLst>
                <a:path w="7619" h="12700">
                  <a:moveTo>
                    <a:pt x="0" y="12700"/>
                  </a:moveTo>
                  <a:lnTo>
                    <a:pt x="7620" y="12700"/>
                  </a:lnTo>
                  <a:lnTo>
                    <a:pt x="762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2F66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20139" y="993139"/>
              <a:ext cx="7620" cy="12700"/>
            </a:xfrm>
            <a:custGeom>
              <a:avLst/>
              <a:gdLst/>
              <a:ahLst/>
              <a:cxnLst/>
              <a:rect l="l" t="t" r="r" b="b"/>
              <a:pathLst>
                <a:path w="7619" h="12700">
                  <a:moveTo>
                    <a:pt x="0" y="12700"/>
                  </a:moveTo>
                  <a:lnTo>
                    <a:pt x="7619" y="12700"/>
                  </a:lnTo>
                  <a:lnTo>
                    <a:pt x="761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3368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221740" y="529589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19" h="3809">
                  <a:moveTo>
                    <a:pt x="762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620" y="381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215389" y="529590"/>
              <a:ext cx="6350" cy="3810"/>
            </a:xfrm>
            <a:custGeom>
              <a:avLst/>
              <a:gdLst/>
              <a:ahLst/>
              <a:cxnLst/>
              <a:rect l="l" t="t" r="r" b="b"/>
              <a:pathLst>
                <a:path w="6350" h="3809">
                  <a:moveTo>
                    <a:pt x="0" y="3810"/>
                  </a:moveTo>
                  <a:lnTo>
                    <a:pt x="6350" y="381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023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207769" y="529590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19" h="3809">
                  <a:moveTo>
                    <a:pt x="0" y="3810"/>
                  </a:moveTo>
                  <a:lnTo>
                    <a:pt x="7620" y="3810"/>
                  </a:lnTo>
                  <a:lnTo>
                    <a:pt x="762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0639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200150" y="529590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19" h="3809">
                  <a:moveTo>
                    <a:pt x="0" y="3810"/>
                  </a:moveTo>
                  <a:lnTo>
                    <a:pt x="7619" y="3810"/>
                  </a:lnTo>
                  <a:lnTo>
                    <a:pt x="7619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0A3D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92530" y="529590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19" h="3809">
                  <a:moveTo>
                    <a:pt x="0" y="3810"/>
                  </a:moveTo>
                  <a:lnTo>
                    <a:pt x="7619" y="3810"/>
                  </a:lnTo>
                  <a:lnTo>
                    <a:pt x="7619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0D41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86180" y="529590"/>
              <a:ext cx="6350" cy="3810"/>
            </a:xfrm>
            <a:custGeom>
              <a:avLst/>
              <a:gdLst/>
              <a:ahLst/>
              <a:cxnLst/>
              <a:rect l="l" t="t" r="r" b="b"/>
              <a:pathLst>
                <a:path w="6350" h="3809">
                  <a:moveTo>
                    <a:pt x="0" y="3810"/>
                  </a:moveTo>
                  <a:lnTo>
                    <a:pt x="6350" y="381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114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78560" y="529590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19" h="3809">
                  <a:moveTo>
                    <a:pt x="0" y="3810"/>
                  </a:moveTo>
                  <a:lnTo>
                    <a:pt x="7620" y="3810"/>
                  </a:lnTo>
                  <a:lnTo>
                    <a:pt x="762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1549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170939" y="529590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19" h="3809">
                  <a:moveTo>
                    <a:pt x="0" y="3810"/>
                  </a:moveTo>
                  <a:lnTo>
                    <a:pt x="7619" y="3810"/>
                  </a:lnTo>
                  <a:lnTo>
                    <a:pt x="7619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184D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64589" y="529590"/>
              <a:ext cx="6350" cy="3810"/>
            </a:xfrm>
            <a:custGeom>
              <a:avLst/>
              <a:gdLst/>
              <a:ahLst/>
              <a:cxnLst/>
              <a:rect l="l" t="t" r="r" b="b"/>
              <a:pathLst>
                <a:path w="6350" h="3809">
                  <a:moveTo>
                    <a:pt x="0" y="3810"/>
                  </a:moveTo>
                  <a:lnTo>
                    <a:pt x="6350" y="381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1C51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156969" y="529590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19" h="3809">
                  <a:moveTo>
                    <a:pt x="0" y="3810"/>
                  </a:moveTo>
                  <a:lnTo>
                    <a:pt x="7620" y="3810"/>
                  </a:lnTo>
                  <a:lnTo>
                    <a:pt x="762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205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49350" y="529590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19" h="3809">
                  <a:moveTo>
                    <a:pt x="0" y="3810"/>
                  </a:moveTo>
                  <a:lnTo>
                    <a:pt x="7619" y="3810"/>
                  </a:lnTo>
                  <a:lnTo>
                    <a:pt x="7619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2459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41730" y="529590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19" h="3809">
                  <a:moveTo>
                    <a:pt x="0" y="3810"/>
                  </a:moveTo>
                  <a:lnTo>
                    <a:pt x="7619" y="3810"/>
                  </a:lnTo>
                  <a:lnTo>
                    <a:pt x="7619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275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35380" y="529590"/>
              <a:ext cx="6350" cy="3810"/>
            </a:xfrm>
            <a:custGeom>
              <a:avLst/>
              <a:gdLst/>
              <a:ahLst/>
              <a:cxnLst/>
              <a:rect l="l" t="t" r="r" b="b"/>
              <a:pathLst>
                <a:path w="6350" h="3809">
                  <a:moveTo>
                    <a:pt x="0" y="3810"/>
                  </a:moveTo>
                  <a:lnTo>
                    <a:pt x="6350" y="381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2B61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27760" y="529590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19" h="3809">
                  <a:moveTo>
                    <a:pt x="0" y="3810"/>
                  </a:moveTo>
                  <a:lnTo>
                    <a:pt x="7620" y="3810"/>
                  </a:lnTo>
                  <a:lnTo>
                    <a:pt x="762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2F66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120139" y="529590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19" h="3809">
                  <a:moveTo>
                    <a:pt x="0" y="3810"/>
                  </a:moveTo>
                  <a:lnTo>
                    <a:pt x="7619" y="3810"/>
                  </a:lnTo>
                  <a:lnTo>
                    <a:pt x="7619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3368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84580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457C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7696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98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6933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4C8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62989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5088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5536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48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4775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5890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4013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5B94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33780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5F99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2616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39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1853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669F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1091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AA3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004569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6EA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99695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2A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98933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5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8171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9B3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975360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7DB7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96773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0BB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96011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4B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95250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8C3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946150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CC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3853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FCC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3091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93C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92328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97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916939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9AD6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0931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9EDA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0170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2DE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95350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A6E2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8773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9E6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8010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ADEA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7249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B1E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66140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B4F2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5851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B8F6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159" y="457200"/>
              <a:ext cx="246380" cy="246380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381000" y="457200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40">
                  <a:moveTo>
                    <a:pt x="10159" y="0"/>
                  </a:moveTo>
                  <a:lnTo>
                    <a:pt x="0" y="0"/>
                  </a:lnTo>
                  <a:lnTo>
                    <a:pt x="256539" y="256539"/>
                  </a:lnTo>
                  <a:lnTo>
                    <a:pt x="256539" y="24638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26A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71222" y="457200"/>
              <a:ext cx="266700" cy="266065"/>
            </a:xfrm>
            <a:custGeom>
              <a:avLst/>
              <a:gdLst/>
              <a:ahLst/>
              <a:cxnLst/>
              <a:rect l="l" t="t" r="r" b="b"/>
              <a:pathLst>
                <a:path w="266700" h="266065">
                  <a:moveTo>
                    <a:pt x="9777" y="0"/>
                  </a:moveTo>
                  <a:lnTo>
                    <a:pt x="0" y="0"/>
                  </a:lnTo>
                  <a:lnTo>
                    <a:pt x="266317" y="265632"/>
                  </a:lnTo>
                  <a:lnTo>
                    <a:pt x="266317" y="256539"/>
                  </a:lnTo>
                  <a:lnTo>
                    <a:pt x="9777" y="0"/>
                  </a:lnTo>
                  <a:close/>
                </a:path>
              </a:pathLst>
            </a:custGeom>
            <a:solidFill>
              <a:srgbClr val="25A4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61049" y="457200"/>
              <a:ext cx="276860" cy="276225"/>
            </a:xfrm>
            <a:custGeom>
              <a:avLst/>
              <a:gdLst/>
              <a:ahLst/>
              <a:cxnLst/>
              <a:rect l="l" t="t" r="r" b="b"/>
              <a:pathLst>
                <a:path w="276859" h="276225">
                  <a:moveTo>
                    <a:pt x="10173" y="0"/>
                  </a:moveTo>
                  <a:lnTo>
                    <a:pt x="0" y="0"/>
                  </a:lnTo>
                  <a:lnTo>
                    <a:pt x="276490" y="275779"/>
                  </a:lnTo>
                  <a:lnTo>
                    <a:pt x="276490" y="265632"/>
                  </a:lnTo>
                  <a:lnTo>
                    <a:pt x="10173" y="0"/>
                  </a:lnTo>
                  <a:close/>
                </a:path>
              </a:pathLst>
            </a:custGeom>
            <a:solidFill>
              <a:srgbClr val="25A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50520" y="457200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20">
                  <a:moveTo>
                    <a:pt x="10529" y="0"/>
                  </a:moveTo>
                  <a:lnTo>
                    <a:pt x="0" y="0"/>
                  </a:lnTo>
                  <a:lnTo>
                    <a:pt x="287020" y="287019"/>
                  </a:lnTo>
                  <a:lnTo>
                    <a:pt x="287020" y="275779"/>
                  </a:lnTo>
                  <a:lnTo>
                    <a:pt x="10529" y="0"/>
                  </a:lnTo>
                  <a:close/>
                </a:path>
              </a:pathLst>
            </a:custGeom>
            <a:solidFill>
              <a:srgbClr val="24A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40359" y="457200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10159" y="0"/>
                  </a:moveTo>
                  <a:lnTo>
                    <a:pt x="0" y="0"/>
                  </a:lnTo>
                  <a:lnTo>
                    <a:pt x="297180" y="297180"/>
                  </a:lnTo>
                  <a:lnTo>
                    <a:pt x="297180" y="28701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249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30200" y="457200"/>
              <a:ext cx="307340" cy="307340"/>
            </a:xfrm>
            <a:custGeom>
              <a:avLst/>
              <a:gdLst/>
              <a:ahLst/>
              <a:cxnLst/>
              <a:rect l="l" t="t" r="r" b="b"/>
              <a:pathLst>
                <a:path w="307340" h="307340">
                  <a:moveTo>
                    <a:pt x="10159" y="0"/>
                  </a:moveTo>
                  <a:lnTo>
                    <a:pt x="0" y="0"/>
                  </a:lnTo>
                  <a:lnTo>
                    <a:pt x="307339" y="307339"/>
                  </a:lnTo>
                  <a:lnTo>
                    <a:pt x="307339" y="29718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239E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20040" y="457200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0159" y="0"/>
                  </a:moveTo>
                  <a:lnTo>
                    <a:pt x="0" y="0"/>
                  </a:lnTo>
                  <a:lnTo>
                    <a:pt x="317499" y="317500"/>
                  </a:lnTo>
                  <a:lnTo>
                    <a:pt x="317499" y="3073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239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09879" y="45720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59">
                  <a:moveTo>
                    <a:pt x="10160" y="0"/>
                  </a:moveTo>
                  <a:lnTo>
                    <a:pt x="0" y="0"/>
                  </a:lnTo>
                  <a:lnTo>
                    <a:pt x="327660" y="327660"/>
                  </a:lnTo>
                  <a:lnTo>
                    <a:pt x="327660" y="31750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229B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99720" y="457200"/>
              <a:ext cx="337820" cy="337820"/>
            </a:xfrm>
            <a:custGeom>
              <a:avLst/>
              <a:gdLst/>
              <a:ahLst/>
              <a:cxnLst/>
              <a:rect l="l" t="t" r="r" b="b"/>
              <a:pathLst>
                <a:path w="337820" h="337820">
                  <a:moveTo>
                    <a:pt x="10159" y="0"/>
                  </a:moveTo>
                  <a:lnTo>
                    <a:pt x="0" y="0"/>
                  </a:lnTo>
                  <a:lnTo>
                    <a:pt x="337820" y="337819"/>
                  </a:lnTo>
                  <a:lnTo>
                    <a:pt x="337820" y="32766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229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89559" y="457200"/>
              <a:ext cx="347980" cy="347980"/>
            </a:xfrm>
            <a:custGeom>
              <a:avLst/>
              <a:gdLst/>
              <a:ahLst/>
              <a:cxnLst/>
              <a:rect l="l" t="t" r="r" b="b"/>
              <a:pathLst>
                <a:path w="347980" h="347980">
                  <a:moveTo>
                    <a:pt x="10159" y="0"/>
                  </a:moveTo>
                  <a:lnTo>
                    <a:pt x="0" y="0"/>
                  </a:lnTo>
                  <a:lnTo>
                    <a:pt x="347980" y="347980"/>
                  </a:lnTo>
                  <a:lnTo>
                    <a:pt x="347979" y="33781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2197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79400" y="457200"/>
              <a:ext cx="358140" cy="358140"/>
            </a:xfrm>
            <a:custGeom>
              <a:avLst/>
              <a:gdLst/>
              <a:ahLst/>
              <a:cxnLst/>
              <a:rect l="l" t="t" r="r" b="b"/>
              <a:pathLst>
                <a:path w="358140" h="358140">
                  <a:moveTo>
                    <a:pt x="10159" y="0"/>
                  </a:moveTo>
                  <a:lnTo>
                    <a:pt x="0" y="0"/>
                  </a:lnTo>
                  <a:lnTo>
                    <a:pt x="358139" y="358139"/>
                  </a:lnTo>
                  <a:lnTo>
                    <a:pt x="358139" y="34798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2196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68988" y="457200"/>
              <a:ext cx="368935" cy="369570"/>
            </a:xfrm>
            <a:custGeom>
              <a:avLst/>
              <a:gdLst/>
              <a:ahLst/>
              <a:cxnLst/>
              <a:rect l="l" t="t" r="r" b="b"/>
              <a:pathLst>
                <a:path w="368934" h="369569">
                  <a:moveTo>
                    <a:pt x="10411" y="0"/>
                  </a:moveTo>
                  <a:lnTo>
                    <a:pt x="0" y="0"/>
                  </a:lnTo>
                  <a:lnTo>
                    <a:pt x="368551" y="369501"/>
                  </a:lnTo>
                  <a:lnTo>
                    <a:pt x="368551" y="358139"/>
                  </a:lnTo>
                  <a:lnTo>
                    <a:pt x="10411" y="0"/>
                  </a:lnTo>
                  <a:close/>
                </a:path>
              </a:pathLst>
            </a:custGeom>
            <a:solidFill>
              <a:srgbClr val="2094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59079" y="457200"/>
              <a:ext cx="378460" cy="378460"/>
            </a:xfrm>
            <a:custGeom>
              <a:avLst/>
              <a:gdLst/>
              <a:ahLst/>
              <a:cxnLst/>
              <a:rect l="l" t="t" r="r" b="b"/>
              <a:pathLst>
                <a:path w="378459" h="378459">
                  <a:moveTo>
                    <a:pt x="9908" y="0"/>
                  </a:moveTo>
                  <a:lnTo>
                    <a:pt x="0" y="0"/>
                  </a:lnTo>
                  <a:lnTo>
                    <a:pt x="378459" y="378460"/>
                  </a:lnTo>
                  <a:lnTo>
                    <a:pt x="378459" y="369501"/>
                  </a:lnTo>
                  <a:lnTo>
                    <a:pt x="9908" y="0"/>
                  </a:lnTo>
                  <a:close/>
                </a:path>
              </a:pathLst>
            </a:custGeom>
            <a:solidFill>
              <a:srgbClr val="209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48920" y="457200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19">
                  <a:moveTo>
                    <a:pt x="10160" y="0"/>
                  </a:moveTo>
                  <a:lnTo>
                    <a:pt x="0" y="0"/>
                  </a:lnTo>
                  <a:lnTo>
                    <a:pt x="388620" y="388619"/>
                  </a:lnTo>
                  <a:lnTo>
                    <a:pt x="388620" y="37846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1F9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37700" y="457200"/>
              <a:ext cx="400050" cy="399415"/>
            </a:xfrm>
            <a:custGeom>
              <a:avLst/>
              <a:gdLst/>
              <a:ahLst/>
              <a:cxnLst/>
              <a:rect l="l" t="t" r="r" b="b"/>
              <a:pathLst>
                <a:path w="400050" h="399415">
                  <a:moveTo>
                    <a:pt x="11219" y="0"/>
                  </a:moveTo>
                  <a:lnTo>
                    <a:pt x="0" y="0"/>
                  </a:lnTo>
                  <a:lnTo>
                    <a:pt x="399839" y="398809"/>
                  </a:lnTo>
                  <a:lnTo>
                    <a:pt x="399839" y="388619"/>
                  </a:lnTo>
                  <a:lnTo>
                    <a:pt x="11219" y="0"/>
                  </a:lnTo>
                  <a:close/>
                </a:path>
              </a:pathLst>
            </a:custGeom>
            <a:solidFill>
              <a:srgbClr val="1F9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27329" y="457200"/>
              <a:ext cx="410209" cy="410209"/>
            </a:xfrm>
            <a:custGeom>
              <a:avLst/>
              <a:gdLst/>
              <a:ahLst/>
              <a:cxnLst/>
              <a:rect l="l" t="t" r="r" b="b"/>
              <a:pathLst>
                <a:path w="410209" h="410209">
                  <a:moveTo>
                    <a:pt x="10370" y="0"/>
                  </a:moveTo>
                  <a:lnTo>
                    <a:pt x="0" y="0"/>
                  </a:lnTo>
                  <a:lnTo>
                    <a:pt x="410210" y="410210"/>
                  </a:lnTo>
                  <a:lnTo>
                    <a:pt x="410210" y="398809"/>
                  </a:lnTo>
                  <a:lnTo>
                    <a:pt x="10370" y="0"/>
                  </a:lnTo>
                  <a:close/>
                </a:path>
              </a:pathLst>
            </a:custGeom>
            <a:solidFill>
              <a:srgbClr val="1E8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17170" y="457200"/>
              <a:ext cx="420370" cy="420370"/>
            </a:xfrm>
            <a:custGeom>
              <a:avLst/>
              <a:gdLst/>
              <a:ahLst/>
              <a:cxnLst/>
              <a:rect l="l" t="t" r="r" b="b"/>
              <a:pathLst>
                <a:path w="420370" h="420369">
                  <a:moveTo>
                    <a:pt x="10159" y="0"/>
                  </a:moveTo>
                  <a:lnTo>
                    <a:pt x="0" y="0"/>
                  </a:lnTo>
                  <a:lnTo>
                    <a:pt x="420369" y="420369"/>
                  </a:lnTo>
                  <a:lnTo>
                    <a:pt x="420369" y="41021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1D8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07010" y="457200"/>
              <a:ext cx="430530" cy="422909"/>
            </a:xfrm>
            <a:custGeom>
              <a:avLst/>
              <a:gdLst/>
              <a:ahLst/>
              <a:cxnLst/>
              <a:rect l="l" t="t" r="r" b="b"/>
              <a:pathLst>
                <a:path w="430530" h="422909">
                  <a:moveTo>
                    <a:pt x="10160" y="0"/>
                  </a:moveTo>
                  <a:lnTo>
                    <a:pt x="0" y="0"/>
                  </a:lnTo>
                  <a:lnTo>
                    <a:pt x="422909" y="422910"/>
                  </a:lnTo>
                  <a:lnTo>
                    <a:pt x="430529" y="422910"/>
                  </a:lnTo>
                  <a:lnTo>
                    <a:pt x="430530" y="42036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1D8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96850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59" y="0"/>
                  </a:moveTo>
                  <a:lnTo>
                    <a:pt x="0" y="0"/>
                  </a:lnTo>
                  <a:lnTo>
                    <a:pt x="422909" y="422910"/>
                  </a:lnTo>
                  <a:lnTo>
                    <a:pt x="433069" y="42291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1C8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86689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60" y="0"/>
                  </a:moveTo>
                  <a:lnTo>
                    <a:pt x="0" y="0"/>
                  </a:lnTo>
                  <a:lnTo>
                    <a:pt x="422910" y="422910"/>
                  </a:lnTo>
                  <a:lnTo>
                    <a:pt x="433070" y="4229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1C88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76530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59" y="0"/>
                  </a:moveTo>
                  <a:lnTo>
                    <a:pt x="0" y="0"/>
                  </a:lnTo>
                  <a:lnTo>
                    <a:pt x="422910" y="422910"/>
                  </a:lnTo>
                  <a:lnTo>
                    <a:pt x="433070" y="42291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1B86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66369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59" y="0"/>
                  </a:moveTo>
                  <a:lnTo>
                    <a:pt x="0" y="0"/>
                  </a:lnTo>
                  <a:lnTo>
                    <a:pt x="422909" y="422910"/>
                  </a:lnTo>
                  <a:lnTo>
                    <a:pt x="433069" y="42291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1B85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56210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60" y="0"/>
                  </a:moveTo>
                  <a:lnTo>
                    <a:pt x="0" y="0"/>
                  </a:lnTo>
                  <a:lnTo>
                    <a:pt x="422909" y="422910"/>
                  </a:lnTo>
                  <a:lnTo>
                    <a:pt x="433070" y="4229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1A8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44871" y="457200"/>
              <a:ext cx="434340" cy="422909"/>
            </a:xfrm>
            <a:custGeom>
              <a:avLst/>
              <a:gdLst/>
              <a:ahLst/>
              <a:cxnLst/>
              <a:rect l="l" t="t" r="r" b="b"/>
              <a:pathLst>
                <a:path w="434340" h="422909">
                  <a:moveTo>
                    <a:pt x="11338" y="0"/>
                  </a:moveTo>
                  <a:lnTo>
                    <a:pt x="0" y="0"/>
                  </a:lnTo>
                  <a:lnTo>
                    <a:pt x="423999" y="422910"/>
                  </a:lnTo>
                  <a:lnTo>
                    <a:pt x="434248" y="422910"/>
                  </a:lnTo>
                  <a:lnTo>
                    <a:pt x="11338" y="0"/>
                  </a:lnTo>
                  <a:close/>
                </a:path>
              </a:pathLst>
            </a:custGeom>
            <a:solidFill>
              <a:srgbClr val="1A81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34698" y="457200"/>
              <a:ext cx="434340" cy="422909"/>
            </a:xfrm>
            <a:custGeom>
              <a:avLst/>
              <a:gdLst/>
              <a:ahLst/>
              <a:cxnLst/>
              <a:rect l="l" t="t" r="r" b="b"/>
              <a:pathLst>
                <a:path w="434340" h="422909">
                  <a:moveTo>
                    <a:pt x="10173" y="0"/>
                  </a:moveTo>
                  <a:lnTo>
                    <a:pt x="0" y="0"/>
                  </a:lnTo>
                  <a:lnTo>
                    <a:pt x="423999" y="422910"/>
                  </a:lnTo>
                  <a:lnTo>
                    <a:pt x="434173" y="422910"/>
                  </a:lnTo>
                  <a:lnTo>
                    <a:pt x="10173" y="0"/>
                  </a:lnTo>
                  <a:close/>
                </a:path>
              </a:pathLst>
            </a:custGeom>
            <a:solidFill>
              <a:srgbClr val="1980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25664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9034" y="0"/>
                  </a:moveTo>
                  <a:lnTo>
                    <a:pt x="0" y="0"/>
                  </a:lnTo>
                  <a:lnTo>
                    <a:pt x="421820" y="422910"/>
                  </a:lnTo>
                  <a:lnTo>
                    <a:pt x="433033" y="422910"/>
                  </a:lnTo>
                  <a:lnTo>
                    <a:pt x="9034" y="0"/>
                  </a:lnTo>
                  <a:close/>
                </a:path>
              </a:pathLst>
            </a:custGeom>
            <a:solidFill>
              <a:srgbClr val="197E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14300" y="457200"/>
              <a:ext cx="433705" cy="422909"/>
            </a:xfrm>
            <a:custGeom>
              <a:avLst/>
              <a:gdLst/>
              <a:ahLst/>
              <a:cxnLst/>
              <a:rect l="l" t="t" r="r" b="b"/>
              <a:pathLst>
                <a:path w="433705" h="422909">
                  <a:moveTo>
                    <a:pt x="11364" y="0"/>
                  </a:moveTo>
                  <a:lnTo>
                    <a:pt x="0" y="0"/>
                  </a:lnTo>
                  <a:lnTo>
                    <a:pt x="422910" y="422910"/>
                  </a:lnTo>
                  <a:lnTo>
                    <a:pt x="433184" y="422910"/>
                  </a:lnTo>
                  <a:lnTo>
                    <a:pt x="11364" y="0"/>
                  </a:lnTo>
                  <a:close/>
                </a:path>
              </a:pathLst>
            </a:custGeom>
            <a:solidFill>
              <a:srgbClr val="187D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04140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60" y="0"/>
                  </a:moveTo>
                  <a:lnTo>
                    <a:pt x="0" y="0"/>
                  </a:lnTo>
                  <a:lnTo>
                    <a:pt x="422909" y="422910"/>
                  </a:lnTo>
                  <a:lnTo>
                    <a:pt x="433070" y="4229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187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93979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59" y="0"/>
                  </a:moveTo>
                  <a:lnTo>
                    <a:pt x="0" y="0"/>
                  </a:lnTo>
                  <a:lnTo>
                    <a:pt x="422909" y="422910"/>
                  </a:lnTo>
                  <a:lnTo>
                    <a:pt x="433069" y="42291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1779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3820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60" y="0"/>
                  </a:moveTo>
                  <a:lnTo>
                    <a:pt x="0" y="0"/>
                  </a:lnTo>
                  <a:lnTo>
                    <a:pt x="422910" y="422910"/>
                  </a:lnTo>
                  <a:lnTo>
                    <a:pt x="433070" y="4229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177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6200" y="457200"/>
              <a:ext cx="430530" cy="422909"/>
            </a:xfrm>
            <a:custGeom>
              <a:avLst/>
              <a:gdLst/>
              <a:ahLst/>
              <a:cxnLst/>
              <a:rect l="l" t="t" r="r" b="b"/>
              <a:pathLst>
                <a:path w="430530" h="422909">
                  <a:moveTo>
                    <a:pt x="7619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420370" y="422910"/>
                  </a:lnTo>
                  <a:lnTo>
                    <a:pt x="430530" y="42291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167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6200" y="459740"/>
              <a:ext cx="420370" cy="420370"/>
            </a:xfrm>
            <a:custGeom>
              <a:avLst/>
              <a:gdLst/>
              <a:ahLst/>
              <a:cxnLst/>
              <a:rect l="l" t="t" r="r" b="b"/>
              <a:pathLst>
                <a:path w="420370" h="420369">
                  <a:moveTo>
                    <a:pt x="0" y="0"/>
                  </a:moveTo>
                  <a:lnTo>
                    <a:pt x="0" y="10160"/>
                  </a:lnTo>
                  <a:lnTo>
                    <a:pt x="410210" y="420370"/>
                  </a:lnTo>
                  <a:lnTo>
                    <a:pt x="420370" y="420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75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6200" y="469900"/>
              <a:ext cx="410209" cy="410209"/>
            </a:xfrm>
            <a:custGeom>
              <a:avLst/>
              <a:gdLst/>
              <a:ahLst/>
              <a:cxnLst/>
              <a:rect l="l" t="t" r="r" b="b"/>
              <a:pathLst>
                <a:path w="410209" h="410209">
                  <a:moveTo>
                    <a:pt x="0" y="0"/>
                  </a:moveTo>
                  <a:lnTo>
                    <a:pt x="0" y="10160"/>
                  </a:lnTo>
                  <a:lnTo>
                    <a:pt x="400049" y="410210"/>
                  </a:lnTo>
                  <a:lnTo>
                    <a:pt x="410210" y="410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73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6200" y="48005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49" h="400050">
                  <a:moveTo>
                    <a:pt x="0" y="0"/>
                  </a:moveTo>
                  <a:lnTo>
                    <a:pt x="0" y="10160"/>
                  </a:lnTo>
                  <a:lnTo>
                    <a:pt x="389890" y="400050"/>
                  </a:lnTo>
                  <a:lnTo>
                    <a:pt x="400049" y="40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72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6200" y="490219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90" h="389890">
                  <a:moveTo>
                    <a:pt x="0" y="0"/>
                  </a:moveTo>
                  <a:lnTo>
                    <a:pt x="0" y="10160"/>
                  </a:lnTo>
                  <a:lnTo>
                    <a:pt x="379730" y="389890"/>
                  </a:lnTo>
                  <a:lnTo>
                    <a:pt x="389890" y="389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70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6200" y="50038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30" h="379730">
                  <a:moveTo>
                    <a:pt x="0" y="0"/>
                  </a:moveTo>
                  <a:lnTo>
                    <a:pt x="0" y="10159"/>
                  </a:lnTo>
                  <a:lnTo>
                    <a:pt x="369570" y="379729"/>
                  </a:lnTo>
                  <a:lnTo>
                    <a:pt x="379730" y="3797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6E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6200" y="510540"/>
              <a:ext cx="369570" cy="369570"/>
            </a:xfrm>
            <a:custGeom>
              <a:avLst/>
              <a:gdLst/>
              <a:ahLst/>
              <a:cxnLst/>
              <a:rect l="l" t="t" r="r" b="b"/>
              <a:pathLst>
                <a:path w="369570" h="369569">
                  <a:moveTo>
                    <a:pt x="0" y="0"/>
                  </a:moveTo>
                  <a:lnTo>
                    <a:pt x="0" y="10160"/>
                  </a:lnTo>
                  <a:lnTo>
                    <a:pt x="359410" y="369570"/>
                  </a:lnTo>
                  <a:lnTo>
                    <a:pt x="369570" y="369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6D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6200" y="520700"/>
              <a:ext cx="359410" cy="359410"/>
            </a:xfrm>
            <a:custGeom>
              <a:avLst/>
              <a:gdLst/>
              <a:ahLst/>
              <a:cxnLst/>
              <a:rect l="l" t="t" r="r" b="b"/>
              <a:pathLst>
                <a:path w="359410" h="359409">
                  <a:moveTo>
                    <a:pt x="0" y="0"/>
                  </a:moveTo>
                  <a:lnTo>
                    <a:pt x="0" y="11429"/>
                  </a:lnTo>
                  <a:lnTo>
                    <a:pt x="347980" y="359410"/>
                  </a:lnTo>
                  <a:lnTo>
                    <a:pt x="359410" y="359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6B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6200" y="532130"/>
              <a:ext cx="347980" cy="347980"/>
            </a:xfrm>
            <a:custGeom>
              <a:avLst/>
              <a:gdLst/>
              <a:ahLst/>
              <a:cxnLst/>
              <a:rect l="l" t="t" r="r" b="b"/>
              <a:pathLst>
                <a:path w="347980" h="347980">
                  <a:moveTo>
                    <a:pt x="0" y="0"/>
                  </a:moveTo>
                  <a:lnTo>
                    <a:pt x="0" y="10160"/>
                  </a:lnTo>
                  <a:lnTo>
                    <a:pt x="337819" y="347980"/>
                  </a:lnTo>
                  <a:lnTo>
                    <a:pt x="347980" y="347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6A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6200" y="542290"/>
              <a:ext cx="337820" cy="337820"/>
            </a:xfrm>
            <a:custGeom>
              <a:avLst/>
              <a:gdLst/>
              <a:ahLst/>
              <a:cxnLst/>
              <a:rect l="l" t="t" r="r" b="b"/>
              <a:pathLst>
                <a:path w="337820" h="337819">
                  <a:moveTo>
                    <a:pt x="0" y="0"/>
                  </a:moveTo>
                  <a:lnTo>
                    <a:pt x="0" y="10160"/>
                  </a:lnTo>
                  <a:lnTo>
                    <a:pt x="327660" y="337820"/>
                  </a:lnTo>
                  <a:lnTo>
                    <a:pt x="337819" y="337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68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6200" y="55245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59">
                  <a:moveTo>
                    <a:pt x="0" y="0"/>
                  </a:moveTo>
                  <a:lnTo>
                    <a:pt x="0" y="10160"/>
                  </a:lnTo>
                  <a:lnTo>
                    <a:pt x="317500" y="327660"/>
                  </a:lnTo>
                  <a:lnTo>
                    <a:pt x="327660" y="32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6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6200" y="562609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0" y="0"/>
                  </a:moveTo>
                  <a:lnTo>
                    <a:pt x="0" y="10160"/>
                  </a:lnTo>
                  <a:lnTo>
                    <a:pt x="307340" y="317500"/>
                  </a:lnTo>
                  <a:lnTo>
                    <a:pt x="317500" y="317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66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6200" y="572769"/>
              <a:ext cx="307340" cy="307340"/>
            </a:xfrm>
            <a:custGeom>
              <a:avLst/>
              <a:gdLst/>
              <a:ahLst/>
              <a:cxnLst/>
              <a:rect l="l" t="t" r="r" b="b"/>
              <a:pathLst>
                <a:path w="307340" h="307340">
                  <a:moveTo>
                    <a:pt x="0" y="0"/>
                  </a:moveTo>
                  <a:lnTo>
                    <a:pt x="0" y="10159"/>
                  </a:lnTo>
                  <a:lnTo>
                    <a:pt x="297180" y="307339"/>
                  </a:lnTo>
                  <a:lnTo>
                    <a:pt x="307340" y="307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63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6200" y="582930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0" y="0"/>
                  </a:moveTo>
                  <a:lnTo>
                    <a:pt x="0" y="10160"/>
                  </a:lnTo>
                  <a:lnTo>
                    <a:pt x="287019" y="297180"/>
                  </a:lnTo>
                  <a:lnTo>
                    <a:pt x="297180" y="297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62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6200" y="593090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19">
                  <a:moveTo>
                    <a:pt x="0" y="0"/>
                  </a:moveTo>
                  <a:lnTo>
                    <a:pt x="0" y="10160"/>
                  </a:lnTo>
                  <a:lnTo>
                    <a:pt x="276860" y="287020"/>
                  </a:lnTo>
                  <a:lnTo>
                    <a:pt x="287019" y="287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60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6200" y="603250"/>
              <a:ext cx="276860" cy="276860"/>
            </a:xfrm>
            <a:custGeom>
              <a:avLst/>
              <a:gdLst/>
              <a:ahLst/>
              <a:cxnLst/>
              <a:rect l="l" t="t" r="r" b="b"/>
              <a:pathLst>
                <a:path w="276860" h="276859">
                  <a:moveTo>
                    <a:pt x="0" y="0"/>
                  </a:moveTo>
                  <a:lnTo>
                    <a:pt x="0" y="10160"/>
                  </a:lnTo>
                  <a:lnTo>
                    <a:pt x="266700" y="276860"/>
                  </a:lnTo>
                  <a:lnTo>
                    <a:pt x="276860" y="276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5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6200" y="61340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0"/>
                  </a:moveTo>
                  <a:lnTo>
                    <a:pt x="0" y="11211"/>
                  </a:lnTo>
                  <a:lnTo>
                    <a:pt x="256147" y="266700"/>
                  </a:lnTo>
                  <a:lnTo>
                    <a:pt x="266700" y="266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5D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76200" y="624621"/>
              <a:ext cx="256540" cy="255904"/>
            </a:xfrm>
            <a:custGeom>
              <a:avLst/>
              <a:gdLst/>
              <a:ahLst/>
              <a:cxnLst/>
              <a:rect l="l" t="t" r="r" b="b"/>
              <a:pathLst>
                <a:path w="256540" h="255905">
                  <a:moveTo>
                    <a:pt x="0" y="0"/>
                  </a:moveTo>
                  <a:lnTo>
                    <a:pt x="0" y="9108"/>
                  </a:lnTo>
                  <a:lnTo>
                    <a:pt x="246380" y="255488"/>
                  </a:lnTo>
                  <a:lnTo>
                    <a:pt x="256147" y="2554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C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1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633730"/>
              <a:ext cx="246380" cy="246380"/>
            </a:xfrm>
            <a:prstGeom prst="rect">
              <a:avLst/>
            </a:prstGeom>
          </p:spPr>
        </p:pic>
        <p:sp>
          <p:nvSpPr>
            <p:cNvPr id="162" name="object 162"/>
            <p:cNvSpPr/>
            <p:nvPr/>
          </p:nvSpPr>
          <p:spPr>
            <a:xfrm>
              <a:off x="711200" y="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829"/>
                  </a:lnTo>
                  <a:lnTo>
                    <a:pt x="16509" y="1052829"/>
                  </a:lnTo>
                  <a:lnTo>
                    <a:pt x="31750" y="1052829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348980" y="532129"/>
              <a:ext cx="320040" cy="34290"/>
            </a:xfrm>
            <a:custGeom>
              <a:avLst/>
              <a:gdLst/>
              <a:ahLst/>
              <a:cxnLst/>
              <a:rect l="l" t="t" r="r" b="b"/>
              <a:pathLst>
                <a:path w="320040" h="34290">
                  <a:moveTo>
                    <a:pt x="320040" y="0"/>
                  </a:moveTo>
                  <a:lnTo>
                    <a:pt x="213360" y="0"/>
                  </a:lnTo>
                  <a:lnTo>
                    <a:pt x="10668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213360" y="34290"/>
                  </a:lnTo>
                  <a:lnTo>
                    <a:pt x="320040" y="34290"/>
                  </a:lnTo>
                  <a:lnTo>
                    <a:pt x="320040" y="0"/>
                  </a:lnTo>
                  <a:close/>
                </a:path>
              </a:pathLst>
            </a:custGeom>
            <a:solidFill>
              <a:srgbClr val="00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24230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3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134350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3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02766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3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792099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3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781430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3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770763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3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760095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3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49426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3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386319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3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7280909" y="532130"/>
              <a:ext cx="105410" cy="34290"/>
            </a:xfrm>
            <a:custGeom>
              <a:avLst/>
              <a:gdLst/>
              <a:ahLst/>
              <a:cxnLst/>
              <a:rect l="l" t="t" r="r" b="b"/>
              <a:pathLst>
                <a:path w="105409" h="34290">
                  <a:moveTo>
                    <a:pt x="10541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5410" y="34290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003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7172959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3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706628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3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95960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85291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74624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638290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4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53160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4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42492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31825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21157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10489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4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99820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89152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4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783579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4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67690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57022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46354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4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35685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5248909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5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143500" y="532130"/>
              <a:ext cx="105410" cy="34290"/>
            </a:xfrm>
            <a:custGeom>
              <a:avLst/>
              <a:gdLst/>
              <a:ahLst/>
              <a:cxnLst/>
              <a:rect l="l" t="t" r="r" b="b"/>
              <a:pathLst>
                <a:path w="105410" h="34290">
                  <a:moveTo>
                    <a:pt x="10541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5410" y="34290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005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03682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5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928870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5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82219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5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71550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60882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50215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5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39547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5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28879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5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180840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5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07415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5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96747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5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86080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5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75412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5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64744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54075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432809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6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32612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21945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6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11277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899410" y="532129"/>
              <a:ext cx="213360" cy="34290"/>
            </a:xfrm>
            <a:custGeom>
              <a:avLst/>
              <a:gdLst/>
              <a:ahLst/>
              <a:cxnLst/>
              <a:rect l="l" t="t" r="r" b="b"/>
              <a:pathLst>
                <a:path w="213360" h="34290">
                  <a:moveTo>
                    <a:pt x="213360" y="0"/>
                  </a:moveTo>
                  <a:lnTo>
                    <a:pt x="1066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213360" y="3429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792729" y="532130"/>
              <a:ext cx="106680" cy="1270"/>
            </a:xfrm>
            <a:custGeom>
              <a:avLst/>
              <a:gdLst/>
              <a:ahLst/>
              <a:cxnLst/>
              <a:rect l="l" t="t" r="r" b="b"/>
              <a:pathLst>
                <a:path w="106680" h="1270">
                  <a:moveTo>
                    <a:pt x="0" y="1270"/>
                  </a:moveTo>
                  <a:lnTo>
                    <a:pt x="106680" y="1270"/>
                  </a:lnTo>
                  <a:lnTo>
                    <a:pt x="106680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6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684779" y="532130"/>
              <a:ext cx="107950" cy="1270"/>
            </a:xfrm>
            <a:custGeom>
              <a:avLst/>
              <a:gdLst/>
              <a:ahLst/>
              <a:cxnLst/>
              <a:rect l="l" t="t" r="r" b="b"/>
              <a:pathLst>
                <a:path w="107950" h="1270">
                  <a:moveTo>
                    <a:pt x="0" y="1270"/>
                  </a:moveTo>
                  <a:lnTo>
                    <a:pt x="107950" y="1270"/>
                  </a:lnTo>
                  <a:lnTo>
                    <a:pt x="107950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6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578100" y="532130"/>
              <a:ext cx="106680" cy="1270"/>
            </a:xfrm>
            <a:custGeom>
              <a:avLst/>
              <a:gdLst/>
              <a:ahLst/>
              <a:cxnLst/>
              <a:rect l="l" t="t" r="r" b="b"/>
              <a:pathLst>
                <a:path w="106680" h="1270">
                  <a:moveTo>
                    <a:pt x="0" y="1270"/>
                  </a:moveTo>
                  <a:lnTo>
                    <a:pt x="106680" y="1270"/>
                  </a:lnTo>
                  <a:lnTo>
                    <a:pt x="106680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6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471420" y="532130"/>
              <a:ext cx="106680" cy="1270"/>
            </a:xfrm>
            <a:custGeom>
              <a:avLst/>
              <a:gdLst/>
              <a:ahLst/>
              <a:cxnLst/>
              <a:rect l="l" t="t" r="r" b="b"/>
              <a:pathLst>
                <a:path w="106680" h="1270">
                  <a:moveTo>
                    <a:pt x="0" y="1270"/>
                  </a:moveTo>
                  <a:lnTo>
                    <a:pt x="106680" y="1270"/>
                  </a:lnTo>
                  <a:lnTo>
                    <a:pt x="106680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6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364739" y="532130"/>
              <a:ext cx="106680" cy="1270"/>
            </a:xfrm>
            <a:custGeom>
              <a:avLst/>
              <a:gdLst/>
              <a:ahLst/>
              <a:cxnLst/>
              <a:rect l="l" t="t" r="r" b="b"/>
              <a:pathLst>
                <a:path w="106680" h="1270">
                  <a:moveTo>
                    <a:pt x="0" y="1270"/>
                  </a:moveTo>
                  <a:lnTo>
                    <a:pt x="106680" y="1270"/>
                  </a:lnTo>
                  <a:lnTo>
                    <a:pt x="106680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6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258060" y="532130"/>
              <a:ext cx="106680" cy="1270"/>
            </a:xfrm>
            <a:custGeom>
              <a:avLst/>
              <a:gdLst/>
              <a:ahLst/>
              <a:cxnLst/>
              <a:rect l="l" t="t" r="r" b="b"/>
              <a:pathLst>
                <a:path w="106680" h="1270">
                  <a:moveTo>
                    <a:pt x="0" y="1270"/>
                  </a:moveTo>
                  <a:lnTo>
                    <a:pt x="106679" y="1270"/>
                  </a:lnTo>
                  <a:lnTo>
                    <a:pt x="106679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6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151379" y="532130"/>
              <a:ext cx="106680" cy="1270"/>
            </a:xfrm>
            <a:custGeom>
              <a:avLst/>
              <a:gdLst/>
              <a:ahLst/>
              <a:cxnLst/>
              <a:rect l="l" t="t" r="r" b="b"/>
              <a:pathLst>
                <a:path w="106680" h="1270">
                  <a:moveTo>
                    <a:pt x="0" y="1270"/>
                  </a:moveTo>
                  <a:lnTo>
                    <a:pt x="106680" y="1270"/>
                  </a:lnTo>
                  <a:lnTo>
                    <a:pt x="106680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6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044700" y="532130"/>
              <a:ext cx="106680" cy="1270"/>
            </a:xfrm>
            <a:custGeom>
              <a:avLst/>
              <a:gdLst/>
              <a:ahLst/>
              <a:cxnLst/>
              <a:rect l="l" t="t" r="r" b="b"/>
              <a:pathLst>
                <a:path w="106680" h="1270">
                  <a:moveTo>
                    <a:pt x="0" y="1270"/>
                  </a:moveTo>
                  <a:lnTo>
                    <a:pt x="106680" y="1270"/>
                  </a:lnTo>
                  <a:lnTo>
                    <a:pt x="106680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6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936750" y="532130"/>
              <a:ext cx="107950" cy="1270"/>
            </a:xfrm>
            <a:custGeom>
              <a:avLst/>
              <a:gdLst/>
              <a:ahLst/>
              <a:cxnLst/>
              <a:rect l="l" t="t" r="r" b="b"/>
              <a:pathLst>
                <a:path w="107950" h="1270">
                  <a:moveTo>
                    <a:pt x="0" y="1270"/>
                  </a:moveTo>
                  <a:lnTo>
                    <a:pt x="107950" y="1270"/>
                  </a:lnTo>
                  <a:lnTo>
                    <a:pt x="107950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830070" y="532130"/>
              <a:ext cx="106680" cy="1270"/>
            </a:xfrm>
            <a:custGeom>
              <a:avLst/>
              <a:gdLst/>
              <a:ahLst/>
              <a:cxnLst/>
              <a:rect l="l" t="t" r="r" b="b"/>
              <a:pathLst>
                <a:path w="106680" h="1270">
                  <a:moveTo>
                    <a:pt x="0" y="1270"/>
                  </a:moveTo>
                  <a:lnTo>
                    <a:pt x="106680" y="1270"/>
                  </a:lnTo>
                  <a:lnTo>
                    <a:pt x="106680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7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723389" y="532130"/>
              <a:ext cx="106680" cy="1270"/>
            </a:xfrm>
            <a:custGeom>
              <a:avLst/>
              <a:gdLst/>
              <a:ahLst/>
              <a:cxnLst/>
              <a:rect l="l" t="t" r="r" b="b"/>
              <a:pathLst>
                <a:path w="106680" h="1270">
                  <a:moveTo>
                    <a:pt x="0" y="1270"/>
                  </a:moveTo>
                  <a:lnTo>
                    <a:pt x="106680" y="1270"/>
                  </a:lnTo>
                  <a:lnTo>
                    <a:pt x="106680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7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616710" y="532130"/>
              <a:ext cx="106680" cy="1270"/>
            </a:xfrm>
            <a:custGeom>
              <a:avLst/>
              <a:gdLst/>
              <a:ahLst/>
              <a:cxnLst/>
              <a:rect l="l" t="t" r="r" b="b"/>
              <a:pathLst>
                <a:path w="106680" h="1270">
                  <a:moveTo>
                    <a:pt x="0" y="1270"/>
                  </a:moveTo>
                  <a:lnTo>
                    <a:pt x="106679" y="1270"/>
                  </a:lnTo>
                  <a:lnTo>
                    <a:pt x="106679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510030" y="532130"/>
              <a:ext cx="106680" cy="1270"/>
            </a:xfrm>
            <a:custGeom>
              <a:avLst/>
              <a:gdLst/>
              <a:ahLst/>
              <a:cxnLst/>
              <a:rect l="l" t="t" r="r" b="b"/>
              <a:pathLst>
                <a:path w="106680" h="1270">
                  <a:moveTo>
                    <a:pt x="0" y="1270"/>
                  </a:moveTo>
                  <a:lnTo>
                    <a:pt x="106679" y="1270"/>
                  </a:lnTo>
                  <a:lnTo>
                    <a:pt x="106679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7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403350" y="532130"/>
              <a:ext cx="106680" cy="1270"/>
            </a:xfrm>
            <a:custGeom>
              <a:avLst/>
              <a:gdLst/>
              <a:ahLst/>
              <a:cxnLst/>
              <a:rect l="l" t="t" r="r" b="b"/>
              <a:pathLst>
                <a:path w="106680" h="1270">
                  <a:moveTo>
                    <a:pt x="0" y="1270"/>
                  </a:moveTo>
                  <a:lnTo>
                    <a:pt x="106680" y="1270"/>
                  </a:lnTo>
                  <a:lnTo>
                    <a:pt x="106680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7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295400" y="532130"/>
              <a:ext cx="107950" cy="1270"/>
            </a:xfrm>
            <a:custGeom>
              <a:avLst/>
              <a:gdLst/>
              <a:ahLst/>
              <a:cxnLst/>
              <a:rect l="l" t="t" r="r" b="b"/>
              <a:pathLst>
                <a:path w="107950" h="1270">
                  <a:moveTo>
                    <a:pt x="0" y="1270"/>
                  </a:moveTo>
                  <a:lnTo>
                    <a:pt x="107950" y="1270"/>
                  </a:lnTo>
                  <a:lnTo>
                    <a:pt x="107950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7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188719" y="532130"/>
              <a:ext cx="106680" cy="1270"/>
            </a:xfrm>
            <a:custGeom>
              <a:avLst/>
              <a:gdLst/>
              <a:ahLst/>
              <a:cxnLst/>
              <a:rect l="l" t="t" r="r" b="b"/>
              <a:pathLst>
                <a:path w="106680" h="1270">
                  <a:moveTo>
                    <a:pt x="0" y="1270"/>
                  </a:moveTo>
                  <a:lnTo>
                    <a:pt x="106680" y="1270"/>
                  </a:lnTo>
                  <a:lnTo>
                    <a:pt x="106680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082040" y="532129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127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7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97536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86868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6200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65531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7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547369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7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41959" y="532130"/>
              <a:ext cx="105410" cy="34290"/>
            </a:xfrm>
            <a:custGeom>
              <a:avLst/>
              <a:gdLst/>
              <a:ahLst/>
              <a:cxnLst/>
              <a:rect l="l" t="t" r="r" b="b"/>
              <a:pathLst>
                <a:path w="105409" h="34290">
                  <a:moveTo>
                    <a:pt x="10541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5410" y="34290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007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7" name="object 237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9215" algn="l"/>
              </a:tabLst>
            </a:pPr>
            <a:r>
              <a:rPr spc="10" dirty="0"/>
              <a:t>4</a:t>
            </a:r>
            <a:r>
              <a:rPr dirty="0"/>
              <a:t>.</a:t>
            </a:r>
            <a:r>
              <a:rPr spc="10" dirty="0"/>
              <a:t>1</a:t>
            </a:r>
            <a:r>
              <a:rPr dirty="0"/>
              <a:t>.2	</a:t>
            </a:r>
            <a:r>
              <a:rPr spc="5" dirty="0"/>
              <a:t>C</a:t>
            </a:r>
            <a:r>
              <a:rPr dirty="0"/>
              <a:t>o</a:t>
            </a:r>
            <a:r>
              <a:rPr spc="10" dirty="0"/>
              <a:t>n</a:t>
            </a:r>
            <a:r>
              <a:rPr spc="-5" dirty="0"/>
              <a:t>ti</a:t>
            </a:r>
            <a:r>
              <a:rPr spc="15" dirty="0"/>
              <a:t>n</a:t>
            </a:r>
            <a:r>
              <a:rPr spc="10" dirty="0"/>
              <a:t>u</a:t>
            </a:r>
            <a:r>
              <a:rPr spc="-5" dirty="0"/>
              <a:t>ed</a:t>
            </a:r>
          </a:p>
        </p:txBody>
      </p:sp>
      <p:sp>
        <p:nvSpPr>
          <p:cNvPr id="238" name="object 238"/>
          <p:cNvSpPr txBox="1"/>
          <p:nvPr/>
        </p:nvSpPr>
        <p:spPr>
          <a:xfrm>
            <a:off x="2618739" y="533401"/>
            <a:ext cx="1897380" cy="416781"/>
          </a:xfrm>
          <a:prstGeom prst="rect">
            <a:avLst/>
          </a:prstGeom>
          <a:solidFill>
            <a:srgbClr val="C0FF82"/>
          </a:solidFill>
        </p:spPr>
        <p:txBody>
          <a:bodyPr vert="horz" wrap="square" lIns="0" tIns="46990" rIns="0" bIns="0" rtlCol="0">
            <a:spAutoFit/>
          </a:bodyPr>
          <a:lstStyle/>
          <a:p>
            <a:pPr marL="80645">
              <a:spcBef>
                <a:spcPts val="370"/>
              </a:spcBef>
            </a:pPr>
            <a:r>
              <a:rPr sz="2400" b="1" spc="-25" dirty="0">
                <a:solidFill>
                  <a:srgbClr val="003300"/>
                </a:solidFill>
                <a:latin typeface="Times New Roman"/>
                <a:cs typeface="Times New Roman"/>
              </a:rPr>
              <a:t>Example</a:t>
            </a:r>
            <a:r>
              <a:rPr sz="2400" b="1" spc="-8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3300"/>
                </a:solidFill>
                <a:latin typeface="Times New Roman"/>
                <a:cs typeface="Times New Roman"/>
              </a:rPr>
              <a:t>4.12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1753871" y="1404620"/>
            <a:ext cx="8688705" cy="8928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very </a:t>
            </a:r>
            <a:r>
              <a:rPr sz="24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common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field</a:t>
            </a:r>
            <a:r>
              <a:rPr sz="24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category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4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GF(2)</a:t>
            </a:r>
            <a:r>
              <a:rPr sz="24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sz="24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{0, 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1}</a:t>
            </a:r>
            <a:r>
              <a:rPr sz="24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b="1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two</a:t>
            </a:r>
            <a:r>
              <a:rPr sz="24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operations,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addition</a:t>
            </a:r>
            <a:r>
              <a:rPr sz="24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multiplication,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as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shown</a:t>
            </a:r>
            <a:r>
              <a:rPr sz="24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Figure</a:t>
            </a:r>
            <a:r>
              <a:rPr sz="2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4.6.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240" name="object 2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83079" y="4025900"/>
            <a:ext cx="8656320" cy="1460500"/>
          </a:xfrm>
          <a:prstGeom prst="rect">
            <a:avLst/>
          </a:prstGeom>
        </p:spPr>
      </p:pic>
      <p:sp>
        <p:nvSpPr>
          <p:cNvPr id="241" name="object 241"/>
          <p:cNvSpPr txBox="1"/>
          <p:nvPr/>
        </p:nvSpPr>
        <p:spPr>
          <a:xfrm>
            <a:off x="4573270" y="3234690"/>
            <a:ext cx="2650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454785" algn="l"/>
              </a:tabLst>
            </a:pPr>
            <a:r>
              <a:rPr sz="2400" b="1" spc="-25" dirty="0">
                <a:solidFill>
                  <a:srgbClr val="C0FF82"/>
                </a:solidFill>
                <a:latin typeface="Times New Roman"/>
                <a:cs typeface="Times New Roman"/>
              </a:rPr>
              <a:t>Figure </a:t>
            </a:r>
            <a:r>
              <a:rPr sz="2400" b="1" spc="-15" dirty="0">
                <a:solidFill>
                  <a:srgbClr val="C0FF82"/>
                </a:solidFill>
                <a:latin typeface="Times New Roman"/>
                <a:cs typeface="Times New Roman"/>
              </a:rPr>
              <a:t>4.6	</a:t>
            </a:r>
            <a:r>
              <a:rPr sz="2000" b="1" i="1" dirty="0">
                <a:solidFill>
                  <a:srgbClr val="FFFFFF"/>
                </a:solidFill>
                <a:latin typeface="Times New Roman"/>
                <a:cs typeface="Times New Roman"/>
              </a:rPr>
              <a:t>GF(2)</a:t>
            </a:r>
            <a:r>
              <a:rPr sz="2000" b="1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field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8592820" cy="1052830"/>
            <a:chOff x="76200" y="0"/>
            <a:chExt cx="8592820" cy="1052830"/>
          </a:xfrm>
        </p:grpSpPr>
        <p:sp>
          <p:nvSpPr>
            <p:cNvPr id="3" name="object 3"/>
            <p:cNvSpPr/>
            <p:nvPr/>
          </p:nvSpPr>
          <p:spPr>
            <a:xfrm>
              <a:off x="367029" y="10795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74979"/>
                  </a:lnTo>
                  <a:lnTo>
                    <a:pt x="218440" y="474979"/>
                  </a:lnTo>
                  <a:lnTo>
                    <a:pt x="438150" y="474979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517B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4260" y="106679"/>
              <a:ext cx="13970" cy="476250"/>
            </a:xfrm>
            <a:custGeom>
              <a:avLst/>
              <a:gdLst/>
              <a:ahLst/>
              <a:cxnLst/>
              <a:rect l="l" t="t" r="r" b="b"/>
              <a:pathLst>
                <a:path w="13969" h="476250">
                  <a:moveTo>
                    <a:pt x="13970" y="0"/>
                  </a:moveTo>
                  <a:lnTo>
                    <a:pt x="7620" y="0"/>
                  </a:ln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13970" y="47625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00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663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023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0289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43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266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538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505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07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870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93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108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0B3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346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C3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711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E3F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948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1041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186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1243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5519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1344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790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154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028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174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393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1949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5631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1A4A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4868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1C4C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2339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1E4D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471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204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710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215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2075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2352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313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2554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0551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2755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9916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2857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9153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2A58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391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2C5A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77569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2E5B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995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2F5D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233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15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5598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3360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4835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56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074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66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3439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3866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2676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A6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915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C68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1153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D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518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3F6B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755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16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994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436E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8359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447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596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67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6835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8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200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4A7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5438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B7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675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D77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0219" y="530859"/>
              <a:ext cx="422909" cy="473709"/>
            </a:xfrm>
            <a:custGeom>
              <a:avLst/>
              <a:gdLst/>
              <a:ahLst/>
              <a:cxnLst/>
              <a:rect l="l" t="t" r="r" b="b"/>
              <a:pathLst>
                <a:path w="422909" h="473709">
                  <a:moveTo>
                    <a:pt x="422910" y="0"/>
                  </a:moveTo>
                  <a:lnTo>
                    <a:pt x="0" y="0"/>
                  </a:lnTo>
                  <a:lnTo>
                    <a:pt x="0" y="473710"/>
                  </a:lnTo>
                  <a:lnTo>
                    <a:pt x="210820" y="473710"/>
                  </a:lnTo>
                  <a:lnTo>
                    <a:pt x="422910" y="473710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C0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21740" y="993139"/>
              <a:ext cx="7620" cy="12700"/>
            </a:xfrm>
            <a:custGeom>
              <a:avLst/>
              <a:gdLst/>
              <a:ahLst/>
              <a:cxnLst/>
              <a:rect l="l" t="t" r="r" b="b"/>
              <a:pathLst>
                <a:path w="7619" h="12700">
                  <a:moveTo>
                    <a:pt x="762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7620" y="1270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215389" y="99313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0" y="12700"/>
                  </a:moveTo>
                  <a:lnTo>
                    <a:pt x="6350" y="1270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23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07769" y="993139"/>
              <a:ext cx="7620" cy="12700"/>
            </a:xfrm>
            <a:custGeom>
              <a:avLst/>
              <a:gdLst/>
              <a:ahLst/>
              <a:cxnLst/>
              <a:rect l="l" t="t" r="r" b="b"/>
              <a:pathLst>
                <a:path w="7619" h="12700">
                  <a:moveTo>
                    <a:pt x="0" y="12700"/>
                  </a:moveTo>
                  <a:lnTo>
                    <a:pt x="7620" y="12700"/>
                  </a:lnTo>
                  <a:lnTo>
                    <a:pt x="762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639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00150" y="993139"/>
              <a:ext cx="7620" cy="12700"/>
            </a:xfrm>
            <a:custGeom>
              <a:avLst/>
              <a:gdLst/>
              <a:ahLst/>
              <a:cxnLst/>
              <a:rect l="l" t="t" r="r" b="b"/>
              <a:pathLst>
                <a:path w="7619" h="12700">
                  <a:moveTo>
                    <a:pt x="0" y="12700"/>
                  </a:moveTo>
                  <a:lnTo>
                    <a:pt x="7619" y="12700"/>
                  </a:lnTo>
                  <a:lnTo>
                    <a:pt x="761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A3D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92530" y="993139"/>
              <a:ext cx="7620" cy="12700"/>
            </a:xfrm>
            <a:custGeom>
              <a:avLst/>
              <a:gdLst/>
              <a:ahLst/>
              <a:cxnLst/>
              <a:rect l="l" t="t" r="r" b="b"/>
              <a:pathLst>
                <a:path w="7619" h="12700">
                  <a:moveTo>
                    <a:pt x="0" y="12700"/>
                  </a:moveTo>
                  <a:lnTo>
                    <a:pt x="7619" y="12700"/>
                  </a:lnTo>
                  <a:lnTo>
                    <a:pt x="761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D41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86180" y="99313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0" y="12700"/>
                  </a:moveTo>
                  <a:lnTo>
                    <a:pt x="6350" y="1270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114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78560" y="993139"/>
              <a:ext cx="7620" cy="12700"/>
            </a:xfrm>
            <a:custGeom>
              <a:avLst/>
              <a:gdLst/>
              <a:ahLst/>
              <a:cxnLst/>
              <a:rect l="l" t="t" r="r" b="b"/>
              <a:pathLst>
                <a:path w="7619" h="12700">
                  <a:moveTo>
                    <a:pt x="0" y="12700"/>
                  </a:moveTo>
                  <a:lnTo>
                    <a:pt x="7620" y="12700"/>
                  </a:lnTo>
                  <a:lnTo>
                    <a:pt x="762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1549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70939" y="993139"/>
              <a:ext cx="7620" cy="12700"/>
            </a:xfrm>
            <a:custGeom>
              <a:avLst/>
              <a:gdLst/>
              <a:ahLst/>
              <a:cxnLst/>
              <a:rect l="l" t="t" r="r" b="b"/>
              <a:pathLst>
                <a:path w="7619" h="12700">
                  <a:moveTo>
                    <a:pt x="0" y="12700"/>
                  </a:moveTo>
                  <a:lnTo>
                    <a:pt x="7619" y="12700"/>
                  </a:lnTo>
                  <a:lnTo>
                    <a:pt x="761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184D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64589" y="99313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0" y="12700"/>
                  </a:moveTo>
                  <a:lnTo>
                    <a:pt x="6350" y="1270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1C51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56969" y="993139"/>
              <a:ext cx="7620" cy="12700"/>
            </a:xfrm>
            <a:custGeom>
              <a:avLst/>
              <a:gdLst/>
              <a:ahLst/>
              <a:cxnLst/>
              <a:rect l="l" t="t" r="r" b="b"/>
              <a:pathLst>
                <a:path w="7619" h="12700">
                  <a:moveTo>
                    <a:pt x="0" y="12700"/>
                  </a:moveTo>
                  <a:lnTo>
                    <a:pt x="7620" y="12700"/>
                  </a:lnTo>
                  <a:lnTo>
                    <a:pt x="762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205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49350" y="993139"/>
              <a:ext cx="7620" cy="12700"/>
            </a:xfrm>
            <a:custGeom>
              <a:avLst/>
              <a:gdLst/>
              <a:ahLst/>
              <a:cxnLst/>
              <a:rect l="l" t="t" r="r" b="b"/>
              <a:pathLst>
                <a:path w="7619" h="12700">
                  <a:moveTo>
                    <a:pt x="0" y="12700"/>
                  </a:moveTo>
                  <a:lnTo>
                    <a:pt x="7619" y="12700"/>
                  </a:lnTo>
                  <a:lnTo>
                    <a:pt x="761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2459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41730" y="993139"/>
              <a:ext cx="7620" cy="12700"/>
            </a:xfrm>
            <a:custGeom>
              <a:avLst/>
              <a:gdLst/>
              <a:ahLst/>
              <a:cxnLst/>
              <a:rect l="l" t="t" r="r" b="b"/>
              <a:pathLst>
                <a:path w="7619" h="12700">
                  <a:moveTo>
                    <a:pt x="0" y="12700"/>
                  </a:moveTo>
                  <a:lnTo>
                    <a:pt x="7619" y="12700"/>
                  </a:lnTo>
                  <a:lnTo>
                    <a:pt x="761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275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35380" y="993139"/>
              <a:ext cx="6350" cy="12700"/>
            </a:xfrm>
            <a:custGeom>
              <a:avLst/>
              <a:gdLst/>
              <a:ahLst/>
              <a:cxnLst/>
              <a:rect l="l" t="t" r="r" b="b"/>
              <a:pathLst>
                <a:path w="6350" h="12700">
                  <a:moveTo>
                    <a:pt x="0" y="12700"/>
                  </a:moveTo>
                  <a:lnTo>
                    <a:pt x="6350" y="1270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2B61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27760" y="993139"/>
              <a:ext cx="7620" cy="12700"/>
            </a:xfrm>
            <a:custGeom>
              <a:avLst/>
              <a:gdLst/>
              <a:ahLst/>
              <a:cxnLst/>
              <a:rect l="l" t="t" r="r" b="b"/>
              <a:pathLst>
                <a:path w="7619" h="12700">
                  <a:moveTo>
                    <a:pt x="0" y="12700"/>
                  </a:moveTo>
                  <a:lnTo>
                    <a:pt x="7620" y="12700"/>
                  </a:lnTo>
                  <a:lnTo>
                    <a:pt x="762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2F66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20139" y="993139"/>
              <a:ext cx="7620" cy="12700"/>
            </a:xfrm>
            <a:custGeom>
              <a:avLst/>
              <a:gdLst/>
              <a:ahLst/>
              <a:cxnLst/>
              <a:rect l="l" t="t" r="r" b="b"/>
              <a:pathLst>
                <a:path w="7619" h="12700">
                  <a:moveTo>
                    <a:pt x="0" y="12700"/>
                  </a:moveTo>
                  <a:lnTo>
                    <a:pt x="7619" y="12700"/>
                  </a:lnTo>
                  <a:lnTo>
                    <a:pt x="761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3368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221740" y="529589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19" h="3809">
                  <a:moveTo>
                    <a:pt x="762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620" y="381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215389" y="529590"/>
              <a:ext cx="6350" cy="3810"/>
            </a:xfrm>
            <a:custGeom>
              <a:avLst/>
              <a:gdLst/>
              <a:ahLst/>
              <a:cxnLst/>
              <a:rect l="l" t="t" r="r" b="b"/>
              <a:pathLst>
                <a:path w="6350" h="3809">
                  <a:moveTo>
                    <a:pt x="0" y="3810"/>
                  </a:moveTo>
                  <a:lnTo>
                    <a:pt x="6350" y="381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023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207769" y="529590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19" h="3809">
                  <a:moveTo>
                    <a:pt x="0" y="3810"/>
                  </a:moveTo>
                  <a:lnTo>
                    <a:pt x="7620" y="3810"/>
                  </a:lnTo>
                  <a:lnTo>
                    <a:pt x="762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0639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200150" y="529590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19" h="3809">
                  <a:moveTo>
                    <a:pt x="0" y="3810"/>
                  </a:moveTo>
                  <a:lnTo>
                    <a:pt x="7619" y="3810"/>
                  </a:lnTo>
                  <a:lnTo>
                    <a:pt x="7619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0A3D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92530" y="529590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19" h="3809">
                  <a:moveTo>
                    <a:pt x="0" y="3810"/>
                  </a:moveTo>
                  <a:lnTo>
                    <a:pt x="7619" y="3810"/>
                  </a:lnTo>
                  <a:lnTo>
                    <a:pt x="7619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0D41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86180" y="529590"/>
              <a:ext cx="6350" cy="3810"/>
            </a:xfrm>
            <a:custGeom>
              <a:avLst/>
              <a:gdLst/>
              <a:ahLst/>
              <a:cxnLst/>
              <a:rect l="l" t="t" r="r" b="b"/>
              <a:pathLst>
                <a:path w="6350" h="3809">
                  <a:moveTo>
                    <a:pt x="0" y="3810"/>
                  </a:moveTo>
                  <a:lnTo>
                    <a:pt x="6350" y="381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114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78560" y="529590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19" h="3809">
                  <a:moveTo>
                    <a:pt x="0" y="3810"/>
                  </a:moveTo>
                  <a:lnTo>
                    <a:pt x="7620" y="3810"/>
                  </a:lnTo>
                  <a:lnTo>
                    <a:pt x="762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1549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170939" y="529590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19" h="3809">
                  <a:moveTo>
                    <a:pt x="0" y="3810"/>
                  </a:moveTo>
                  <a:lnTo>
                    <a:pt x="7619" y="3810"/>
                  </a:lnTo>
                  <a:lnTo>
                    <a:pt x="7619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184D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64589" y="529590"/>
              <a:ext cx="6350" cy="3810"/>
            </a:xfrm>
            <a:custGeom>
              <a:avLst/>
              <a:gdLst/>
              <a:ahLst/>
              <a:cxnLst/>
              <a:rect l="l" t="t" r="r" b="b"/>
              <a:pathLst>
                <a:path w="6350" h="3809">
                  <a:moveTo>
                    <a:pt x="0" y="3810"/>
                  </a:moveTo>
                  <a:lnTo>
                    <a:pt x="6350" y="381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1C51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156969" y="529590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19" h="3809">
                  <a:moveTo>
                    <a:pt x="0" y="3810"/>
                  </a:moveTo>
                  <a:lnTo>
                    <a:pt x="7620" y="3810"/>
                  </a:lnTo>
                  <a:lnTo>
                    <a:pt x="762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205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49350" y="529590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19" h="3809">
                  <a:moveTo>
                    <a:pt x="0" y="3810"/>
                  </a:moveTo>
                  <a:lnTo>
                    <a:pt x="7619" y="3810"/>
                  </a:lnTo>
                  <a:lnTo>
                    <a:pt x="7619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2459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41730" y="529590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19" h="3809">
                  <a:moveTo>
                    <a:pt x="0" y="3810"/>
                  </a:moveTo>
                  <a:lnTo>
                    <a:pt x="7619" y="3810"/>
                  </a:lnTo>
                  <a:lnTo>
                    <a:pt x="7619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275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35380" y="529590"/>
              <a:ext cx="6350" cy="3810"/>
            </a:xfrm>
            <a:custGeom>
              <a:avLst/>
              <a:gdLst/>
              <a:ahLst/>
              <a:cxnLst/>
              <a:rect l="l" t="t" r="r" b="b"/>
              <a:pathLst>
                <a:path w="6350" h="3809">
                  <a:moveTo>
                    <a:pt x="0" y="3810"/>
                  </a:moveTo>
                  <a:lnTo>
                    <a:pt x="6350" y="381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2B61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27760" y="529590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19" h="3809">
                  <a:moveTo>
                    <a:pt x="0" y="3810"/>
                  </a:moveTo>
                  <a:lnTo>
                    <a:pt x="7620" y="3810"/>
                  </a:lnTo>
                  <a:lnTo>
                    <a:pt x="762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2F66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120139" y="529590"/>
              <a:ext cx="7620" cy="3810"/>
            </a:xfrm>
            <a:custGeom>
              <a:avLst/>
              <a:gdLst/>
              <a:ahLst/>
              <a:cxnLst/>
              <a:rect l="l" t="t" r="r" b="b"/>
              <a:pathLst>
                <a:path w="7619" h="3809">
                  <a:moveTo>
                    <a:pt x="0" y="3810"/>
                  </a:moveTo>
                  <a:lnTo>
                    <a:pt x="7619" y="3810"/>
                  </a:lnTo>
                  <a:lnTo>
                    <a:pt x="7619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3368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84580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457C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7696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98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6933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4C8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62989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5088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5536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48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4775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5890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4013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5B94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33780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5F99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2616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39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1853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669F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1091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AA3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004569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6EA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99695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2A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98933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5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8171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9B3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975360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7DB7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96773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0BB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96011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4B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95250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8C3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946150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CC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3853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FCC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3091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93C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92328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97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916939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9AD6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0931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9EDA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0170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2DE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95350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A6E2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8773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9E6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8010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ADEA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7249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B1E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66140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B4F2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5851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B8F6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159" y="457200"/>
              <a:ext cx="246380" cy="246380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381000" y="457200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40">
                  <a:moveTo>
                    <a:pt x="10159" y="0"/>
                  </a:moveTo>
                  <a:lnTo>
                    <a:pt x="0" y="0"/>
                  </a:lnTo>
                  <a:lnTo>
                    <a:pt x="256539" y="256539"/>
                  </a:lnTo>
                  <a:lnTo>
                    <a:pt x="256539" y="24638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26A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71222" y="457200"/>
              <a:ext cx="266700" cy="266065"/>
            </a:xfrm>
            <a:custGeom>
              <a:avLst/>
              <a:gdLst/>
              <a:ahLst/>
              <a:cxnLst/>
              <a:rect l="l" t="t" r="r" b="b"/>
              <a:pathLst>
                <a:path w="266700" h="266065">
                  <a:moveTo>
                    <a:pt x="9777" y="0"/>
                  </a:moveTo>
                  <a:lnTo>
                    <a:pt x="0" y="0"/>
                  </a:lnTo>
                  <a:lnTo>
                    <a:pt x="266317" y="265632"/>
                  </a:lnTo>
                  <a:lnTo>
                    <a:pt x="266317" y="256539"/>
                  </a:lnTo>
                  <a:lnTo>
                    <a:pt x="9777" y="0"/>
                  </a:lnTo>
                  <a:close/>
                </a:path>
              </a:pathLst>
            </a:custGeom>
            <a:solidFill>
              <a:srgbClr val="25A4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61049" y="457200"/>
              <a:ext cx="276860" cy="276225"/>
            </a:xfrm>
            <a:custGeom>
              <a:avLst/>
              <a:gdLst/>
              <a:ahLst/>
              <a:cxnLst/>
              <a:rect l="l" t="t" r="r" b="b"/>
              <a:pathLst>
                <a:path w="276859" h="276225">
                  <a:moveTo>
                    <a:pt x="10173" y="0"/>
                  </a:moveTo>
                  <a:lnTo>
                    <a:pt x="0" y="0"/>
                  </a:lnTo>
                  <a:lnTo>
                    <a:pt x="276490" y="275779"/>
                  </a:lnTo>
                  <a:lnTo>
                    <a:pt x="276490" y="265632"/>
                  </a:lnTo>
                  <a:lnTo>
                    <a:pt x="10173" y="0"/>
                  </a:lnTo>
                  <a:close/>
                </a:path>
              </a:pathLst>
            </a:custGeom>
            <a:solidFill>
              <a:srgbClr val="25A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50520" y="457200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20">
                  <a:moveTo>
                    <a:pt x="10529" y="0"/>
                  </a:moveTo>
                  <a:lnTo>
                    <a:pt x="0" y="0"/>
                  </a:lnTo>
                  <a:lnTo>
                    <a:pt x="287020" y="287019"/>
                  </a:lnTo>
                  <a:lnTo>
                    <a:pt x="287020" y="275779"/>
                  </a:lnTo>
                  <a:lnTo>
                    <a:pt x="10529" y="0"/>
                  </a:lnTo>
                  <a:close/>
                </a:path>
              </a:pathLst>
            </a:custGeom>
            <a:solidFill>
              <a:srgbClr val="24A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40359" y="457200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10159" y="0"/>
                  </a:moveTo>
                  <a:lnTo>
                    <a:pt x="0" y="0"/>
                  </a:lnTo>
                  <a:lnTo>
                    <a:pt x="297180" y="297180"/>
                  </a:lnTo>
                  <a:lnTo>
                    <a:pt x="297180" y="28701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249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30200" y="457200"/>
              <a:ext cx="307340" cy="307340"/>
            </a:xfrm>
            <a:custGeom>
              <a:avLst/>
              <a:gdLst/>
              <a:ahLst/>
              <a:cxnLst/>
              <a:rect l="l" t="t" r="r" b="b"/>
              <a:pathLst>
                <a:path w="307340" h="307340">
                  <a:moveTo>
                    <a:pt x="10159" y="0"/>
                  </a:moveTo>
                  <a:lnTo>
                    <a:pt x="0" y="0"/>
                  </a:lnTo>
                  <a:lnTo>
                    <a:pt x="307339" y="307339"/>
                  </a:lnTo>
                  <a:lnTo>
                    <a:pt x="307339" y="29718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239E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20040" y="457200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0159" y="0"/>
                  </a:moveTo>
                  <a:lnTo>
                    <a:pt x="0" y="0"/>
                  </a:lnTo>
                  <a:lnTo>
                    <a:pt x="317499" y="317500"/>
                  </a:lnTo>
                  <a:lnTo>
                    <a:pt x="317499" y="3073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239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09879" y="45720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59">
                  <a:moveTo>
                    <a:pt x="10160" y="0"/>
                  </a:moveTo>
                  <a:lnTo>
                    <a:pt x="0" y="0"/>
                  </a:lnTo>
                  <a:lnTo>
                    <a:pt x="327660" y="327660"/>
                  </a:lnTo>
                  <a:lnTo>
                    <a:pt x="327660" y="31750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229B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99720" y="457200"/>
              <a:ext cx="337820" cy="337820"/>
            </a:xfrm>
            <a:custGeom>
              <a:avLst/>
              <a:gdLst/>
              <a:ahLst/>
              <a:cxnLst/>
              <a:rect l="l" t="t" r="r" b="b"/>
              <a:pathLst>
                <a:path w="337820" h="337820">
                  <a:moveTo>
                    <a:pt x="10159" y="0"/>
                  </a:moveTo>
                  <a:lnTo>
                    <a:pt x="0" y="0"/>
                  </a:lnTo>
                  <a:lnTo>
                    <a:pt x="337820" y="337819"/>
                  </a:lnTo>
                  <a:lnTo>
                    <a:pt x="337820" y="32766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229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89559" y="457200"/>
              <a:ext cx="347980" cy="347980"/>
            </a:xfrm>
            <a:custGeom>
              <a:avLst/>
              <a:gdLst/>
              <a:ahLst/>
              <a:cxnLst/>
              <a:rect l="l" t="t" r="r" b="b"/>
              <a:pathLst>
                <a:path w="347980" h="347980">
                  <a:moveTo>
                    <a:pt x="10159" y="0"/>
                  </a:moveTo>
                  <a:lnTo>
                    <a:pt x="0" y="0"/>
                  </a:lnTo>
                  <a:lnTo>
                    <a:pt x="347980" y="347980"/>
                  </a:lnTo>
                  <a:lnTo>
                    <a:pt x="347979" y="33781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2197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79400" y="457200"/>
              <a:ext cx="358140" cy="358140"/>
            </a:xfrm>
            <a:custGeom>
              <a:avLst/>
              <a:gdLst/>
              <a:ahLst/>
              <a:cxnLst/>
              <a:rect l="l" t="t" r="r" b="b"/>
              <a:pathLst>
                <a:path w="358140" h="358140">
                  <a:moveTo>
                    <a:pt x="10159" y="0"/>
                  </a:moveTo>
                  <a:lnTo>
                    <a:pt x="0" y="0"/>
                  </a:lnTo>
                  <a:lnTo>
                    <a:pt x="358139" y="358139"/>
                  </a:lnTo>
                  <a:lnTo>
                    <a:pt x="358139" y="34798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2196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68988" y="457200"/>
              <a:ext cx="368935" cy="369570"/>
            </a:xfrm>
            <a:custGeom>
              <a:avLst/>
              <a:gdLst/>
              <a:ahLst/>
              <a:cxnLst/>
              <a:rect l="l" t="t" r="r" b="b"/>
              <a:pathLst>
                <a:path w="368934" h="369569">
                  <a:moveTo>
                    <a:pt x="10411" y="0"/>
                  </a:moveTo>
                  <a:lnTo>
                    <a:pt x="0" y="0"/>
                  </a:lnTo>
                  <a:lnTo>
                    <a:pt x="368551" y="369501"/>
                  </a:lnTo>
                  <a:lnTo>
                    <a:pt x="368551" y="358139"/>
                  </a:lnTo>
                  <a:lnTo>
                    <a:pt x="10411" y="0"/>
                  </a:lnTo>
                  <a:close/>
                </a:path>
              </a:pathLst>
            </a:custGeom>
            <a:solidFill>
              <a:srgbClr val="2094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59079" y="457200"/>
              <a:ext cx="378460" cy="378460"/>
            </a:xfrm>
            <a:custGeom>
              <a:avLst/>
              <a:gdLst/>
              <a:ahLst/>
              <a:cxnLst/>
              <a:rect l="l" t="t" r="r" b="b"/>
              <a:pathLst>
                <a:path w="378459" h="378459">
                  <a:moveTo>
                    <a:pt x="9908" y="0"/>
                  </a:moveTo>
                  <a:lnTo>
                    <a:pt x="0" y="0"/>
                  </a:lnTo>
                  <a:lnTo>
                    <a:pt x="378459" y="378460"/>
                  </a:lnTo>
                  <a:lnTo>
                    <a:pt x="378459" y="369501"/>
                  </a:lnTo>
                  <a:lnTo>
                    <a:pt x="9908" y="0"/>
                  </a:lnTo>
                  <a:close/>
                </a:path>
              </a:pathLst>
            </a:custGeom>
            <a:solidFill>
              <a:srgbClr val="209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48920" y="457200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19">
                  <a:moveTo>
                    <a:pt x="10160" y="0"/>
                  </a:moveTo>
                  <a:lnTo>
                    <a:pt x="0" y="0"/>
                  </a:lnTo>
                  <a:lnTo>
                    <a:pt x="388620" y="388619"/>
                  </a:lnTo>
                  <a:lnTo>
                    <a:pt x="388620" y="37846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1F9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37700" y="457200"/>
              <a:ext cx="400050" cy="399415"/>
            </a:xfrm>
            <a:custGeom>
              <a:avLst/>
              <a:gdLst/>
              <a:ahLst/>
              <a:cxnLst/>
              <a:rect l="l" t="t" r="r" b="b"/>
              <a:pathLst>
                <a:path w="400050" h="399415">
                  <a:moveTo>
                    <a:pt x="11219" y="0"/>
                  </a:moveTo>
                  <a:lnTo>
                    <a:pt x="0" y="0"/>
                  </a:lnTo>
                  <a:lnTo>
                    <a:pt x="399839" y="398809"/>
                  </a:lnTo>
                  <a:lnTo>
                    <a:pt x="399839" y="388619"/>
                  </a:lnTo>
                  <a:lnTo>
                    <a:pt x="11219" y="0"/>
                  </a:lnTo>
                  <a:close/>
                </a:path>
              </a:pathLst>
            </a:custGeom>
            <a:solidFill>
              <a:srgbClr val="1F9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27329" y="457200"/>
              <a:ext cx="410209" cy="410209"/>
            </a:xfrm>
            <a:custGeom>
              <a:avLst/>
              <a:gdLst/>
              <a:ahLst/>
              <a:cxnLst/>
              <a:rect l="l" t="t" r="r" b="b"/>
              <a:pathLst>
                <a:path w="410209" h="410209">
                  <a:moveTo>
                    <a:pt x="10370" y="0"/>
                  </a:moveTo>
                  <a:lnTo>
                    <a:pt x="0" y="0"/>
                  </a:lnTo>
                  <a:lnTo>
                    <a:pt x="410210" y="410210"/>
                  </a:lnTo>
                  <a:lnTo>
                    <a:pt x="410210" y="398809"/>
                  </a:lnTo>
                  <a:lnTo>
                    <a:pt x="10370" y="0"/>
                  </a:lnTo>
                  <a:close/>
                </a:path>
              </a:pathLst>
            </a:custGeom>
            <a:solidFill>
              <a:srgbClr val="1E8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17170" y="457200"/>
              <a:ext cx="420370" cy="420370"/>
            </a:xfrm>
            <a:custGeom>
              <a:avLst/>
              <a:gdLst/>
              <a:ahLst/>
              <a:cxnLst/>
              <a:rect l="l" t="t" r="r" b="b"/>
              <a:pathLst>
                <a:path w="420370" h="420369">
                  <a:moveTo>
                    <a:pt x="10159" y="0"/>
                  </a:moveTo>
                  <a:lnTo>
                    <a:pt x="0" y="0"/>
                  </a:lnTo>
                  <a:lnTo>
                    <a:pt x="420369" y="420369"/>
                  </a:lnTo>
                  <a:lnTo>
                    <a:pt x="420369" y="41021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1D8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07010" y="457200"/>
              <a:ext cx="430530" cy="422909"/>
            </a:xfrm>
            <a:custGeom>
              <a:avLst/>
              <a:gdLst/>
              <a:ahLst/>
              <a:cxnLst/>
              <a:rect l="l" t="t" r="r" b="b"/>
              <a:pathLst>
                <a:path w="430530" h="422909">
                  <a:moveTo>
                    <a:pt x="10160" y="0"/>
                  </a:moveTo>
                  <a:lnTo>
                    <a:pt x="0" y="0"/>
                  </a:lnTo>
                  <a:lnTo>
                    <a:pt x="422909" y="422910"/>
                  </a:lnTo>
                  <a:lnTo>
                    <a:pt x="430529" y="422910"/>
                  </a:lnTo>
                  <a:lnTo>
                    <a:pt x="430530" y="42036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1D8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96850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59" y="0"/>
                  </a:moveTo>
                  <a:lnTo>
                    <a:pt x="0" y="0"/>
                  </a:lnTo>
                  <a:lnTo>
                    <a:pt x="422909" y="422910"/>
                  </a:lnTo>
                  <a:lnTo>
                    <a:pt x="433069" y="42291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1C8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86689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60" y="0"/>
                  </a:moveTo>
                  <a:lnTo>
                    <a:pt x="0" y="0"/>
                  </a:lnTo>
                  <a:lnTo>
                    <a:pt x="422910" y="422910"/>
                  </a:lnTo>
                  <a:lnTo>
                    <a:pt x="433070" y="4229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1C88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76530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59" y="0"/>
                  </a:moveTo>
                  <a:lnTo>
                    <a:pt x="0" y="0"/>
                  </a:lnTo>
                  <a:lnTo>
                    <a:pt x="422910" y="422910"/>
                  </a:lnTo>
                  <a:lnTo>
                    <a:pt x="433070" y="42291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1B86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66369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59" y="0"/>
                  </a:moveTo>
                  <a:lnTo>
                    <a:pt x="0" y="0"/>
                  </a:lnTo>
                  <a:lnTo>
                    <a:pt x="422909" y="422910"/>
                  </a:lnTo>
                  <a:lnTo>
                    <a:pt x="433069" y="42291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1B85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56210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60" y="0"/>
                  </a:moveTo>
                  <a:lnTo>
                    <a:pt x="0" y="0"/>
                  </a:lnTo>
                  <a:lnTo>
                    <a:pt x="422909" y="422910"/>
                  </a:lnTo>
                  <a:lnTo>
                    <a:pt x="433070" y="4229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1A8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44871" y="457200"/>
              <a:ext cx="434340" cy="422909"/>
            </a:xfrm>
            <a:custGeom>
              <a:avLst/>
              <a:gdLst/>
              <a:ahLst/>
              <a:cxnLst/>
              <a:rect l="l" t="t" r="r" b="b"/>
              <a:pathLst>
                <a:path w="434340" h="422909">
                  <a:moveTo>
                    <a:pt x="11338" y="0"/>
                  </a:moveTo>
                  <a:lnTo>
                    <a:pt x="0" y="0"/>
                  </a:lnTo>
                  <a:lnTo>
                    <a:pt x="423999" y="422910"/>
                  </a:lnTo>
                  <a:lnTo>
                    <a:pt x="434248" y="422910"/>
                  </a:lnTo>
                  <a:lnTo>
                    <a:pt x="11338" y="0"/>
                  </a:lnTo>
                  <a:close/>
                </a:path>
              </a:pathLst>
            </a:custGeom>
            <a:solidFill>
              <a:srgbClr val="1A81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34698" y="457200"/>
              <a:ext cx="434340" cy="422909"/>
            </a:xfrm>
            <a:custGeom>
              <a:avLst/>
              <a:gdLst/>
              <a:ahLst/>
              <a:cxnLst/>
              <a:rect l="l" t="t" r="r" b="b"/>
              <a:pathLst>
                <a:path w="434340" h="422909">
                  <a:moveTo>
                    <a:pt x="10173" y="0"/>
                  </a:moveTo>
                  <a:lnTo>
                    <a:pt x="0" y="0"/>
                  </a:lnTo>
                  <a:lnTo>
                    <a:pt x="423999" y="422910"/>
                  </a:lnTo>
                  <a:lnTo>
                    <a:pt x="434173" y="422910"/>
                  </a:lnTo>
                  <a:lnTo>
                    <a:pt x="10173" y="0"/>
                  </a:lnTo>
                  <a:close/>
                </a:path>
              </a:pathLst>
            </a:custGeom>
            <a:solidFill>
              <a:srgbClr val="1980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25664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9034" y="0"/>
                  </a:moveTo>
                  <a:lnTo>
                    <a:pt x="0" y="0"/>
                  </a:lnTo>
                  <a:lnTo>
                    <a:pt x="421820" y="422910"/>
                  </a:lnTo>
                  <a:lnTo>
                    <a:pt x="433033" y="422910"/>
                  </a:lnTo>
                  <a:lnTo>
                    <a:pt x="9034" y="0"/>
                  </a:lnTo>
                  <a:close/>
                </a:path>
              </a:pathLst>
            </a:custGeom>
            <a:solidFill>
              <a:srgbClr val="197E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14300" y="457200"/>
              <a:ext cx="433705" cy="422909"/>
            </a:xfrm>
            <a:custGeom>
              <a:avLst/>
              <a:gdLst/>
              <a:ahLst/>
              <a:cxnLst/>
              <a:rect l="l" t="t" r="r" b="b"/>
              <a:pathLst>
                <a:path w="433705" h="422909">
                  <a:moveTo>
                    <a:pt x="11364" y="0"/>
                  </a:moveTo>
                  <a:lnTo>
                    <a:pt x="0" y="0"/>
                  </a:lnTo>
                  <a:lnTo>
                    <a:pt x="422910" y="422910"/>
                  </a:lnTo>
                  <a:lnTo>
                    <a:pt x="433184" y="422910"/>
                  </a:lnTo>
                  <a:lnTo>
                    <a:pt x="11364" y="0"/>
                  </a:lnTo>
                  <a:close/>
                </a:path>
              </a:pathLst>
            </a:custGeom>
            <a:solidFill>
              <a:srgbClr val="187D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04140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60" y="0"/>
                  </a:moveTo>
                  <a:lnTo>
                    <a:pt x="0" y="0"/>
                  </a:lnTo>
                  <a:lnTo>
                    <a:pt x="422909" y="422910"/>
                  </a:lnTo>
                  <a:lnTo>
                    <a:pt x="433070" y="4229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187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93979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59" y="0"/>
                  </a:moveTo>
                  <a:lnTo>
                    <a:pt x="0" y="0"/>
                  </a:lnTo>
                  <a:lnTo>
                    <a:pt x="422909" y="422910"/>
                  </a:lnTo>
                  <a:lnTo>
                    <a:pt x="433069" y="42291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1779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3820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60" y="0"/>
                  </a:moveTo>
                  <a:lnTo>
                    <a:pt x="0" y="0"/>
                  </a:lnTo>
                  <a:lnTo>
                    <a:pt x="422910" y="422910"/>
                  </a:lnTo>
                  <a:lnTo>
                    <a:pt x="433070" y="4229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177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6200" y="457200"/>
              <a:ext cx="430530" cy="422909"/>
            </a:xfrm>
            <a:custGeom>
              <a:avLst/>
              <a:gdLst/>
              <a:ahLst/>
              <a:cxnLst/>
              <a:rect l="l" t="t" r="r" b="b"/>
              <a:pathLst>
                <a:path w="430530" h="422909">
                  <a:moveTo>
                    <a:pt x="7619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420370" y="422910"/>
                  </a:lnTo>
                  <a:lnTo>
                    <a:pt x="430530" y="42291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167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6200" y="459740"/>
              <a:ext cx="420370" cy="420370"/>
            </a:xfrm>
            <a:custGeom>
              <a:avLst/>
              <a:gdLst/>
              <a:ahLst/>
              <a:cxnLst/>
              <a:rect l="l" t="t" r="r" b="b"/>
              <a:pathLst>
                <a:path w="420370" h="420369">
                  <a:moveTo>
                    <a:pt x="0" y="0"/>
                  </a:moveTo>
                  <a:lnTo>
                    <a:pt x="0" y="10160"/>
                  </a:lnTo>
                  <a:lnTo>
                    <a:pt x="410210" y="420370"/>
                  </a:lnTo>
                  <a:lnTo>
                    <a:pt x="420370" y="420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75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6200" y="469900"/>
              <a:ext cx="410209" cy="410209"/>
            </a:xfrm>
            <a:custGeom>
              <a:avLst/>
              <a:gdLst/>
              <a:ahLst/>
              <a:cxnLst/>
              <a:rect l="l" t="t" r="r" b="b"/>
              <a:pathLst>
                <a:path w="410209" h="410209">
                  <a:moveTo>
                    <a:pt x="0" y="0"/>
                  </a:moveTo>
                  <a:lnTo>
                    <a:pt x="0" y="10160"/>
                  </a:lnTo>
                  <a:lnTo>
                    <a:pt x="400049" y="410210"/>
                  </a:lnTo>
                  <a:lnTo>
                    <a:pt x="410210" y="410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73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6200" y="48005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49" h="400050">
                  <a:moveTo>
                    <a:pt x="0" y="0"/>
                  </a:moveTo>
                  <a:lnTo>
                    <a:pt x="0" y="10160"/>
                  </a:lnTo>
                  <a:lnTo>
                    <a:pt x="389890" y="400050"/>
                  </a:lnTo>
                  <a:lnTo>
                    <a:pt x="400049" y="40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72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6200" y="490219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90" h="389890">
                  <a:moveTo>
                    <a:pt x="0" y="0"/>
                  </a:moveTo>
                  <a:lnTo>
                    <a:pt x="0" y="10160"/>
                  </a:lnTo>
                  <a:lnTo>
                    <a:pt x="379730" y="389890"/>
                  </a:lnTo>
                  <a:lnTo>
                    <a:pt x="389890" y="389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70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6200" y="50038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30" h="379730">
                  <a:moveTo>
                    <a:pt x="0" y="0"/>
                  </a:moveTo>
                  <a:lnTo>
                    <a:pt x="0" y="10159"/>
                  </a:lnTo>
                  <a:lnTo>
                    <a:pt x="369570" y="379729"/>
                  </a:lnTo>
                  <a:lnTo>
                    <a:pt x="379730" y="3797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6E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6200" y="510540"/>
              <a:ext cx="369570" cy="369570"/>
            </a:xfrm>
            <a:custGeom>
              <a:avLst/>
              <a:gdLst/>
              <a:ahLst/>
              <a:cxnLst/>
              <a:rect l="l" t="t" r="r" b="b"/>
              <a:pathLst>
                <a:path w="369570" h="369569">
                  <a:moveTo>
                    <a:pt x="0" y="0"/>
                  </a:moveTo>
                  <a:lnTo>
                    <a:pt x="0" y="10160"/>
                  </a:lnTo>
                  <a:lnTo>
                    <a:pt x="359410" y="369570"/>
                  </a:lnTo>
                  <a:lnTo>
                    <a:pt x="369570" y="369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6D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6200" y="520700"/>
              <a:ext cx="359410" cy="359410"/>
            </a:xfrm>
            <a:custGeom>
              <a:avLst/>
              <a:gdLst/>
              <a:ahLst/>
              <a:cxnLst/>
              <a:rect l="l" t="t" r="r" b="b"/>
              <a:pathLst>
                <a:path w="359410" h="359409">
                  <a:moveTo>
                    <a:pt x="0" y="0"/>
                  </a:moveTo>
                  <a:lnTo>
                    <a:pt x="0" y="11429"/>
                  </a:lnTo>
                  <a:lnTo>
                    <a:pt x="347980" y="359410"/>
                  </a:lnTo>
                  <a:lnTo>
                    <a:pt x="359410" y="359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6B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6200" y="532130"/>
              <a:ext cx="347980" cy="347980"/>
            </a:xfrm>
            <a:custGeom>
              <a:avLst/>
              <a:gdLst/>
              <a:ahLst/>
              <a:cxnLst/>
              <a:rect l="l" t="t" r="r" b="b"/>
              <a:pathLst>
                <a:path w="347980" h="347980">
                  <a:moveTo>
                    <a:pt x="0" y="0"/>
                  </a:moveTo>
                  <a:lnTo>
                    <a:pt x="0" y="10160"/>
                  </a:lnTo>
                  <a:lnTo>
                    <a:pt x="337819" y="347980"/>
                  </a:lnTo>
                  <a:lnTo>
                    <a:pt x="347980" y="347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6A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6200" y="542290"/>
              <a:ext cx="337820" cy="337820"/>
            </a:xfrm>
            <a:custGeom>
              <a:avLst/>
              <a:gdLst/>
              <a:ahLst/>
              <a:cxnLst/>
              <a:rect l="l" t="t" r="r" b="b"/>
              <a:pathLst>
                <a:path w="337820" h="337819">
                  <a:moveTo>
                    <a:pt x="0" y="0"/>
                  </a:moveTo>
                  <a:lnTo>
                    <a:pt x="0" y="10160"/>
                  </a:lnTo>
                  <a:lnTo>
                    <a:pt x="327660" y="337820"/>
                  </a:lnTo>
                  <a:lnTo>
                    <a:pt x="337819" y="337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68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6200" y="55245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59">
                  <a:moveTo>
                    <a:pt x="0" y="0"/>
                  </a:moveTo>
                  <a:lnTo>
                    <a:pt x="0" y="10160"/>
                  </a:lnTo>
                  <a:lnTo>
                    <a:pt x="317500" y="327660"/>
                  </a:lnTo>
                  <a:lnTo>
                    <a:pt x="327660" y="32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6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6200" y="562609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0" y="0"/>
                  </a:moveTo>
                  <a:lnTo>
                    <a:pt x="0" y="10160"/>
                  </a:lnTo>
                  <a:lnTo>
                    <a:pt x="307340" y="317500"/>
                  </a:lnTo>
                  <a:lnTo>
                    <a:pt x="317500" y="317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66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6200" y="572769"/>
              <a:ext cx="307340" cy="307340"/>
            </a:xfrm>
            <a:custGeom>
              <a:avLst/>
              <a:gdLst/>
              <a:ahLst/>
              <a:cxnLst/>
              <a:rect l="l" t="t" r="r" b="b"/>
              <a:pathLst>
                <a:path w="307340" h="307340">
                  <a:moveTo>
                    <a:pt x="0" y="0"/>
                  </a:moveTo>
                  <a:lnTo>
                    <a:pt x="0" y="10159"/>
                  </a:lnTo>
                  <a:lnTo>
                    <a:pt x="297180" y="307339"/>
                  </a:lnTo>
                  <a:lnTo>
                    <a:pt x="307340" y="307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63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6200" y="582930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0" y="0"/>
                  </a:moveTo>
                  <a:lnTo>
                    <a:pt x="0" y="10160"/>
                  </a:lnTo>
                  <a:lnTo>
                    <a:pt x="287019" y="297180"/>
                  </a:lnTo>
                  <a:lnTo>
                    <a:pt x="297180" y="297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62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6200" y="593090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19">
                  <a:moveTo>
                    <a:pt x="0" y="0"/>
                  </a:moveTo>
                  <a:lnTo>
                    <a:pt x="0" y="10160"/>
                  </a:lnTo>
                  <a:lnTo>
                    <a:pt x="276860" y="287020"/>
                  </a:lnTo>
                  <a:lnTo>
                    <a:pt x="287019" y="287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60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6200" y="603250"/>
              <a:ext cx="276860" cy="276860"/>
            </a:xfrm>
            <a:custGeom>
              <a:avLst/>
              <a:gdLst/>
              <a:ahLst/>
              <a:cxnLst/>
              <a:rect l="l" t="t" r="r" b="b"/>
              <a:pathLst>
                <a:path w="276860" h="276859">
                  <a:moveTo>
                    <a:pt x="0" y="0"/>
                  </a:moveTo>
                  <a:lnTo>
                    <a:pt x="0" y="10160"/>
                  </a:lnTo>
                  <a:lnTo>
                    <a:pt x="266700" y="276860"/>
                  </a:lnTo>
                  <a:lnTo>
                    <a:pt x="276860" y="276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5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6200" y="61340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0"/>
                  </a:moveTo>
                  <a:lnTo>
                    <a:pt x="0" y="11211"/>
                  </a:lnTo>
                  <a:lnTo>
                    <a:pt x="256147" y="266700"/>
                  </a:lnTo>
                  <a:lnTo>
                    <a:pt x="266700" y="266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5D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76200" y="624621"/>
              <a:ext cx="256540" cy="255904"/>
            </a:xfrm>
            <a:custGeom>
              <a:avLst/>
              <a:gdLst/>
              <a:ahLst/>
              <a:cxnLst/>
              <a:rect l="l" t="t" r="r" b="b"/>
              <a:pathLst>
                <a:path w="256540" h="255905">
                  <a:moveTo>
                    <a:pt x="0" y="0"/>
                  </a:moveTo>
                  <a:lnTo>
                    <a:pt x="0" y="9108"/>
                  </a:lnTo>
                  <a:lnTo>
                    <a:pt x="246380" y="255488"/>
                  </a:lnTo>
                  <a:lnTo>
                    <a:pt x="256147" y="2554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C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1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633730"/>
              <a:ext cx="246380" cy="246380"/>
            </a:xfrm>
            <a:prstGeom prst="rect">
              <a:avLst/>
            </a:prstGeom>
          </p:spPr>
        </p:pic>
        <p:sp>
          <p:nvSpPr>
            <p:cNvPr id="162" name="object 162"/>
            <p:cNvSpPr/>
            <p:nvPr/>
          </p:nvSpPr>
          <p:spPr>
            <a:xfrm>
              <a:off x="711200" y="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829"/>
                  </a:lnTo>
                  <a:lnTo>
                    <a:pt x="16509" y="1052829"/>
                  </a:lnTo>
                  <a:lnTo>
                    <a:pt x="31750" y="1052829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348980" y="532129"/>
              <a:ext cx="320040" cy="34290"/>
            </a:xfrm>
            <a:custGeom>
              <a:avLst/>
              <a:gdLst/>
              <a:ahLst/>
              <a:cxnLst/>
              <a:rect l="l" t="t" r="r" b="b"/>
              <a:pathLst>
                <a:path w="320040" h="34290">
                  <a:moveTo>
                    <a:pt x="320040" y="0"/>
                  </a:moveTo>
                  <a:lnTo>
                    <a:pt x="213360" y="0"/>
                  </a:lnTo>
                  <a:lnTo>
                    <a:pt x="10668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213360" y="34290"/>
                  </a:lnTo>
                  <a:lnTo>
                    <a:pt x="320040" y="34290"/>
                  </a:lnTo>
                  <a:lnTo>
                    <a:pt x="320040" y="0"/>
                  </a:lnTo>
                  <a:close/>
                </a:path>
              </a:pathLst>
            </a:custGeom>
            <a:solidFill>
              <a:srgbClr val="00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24230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3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134350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3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02766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3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792099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3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781430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3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770763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3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760095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3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49426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3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386319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3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7280909" y="532130"/>
              <a:ext cx="105410" cy="34290"/>
            </a:xfrm>
            <a:custGeom>
              <a:avLst/>
              <a:gdLst/>
              <a:ahLst/>
              <a:cxnLst/>
              <a:rect l="l" t="t" r="r" b="b"/>
              <a:pathLst>
                <a:path w="105409" h="34290">
                  <a:moveTo>
                    <a:pt x="10541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5410" y="34290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003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7172959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3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706628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3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95960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85291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74624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638290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4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53160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4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42492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31825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21157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10489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4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99820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89152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4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783579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4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67690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57022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46354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4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35685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5248909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5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143500" y="532130"/>
              <a:ext cx="105410" cy="34290"/>
            </a:xfrm>
            <a:custGeom>
              <a:avLst/>
              <a:gdLst/>
              <a:ahLst/>
              <a:cxnLst/>
              <a:rect l="l" t="t" r="r" b="b"/>
              <a:pathLst>
                <a:path w="105410" h="34290">
                  <a:moveTo>
                    <a:pt x="10541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5410" y="34290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005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03682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5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928870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5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82219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5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71550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60882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50215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5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39547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5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28879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5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180840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5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07415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5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96747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5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86080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5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75412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5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64744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54075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432809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6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32612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21945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6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11277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899410" y="532129"/>
              <a:ext cx="213360" cy="34290"/>
            </a:xfrm>
            <a:custGeom>
              <a:avLst/>
              <a:gdLst/>
              <a:ahLst/>
              <a:cxnLst/>
              <a:rect l="l" t="t" r="r" b="b"/>
              <a:pathLst>
                <a:path w="213360" h="34290">
                  <a:moveTo>
                    <a:pt x="213360" y="0"/>
                  </a:moveTo>
                  <a:lnTo>
                    <a:pt x="10668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213360" y="3429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792729" y="532130"/>
              <a:ext cx="106680" cy="1270"/>
            </a:xfrm>
            <a:custGeom>
              <a:avLst/>
              <a:gdLst/>
              <a:ahLst/>
              <a:cxnLst/>
              <a:rect l="l" t="t" r="r" b="b"/>
              <a:pathLst>
                <a:path w="106680" h="1270">
                  <a:moveTo>
                    <a:pt x="0" y="1270"/>
                  </a:moveTo>
                  <a:lnTo>
                    <a:pt x="106680" y="1270"/>
                  </a:lnTo>
                  <a:lnTo>
                    <a:pt x="106680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6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684779" y="532130"/>
              <a:ext cx="107950" cy="1270"/>
            </a:xfrm>
            <a:custGeom>
              <a:avLst/>
              <a:gdLst/>
              <a:ahLst/>
              <a:cxnLst/>
              <a:rect l="l" t="t" r="r" b="b"/>
              <a:pathLst>
                <a:path w="107950" h="1270">
                  <a:moveTo>
                    <a:pt x="0" y="1270"/>
                  </a:moveTo>
                  <a:lnTo>
                    <a:pt x="107950" y="1270"/>
                  </a:lnTo>
                  <a:lnTo>
                    <a:pt x="107950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6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578100" y="532130"/>
              <a:ext cx="106680" cy="1270"/>
            </a:xfrm>
            <a:custGeom>
              <a:avLst/>
              <a:gdLst/>
              <a:ahLst/>
              <a:cxnLst/>
              <a:rect l="l" t="t" r="r" b="b"/>
              <a:pathLst>
                <a:path w="106680" h="1270">
                  <a:moveTo>
                    <a:pt x="0" y="1270"/>
                  </a:moveTo>
                  <a:lnTo>
                    <a:pt x="106680" y="1270"/>
                  </a:lnTo>
                  <a:lnTo>
                    <a:pt x="106680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6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471420" y="532130"/>
              <a:ext cx="106680" cy="1270"/>
            </a:xfrm>
            <a:custGeom>
              <a:avLst/>
              <a:gdLst/>
              <a:ahLst/>
              <a:cxnLst/>
              <a:rect l="l" t="t" r="r" b="b"/>
              <a:pathLst>
                <a:path w="106680" h="1270">
                  <a:moveTo>
                    <a:pt x="0" y="1270"/>
                  </a:moveTo>
                  <a:lnTo>
                    <a:pt x="106680" y="1270"/>
                  </a:lnTo>
                  <a:lnTo>
                    <a:pt x="106680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6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364739" y="532130"/>
              <a:ext cx="106680" cy="1270"/>
            </a:xfrm>
            <a:custGeom>
              <a:avLst/>
              <a:gdLst/>
              <a:ahLst/>
              <a:cxnLst/>
              <a:rect l="l" t="t" r="r" b="b"/>
              <a:pathLst>
                <a:path w="106680" h="1270">
                  <a:moveTo>
                    <a:pt x="0" y="1270"/>
                  </a:moveTo>
                  <a:lnTo>
                    <a:pt x="106680" y="1270"/>
                  </a:lnTo>
                  <a:lnTo>
                    <a:pt x="106680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6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258060" y="532130"/>
              <a:ext cx="106680" cy="1270"/>
            </a:xfrm>
            <a:custGeom>
              <a:avLst/>
              <a:gdLst/>
              <a:ahLst/>
              <a:cxnLst/>
              <a:rect l="l" t="t" r="r" b="b"/>
              <a:pathLst>
                <a:path w="106680" h="1270">
                  <a:moveTo>
                    <a:pt x="0" y="1270"/>
                  </a:moveTo>
                  <a:lnTo>
                    <a:pt x="106679" y="1270"/>
                  </a:lnTo>
                  <a:lnTo>
                    <a:pt x="106679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6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151379" y="532130"/>
              <a:ext cx="106680" cy="1270"/>
            </a:xfrm>
            <a:custGeom>
              <a:avLst/>
              <a:gdLst/>
              <a:ahLst/>
              <a:cxnLst/>
              <a:rect l="l" t="t" r="r" b="b"/>
              <a:pathLst>
                <a:path w="106680" h="1270">
                  <a:moveTo>
                    <a:pt x="0" y="1270"/>
                  </a:moveTo>
                  <a:lnTo>
                    <a:pt x="106680" y="1270"/>
                  </a:lnTo>
                  <a:lnTo>
                    <a:pt x="106680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6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044700" y="532130"/>
              <a:ext cx="106680" cy="1270"/>
            </a:xfrm>
            <a:custGeom>
              <a:avLst/>
              <a:gdLst/>
              <a:ahLst/>
              <a:cxnLst/>
              <a:rect l="l" t="t" r="r" b="b"/>
              <a:pathLst>
                <a:path w="106680" h="1270">
                  <a:moveTo>
                    <a:pt x="0" y="1270"/>
                  </a:moveTo>
                  <a:lnTo>
                    <a:pt x="106680" y="1270"/>
                  </a:lnTo>
                  <a:lnTo>
                    <a:pt x="106680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6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936750" y="532130"/>
              <a:ext cx="107950" cy="1270"/>
            </a:xfrm>
            <a:custGeom>
              <a:avLst/>
              <a:gdLst/>
              <a:ahLst/>
              <a:cxnLst/>
              <a:rect l="l" t="t" r="r" b="b"/>
              <a:pathLst>
                <a:path w="107950" h="1270">
                  <a:moveTo>
                    <a:pt x="0" y="1270"/>
                  </a:moveTo>
                  <a:lnTo>
                    <a:pt x="107950" y="1270"/>
                  </a:lnTo>
                  <a:lnTo>
                    <a:pt x="107950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830070" y="532130"/>
              <a:ext cx="106680" cy="1270"/>
            </a:xfrm>
            <a:custGeom>
              <a:avLst/>
              <a:gdLst/>
              <a:ahLst/>
              <a:cxnLst/>
              <a:rect l="l" t="t" r="r" b="b"/>
              <a:pathLst>
                <a:path w="106680" h="1270">
                  <a:moveTo>
                    <a:pt x="0" y="1270"/>
                  </a:moveTo>
                  <a:lnTo>
                    <a:pt x="106680" y="1270"/>
                  </a:lnTo>
                  <a:lnTo>
                    <a:pt x="106680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7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723389" y="532130"/>
              <a:ext cx="106680" cy="1270"/>
            </a:xfrm>
            <a:custGeom>
              <a:avLst/>
              <a:gdLst/>
              <a:ahLst/>
              <a:cxnLst/>
              <a:rect l="l" t="t" r="r" b="b"/>
              <a:pathLst>
                <a:path w="106680" h="1270">
                  <a:moveTo>
                    <a:pt x="0" y="1270"/>
                  </a:moveTo>
                  <a:lnTo>
                    <a:pt x="106680" y="1270"/>
                  </a:lnTo>
                  <a:lnTo>
                    <a:pt x="106680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7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616710" y="532130"/>
              <a:ext cx="106680" cy="1270"/>
            </a:xfrm>
            <a:custGeom>
              <a:avLst/>
              <a:gdLst/>
              <a:ahLst/>
              <a:cxnLst/>
              <a:rect l="l" t="t" r="r" b="b"/>
              <a:pathLst>
                <a:path w="106680" h="1270">
                  <a:moveTo>
                    <a:pt x="0" y="1270"/>
                  </a:moveTo>
                  <a:lnTo>
                    <a:pt x="106679" y="1270"/>
                  </a:lnTo>
                  <a:lnTo>
                    <a:pt x="106679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510030" y="532130"/>
              <a:ext cx="106680" cy="1270"/>
            </a:xfrm>
            <a:custGeom>
              <a:avLst/>
              <a:gdLst/>
              <a:ahLst/>
              <a:cxnLst/>
              <a:rect l="l" t="t" r="r" b="b"/>
              <a:pathLst>
                <a:path w="106680" h="1270">
                  <a:moveTo>
                    <a:pt x="0" y="1270"/>
                  </a:moveTo>
                  <a:lnTo>
                    <a:pt x="106679" y="1270"/>
                  </a:lnTo>
                  <a:lnTo>
                    <a:pt x="106679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7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403350" y="532130"/>
              <a:ext cx="106680" cy="1270"/>
            </a:xfrm>
            <a:custGeom>
              <a:avLst/>
              <a:gdLst/>
              <a:ahLst/>
              <a:cxnLst/>
              <a:rect l="l" t="t" r="r" b="b"/>
              <a:pathLst>
                <a:path w="106680" h="1270">
                  <a:moveTo>
                    <a:pt x="0" y="1270"/>
                  </a:moveTo>
                  <a:lnTo>
                    <a:pt x="106680" y="1270"/>
                  </a:lnTo>
                  <a:lnTo>
                    <a:pt x="106680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7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295400" y="532130"/>
              <a:ext cx="107950" cy="1270"/>
            </a:xfrm>
            <a:custGeom>
              <a:avLst/>
              <a:gdLst/>
              <a:ahLst/>
              <a:cxnLst/>
              <a:rect l="l" t="t" r="r" b="b"/>
              <a:pathLst>
                <a:path w="107950" h="1270">
                  <a:moveTo>
                    <a:pt x="0" y="1270"/>
                  </a:moveTo>
                  <a:lnTo>
                    <a:pt x="107950" y="1270"/>
                  </a:lnTo>
                  <a:lnTo>
                    <a:pt x="107950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7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188719" y="532130"/>
              <a:ext cx="106680" cy="1270"/>
            </a:xfrm>
            <a:custGeom>
              <a:avLst/>
              <a:gdLst/>
              <a:ahLst/>
              <a:cxnLst/>
              <a:rect l="l" t="t" r="r" b="b"/>
              <a:pathLst>
                <a:path w="106680" h="1270">
                  <a:moveTo>
                    <a:pt x="0" y="1270"/>
                  </a:moveTo>
                  <a:lnTo>
                    <a:pt x="106680" y="1270"/>
                  </a:lnTo>
                  <a:lnTo>
                    <a:pt x="106680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082040" y="532129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127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7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97536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86868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6200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65531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7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547369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7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41959" y="532130"/>
              <a:ext cx="105410" cy="34290"/>
            </a:xfrm>
            <a:custGeom>
              <a:avLst/>
              <a:gdLst/>
              <a:ahLst/>
              <a:cxnLst/>
              <a:rect l="l" t="t" r="r" b="b"/>
              <a:pathLst>
                <a:path w="105409" h="34290">
                  <a:moveTo>
                    <a:pt x="10541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5410" y="34290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007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7" name="object 237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9215" algn="l"/>
              </a:tabLst>
            </a:pPr>
            <a:r>
              <a:rPr spc="10" dirty="0"/>
              <a:t>4</a:t>
            </a:r>
            <a:r>
              <a:rPr dirty="0"/>
              <a:t>.</a:t>
            </a:r>
            <a:r>
              <a:rPr spc="10" dirty="0"/>
              <a:t>1</a:t>
            </a:r>
            <a:r>
              <a:rPr dirty="0"/>
              <a:t>.2	</a:t>
            </a:r>
            <a:r>
              <a:rPr spc="5" dirty="0"/>
              <a:t>C</a:t>
            </a:r>
            <a:r>
              <a:rPr dirty="0"/>
              <a:t>o</a:t>
            </a:r>
            <a:r>
              <a:rPr spc="10" dirty="0"/>
              <a:t>n</a:t>
            </a:r>
            <a:r>
              <a:rPr spc="-5" dirty="0"/>
              <a:t>ti</a:t>
            </a:r>
            <a:r>
              <a:rPr spc="15" dirty="0"/>
              <a:t>n</a:t>
            </a:r>
            <a:r>
              <a:rPr spc="10" dirty="0"/>
              <a:t>u</a:t>
            </a:r>
            <a:r>
              <a:rPr spc="-5" dirty="0"/>
              <a:t>ed</a:t>
            </a:r>
          </a:p>
        </p:txBody>
      </p:sp>
      <p:sp>
        <p:nvSpPr>
          <p:cNvPr id="238" name="object 238"/>
          <p:cNvSpPr txBox="1"/>
          <p:nvPr/>
        </p:nvSpPr>
        <p:spPr>
          <a:xfrm>
            <a:off x="2618739" y="533401"/>
            <a:ext cx="1897380" cy="416781"/>
          </a:xfrm>
          <a:prstGeom prst="rect">
            <a:avLst/>
          </a:prstGeom>
          <a:solidFill>
            <a:srgbClr val="C0FF82"/>
          </a:solidFill>
        </p:spPr>
        <p:txBody>
          <a:bodyPr vert="horz" wrap="square" lIns="0" tIns="46990" rIns="0" bIns="0" rtlCol="0">
            <a:spAutoFit/>
          </a:bodyPr>
          <a:lstStyle/>
          <a:p>
            <a:pPr marL="80645">
              <a:spcBef>
                <a:spcPts val="370"/>
              </a:spcBef>
            </a:pPr>
            <a:r>
              <a:rPr sz="2400" b="1" spc="-25" dirty="0">
                <a:solidFill>
                  <a:srgbClr val="003300"/>
                </a:solidFill>
                <a:latin typeface="Times New Roman"/>
                <a:cs typeface="Times New Roman"/>
              </a:rPr>
              <a:t>Example</a:t>
            </a:r>
            <a:r>
              <a:rPr sz="2400" b="1" spc="-8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3300"/>
                </a:solidFill>
                <a:latin typeface="Times New Roman"/>
                <a:cs typeface="Times New Roman"/>
              </a:rPr>
              <a:t>4.13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239" name="object 2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6400" y="3962400"/>
            <a:ext cx="8949690" cy="2011680"/>
          </a:xfrm>
          <a:prstGeom prst="rect">
            <a:avLst/>
          </a:prstGeom>
        </p:spPr>
      </p:pic>
      <p:sp>
        <p:nvSpPr>
          <p:cNvPr id="240" name="object 240"/>
          <p:cNvSpPr txBox="1"/>
          <p:nvPr/>
        </p:nvSpPr>
        <p:spPr>
          <a:xfrm>
            <a:off x="1715771" y="1336040"/>
            <a:ext cx="8764905" cy="20141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>
              <a:lnSpc>
                <a:spcPct val="1389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24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24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define</a:t>
            </a:r>
            <a:r>
              <a:rPr sz="240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GF(5)</a:t>
            </a:r>
            <a:r>
              <a:rPr sz="24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4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sz="240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sz="2100" b="1" spc="-30" baseline="-23809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2100" b="1" spc="104" baseline="-238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(5</a:t>
            </a:r>
            <a:r>
              <a:rPr sz="24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4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prime)</a:t>
            </a:r>
            <a:r>
              <a:rPr sz="24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4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addition</a:t>
            </a:r>
            <a:r>
              <a:rPr sz="2400" b="1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b="1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multiplication</a:t>
            </a:r>
            <a:r>
              <a:rPr sz="24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operators</a:t>
            </a:r>
            <a:r>
              <a:rPr sz="2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shown</a:t>
            </a:r>
            <a:r>
              <a:rPr sz="24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Figure</a:t>
            </a:r>
            <a:r>
              <a:rPr sz="24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4.7.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R="86360" algn="ctr">
              <a:spcBef>
                <a:spcPts val="1550"/>
              </a:spcBef>
              <a:tabLst>
                <a:tab pos="1442085" algn="l"/>
              </a:tabLst>
            </a:pPr>
            <a:r>
              <a:rPr sz="2400" b="1" spc="-25" dirty="0">
                <a:solidFill>
                  <a:srgbClr val="C0FF82"/>
                </a:solidFill>
                <a:latin typeface="Times New Roman"/>
                <a:cs typeface="Times New Roman"/>
              </a:rPr>
              <a:t>Figure</a:t>
            </a:r>
            <a:r>
              <a:rPr sz="2400" b="1" spc="-35" dirty="0">
                <a:solidFill>
                  <a:srgbClr val="C0FF82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C0FF82"/>
                </a:solidFill>
                <a:latin typeface="Times New Roman"/>
                <a:cs typeface="Times New Roman"/>
              </a:rPr>
              <a:t>4.7	</a:t>
            </a:r>
            <a:r>
              <a:rPr sz="2000" b="1" i="1" dirty="0">
                <a:solidFill>
                  <a:srgbClr val="FFFFFF"/>
                </a:solidFill>
                <a:latin typeface="Times New Roman"/>
                <a:cs typeface="Times New Roman"/>
              </a:rPr>
              <a:t>GF(5)</a:t>
            </a:r>
            <a:r>
              <a:rPr sz="20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field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A78E233-5947-4163-BCC3-4BABC1BE5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2800" y="294104"/>
            <a:ext cx="8811827" cy="64692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3213901-EF30-4F8B-88FD-91AD5E6A8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To review the concept of algebraic structures</a:t>
            </a:r>
          </a:p>
          <a:p>
            <a:r>
              <a:rPr lang="en-US" altLang="zh-TW" dirty="0"/>
              <a:t>To define and give some examples of groups</a:t>
            </a:r>
          </a:p>
          <a:p>
            <a:r>
              <a:rPr lang="en-US" altLang="zh-TW" dirty="0"/>
              <a:t>To define and give some examples of rings</a:t>
            </a:r>
          </a:p>
          <a:p>
            <a:r>
              <a:rPr lang="en-US" altLang="zh-TW" dirty="0"/>
              <a:t>To define and give some examples of fields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8592820" cy="1052830"/>
            <a:chOff x="76200" y="0"/>
            <a:chExt cx="8592820" cy="1052830"/>
          </a:xfrm>
        </p:grpSpPr>
        <p:sp>
          <p:nvSpPr>
            <p:cNvPr id="3" name="object 3"/>
            <p:cNvSpPr/>
            <p:nvPr/>
          </p:nvSpPr>
          <p:spPr>
            <a:xfrm>
              <a:off x="367029" y="10795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74979"/>
                  </a:lnTo>
                  <a:lnTo>
                    <a:pt x="218440" y="474979"/>
                  </a:lnTo>
                  <a:lnTo>
                    <a:pt x="438150" y="474979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517B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4260" y="106679"/>
              <a:ext cx="13970" cy="476250"/>
            </a:xfrm>
            <a:custGeom>
              <a:avLst/>
              <a:gdLst/>
              <a:ahLst/>
              <a:cxnLst/>
              <a:rect l="l" t="t" r="r" b="b"/>
              <a:pathLst>
                <a:path w="13969" h="476250">
                  <a:moveTo>
                    <a:pt x="13970" y="0"/>
                  </a:moveTo>
                  <a:lnTo>
                    <a:pt x="7620" y="0"/>
                  </a:ln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13970" y="47625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00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663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023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0289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43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266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538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505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07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870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93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108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0B3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346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C3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711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E3F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948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1041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186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1243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5519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1344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790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154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028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174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393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1949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5631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1A4A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4868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1C4C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2339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1E4D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471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204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710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215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2075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2352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313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2554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0551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2755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9916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2857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9153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2A58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391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2C5A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77569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2E5B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995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2F5D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233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15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5598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3360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4835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56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074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66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3439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3866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2676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A6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915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C68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1153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D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518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3F6B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755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16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994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436E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8359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447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596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67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6835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8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200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4A7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5438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B7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675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D77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0219" y="530859"/>
              <a:ext cx="422909" cy="473709"/>
            </a:xfrm>
            <a:custGeom>
              <a:avLst/>
              <a:gdLst/>
              <a:ahLst/>
              <a:cxnLst/>
              <a:rect l="l" t="t" r="r" b="b"/>
              <a:pathLst>
                <a:path w="422909" h="473709">
                  <a:moveTo>
                    <a:pt x="422910" y="0"/>
                  </a:moveTo>
                  <a:lnTo>
                    <a:pt x="0" y="0"/>
                  </a:lnTo>
                  <a:lnTo>
                    <a:pt x="0" y="473710"/>
                  </a:lnTo>
                  <a:lnTo>
                    <a:pt x="210820" y="473710"/>
                  </a:lnTo>
                  <a:lnTo>
                    <a:pt x="422910" y="473710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C0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21740" y="52958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215389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23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0776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639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0015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0A3D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9253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0D41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86180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114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7856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1549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7093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184D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64589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1C51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5696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205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4935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2459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4173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275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35380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2B61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2776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2F66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2013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368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11251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66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06169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3A7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9855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E7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9093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4178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84580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457C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7696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98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6933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4C8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62989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5088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5536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48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4775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5890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4013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5B94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33780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5F99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2616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39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1853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669F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1091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AA3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04569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6EA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9695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2A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8933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5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8171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9B3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75360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7DB7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6773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0BB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6011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4B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5250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8C3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946150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CC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93853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FCC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93091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93C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2328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97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916939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9AD6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90931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9EDA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0170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2DE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95350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A6E2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8773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9E6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8010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ADEA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7249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B1E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66140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B4F2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5851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B8F6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159" y="457200"/>
              <a:ext cx="246380" cy="246380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381000" y="457200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40">
                  <a:moveTo>
                    <a:pt x="10159" y="0"/>
                  </a:moveTo>
                  <a:lnTo>
                    <a:pt x="0" y="0"/>
                  </a:lnTo>
                  <a:lnTo>
                    <a:pt x="256539" y="256539"/>
                  </a:lnTo>
                  <a:lnTo>
                    <a:pt x="256539" y="24638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26A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71222" y="457200"/>
              <a:ext cx="266700" cy="266065"/>
            </a:xfrm>
            <a:custGeom>
              <a:avLst/>
              <a:gdLst/>
              <a:ahLst/>
              <a:cxnLst/>
              <a:rect l="l" t="t" r="r" b="b"/>
              <a:pathLst>
                <a:path w="266700" h="266065">
                  <a:moveTo>
                    <a:pt x="9777" y="0"/>
                  </a:moveTo>
                  <a:lnTo>
                    <a:pt x="0" y="0"/>
                  </a:lnTo>
                  <a:lnTo>
                    <a:pt x="266317" y="265632"/>
                  </a:lnTo>
                  <a:lnTo>
                    <a:pt x="266317" y="256539"/>
                  </a:lnTo>
                  <a:lnTo>
                    <a:pt x="9777" y="0"/>
                  </a:lnTo>
                  <a:close/>
                </a:path>
              </a:pathLst>
            </a:custGeom>
            <a:solidFill>
              <a:srgbClr val="25A4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61049" y="457200"/>
              <a:ext cx="276860" cy="276225"/>
            </a:xfrm>
            <a:custGeom>
              <a:avLst/>
              <a:gdLst/>
              <a:ahLst/>
              <a:cxnLst/>
              <a:rect l="l" t="t" r="r" b="b"/>
              <a:pathLst>
                <a:path w="276859" h="276225">
                  <a:moveTo>
                    <a:pt x="10173" y="0"/>
                  </a:moveTo>
                  <a:lnTo>
                    <a:pt x="0" y="0"/>
                  </a:lnTo>
                  <a:lnTo>
                    <a:pt x="276490" y="275779"/>
                  </a:lnTo>
                  <a:lnTo>
                    <a:pt x="276490" y="265632"/>
                  </a:lnTo>
                  <a:lnTo>
                    <a:pt x="10173" y="0"/>
                  </a:lnTo>
                  <a:close/>
                </a:path>
              </a:pathLst>
            </a:custGeom>
            <a:solidFill>
              <a:srgbClr val="25A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50520" y="457200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20">
                  <a:moveTo>
                    <a:pt x="10529" y="0"/>
                  </a:moveTo>
                  <a:lnTo>
                    <a:pt x="0" y="0"/>
                  </a:lnTo>
                  <a:lnTo>
                    <a:pt x="287020" y="287019"/>
                  </a:lnTo>
                  <a:lnTo>
                    <a:pt x="287020" y="275779"/>
                  </a:lnTo>
                  <a:lnTo>
                    <a:pt x="10529" y="0"/>
                  </a:lnTo>
                  <a:close/>
                </a:path>
              </a:pathLst>
            </a:custGeom>
            <a:solidFill>
              <a:srgbClr val="24A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40359" y="457200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10159" y="0"/>
                  </a:moveTo>
                  <a:lnTo>
                    <a:pt x="0" y="0"/>
                  </a:lnTo>
                  <a:lnTo>
                    <a:pt x="297180" y="297180"/>
                  </a:lnTo>
                  <a:lnTo>
                    <a:pt x="297180" y="28701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249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30200" y="457200"/>
              <a:ext cx="307340" cy="307340"/>
            </a:xfrm>
            <a:custGeom>
              <a:avLst/>
              <a:gdLst/>
              <a:ahLst/>
              <a:cxnLst/>
              <a:rect l="l" t="t" r="r" b="b"/>
              <a:pathLst>
                <a:path w="307340" h="307340">
                  <a:moveTo>
                    <a:pt x="10159" y="0"/>
                  </a:moveTo>
                  <a:lnTo>
                    <a:pt x="0" y="0"/>
                  </a:lnTo>
                  <a:lnTo>
                    <a:pt x="307339" y="307339"/>
                  </a:lnTo>
                  <a:lnTo>
                    <a:pt x="307339" y="29718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239E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20040" y="457200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0159" y="0"/>
                  </a:moveTo>
                  <a:lnTo>
                    <a:pt x="0" y="0"/>
                  </a:lnTo>
                  <a:lnTo>
                    <a:pt x="317499" y="317500"/>
                  </a:lnTo>
                  <a:lnTo>
                    <a:pt x="317499" y="3073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239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09879" y="45720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59">
                  <a:moveTo>
                    <a:pt x="10160" y="0"/>
                  </a:moveTo>
                  <a:lnTo>
                    <a:pt x="0" y="0"/>
                  </a:lnTo>
                  <a:lnTo>
                    <a:pt x="327660" y="327660"/>
                  </a:lnTo>
                  <a:lnTo>
                    <a:pt x="327660" y="31750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229B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99720" y="457200"/>
              <a:ext cx="337820" cy="337820"/>
            </a:xfrm>
            <a:custGeom>
              <a:avLst/>
              <a:gdLst/>
              <a:ahLst/>
              <a:cxnLst/>
              <a:rect l="l" t="t" r="r" b="b"/>
              <a:pathLst>
                <a:path w="337820" h="337820">
                  <a:moveTo>
                    <a:pt x="10159" y="0"/>
                  </a:moveTo>
                  <a:lnTo>
                    <a:pt x="0" y="0"/>
                  </a:lnTo>
                  <a:lnTo>
                    <a:pt x="337820" y="337819"/>
                  </a:lnTo>
                  <a:lnTo>
                    <a:pt x="337820" y="32766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229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89559" y="457200"/>
              <a:ext cx="347980" cy="347980"/>
            </a:xfrm>
            <a:custGeom>
              <a:avLst/>
              <a:gdLst/>
              <a:ahLst/>
              <a:cxnLst/>
              <a:rect l="l" t="t" r="r" b="b"/>
              <a:pathLst>
                <a:path w="347980" h="347980">
                  <a:moveTo>
                    <a:pt x="10159" y="0"/>
                  </a:moveTo>
                  <a:lnTo>
                    <a:pt x="0" y="0"/>
                  </a:lnTo>
                  <a:lnTo>
                    <a:pt x="347980" y="347980"/>
                  </a:lnTo>
                  <a:lnTo>
                    <a:pt x="347979" y="33781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2197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79400" y="457200"/>
              <a:ext cx="358140" cy="358140"/>
            </a:xfrm>
            <a:custGeom>
              <a:avLst/>
              <a:gdLst/>
              <a:ahLst/>
              <a:cxnLst/>
              <a:rect l="l" t="t" r="r" b="b"/>
              <a:pathLst>
                <a:path w="358140" h="358140">
                  <a:moveTo>
                    <a:pt x="10159" y="0"/>
                  </a:moveTo>
                  <a:lnTo>
                    <a:pt x="0" y="0"/>
                  </a:lnTo>
                  <a:lnTo>
                    <a:pt x="358139" y="358139"/>
                  </a:lnTo>
                  <a:lnTo>
                    <a:pt x="358139" y="34798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2196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68988" y="457200"/>
              <a:ext cx="368935" cy="369570"/>
            </a:xfrm>
            <a:custGeom>
              <a:avLst/>
              <a:gdLst/>
              <a:ahLst/>
              <a:cxnLst/>
              <a:rect l="l" t="t" r="r" b="b"/>
              <a:pathLst>
                <a:path w="368934" h="369569">
                  <a:moveTo>
                    <a:pt x="10411" y="0"/>
                  </a:moveTo>
                  <a:lnTo>
                    <a:pt x="0" y="0"/>
                  </a:lnTo>
                  <a:lnTo>
                    <a:pt x="368551" y="369501"/>
                  </a:lnTo>
                  <a:lnTo>
                    <a:pt x="368551" y="358139"/>
                  </a:lnTo>
                  <a:lnTo>
                    <a:pt x="10411" y="0"/>
                  </a:lnTo>
                  <a:close/>
                </a:path>
              </a:pathLst>
            </a:custGeom>
            <a:solidFill>
              <a:srgbClr val="2094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59079" y="457200"/>
              <a:ext cx="378460" cy="378460"/>
            </a:xfrm>
            <a:custGeom>
              <a:avLst/>
              <a:gdLst/>
              <a:ahLst/>
              <a:cxnLst/>
              <a:rect l="l" t="t" r="r" b="b"/>
              <a:pathLst>
                <a:path w="378459" h="378459">
                  <a:moveTo>
                    <a:pt x="9908" y="0"/>
                  </a:moveTo>
                  <a:lnTo>
                    <a:pt x="0" y="0"/>
                  </a:lnTo>
                  <a:lnTo>
                    <a:pt x="378459" y="378460"/>
                  </a:lnTo>
                  <a:lnTo>
                    <a:pt x="378459" y="369501"/>
                  </a:lnTo>
                  <a:lnTo>
                    <a:pt x="9908" y="0"/>
                  </a:lnTo>
                  <a:close/>
                </a:path>
              </a:pathLst>
            </a:custGeom>
            <a:solidFill>
              <a:srgbClr val="209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48920" y="457200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19">
                  <a:moveTo>
                    <a:pt x="10160" y="0"/>
                  </a:moveTo>
                  <a:lnTo>
                    <a:pt x="0" y="0"/>
                  </a:lnTo>
                  <a:lnTo>
                    <a:pt x="388620" y="388619"/>
                  </a:lnTo>
                  <a:lnTo>
                    <a:pt x="388620" y="37846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1F9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37700" y="457200"/>
              <a:ext cx="400050" cy="399415"/>
            </a:xfrm>
            <a:custGeom>
              <a:avLst/>
              <a:gdLst/>
              <a:ahLst/>
              <a:cxnLst/>
              <a:rect l="l" t="t" r="r" b="b"/>
              <a:pathLst>
                <a:path w="400050" h="399415">
                  <a:moveTo>
                    <a:pt x="11219" y="0"/>
                  </a:moveTo>
                  <a:lnTo>
                    <a:pt x="0" y="0"/>
                  </a:lnTo>
                  <a:lnTo>
                    <a:pt x="399839" y="398809"/>
                  </a:lnTo>
                  <a:lnTo>
                    <a:pt x="399839" y="388619"/>
                  </a:lnTo>
                  <a:lnTo>
                    <a:pt x="11219" y="0"/>
                  </a:lnTo>
                  <a:close/>
                </a:path>
              </a:pathLst>
            </a:custGeom>
            <a:solidFill>
              <a:srgbClr val="1F9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27329" y="457200"/>
              <a:ext cx="410209" cy="410209"/>
            </a:xfrm>
            <a:custGeom>
              <a:avLst/>
              <a:gdLst/>
              <a:ahLst/>
              <a:cxnLst/>
              <a:rect l="l" t="t" r="r" b="b"/>
              <a:pathLst>
                <a:path w="410209" h="410209">
                  <a:moveTo>
                    <a:pt x="10370" y="0"/>
                  </a:moveTo>
                  <a:lnTo>
                    <a:pt x="0" y="0"/>
                  </a:lnTo>
                  <a:lnTo>
                    <a:pt x="410210" y="410210"/>
                  </a:lnTo>
                  <a:lnTo>
                    <a:pt x="410210" y="398809"/>
                  </a:lnTo>
                  <a:lnTo>
                    <a:pt x="10370" y="0"/>
                  </a:lnTo>
                  <a:close/>
                </a:path>
              </a:pathLst>
            </a:custGeom>
            <a:solidFill>
              <a:srgbClr val="1E8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17170" y="457200"/>
              <a:ext cx="420370" cy="420370"/>
            </a:xfrm>
            <a:custGeom>
              <a:avLst/>
              <a:gdLst/>
              <a:ahLst/>
              <a:cxnLst/>
              <a:rect l="l" t="t" r="r" b="b"/>
              <a:pathLst>
                <a:path w="420370" h="420369">
                  <a:moveTo>
                    <a:pt x="10159" y="0"/>
                  </a:moveTo>
                  <a:lnTo>
                    <a:pt x="0" y="0"/>
                  </a:lnTo>
                  <a:lnTo>
                    <a:pt x="420369" y="420369"/>
                  </a:lnTo>
                  <a:lnTo>
                    <a:pt x="420369" y="41021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1D8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07010" y="457200"/>
              <a:ext cx="430530" cy="422909"/>
            </a:xfrm>
            <a:custGeom>
              <a:avLst/>
              <a:gdLst/>
              <a:ahLst/>
              <a:cxnLst/>
              <a:rect l="l" t="t" r="r" b="b"/>
              <a:pathLst>
                <a:path w="430530" h="422909">
                  <a:moveTo>
                    <a:pt x="10160" y="0"/>
                  </a:moveTo>
                  <a:lnTo>
                    <a:pt x="0" y="0"/>
                  </a:lnTo>
                  <a:lnTo>
                    <a:pt x="422909" y="422910"/>
                  </a:lnTo>
                  <a:lnTo>
                    <a:pt x="430529" y="422910"/>
                  </a:lnTo>
                  <a:lnTo>
                    <a:pt x="430530" y="42036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1D8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96850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59" y="0"/>
                  </a:moveTo>
                  <a:lnTo>
                    <a:pt x="0" y="0"/>
                  </a:lnTo>
                  <a:lnTo>
                    <a:pt x="422909" y="422910"/>
                  </a:lnTo>
                  <a:lnTo>
                    <a:pt x="433069" y="42291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1C8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86689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60" y="0"/>
                  </a:moveTo>
                  <a:lnTo>
                    <a:pt x="0" y="0"/>
                  </a:lnTo>
                  <a:lnTo>
                    <a:pt x="422910" y="422910"/>
                  </a:lnTo>
                  <a:lnTo>
                    <a:pt x="433070" y="4229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1C88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76530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59" y="0"/>
                  </a:moveTo>
                  <a:lnTo>
                    <a:pt x="0" y="0"/>
                  </a:lnTo>
                  <a:lnTo>
                    <a:pt x="422910" y="422910"/>
                  </a:lnTo>
                  <a:lnTo>
                    <a:pt x="433070" y="42291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1B86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66369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59" y="0"/>
                  </a:moveTo>
                  <a:lnTo>
                    <a:pt x="0" y="0"/>
                  </a:lnTo>
                  <a:lnTo>
                    <a:pt x="422909" y="422910"/>
                  </a:lnTo>
                  <a:lnTo>
                    <a:pt x="433069" y="42291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1B85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56210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60" y="0"/>
                  </a:moveTo>
                  <a:lnTo>
                    <a:pt x="0" y="0"/>
                  </a:lnTo>
                  <a:lnTo>
                    <a:pt x="422909" y="422910"/>
                  </a:lnTo>
                  <a:lnTo>
                    <a:pt x="433070" y="4229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1A8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44871" y="457200"/>
              <a:ext cx="434340" cy="422909"/>
            </a:xfrm>
            <a:custGeom>
              <a:avLst/>
              <a:gdLst/>
              <a:ahLst/>
              <a:cxnLst/>
              <a:rect l="l" t="t" r="r" b="b"/>
              <a:pathLst>
                <a:path w="434340" h="422909">
                  <a:moveTo>
                    <a:pt x="11338" y="0"/>
                  </a:moveTo>
                  <a:lnTo>
                    <a:pt x="0" y="0"/>
                  </a:lnTo>
                  <a:lnTo>
                    <a:pt x="423999" y="422910"/>
                  </a:lnTo>
                  <a:lnTo>
                    <a:pt x="434248" y="422910"/>
                  </a:lnTo>
                  <a:lnTo>
                    <a:pt x="11338" y="0"/>
                  </a:lnTo>
                  <a:close/>
                </a:path>
              </a:pathLst>
            </a:custGeom>
            <a:solidFill>
              <a:srgbClr val="1A81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34698" y="457200"/>
              <a:ext cx="434340" cy="422909"/>
            </a:xfrm>
            <a:custGeom>
              <a:avLst/>
              <a:gdLst/>
              <a:ahLst/>
              <a:cxnLst/>
              <a:rect l="l" t="t" r="r" b="b"/>
              <a:pathLst>
                <a:path w="434340" h="422909">
                  <a:moveTo>
                    <a:pt x="10173" y="0"/>
                  </a:moveTo>
                  <a:lnTo>
                    <a:pt x="0" y="0"/>
                  </a:lnTo>
                  <a:lnTo>
                    <a:pt x="423999" y="422910"/>
                  </a:lnTo>
                  <a:lnTo>
                    <a:pt x="434173" y="422910"/>
                  </a:lnTo>
                  <a:lnTo>
                    <a:pt x="10173" y="0"/>
                  </a:lnTo>
                  <a:close/>
                </a:path>
              </a:pathLst>
            </a:custGeom>
            <a:solidFill>
              <a:srgbClr val="1980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25664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9034" y="0"/>
                  </a:moveTo>
                  <a:lnTo>
                    <a:pt x="0" y="0"/>
                  </a:lnTo>
                  <a:lnTo>
                    <a:pt x="421820" y="422910"/>
                  </a:lnTo>
                  <a:lnTo>
                    <a:pt x="433033" y="422910"/>
                  </a:lnTo>
                  <a:lnTo>
                    <a:pt x="9034" y="0"/>
                  </a:lnTo>
                  <a:close/>
                </a:path>
              </a:pathLst>
            </a:custGeom>
            <a:solidFill>
              <a:srgbClr val="197E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14300" y="457200"/>
              <a:ext cx="433705" cy="422909"/>
            </a:xfrm>
            <a:custGeom>
              <a:avLst/>
              <a:gdLst/>
              <a:ahLst/>
              <a:cxnLst/>
              <a:rect l="l" t="t" r="r" b="b"/>
              <a:pathLst>
                <a:path w="433705" h="422909">
                  <a:moveTo>
                    <a:pt x="11364" y="0"/>
                  </a:moveTo>
                  <a:lnTo>
                    <a:pt x="0" y="0"/>
                  </a:lnTo>
                  <a:lnTo>
                    <a:pt x="422910" y="422910"/>
                  </a:lnTo>
                  <a:lnTo>
                    <a:pt x="433184" y="422910"/>
                  </a:lnTo>
                  <a:lnTo>
                    <a:pt x="11364" y="0"/>
                  </a:lnTo>
                  <a:close/>
                </a:path>
              </a:pathLst>
            </a:custGeom>
            <a:solidFill>
              <a:srgbClr val="187D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4140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60" y="0"/>
                  </a:moveTo>
                  <a:lnTo>
                    <a:pt x="0" y="0"/>
                  </a:lnTo>
                  <a:lnTo>
                    <a:pt x="422909" y="422910"/>
                  </a:lnTo>
                  <a:lnTo>
                    <a:pt x="433070" y="4229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187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93979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59" y="0"/>
                  </a:moveTo>
                  <a:lnTo>
                    <a:pt x="0" y="0"/>
                  </a:lnTo>
                  <a:lnTo>
                    <a:pt x="422909" y="422910"/>
                  </a:lnTo>
                  <a:lnTo>
                    <a:pt x="433069" y="42291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1779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3820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60" y="0"/>
                  </a:moveTo>
                  <a:lnTo>
                    <a:pt x="0" y="0"/>
                  </a:lnTo>
                  <a:lnTo>
                    <a:pt x="422910" y="422910"/>
                  </a:lnTo>
                  <a:lnTo>
                    <a:pt x="433070" y="4229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177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6200" y="457200"/>
              <a:ext cx="430530" cy="422909"/>
            </a:xfrm>
            <a:custGeom>
              <a:avLst/>
              <a:gdLst/>
              <a:ahLst/>
              <a:cxnLst/>
              <a:rect l="l" t="t" r="r" b="b"/>
              <a:pathLst>
                <a:path w="430530" h="422909">
                  <a:moveTo>
                    <a:pt x="7619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420370" y="422910"/>
                  </a:lnTo>
                  <a:lnTo>
                    <a:pt x="430530" y="42291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167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200" y="459740"/>
              <a:ext cx="420370" cy="420370"/>
            </a:xfrm>
            <a:custGeom>
              <a:avLst/>
              <a:gdLst/>
              <a:ahLst/>
              <a:cxnLst/>
              <a:rect l="l" t="t" r="r" b="b"/>
              <a:pathLst>
                <a:path w="420370" h="420369">
                  <a:moveTo>
                    <a:pt x="0" y="0"/>
                  </a:moveTo>
                  <a:lnTo>
                    <a:pt x="0" y="10160"/>
                  </a:lnTo>
                  <a:lnTo>
                    <a:pt x="410210" y="420370"/>
                  </a:lnTo>
                  <a:lnTo>
                    <a:pt x="420370" y="420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75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6200" y="469900"/>
              <a:ext cx="410209" cy="410209"/>
            </a:xfrm>
            <a:custGeom>
              <a:avLst/>
              <a:gdLst/>
              <a:ahLst/>
              <a:cxnLst/>
              <a:rect l="l" t="t" r="r" b="b"/>
              <a:pathLst>
                <a:path w="410209" h="410209">
                  <a:moveTo>
                    <a:pt x="0" y="0"/>
                  </a:moveTo>
                  <a:lnTo>
                    <a:pt x="0" y="10160"/>
                  </a:lnTo>
                  <a:lnTo>
                    <a:pt x="400049" y="410210"/>
                  </a:lnTo>
                  <a:lnTo>
                    <a:pt x="410210" y="410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73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6200" y="48005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49" h="400050">
                  <a:moveTo>
                    <a:pt x="0" y="0"/>
                  </a:moveTo>
                  <a:lnTo>
                    <a:pt x="0" y="10160"/>
                  </a:lnTo>
                  <a:lnTo>
                    <a:pt x="389890" y="400050"/>
                  </a:lnTo>
                  <a:lnTo>
                    <a:pt x="400049" y="40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72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6200" y="490219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90" h="389890">
                  <a:moveTo>
                    <a:pt x="0" y="0"/>
                  </a:moveTo>
                  <a:lnTo>
                    <a:pt x="0" y="10160"/>
                  </a:lnTo>
                  <a:lnTo>
                    <a:pt x="379730" y="389890"/>
                  </a:lnTo>
                  <a:lnTo>
                    <a:pt x="389890" y="389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70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6200" y="50038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30" h="379730">
                  <a:moveTo>
                    <a:pt x="0" y="0"/>
                  </a:moveTo>
                  <a:lnTo>
                    <a:pt x="0" y="10159"/>
                  </a:lnTo>
                  <a:lnTo>
                    <a:pt x="369570" y="379729"/>
                  </a:lnTo>
                  <a:lnTo>
                    <a:pt x="379730" y="3797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6E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6200" y="510540"/>
              <a:ext cx="369570" cy="369570"/>
            </a:xfrm>
            <a:custGeom>
              <a:avLst/>
              <a:gdLst/>
              <a:ahLst/>
              <a:cxnLst/>
              <a:rect l="l" t="t" r="r" b="b"/>
              <a:pathLst>
                <a:path w="369570" h="369569">
                  <a:moveTo>
                    <a:pt x="0" y="0"/>
                  </a:moveTo>
                  <a:lnTo>
                    <a:pt x="0" y="10160"/>
                  </a:lnTo>
                  <a:lnTo>
                    <a:pt x="359410" y="369570"/>
                  </a:lnTo>
                  <a:lnTo>
                    <a:pt x="369570" y="369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6D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6200" y="520700"/>
              <a:ext cx="359410" cy="359410"/>
            </a:xfrm>
            <a:custGeom>
              <a:avLst/>
              <a:gdLst/>
              <a:ahLst/>
              <a:cxnLst/>
              <a:rect l="l" t="t" r="r" b="b"/>
              <a:pathLst>
                <a:path w="359410" h="359409">
                  <a:moveTo>
                    <a:pt x="0" y="0"/>
                  </a:moveTo>
                  <a:lnTo>
                    <a:pt x="0" y="11429"/>
                  </a:lnTo>
                  <a:lnTo>
                    <a:pt x="347980" y="359410"/>
                  </a:lnTo>
                  <a:lnTo>
                    <a:pt x="359410" y="359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6B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6200" y="532130"/>
              <a:ext cx="347980" cy="347980"/>
            </a:xfrm>
            <a:custGeom>
              <a:avLst/>
              <a:gdLst/>
              <a:ahLst/>
              <a:cxnLst/>
              <a:rect l="l" t="t" r="r" b="b"/>
              <a:pathLst>
                <a:path w="347980" h="347980">
                  <a:moveTo>
                    <a:pt x="0" y="0"/>
                  </a:moveTo>
                  <a:lnTo>
                    <a:pt x="0" y="10160"/>
                  </a:lnTo>
                  <a:lnTo>
                    <a:pt x="337819" y="347980"/>
                  </a:lnTo>
                  <a:lnTo>
                    <a:pt x="347980" y="347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6A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6200" y="542290"/>
              <a:ext cx="337820" cy="337820"/>
            </a:xfrm>
            <a:custGeom>
              <a:avLst/>
              <a:gdLst/>
              <a:ahLst/>
              <a:cxnLst/>
              <a:rect l="l" t="t" r="r" b="b"/>
              <a:pathLst>
                <a:path w="337820" h="337819">
                  <a:moveTo>
                    <a:pt x="0" y="0"/>
                  </a:moveTo>
                  <a:lnTo>
                    <a:pt x="0" y="10160"/>
                  </a:lnTo>
                  <a:lnTo>
                    <a:pt x="327660" y="337820"/>
                  </a:lnTo>
                  <a:lnTo>
                    <a:pt x="337819" y="337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68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6200" y="55245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59">
                  <a:moveTo>
                    <a:pt x="0" y="0"/>
                  </a:moveTo>
                  <a:lnTo>
                    <a:pt x="0" y="10160"/>
                  </a:lnTo>
                  <a:lnTo>
                    <a:pt x="317500" y="327660"/>
                  </a:lnTo>
                  <a:lnTo>
                    <a:pt x="327660" y="32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6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6200" y="562609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0" y="0"/>
                  </a:moveTo>
                  <a:lnTo>
                    <a:pt x="0" y="10160"/>
                  </a:lnTo>
                  <a:lnTo>
                    <a:pt x="307340" y="317500"/>
                  </a:lnTo>
                  <a:lnTo>
                    <a:pt x="317500" y="317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66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6200" y="572769"/>
              <a:ext cx="307340" cy="307340"/>
            </a:xfrm>
            <a:custGeom>
              <a:avLst/>
              <a:gdLst/>
              <a:ahLst/>
              <a:cxnLst/>
              <a:rect l="l" t="t" r="r" b="b"/>
              <a:pathLst>
                <a:path w="307340" h="307340">
                  <a:moveTo>
                    <a:pt x="0" y="0"/>
                  </a:moveTo>
                  <a:lnTo>
                    <a:pt x="0" y="10159"/>
                  </a:lnTo>
                  <a:lnTo>
                    <a:pt x="297180" y="307339"/>
                  </a:lnTo>
                  <a:lnTo>
                    <a:pt x="307340" y="307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63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6200" y="582930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0" y="0"/>
                  </a:moveTo>
                  <a:lnTo>
                    <a:pt x="0" y="10160"/>
                  </a:lnTo>
                  <a:lnTo>
                    <a:pt x="287019" y="297180"/>
                  </a:lnTo>
                  <a:lnTo>
                    <a:pt x="297180" y="297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62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6200" y="593090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19">
                  <a:moveTo>
                    <a:pt x="0" y="0"/>
                  </a:moveTo>
                  <a:lnTo>
                    <a:pt x="0" y="10160"/>
                  </a:lnTo>
                  <a:lnTo>
                    <a:pt x="276860" y="287020"/>
                  </a:lnTo>
                  <a:lnTo>
                    <a:pt x="287019" y="287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60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6200" y="603250"/>
              <a:ext cx="276860" cy="276860"/>
            </a:xfrm>
            <a:custGeom>
              <a:avLst/>
              <a:gdLst/>
              <a:ahLst/>
              <a:cxnLst/>
              <a:rect l="l" t="t" r="r" b="b"/>
              <a:pathLst>
                <a:path w="276860" h="276859">
                  <a:moveTo>
                    <a:pt x="0" y="0"/>
                  </a:moveTo>
                  <a:lnTo>
                    <a:pt x="0" y="10160"/>
                  </a:lnTo>
                  <a:lnTo>
                    <a:pt x="266700" y="276860"/>
                  </a:lnTo>
                  <a:lnTo>
                    <a:pt x="276860" y="276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5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6200" y="61340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0"/>
                  </a:moveTo>
                  <a:lnTo>
                    <a:pt x="0" y="11211"/>
                  </a:lnTo>
                  <a:lnTo>
                    <a:pt x="256147" y="266700"/>
                  </a:lnTo>
                  <a:lnTo>
                    <a:pt x="266700" y="266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5D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6200" y="624621"/>
              <a:ext cx="256540" cy="255904"/>
            </a:xfrm>
            <a:custGeom>
              <a:avLst/>
              <a:gdLst/>
              <a:ahLst/>
              <a:cxnLst/>
              <a:rect l="l" t="t" r="r" b="b"/>
              <a:pathLst>
                <a:path w="256540" h="255905">
                  <a:moveTo>
                    <a:pt x="0" y="0"/>
                  </a:moveTo>
                  <a:lnTo>
                    <a:pt x="0" y="9108"/>
                  </a:lnTo>
                  <a:lnTo>
                    <a:pt x="246380" y="255488"/>
                  </a:lnTo>
                  <a:lnTo>
                    <a:pt x="256147" y="2554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C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0" name="object 1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633730"/>
              <a:ext cx="246380" cy="246380"/>
            </a:xfrm>
            <a:prstGeom prst="rect">
              <a:avLst/>
            </a:prstGeom>
          </p:spPr>
        </p:pic>
        <p:sp>
          <p:nvSpPr>
            <p:cNvPr id="151" name="object 151"/>
            <p:cNvSpPr/>
            <p:nvPr/>
          </p:nvSpPr>
          <p:spPr>
            <a:xfrm>
              <a:off x="711200" y="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829"/>
                  </a:lnTo>
                  <a:lnTo>
                    <a:pt x="16509" y="1052829"/>
                  </a:lnTo>
                  <a:lnTo>
                    <a:pt x="31750" y="1052829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348980" y="532129"/>
              <a:ext cx="320040" cy="34290"/>
            </a:xfrm>
            <a:custGeom>
              <a:avLst/>
              <a:gdLst/>
              <a:ahLst/>
              <a:cxnLst/>
              <a:rect l="l" t="t" r="r" b="b"/>
              <a:pathLst>
                <a:path w="320040" h="34290">
                  <a:moveTo>
                    <a:pt x="320040" y="0"/>
                  </a:moveTo>
                  <a:lnTo>
                    <a:pt x="213360" y="0"/>
                  </a:lnTo>
                  <a:lnTo>
                    <a:pt x="10668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213360" y="34290"/>
                  </a:lnTo>
                  <a:lnTo>
                    <a:pt x="320040" y="34290"/>
                  </a:lnTo>
                  <a:lnTo>
                    <a:pt x="320040" y="0"/>
                  </a:lnTo>
                  <a:close/>
                </a:path>
              </a:pathLst>
            </a:custGeom>
            <a:solidFill>
              <a:srgbClr val="00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24230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3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134350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3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02766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3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92099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3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81430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3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70763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3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60095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3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749426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3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386319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3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280909" y="532130"/>
              <a:ext cx="105410" cy="34290"/>
            </a:xfrm>
            <a:custGeom>
              <a:avLst/>
              <a:gdLst/>
              <a:ahLst/>
              <a:cxnLst/>
              <a:rect l="l" t="t" r="r" b="b"/>
              <a:pathLst>
                <a:path w="105409" h="34290">
                  <a:moveTo>
                    <a:pt x="10541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5410" y="34290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003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172959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3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706628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3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95960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85291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74624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638290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4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53160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4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42492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31825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21157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10489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4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99820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89152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4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783579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4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67690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57022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46354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4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35685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248909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5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143500" y="532130"/>
              <a:ext cx="105410" cy="34290"/>
            </a:xfrm>
            <a:custGeom>
              <a:avLst/>
              <a:gdLst/>
              <a:ahLst/>
              <a:cxnLst/>
              <a:rect l="l" t="t" r="r" b="b"/>
              <a:pathLst>
                <a:path w="105410" h="34290">
                  <a:moveTo>
                    <a:pt x="10541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5410" y="34290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005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03682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5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928870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5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82219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5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71550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60882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50215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5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39547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5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28879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5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180840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5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07415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5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96747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5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86080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5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75412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5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64744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54075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432809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6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32612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21945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6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11277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899410" y="532129"/>
              <a:ext cx="213360" cy="34290"/>
            </a:xfrm>
            <a:custGeom>
              <a:avLst/>
              <a:gdLst/>
              <a:ahLst/>
              <a:cxnLst/>
              <a:rect l="l" t="t" r="r" b="b"/>
              <a:pathLst>
                <a:path w="213360" h="34290">
                  <a:moveTo>
                    <a:pt x="213360" y="0"/>
                  </a:moveTo>
                  <a:lnTo>
                    <a:pt x="10668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213360" y="3429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79272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6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684779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6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57810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6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47142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6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36473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6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25806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6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15137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6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04470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6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936750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83007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7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72338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7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61671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51003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7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40335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7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295400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7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18871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08203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7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97536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86868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76200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65531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7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547369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7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41959" y="532130"/>
              <a:ext cx="105410" cy="34290"/>
            </a:xfrm>
            <a:custGeom>
              <a:avLst/>
              <a:gdLst/>
              <a:ahLst/>
              <a:cxnLst/>
              <a:rect l="l" t="t" r="r" b="b"/>
              <a:pathLst>
                <a:path w="105409" h="34290">
                  <a:moveTo>
                    <a:pt x="10541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5410" y="34290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007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6" name="object 226"/>
          <p:cNvSpPr txBox="1">
            <a:spLocks noGrp="1"/>
          </p:cNvSpPr>
          <p:nvPr>
            <p:ph type="title"/>
          </p:nvPr>
        </p:nvSpPr>
        <p:spPr>
          <a:xfrm>
            <a:off x="2739390" y="-731244"/>
            <a:ext cx="3118485" cy="2044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9215" algn="l"/>
              </a:tabLst>
            </a:pPr>
            <a:r>
              <a:rPr spc="10" dirty="0"/>
              <a:t>4</a:t>
            </a:r>
            <a:r>
              <a:rPr dirty="0"/>
              <a:t>.</a:t>
            </a:r>
            <a:r>
              <a:rPr spc="10" dirty="0"/>
              <a:t>1</a:t>
            </a:r>
            <a:r>
              <a:rPr dirty="0"/>
              <a:t>.3	</a:t>
            </a:r>
            <a:r>
              <a:rPr spc="5" dirty="0"/>
              <a:t>C</a:t>
            </a:r>
            <a:r>
              <a:rPr dirty="0"/>
              <a:t>o</a:t>
            </a:r>
            <a:r>
              <a:rPr spc="10" dirty="0"/>
              <a:t>n</a:t>
            </a:r>
            <a:r>
              <a:rPr spc="-5" dirty="0"/>
              <a:t>ti</a:t>
            </a:r>
            <a:r>
              <a:rPr spc="15" dirty="0"/>
              <a:t>n</a:t>
            </a:r>
            <a:r>
              <a:rPr spc="10" dirty="0"/>
              <a:t>u</a:t>
            </a:r>
            <a:r>
              <a:rPr spc="-5" dirty="0"/>
              <a:t>ed</a:t>
            </a:r>
          </a:p>
        </p:txBody>
      </p:sp>
      <p:sp>
        <p:nvSpPr>
          <p:cNvPr id="227" name="object 227"/>
          <p:cNvSpPr txBox="1"/>
          <p:nvPr/>
        </p:nvSpPr>
        <p:spPr>
          <a:xfrm>
            <a:off x="3735070" y="1953259"/>
            <a:ext cx="14262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spc="-5" dirty="0">
                <a:solidFill>
                  <a:srgbClr val="C0FF82"/>
                </a:solidFill>
                <a:latin typeface="Times New Roman"/>
                <a:cs typeface="Times New Roman"/>
              </a:rPr>
              <a:t>Table</a:t>
            </a:r>
            <a:r>
              <a:rPr sz="2800" b="1" spc="-70" dirty="0">
                <a:solidFill>
                  <a:srgbClr val="C0FF82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C0FF82"/>
                </a:solidFill>
                <a:latin typeface="Times New Roman"/>
                <a:cs typeface="Times New Roman"/>
              </a:rPr>
              <a:t>4.3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5490209" y="1953259"/>
            <a:ext cx="15265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2763519" y="567690"/>
            <a:ext cx="1289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25" dirty="0">
                <a:solidFill>
                  <a:srgbClr val="C0FF82"/>
                </a:solidFill>
                <a:latin typeface="Times New Roman"/>
                <a:cs typeface="Times New Roman"/>
              </a:rPr>
              <a:t>Su</a:t>
            </a:r>
            <a:r>
              <a:rPr sz="2400" b="1" spc="-50" dirty="0">
                <a:solidFill>
                  <a:srgbClr val="C0FF82"/>
                </a:solidFill>
                <a:latin typeface="Times New Roman"/>
                <a:cs typeface="Times New Roman"/>
              </a:rPr>
              <a:t>m</a:t>
            </a:r>
            <a:r>
              <a:rPr sz="2400" b="1" spc="-40" dirty="0">
                <a:solidFill>
                  <a:srgbClr val="C0FF82"/>
                </a:solidFill>
                <a:latin typeface="Times New Roman"/>
                <a:cs typeface="Times New Roman"/>
              </a:rPr>
              <a:t>m</a:t>
            </a:r>
            <a:r>
              <a:rPr sz="2400" b="1" spc="-30" dirty="0">
                <a:solidFill>
                  <a:srgbClr val="C0FF82"/>
                </a:solidFill>
                <a:latin typeface="Times New Roman"/>
                <a:cs typeface="Times New Roman"/>
              </a:rPr>
              <a:t>a</a:t>
            </a:r>
            <a:r>
              <a:rPr sz="2400" b="1" spc="-20" dirty="0">
                <a:solidFill>
                  <a:srgbClr val="C0FF82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C0FF82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230" name="object 2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6870" y="2522220"/>
            <a:ext cx="8817610" cy="27406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830" y="6307421"/>
            <a:ext cx="94932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5"/>
              </a:lnSpc>
            </a:pPr>
            <a:r>
              <a:rPr sz="1500" spc="-225" baseline="2777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000" spc="-150" dirty="0">
                <a:latin typeface="Arial MT"/>
                <a:cs typeface="Arial MT"/>
              </a:rPr>
              <a:t>-</a:t>
            </a:r>
            <a:r>
              <a:rPr sz="1500" spc="-225" baseline="2777" dirty="0">
                <a:solidFill>
                  <a:srgbClr val="FFFFFF"/>
                </a:solidFill>
                <a:latin typeface="Arial MT"/>
                <a:cs typeface="Arial MT"/>
              </a:rPr>
              <a:t>-V</a:t>
            </a:r>
            <a:r>
              <a:rPr sz="1000" spc="-150" dirty="0">
                <a:latin typeface="Arial MT"/>
                <a:cs typeface="Arial MT"/>
              </a:rPr>
              <a:t>-V</a:t>
            </a:r>
            <a:r>
              <a:rPr sz="1500" spc="-225" baseline="2777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150" dirty="0">
                <a:latin typeface="Arial MT"/>
                <a:cs typeface="Arial MT"/>
              </a:rPr>
              <a:t>I</a:t>
            </a:r>
            <a:r>
              <a:rPr sz="1500" spc="-225" baseline="2777" dirty="0">
                <a:solidFill>
                  <a:srgbClr val="FFFFFF"/>
                </a:solidFill>
                <a:latin typeface="Arial MT"/>
                <a:cs typeface="Arial MT"/>
              </a:rPr>
              <a:t>JAY</a:t>
            </a:r>
            <a:r>
              <a:rPr sz="1000" spc="-150" dirty="0">
                <a:latin typeface="Arial MT"/>
                <a:cs typeface="Arial MT"/>
              </a:rPr>
              <a:t>JAY </a:t>
            </a:r>
            <a:r>
              <a:rPr sz="1000" spc="-145" dirty="0">
                <a:latin typeface="Arial MT"/>
                <a:cs typeface="Arial MT"/>
              </a:rPr>
              <a:t> </a:t>
            </a:r>
            <a:r>
              <a:rPr sz="1500" spc="-502" baseline="2777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1000" spc="-335" dirty="0">
                <a:latin typeface="Arial MT"/>
                <a:cs typeface="Arial MT"/>
              </a:rPr>
              <a:t>K</a:t>
            </a:r>
            <a:r>
              <a:rPr sz="1500" spc="-502" baseline="2777" dirty="0">
                <a:solidFill>
                  <a:srgbClr val="FFFFFF"/>
                </a:solidFill>
                <a:latin typeface="Arial MT"/>
                <a:cs typeface="Arial MT"/>
              </a:rPr>
              <a:t>ATTA-</a:t>
            </a:r>
            <a:r>
              <a:rPr sz="1000" spc="-335" dirty="0">
                <a:latin typeface="Arial MT"/>
                <a:cs typeface="Arial MT"/>
              </a:rPr>
              <a:t>ATTA-</a:t>
            </a:r>
            <a:r>
              <a:rPr sz="1500" spc="-502" baseline="2777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000" spc="-335" dirty="0">
                <a:latin typeface="Arial MT"/>
                <a:cs typeface="Arial MT"/>
              </a:rPr>
              <a:t>-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19329" y="1"/>
            <a:ext cx="9153525" cy="771525"/>
            <a:chOff x="-4672" y="0"/>
            <a:chExt cx="9153525" cy="77152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457200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45720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762000"/>
                  </a:lnTo>
                  <a:lnTo>
                    <a:pt x="4572000" y="7620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72589" y="-702034"/>
            <a:ext cx="2813050" cy="2044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3144" algn="l"/>
              </a:tabLst>
            </a:pPr>
            <a:r>
              <a:rPr dirty="0"/>
              <a:t>4.2	Continued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5450" y="1066800"/>
            <a:ext cx="1906270" cy="415498"/>
          </a:xfrm>
          <a:prstGeom prst="rect">
            <a:avLst/>
          </a:prstGeom>
          <a:solidFill>
            <a:srgbClr val="C0FF82"/>
          </a:solidFill>
        </p:spPr>
        <p:txBody>
          <a:bodyPr vert="horz" wrap="square" lIns="0" tIns="45720" rIns="0" bIns="0" rtlCol="0">
            <a:spAutoFit/>
          </a:bodyPr>
          <a:lstStyle/>
          <a:p>
            <a:pPr marL="90170">
              <a:spcBef>
                <a:spcPts val="360"/>
              </a:spcBef>
            </a:pPr>
            <a:r>
              <a:rPr sz="2400" b="1" spc="-25" dirty="0">
                <a:solidFill>
                  <a:srgbClr val="003300"/>
                </a:solidFill>
                <a:latin typeface="Times New Roman"/>
                <a:cs typeface="Times New Roman"/>
              </a:rPr>
              <a:t>Example</a:t>
            </a:r>
            <a:r>
              <a:rPr sz="2400" b="1" spc="-8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3300"/>
                </a:solidFill>
                <a:latin typeface="Times New Roman"/>
                <a:cs typeface="Times New Roman"/>
              </a:rPr>
              <a:t>4.14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4237990"/>
            <a:ext cx="3765550" cy="246761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15771" y="1440180"/>
            <a:ext cx="8764905" cy="255711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50800" algn="just">
              <a:spcBef>
                <a:spcPts val="820"/>
              </a:spcBef>
            </a:pP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Let</a:t>
            </a:r>
            <a:r>
              <a:rPr sz="2400" b="1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us</a:t>
            </a:r>
            <a:r>
              <a:rPr sz="2400" b="1" spc="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define</a:t>
            </a:r>
            <a:r>
              <a:rPr sz="2400" b="1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b="1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GF(2</a:t>
            </a:r>
            <a:r>
              <a:rPr sz="2100" b="1" spc="-30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400" b="1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field</a:t>
            </a:r>
            <a:r>
              <a:rPr sz="2400" b="1" spc="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400" b="1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2400" b="1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b="1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sz="2400" b="1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sz="2400" b="1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four</a:t>
            </a:r>
            <a:r>
              <a:rPr sz="2400" b="1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2-bit</a:t>
            </a:r>
            <a:r>
              <a:rPr sz="2400" b="1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words:</a:t>
            </a:r>
            <a:endParaRPr sz="2400">
              <a:latin typeface="Times New Roman"/>
              <a:cs typeface="Times New Roman"/>
            </a:endParaRPr>
          </a:p>
          <a:p>
            <a:pPr marL="50800" marR="43180" algn="just">
              <a:lnSpc>
                <a:spcPct val="125000"/>
              </a:lnSpc>
            </a:pP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{00, 01, 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10,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11}. 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redefine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addition 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multiplication 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this </a:t>
            </a:r>
            <a:r>
              <a:rPr sz="2400" b="1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field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such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way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properties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these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operations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are 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satisfied,</a:t>
            </a:r>
            <a:r>
              <a:rPr sz="2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shown</a:t>
            </a:r>
            <a:r>
              <a:rPr sz="2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Figure</a:t>
            </a:r>
            <a:r>
              <a:rPr sz="2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4.8.</a:t>
            </a:r>
            <a:endParaRPr sz="240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R="374650" algn="ctr">
              <a:tabLst>
                <a:tab pos="1442085" algn="l"/>
              </a:tabLst>
            </a:pPr>
            <a:r>
              <a:rPr sz="2400" b="1" spc="-25" dirty="0">
                <a:solidFill>
                  <a:srgbClr val="C0FF82"/>
                </a:solidFill>
                <a:latin typeface="Times New Roman"/>
                <a:cs typeface="Times New Roman"/>
              </a:rPr>
              <a:t>Figure </a:t>
            </a:r>
            <a:r>
              <a:rPr sz="2400" b="1" spc="-15" dirty="0">
                <a:solidFill>
                  <a:srgbClr val="C0FF82"/>
                </a:solidFill>
                <a:latin typeface="Times New Roman"/>
                <a:cs typeface="Times New Roman"/>
              </a:rPr>
              <a:t>4.8	</a:t>
            </a:r>
            <a:r>
              <a:rPr sz="2000" b="1" i="1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0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20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GF(2</a:t>
            </a:r>
            <a:r>
              <a:rPr sz="1725" b="1" i="1" spc="7" baseline="2898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20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0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field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8592820" cy="1052830"/>
            <a:chOff x="76200" y="0"/>
            <a:chExt cx="8592820" cy="1052830"/>
          </a:xfrm>
        </p:grpSpPr>
        <p:sp>
          <p:nvSpPr>
            <p:cNvPr id="3" name="object 3"/>
            <p:cNvSpPr/>
            <p:nvPr/>
          </p:nvSpPr>
          <p:spPr>
            <a:xfrm>
              <a:off x="367029" y="10795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74979"/>
                  </a:lnTo>
                  <a:lnTo>
                    <a:pt x="218440" y="474979"/>
                  </a:lnTo>
                  <a:lnTo>
                    <a:pt x="438150" y="474979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517B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4260" y="106679"/>
              <a:ext cx="13970" cy="476250"/>
            </a:xfrm>
            <a:custGeom>
              <a:avLst/>
              <a:gdLst/>
              <a:ahLst/>
              <a:cxnLst/>
              <a:rect l="l" t="t" r="r" b="b"/>
              <a:pathLst>
                <a:path w="13969" h="476250">
                  <a:moveTo>
                    <a:pt x="13970" y="0"/>
                  </a:moveTo>
                  <a:lnTo>
                    <a:pt x="7620" y="0"/>
                  </a:ln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13970" y="47625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00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663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023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0289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436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266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538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505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0739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870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93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108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0B3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346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C3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711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E3F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948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1041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186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1243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5519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1344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790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1546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028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1747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393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1949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5631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1A4A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4868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1C4C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2339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1E4D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471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204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710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215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2075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2352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313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2554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0551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2755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9916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2857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9153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2A58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391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2C5A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77569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2E5B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995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2F5D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233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15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5598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3360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4835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56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074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66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3439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3866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2676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A6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915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C68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1153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D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518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3F6B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755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16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994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436E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8359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447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596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67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6835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8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2000" y="106679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4A7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54380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B7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6759" y="10667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20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D77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0219" y="530859"/>
              <a:ext cx="422909" cy="473709"/>
            </a:xfrm>
            <a:custGeom>
              <a:avLst/>
              <a:gdLst/>
              <a:ahLst/>
              <a:cxnLst/>
              <a:rect l="l" t="t" r="r" b="b"/>
              <a:pathLst>
                <a:path w="422909" h="473709">
                  <a:moveTo>
                    <a:pt x="422910" y="0"/>
                  </a:moveTo>
                  <a:lnTo>
                    <a:pt x="0" y="0"/>
                  </a:lnTo>
                  <a:lnTo>
                    <a:pt x="0" y="473710"/>
                  </a:lnTo>
                  <a:lnTo>
                    <a:pt x="210820" y="473710"/>
                  </a:lnTo>
                  <a:lnTo>
                    <a:pt x="422910" y="473710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C0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21740" y="529589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215389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23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0776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639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0015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0A3D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9253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0D41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86180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1145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7856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1549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7093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184D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64589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1C51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5696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205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4935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2459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4173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275D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35380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2B61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2776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2F66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2013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368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11251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66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06169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3A7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9855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3E7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9093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4178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84580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457C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7696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498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6933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4C8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62989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5088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5536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548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4775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5890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4013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5B94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33780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5F99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2616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39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1853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669F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1091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AA3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04569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6EA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9695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2AB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8933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5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8171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9B3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75360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7DB7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6773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0BB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6011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84B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5250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8C3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946150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CC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93853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8FCC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93091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93C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2328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97D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916939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9AD6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90931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9EDA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0170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2DE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95350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A6E2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8773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A9E6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8010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ADEA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72490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19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19" y="47625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B1E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66140" y="529590"/>
              <a:ext cx="6350" cy="476250"/>
            </a:xfrm>
            <a:custGeom>
              <a:avLst/>
              <a:gdLst/>
              <a:ahLst/>
              <a:cxnLst/>
              <a:rect l="l" t="t" r="r" b="b"/>
              <a:pathLst>
                <a:path w="6350" h="476250">
                  <a:moveTo>
                    <a:pt x="635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6350" y="4762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B4F2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58519" y="529590"/>
              <a:ext cx="7620" cy="476250"/>
            </a:xfrm>
            <a:custGeom>
              <a:avLst/>
              <a:gdLst/>
              <a:ahLst/>
              <a:cxnLst/>
              <a:rect l="l" t="t" r="r" b="b"/>
              <a:pathLst>
                <a:path w="7619" h="476250">
                  <a:moveTo>
                    <a:pt x="762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" y="47625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B8F6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159" y="457200"/>
              <a:ext cx="246380" cy="246380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381000" y="457200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40">
                  <a:moveTo>
                    <a:pt x="10159" y="0"/>
                  </a:moveTo>
                  <a:lnTo>
                    <a:pt x="0" y="0"/>
                  </a:lnTo>
                  <a:lnTo>
                    <a:pt x="256539" y="256539"/>
                  </a:lnTo>
                  <a:lnTo>
                    <a:pt x="256539" y="24638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26A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71222" y="457200"/>
              <a:ext cx="266700" cy="266065"/>
            </a:xfrm>
            <a:custGeom>
              <a:avLst/>
              <a:gdLst/>
              <a:ahLst/>
              <a:cxnLst/>
              <a:rect l="l" t="t" r="r" b="b"/>
              <a:pathLst>
                <a:path w="266700" h="266065">
                  <a:moveTo>
                    <a:pt x="9777" y="0"/>
                  </a:moveTo>
                  <a:lnTo>
                    <a:pt x="0" y="0"/>
                  </a:lnTo>
                  <a:lnTo>
                    <a:pt x="266317" y="265632"/>
                  </a:lnTo>
                  <a:lnTo>
                    <a:pt x="266317" y="256539"/>
                  </a:lnTo>
                  <a:lnTo>
                    <a:pt x="9777" y="0"/>
                  </a:lnTo>
                  <a:close/>
                </a:path>
              </a:pathLst>
            </a:custGeom>
            <a:solidFill>
              <a:srgbClr val="25A4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61049" y="457200"/>
              <a:ext cx="276860" cy="276225"/>
            </a:xfrm>
            <a:custGeom>
              <a:avLst/>
              <a:gdLst/>
              <a:ahLst/>
              <a:cxnLst/>
              <a:rect l="l" t="t" r="r" b="b"/>
              <a:pathLst>
                <a:path w="276859" h="276225">
                  <a:moveTo>
                    <a:pt x="10173" y="0"/>
                  </a:moveTo>
                  <a:lnTo>
                    <a:pt x="0" y="0"/>
                  </a:lnTo>
                  <a:lnTo>
                    <a:pt x="276490" y="275779"/>
                  </a:lnTo>
                  <a:lnTo>
                    <a:pt x="276490" y="265632"/>
                  </a:lnTo>
                  <a:lnTo>
                    <a:pt x="10173" y="0"/>
                  </a:lnTo>
                  <a:close/>
                </a:path>
              </a:pathLst>
            </a:custGeom>
            <a:solidFill>
              <a:srgbClr val="25A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50520" y="457200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20">
                  <a:moveTo>
                    <a:pt x="10529" y="0"/>
                  </a:moveTo>
                  <a:lnTo>
                    <a:pt x="0" y="0"/>
                  </a:lnTo>
                  <a:lnTo>
                    <a:pt x="287020" y="287019"/>
                  </a:lnTo>
                  <a:lnTo>
                    <a:pt x="287020" y="275779"/>
                  </a:lnTo>
                  <a:lnTo>
                    <a:pt x="10529" y="0"/>
                  </a:lnTo>
                  <a:close/>
                </a:path>
              </a:pathLst>
            </a:custGeom>
            <a:solidFill>
              <a:srgbClr val="24A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40359" y="457200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10159" y="0"/>
                  </a:moveTo>
                  <a:lnTo>
                    <a:pt x="0" y="0"/>
                  </a:lnTo>
                  <a:lnTo>
                    <a:pt x="297180" y="297180"/>
                  </a:lnTo>
                  <a:lnTo>
                    <a:pt x="297180" y="28701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249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30200" y="457200"/>
              <a:ext cx="307340" cy="307340"/>
            </a:xfrm>
            <a:custGeom>
              <a:avLst/>
              <a:gdLst/>
              <a:ahLst/>
              <a:cxnLst/>
              <a:rect l="l" t="t" r="r" b="b"/>
              <a:pathLst>
                <a:path w="307340" h="307340">
                  <a:moveTo>
                    <a:pt x="10159" y="0"/>
                  </a:moveTo>
                  <a:lnTo>
                    <a:pt x="0" y="0"/>
                  </a:lnTo>
                  <a:lnTo>
                    <a:pt x="307339" y="307339"/>
                  </a:lnTo>
                  <a:lnTo>
                    <a:pt x="307339" y="29718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239E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20040" y="457200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0159" y="0"/>
                  </a:moveTo>
                  <a:lnTo>
                    <a:pt x="0" y="0"/>
                  </a:lnTo>
                  <a:lnTo>
                    <a:pt x="317499" y="317500"/>
                  </a:lnTo>
                  <a:lnTo>
                    <a:pt x="317499" y="3073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239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09879" y="45720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59">
                  <a:moveTo>
                    <a:pt x="10160" y="0"/>
                  </a:moveTo>
                  <a:lnTo>
                    <a:pt x="0" y="0"/>
                  </a:lnTo>
                  <a:lnTo>
                    <a:pt x="327660" y="327660"/>
                  </a:lnTo>
                  <a:lnTo>
                    <a:pt x="327660" y="31750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229B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99720" y="457200"/>
              <a:ext cx="337820" cy="337820"/>
            </a:xfrm>
            <a:custGeom>
              <a:avLst/>
              <a:gdLst/>
              <a:ahLst/>
              <a:cxnLst/>
              <a:rect l="l" t="t" r="r" b="b"/>
              <a:pathLst>
                <a:path w="337820" h="337820">
                  <a:moveTo>
                    <a:pt x="10159" y="0"/>
                  </a:moveTo>
                  <a:lnTo>
                    <a:pt x="0" y="0"/>
                  </a:lnTo>
                  <a:lnTo>
                    <a:pt x="337820" y="337819"/>
                  </a:lnTo>
                  <a:lnTo>
                    <a:pt x="337820" y="32766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229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89559" y="457200"/>
              <a:ext cx="347980" cy="347980"/>
            </a:xfrm>
            <a:custGeom>
              <a:avLst/>
              <a:gdLst/>
              <a:ahLst/>
              <a:cxnLst/>
              <a:rect l="l" t="t" r="r" b="b"/>
              <a:pathLst>
                <a:path w="347980" h="347980">
                  <a:moveTo>
                    <a:pt x="10159" y="0"/>
                  </a:moveTo>
                  <a:lnTo>
                    <a:pt x="0" y="0"/>
                  </a:lnTo>
                  <a:lnTo>
                    <a:pt x="347980" y="347980"/>
                  </a:lnTo>
                  <a:lnTo>
                    <a:pt x="347979" y="33781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2197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79400" y="457200"/>
              <a:ext cx="358140" cy="358140"/>
            </a:xfrm>
            <a:custGeom>
              <a:avLst/>
              <a:gdLst/>
              <a:ahLst/>
              <a:cxnLst/>
              <a:rect l="l" t="t" r="r" b="b"/>
              <a:pathLst>
                <a:path w="358140" h="358140">
                  <a:moveTo>
                    <a:pt x="10159" y="0"/>
                  </a:moveTo>
                  <a:lnTo>
                    <a:pt x="0" y="0"/>
                  </a:lnTo>
                  <a:lnTo>
                    <a:pt x="358139" y="358139"/>
                  </a:lnTo>
                  <a:lnTo>
                    <a:pt x="358139" y="34798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2196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68988" y="457200"/>
              <a:ext cx="368935" cy="369570"/>
            </a:xfrm>
            <a:custGeom>
              <a:avLst/>
              <a:gdLst/>
              <a:ahLst/>
              <a:cxnLst/>
              <a:rect l="l" t="t" r="r" b="b"/>
              <a:pathLst>
                <a:path w="368934" h="369569">
                  <a:moveTo>
                    <a:pt x="10411" y="0"/>
                  </a:moveTo>
                  <a:lnTo>
                    <a:pt x="0" y="0"/>
                  </a:lnTo>
                  <a:lnTo>
                    <a:pt x="368551" y="369501"/>
                  </a:lnTo>
                  <a:lnTo>
                    <a:pt x="368551" y="358139"/>
                  </a:lnTo>
                  <a:lnTo>
                    <a:pt x="10411" y="0"/>
                  </a:lnTo>
                  <a:close/>
                </a:path>
              </a:pathLst>
            </a:custGeom>
            <a:solidFill>
              <a:srgbClr val="2094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59079" y="457200"/>
              <a:ext cx="378460" cy="378460"/>
            </a:xfrm>
            <a:custGeom>
              <a:avLst/>
              <a:gdLst/>
              <a:ahLst/>
              <a:cxnLst/>
              <a:rect l="l" t="t" r="r" b="b"/>
              <a:pathLst>
                <a:path w="378459" h="378459">
                  <a:moveTo>
                    <a:pt x="9908" y="0"/>
                  </a:moveTo>
                  <a:lnTo>
                    <a:pt x="0" y="0"/>
                  </a:lnTo>
                  <a:lnTo>
                    <a:pt x="378459" y="378460"/>
                  </a:lnTo>
                  <a:lnTo>
                    <a:pt x="378459" y="369501"/>
                  </a:lnTo>
                  <a:lnTo>
                    <a:pt x="9908" y="0"/>
                  </a:lnTo>
                  <a:close/>
                </a:path>
              </a:pathLst>
            </a:custGeom>
            <a:solidFill>
              <a:srgbClr val="209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48920" y="457200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19">
                  <a:moveTo>
                    <a:pt x="10160" y="0"/>
                  </a:moveTo>
                  <a:lnTo>
                    <a:pt x="0" y="0"/>
                  </a:lnTo>
                  <a:lnTo>
                    <a:pt x="388620" y="388619"/>
                  </a:lnTo>
                  <a:lnTo>
                    <a:pt x="388620" y="37846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1F9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37700" y="457200"/>
              <a:ext cx="400050" cy="399415"/>
            </a:xfrm>
            <a:custGeom>
              <a:avLst/>
              <a:gdLst/>
              <a:ahLst/>
              <a:cxnLst/>
              <a:rect l="l" t="t" r="r" b="b"/>
              <a:pathLst>
                <a:path w="400050" h="399415">
                  <a:moveTo>
                    <a:pt x="11219" y="0"/>
                  </a:moveTo>
                  <a:lnTo>
                    <a:pt x="0" y="0"/>
                  </a:lnTo>
                  <a:lnTo>
                    <a:pt x="399839" y="398809"/>
                  </a:lnTo>
                  <a:lnTo>
                    <a:pt x="399839" y="388619"/>
                  </a:lnTo>
                  <a:lnTo>
                    <a:pt x="11219" y="0"/>
                  </a:lnTo>
                  <a:close/>
                </a:path>
              </a:pathLst>
            </a:custGeom>
            <a:solidFill>
              <a:srgbClr val="1F9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27329" y="457200"/>
              <a:ext cx="410209" cy="410209"/>
            </a:xfrm>
            <a:custGeom>
              <a:avLst/>
              <a:gdLst/>
              <a:ahLst/>
              <a:cxnLst/>
              <a:rect l="l" t="t" r="r" b="b"/>
              <a:pathLst>
                <a:path w="410209" h="410209">
                  <a:moveTo>
                    <a:pt x="10370" y="0"/>
                  </a:moveTo>
                  <a:lnTo>
                    <a:pt x="0" y="0"/>
                  </a:lnTo>
                  <a:lnTo>
                    <a:pt x="410210" y="410210"/>
                  </a:lnTo>
                  <a:lnTo>
                    <a:pt x="410210" y="398809"/>
                  </a:lnTo>
                  <a:lnTo>
                    <a:pt x="10370" y="0"/>
                  </a:lnTo>
                  <a:close/>
                </a:path>
              </a:pathLst>
            </a:custGeom>
            <a:solidFill>
              <a:srgbClr val="1E8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17170" y="457200"/>
              <a:ext cx="420370" cy="420370"/>
            </a:xfrm>
            <a:custGeom>
              <a:avLst/>
              <a:gdLst/>
              <a:ahLst/>
              <a:cxnLst/>
              <a:rect l="l" t="t" r="r" b="b"/>
              <a:pathLst>
                <a:path w="420370" h="420369">
                  <a:moveTo>
                    <a:pt x="10159" y="0"/>
                  </a:moveTo>
                  <a:lnTo>
                    <a:pt x="0" y="0"/>
                  </a:lnTo>
                  <a:lnTo>
                    <a:pt x="420369" y="420369"/>
                  </a:lnTo>
                  <a:lnTo>
                    <a:pt x="420369" y="41021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1D8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07010" y="457200"/>
              <a:ext cx="430530" cy="422909"/>
            </a:xfrm>
            <a:custGeom>
              <a:avLst/>
              <a:gdLst/>
              <a:ahLst/>
              <a:cxnLst/>
              <a:rect l="l" t="t" r="r" b="b"/>
              <a:pathLst>
                <a:path w="430530" h="422909">
                  <a:moveTo>
                    <a:pt x="10160" y="0"/>
                  </a:moveTo>
                  <a:lnTo>
                    <a:pt x="0" y="0"/>
                  </a:lnTo>
                  <a:lnTo>
                    <a:pt x="422909" y="422910"/>
                  </a:lnTo>
                  <a:lnTo>
                    <a:pt x="430529" y="422910"/>
                  </a:lnTo>
                  <a:lnTo>
                    <a:pt x="430530" y="420369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1D8B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96850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59" y="0"/>
                  </a:moveTo>
                  <a:lnTo>
                    <a:pt x="0" y="0"/>
                  </a:lnTo>
                  <a:lnTo>
                    <a:pt x="422909" y="422910"/>
                  </a:lnTo>
                  <a:lnTo>
                    <a:pt x="433069" y="42291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1C8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86689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60" y="0"/>
                  </a:moveTo>
                  <a:lnTo>
                    <a:pt x="0" y="0"/>
                  </a:lnTo>
                  <a:lnTo>
                    <a:pt x="422910" y="422910"/>
                  </a:lnTo>
                  <a:lnTo>
                    <a:pt x="433070" y="4229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1C88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76530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59" y="0"/>
                  </a:moveTo>
                  <a:lnTo>
                    <a:pt x="0" y="0"/>
                  </a:lnTo>
                  <a:lnTo>
                    <a:pt x="422910" y="422910"/>
                  </a:lnTo>
                  <a:lnTo>
                    <a:pt x="433070" y="42291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1B86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66369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59" y="0"/>
                  </a:moveTo>
                  <a:lnTo>
                    <a:pt x="0" y="0"/>
                  </a:lnTo>
                  <a:lnTo>
                    <a:pt x="422909" y="422910"/>
                  </a:lnTo>
                  <a:lnTo>
                    <a:pt x="433069" y="42291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1B85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56210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60" y="0"/>
                  </a:moveTo>
                  <a:lnTo>
                    <a:pt x="0" y="0"/>
                  </a:lnTo>
                  <a:lnTo>
                    <a:pt x="422909" y="422910"/>
                  </a:lnTo>
                  <a:lnTo>
                    <a:pt x="433070" y="4229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1A8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44871" y="457200"/>
              <a:ext cx="434340" cy="422909"/>
            </a:xfrm>
            <a:custGeom>
              <a:avLst/>
              <a:gdLst/>
              <a:ahLst/>
              <a:cxnLst/>
              <a:rect l="l" t="t" r="r" b="b"/>
              <a:pathLst>
                <a:path w="434340" h="422909">
                  <a:moveTo>
                    <a:pt x="11338" y="0"/>
                  </a:moveTo>
                  <a:lnTo>
                    <a:pt x="0" y="0"/>
                  </a:lnTo>
                  <a:lnTo>
                    <a:pt x="423999" y="422910"/>
                  </a:lnTo>
                  <a:lnTo>
                    <a:pt x="434248" y="422910"/>
                  </a:lnTo>
                  <a:lnTo>
                    <a:pt x="11338" y="0"/>
                  </a:lnTo>
                  <a:close/>
                </a:path>
              </a:pathLst>
            </a:custGeom>
            <a:solidFill>
              <a:srgbClr val="1A81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34698" y="457200"/>
              <a:ext cx="434340" cy="422909"/>
            </a:xfrm>
            <a:custGeom>
              <a:avLst/>
              <a:gdLst/>
              <a:ahLst/>
              <a:cxnLst/>
              <a:rect l="l" t="t" r="r" b="b"/>
              <a:pathLst>
                <a:path w="434340" h="422909">
                  <a:moveTo>
                    <a:pt x="10173" y="0"/>
                  </a:moveTo>
                  <a:lnTo>
                    <a:pt x="0" y="0"/>
                  </a:lnTo>
                  <a:lnTo>
                    <a:pt x="423999" y="422910"/>
                  </a:lnTo>
                  <a:lnTo>
                    <a:pt x="434173" y="422910"/>
                  </a:lnTo>
                  <a:lnTo>
                    <a:pt x="10173" y="0"/>
                  </a:lnTo>
                  <a:close/>
                </a:path>
              </a:pathLst>
            </a:custGeom>
            <a:solidFill>
              <a:srgbClr val="1980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25664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9034" y="0"/>
                  </a:moveTo>
                  <a:lnTo>
                    <a:pt x="0" y="0"/>
                  </a:lnTo>
                  <a:lnTo>
                    <a:pt x="421820" y="422910"/>
                  </a:lnTo>
                  <a:lnTo>
                    <a:pt x="433033" y="422910"/>
                  </a:lnTo>
                  <a:lnTo>
                    <a:pt x="9034" y="0"/>
                  </a:lnTo>
                  <a:close/>
                </a:path>
              </a:pathLst>
            </a:custGeom>
            <a:solidFill>
              <a:srgbClr val="197E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14300" y="457200"/>
              <a:ext cx="433705" cy="422909"/>
            </a:xfrm>
            <a:custGeom>
              <a:avLst/>
              <a:gdLst/>
              <a:ahLst/>
              <a:cxnLst/>
              <a:rect l="l" t="t" r="r" b="b"/>
              <a:pathLst>
                <a:path w="433705" h="422909">
                  <a:moveTo>
                    <a:pt x="11364" y="0"/>
                  </a:moveTo>
                  <a:lnTo>
                    <a:pt x="0" y="0"/>
                  </a:lnTo>
                  <a:lnTo>
                    <a:pt x="422910" y="422910"/>
                  </a:lnTo>
                  <a:lnTo>
                    <a:pt x="433184" y="422910"/>
                  </a:lnTo>
                  <a:lnTo>
                    <a:pt x="11364" y="0"/>
                  </a:lnTo>
                  <a:close/>
                </a:path>
              </a:pathLst>
            </a:custGeom>
            <a:solidFill>
              <a:srgbClr val="187D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4140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60" y="0"/>
                  </a:moveTo>
                  <a:lnTo>
                    <a:pt x="0" y="0"/>
                  </a:lnTo>
                  <a:lnTo>
                    <a:pt x="422909" y="422910"/>
                  </a:lnTo>
                  <a:lnTo>
                    <a:pt x="433070" y="4229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187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93979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59" y="0"/>
                  </a:moveTo>
                  <a:lnTo>
                    <a:pt x="0" y="0"/>
                  </a:lnTo>
                  <a:lnTo>
                    <a:pt x="422909" y="422910"/>
                  </a:lnTo>
                  <a:lnTo>
                    <a:pt x="433069" y="422910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1779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3820" y="457200"/>
              <a:ext cx="433070" cy="422909"/>
            </a:xfrm>
            <a:custGeom>
              <a:avLst/>
              <a:gdLst/>
              <a:ahLst/>
              <a:cxnLst/>
              <a:rect l="l" t="t" r="r" b="b"/>
              <a:pathLst>
                <a:path w="433070" h="422909">
                  <a:moveTo>
                    <a:pt x="10160" y="0"/>
                  </a:moveTo>
                  <a:lnTo>
                    <a:pt x="0" y="0"/>
                  </a:lnTo>
                  <a:lnTo>
                    <a:pt x="422910" y="422910"/>
                  </a:lnTo>
                  <a:lnTo>
                    <a:pt x="433070" y="4229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1778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6200" y="457200"/>
              <a:ext cx="430530" cy="422909"/>
            </a:xfrm>
            <a:custGeom>
              <a:avLst/>
              <a:gdLst/>
              <a:ahLst/>
              <a:cxnLst/>
              <a:rect l="l" t="t" r="r" b="b"/>
              <a:pathLst>
                <a:path w="430530" h="422909">
                  <a:moveTo>
                    <a:pt x="7619" y="0"/>
                  </a:moveTo>
                  <a:lnTo>
                    <a:pt x="0" y="0"/>
                  </a:lnTo>
                  <a:lnTo>
                    <a:pt x="0" y="2539"/>
                  </a:lnTo>
                  <a:lnTo>
                    <a:pt x="420370" y="422910"/>
                  </a:lnTo>
                  <a:lnTo>
                    <a:pt x="430530" y="422910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167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200" y="459740"/>
              <a:ext cx="420370" cy="420370"/>
            </a:xfrm>
            <a:custGeom>
              <a:avLst/>
              <a:gdLst/>
              <a:ahLst/>
              <a:cxnLst/>
              <a:rect l="l" t="t" r="r" b="b"/>
              <a:pathLst>
                <a:path w="420370" h="420369">
                  <a:moveTo>
                    <a:pt x="0" y="0"/>
                  </a:moveTo>
                  <a:lnTo>
                    <a:pt x="0" y="10160"/>
                  </a:lnTo>
                  <a:lnTo>
                    <a:pt x="410210" y="420370"/>
                  </a:lnTo>
                  <a:lnTo>
                    <a:pt x="420370" y="420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75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6200" y="469900"/>
              <a:ext cx="410209" cy="410209"/>
            </a:xfrm>
            <a:custGeom>
              <a:avLst/>
              <a:gdLst/>
              <a:ahLst/>
              <a:cxnLst/>
              <a:rect l="l" t="t" r="r" b="b"/>
              <a:pathLst>
                <a:path w="410209" h="410209">
                  <a:moveTo>
                    <a:pt x="0" y="0"/>
                  </a:moveTo>
                  <a:lnTo>
                    <a:pt x="0" y="10160"/>
                  </a:lnTo>
                  <a:lnTo>
                    <a:pt x="400049" y="410210"/>
                  </a:lnTo>
                  <a:lnTo>
                    <a:pt x="410210" y="410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73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6200" y="48005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49" h="400050">
                  <a:moveTo>
                    <a:pt x="0" y="0"/>
                  </a:moveTo>
                  <a:lnTo>
                    <a:pt x="0" y="10160"/>
                  </a:lnTo>
                  <a:lnTo>
                    <a:pt x="389890" y="400050"/>
                  </a:lnTo>
                  <a:lnTo>
                    <a:pt x="400049" y="40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72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6200" y="490219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90" h="389890">
                  <a:moveTo>
                    <a:pt x="0" y="0"/>
                  </a:moveTo>
                  <a:lnTo>
                    <a:pt x="0" y="10160"/>
                  </a:lnTo>
                  <a:lnTo>
                    <a:pt x="379730" y="389890"/>
                  </a:lnTo>
                  <a:lnTo>
                    <a:pt x="389890" y="389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70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6200" y="50038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30" h="379730">
                  <a:moveTo>
                    <a:pt x="0" y="0"/>
                  </a:moveTo>
                  <a:lnTo>
                    <a:pt x="0" y="10159"/>
                  </a:lnTo>
                  <a:lnTo>
                    <a:pt x="369570" y="379729"/>
                  </a:lnTo>
                  <a:lnTo>
                    <a:pt x="379730" y="3797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6E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6200" y="510540"/>
              <a:ext cx="369570" cy="369570"/>
            </a:xfrm>
            <a:custGeom>
              <a:avLst/>
              <a:gdLst/>
              <a:ahLst/>
              <a:cxnLst/>
              <a:rect l="l" t="t" r="r" b="b"/>
              <a:pathLst>
                <a:path w="369570" h="369569">
                  <a:moveTo>
                    <a:pt x="0" y="0"/>
                  </a:moveTo>
                  <a:lnTo>
                    <a:pt x="0" y="10160"/>
                  </a:lnTo>
                  <a:lnTo>
                    <a:pt x="359410" y="369570"/>
                  </a:lnTo>
                  <a:lnTo>
                    <a:pt x="369570" y="369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6D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6200" y="520700"/>
              <a:ext cx="359410" cy="359410"/>
            </a:xfrm>
            <a:custGeom>
              <a:avLst/>
              <a:gdLst/>
              <a:ahLst/>
              <a:cxnLst/>
              <a:rect l="l" t="t" r="r" b="b"/>
              <a:pathLst>
                <a:path w="359410" h="359409">
                  <a:moveTo>
                    <a:pt x="0" y="0"/>
                  </a:moveTo>
                  <a:lnTo>
                    <a:pt x="0" y="11429"/>
                  </a:lnTo>
                  <a:lnTo>
                    <a:pt x="347980" y="359410"/>
                  </a:lnTo>
                  <a:lnTo>
                    <a:pt x="359410" y="359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6B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6200" y="532130"/>
              <a:ext cx="347980" cy="347980"/>
            </a:xfrm>
            <a:custGeom>
              <a:avLst/>
              <a:gdLst/>
              <a:ahLst/>
              <a:cxnLst/>
              <a:rect l="l" t="t" r="r" b="b"/>
              <a:pathLst>
                <a:path w="347980" h="347980">
                  <a:moveTo>
                    <a:pt x="0" y="0"/>
                  </a:moveTo>
                  <a:lnTo>
                    <a:pt x="0" y="10160"/>
                  </a:lnTo>
                  <a:lnTo>
                    <a:pt x="337819" y="347980"/>
                  </a:lnTo>
                  <a:lnTo>
                    <a:pt x="347980" y="347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6A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6200" y="542290"/>
              <a:ext cx="337820" cy="337820"/>
            </a:xfrm>
            <a:custGeom>
              <a:avLst/>
              <a:gdLst/>
              <a:ahLst/>
              <a:cxnLst/>
              <a:rect l="l" t="t" r="r" b="b"/>
              <a:pathLst>
                <a:path w="337820" h="337819">
                  <a:moveTo>
                    <a:pt x="0" y="0"/>
                  </a:moveTo>
                  <a:lnTo>
                    <a:pt x="0" y="10160"/>
                  </a:lnTo>
                  <a:lnTo>
                    <a:pt x="327660" y="337820"/>
                  </a:lnTo>
                  <a:lnTo>
                    <a:pt x="337819" y="337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68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6200" y="55245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59">
                  <a:moveTo>
                    <a:pt x="0" y="0"/>
                  </a:moveTo>
                  <a:lnTo>
                    <a:pt x="0" y="10160"/>
                  </a:lnTo>
                  <a:lnTo>
                    <a:pt x="317500" y="327660"/>
                  </a:lnTo>
                  <a:lnTo>
                    <a:pt x="327660" y="327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67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6200" y="562609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0" y="0"/>
                  </a:moveTo>
                  <a:lnTo>
                    <a:pt x="0" y="10160"/>
                  </a:lnTo>
                  <a:lnTo>
                    <a:pt x="307340" y="317500"/>
                  </a:lnTo>
                  <a:lnTo>
                    <a:pt x="317500" y="317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66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6200" y="572769"/>
              <a:ext cx="307340" cy="307340"/>
            </a:xfrm>
            <a:custGeom>
              <a:avLst/>
              <a:gdLst/>
              <a:ahLst/>
              <a:cxnLst/>
              <a:rect l="l" t="t" r="r" b="b"/>
              <a:pathLst>
                <a:path w="307340" h="307340">
                  <a:moveTo>
                    <a:pt x="0" y="0"/>
                  </a:moveTo>
                  <a:lnTo>
                    <a:pt x="0" y="10159"/>
                  </a:lnTo>
                  <a:lnTo>
                    <a:pt x="297180" y="307339"/>
                  </a:lnTo>
                  <a:lnTo>
                    <a:pt x="307340" y="307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63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6200" y="582930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0" y="0"/>
                  </a:moveTo>
                  <a:lnTo>
                    <a:pt x="0" y="10160"/>
                  </a:lnTo>
                  <a:lnTo>
                    <a:pt x="287019" y="297180"/>
                  </a:lnTo>
                  <a:lnTo>
                    <a:pt x="297180" y="297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62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6200" y="593090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19">
                  <a:moveTo>
                    <a:pt x="0" y="0"/>
                  </a:moveTo>
                  <a:lnTo>
                    <a:pt x="0" y="10160"/>
                  </a:lnTo>
                  <a:lnTo>
                    <a:pt x="276860" y="287020"/>
                  </a:lnTo>
                  <a:lnTo>
                    <a:pt x="287019" y="287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60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6200" y="603250"/>
              <a:ext cx="276860" cy="276860"/>
            </a:xfrm>
            <a:custGeom>
              <a:avLst/>
              <a:gdLst/>
              <a:ahLst/>
              <a:cxnLst/>
              <a:rect l="l" t="t" r="r" b="b"/>
              <a:pathLst>
                <a:path w="276860" h="276859">
                  <a:moveTo>
                    <a:pt x="0" y="0"/>
                  </a:moveTo>
                  <a:lnTo>
                    <a:pt x="0" y="10160"/>
                  </a:lnTo>
                  <a:lnTo>
                    <a:pt x="266700" y="276860"/>
                  </a:lnTo>
                  <a:lnTo>
                    <a:pt x="276860" y="276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5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6200" y="61340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0"/>
                  </a:moveTo>
                  <a:lnTo>
                    <a:pt x="0" y="11211"/>
                  </a:lnTo>
                  <a:lnTo>
                    <a:pt x="256147" y="266700"/>
                  </a:lnTo>
                  <a:lnTo>
                    <a:pt x="266700" y="266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5D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6200" y="624621"/>
              <a:ext cx="256540" cy="255904"/>
            </a:xfrm>
            <a:custGeom>
              <a:avLst/>
              <a:gdLst/>
              <a:ahLst/>
              <a:cxnLst/>
              <a:rect l="l" t="t" r="r" b="b"/>
              <a:pathLst>
                <a:path w="256540" h="255905">
                  <a:moveTo>
                    <a:pt x="0" y="0"/>
                  </a:moveTo>
                  <a:lnTo>
                    <a:pt x="0" y="9108"/>
                  </a:lnTo>
                  <a:lnTo>
                    <a:pt x="246380" y="255488"/>
                  </a:lnTo>
                  <a:lnTo>
                    <a:pt x="256147" y="2554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C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0" name="object 1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633730"/>
              <a:ext cx="246380" cy="246380"/>
            </a:xfrm>
            <a:prstGeom prst="rect">
              <a:avLst/>
            </a:prstGeom>
          </p:spPr>
        </p:pic>
        <p:sp>
          <p:nvSpPr>
            <p:cNvPr id="151" name="object 151"/>
            <p:cNvSpPr/>
            <p:nvPr/>
          </p:nvSpPr>
          <p:spPr>
            <a:xfrm>
              <a:off x="711200" y="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829"/>
                  </a:lnTo>
                  <a:lnTo>
                    <a:pt x="16509" y="1052829"/>
                  </a:lnTo>
                  <a:lnTo>
                    <a:pt x="31750" y="1052829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348980" y="532129"/>
              <a:ext cx="320040" cy="34290"/>
            </a:xfrm>
            <a:custGeom>
              <a:avLst/>
              <a:gdLst/>
              <a:ahLst/>
              <a:cxnLst/>
              <a:rect l="l" t="t" r="r" b="b"/>
              <a:pathLst>
                <a:path w="320040" h="34290">
                  <a:moveTo>
                    <a:pt x="320040" y="0"/>
                  </a:moveTo>
                  <a:lnTo>
                    <a:pt x="213360" y="0"/>
                  </a:lnTo>
                  <a:lnTo>
                    <a:pt x="10668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213360" y="34290"/>
                  </a:lnTo>
                  <a:lnTo>
                    <a:pt x="320040" y="34290"/>
                  </a:lnTo>
                  <a:lnTo>
                    <a:pt x="320040" y="0"/>
                  </a:lnTo>
                  <a:close/>
                </a:path>
              </a:pathLst>
            </a:custGeom>
            <a:solidFill>
              <a:srgbClr val="00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24230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3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134350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3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02766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3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92099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3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81430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3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70763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3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60095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3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749426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3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386319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3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280909" y="532130"/>
              <a:ext cx="105410" cy="34290"/>
            </a:xfrm>
            <a:custGeom>
              <a:avLst/>
              <a:gdLst/>
              <a:ahLst/>
              <a:cxnLst/>
              <a:rect l="l" t="t" r="r" b="b"/>
              <a:pathLst>
                <a:path w="105409" h="34290">
                  <a:moveTo>
                    <a:pt x="10541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5410" y="34290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003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172959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3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706628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3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95960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85291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74624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638290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4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53160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4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42492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31825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21157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10489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4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99820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89152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4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783579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4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67690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57022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46354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4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35685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4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248909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5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143500" y="532130"/>
              <a:ext cx="105410" cy="34290"/>
            </a:xfrm>
            <a:custGeom>
              <a:avLst/>
              <a:gdLst/>
              <a:ahLst/>
              <a:cxnLst/>
              <a:rect l="l" t="t" r="r" b="b"/>
              <a:pathLst>
                <a:path w="105410" h="34290">
                  <a:moveTo>
                    <a:pt x="10541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5410" y="34290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005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03682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5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928870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5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82219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5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71550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60882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50215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5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39547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5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28879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5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180840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5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07415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5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96747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5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86080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5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75412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5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64744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54075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432809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6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32612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21945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6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11277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899410" y="532129"/>
              <a:ext cx="213360" cy="34290"/>
            </a:xfrm>
            <a:custGeom>
              <a:avLst/>
              <a:gdLst/>
              <a:ahLst/>
              <a:cxnLst/>
              <a:rect l="l" t="t" r="r" b="b"/>
              <a:pathLst>
                <a:path w="213360" h="34290">
                  <a:moveTo>
                    <a:pt x="213360" y="0"/>
                  </a:moveTo>
                  <a:lnTo>
                    <a:pt x="10668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213360" y="3429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79272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6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684779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6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57810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6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47142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6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36473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6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25806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6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15137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6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04470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6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936750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83007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7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72338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7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61671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51003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7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40335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7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295400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7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18871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08203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7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97536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86868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762000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80" h="34290">
                  <a:moveTo>
                    <a:pt x="10668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80" y="3429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655319" y="532130"/>
              <a:ext cx="106680" cy="34290"/>
            </a:xfrm>
            <a:custGeom>
              <a:avLst/>
              <a:gdLst/>
              <a:ahLst/>
              <a:cxnLst/>
              <a:rect l="l" t="t" r="r" b="b"/>
              <a:pathLst>
                <a:path w="106679" h="34290">
                  <a:moveTo>
                    <a:pt x="106679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6679" y="3429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7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547369" y="532130"/>
              <a:ext cx="107950" cy="34290"/>
            </a:xfrm>
            <a:custGeom>
              <a:avLst/>
              <a:gdLst/>
              <a:ahLst/>
              <a:cxnLst/>
              <a:rect l="l" t="t" r="r" b="b"/>
              <a:pathLst>
                <a:path w="107950" h="34290">
                  <a:moveTo>
                    <a:pt x="1079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7950" y="3429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7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41959" y="532130"/>
              <a:ext cx="105410" cy="34290"/>
            </a:xfrm>
            <a:custGeom>
              <a:avLst/>
              <a:gdLst/>
              <a:ahLst/>
              <a:cxnLst/>
              <a:rect l="l" t="t" r="r" b="b"/>
              <a:pathLst>
                <a:path w="105409" h="34290">
                  <a:moveTo>
                    <a:pt x="10541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105410" y="34290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007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6" name="object 226"/>
          <p:cNvSpPr txBox="1">
            <a:spLocks noGrp="1"/>
          </p:cNvSpPr>
          <p:nvPr>
            <p:ph type="title"/>
          </p:nvPr>
        </p:nvSpPr>
        <p:spPr>
          <a:xfrm>
            <a:off x="2713990" y="-770407"/>
            <a:ext cx="3169285" cy="2526333"/>
          </a:xfrm>
          <a:prstGeom prst="rect">
            <a:avLst/>
          </a:prstGeom>
        </p:spPr>
        <p:txBody>
          <a:bodyPr vert="horz" wrap="square" lIns="0" tIns="73660" rIns="0" bIns="0" rtlCol="0" anchor="ctr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  <a:tabLst>
                <a:tab pos="1364615" algn="l"/>
              </a:tabLst>
            </a:pPr>
            <a:r>
              <a:rPr dirty="0"/>
              <a:t>4.2.1	Continued</a:t>
            </a:r>
          </a:p>
          <a:p>
            <a:pPr marL="70485">
              <a:lnSpc>
                <a:spcPct val="100000"/>
              </a:lnSpc>
              <a:spcBef>
                <a:spcPts val="360"/>
              </a:spcBef>
            </a:pPr>
            <a:r>
              <a:rPr sz="2400" spc="-20" dirty="0">
                <a:solidFill>
                  <a:srgbClr val="C0FF82"/>
                </a:solidFill>
                <a:latin typeface="Times New Roman"/>
                <a:cs typeface="Times New Roman"/>
              </a:rPr>
              <a:t>GF(</a:t>
            </a:r>
            <a:r>
              <a:rPr sz="2400" spc="-20" dirty="0">
                <a:solidFill>
                  <a:srgbClr val="C0FF82"/>
                </a:solidFill>
              </a:rPr>
              <a:t>2</a:t>
            </a:r>
            <a:r>
              <a:rPr sz="2100" spc="-30" baseline="27777" dirty="0">
                <a:solidFill>
                  <a:srgbClr val="C0FF82"/>
                </a:solidFill>
              </a:rPr>
              <a:t>n</a:t>
            </a:r>
            <a:r>
              <a:rPr sz="2400" spc="-20" dirty="0">
                <a:solidFill>
                  <a:srgbClr val="C0FF82"/>
                </a:solidFill>
                <a:latin typeface="Times New Roman"/>
                <a:cs typeface="Times New Roman"/>
              </a:rPr>
              <a:t>)</a:t>
            </a:r>
            <a:r>
              <a:rPr sz="2400" spc="-55" dirty="0">
                <a:solidFill>
                  <a:srgbClr val="C0FF82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C0FF82"/>
                </a:solidFill>
                <a:latin typeface="Times New Roman"/>
                <a:cs typeface="Times New Roman"/>
              </a:rPr>
              <a:t>Fields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1981200" y="19812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194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8" name="object 228"/>
          <p:cNvGrpSpPr/>
          <p:nvPr/>
        </p:nvGrpSpPr>
        <p:grpSpPr>
          <a:xfrm>
            <a:off x="1982469" y="2072639"/>
            <a:ext cx="8153400" cy="1165860"/>
            <a:chOff x="458469" y="2072639"/>
            <a:chExt cx="8153400" cy="1165860"/>
          </a:xfrm>
        </p:grpSpPr>
        <p:sp>
          <p:nvSpPr>
            <p:cNvPr id="229" name="object 229"/>
            <p:cNvSpPr/>
            <p:nvPr/>
          </p:nvSpPr>
          <p:spPr>
            <a:xfrm>
              <a:off x="458469" y="3200400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194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95299" y="2072639"/>
              <a:ext cx="8077200" cy="1069340"/>
            </a:xfrm>
            <a:custGeom>
              <a:avLst/>
              <a:gdLst/>
              <a:ahLst/>
              <a:cxnLst/>
              <a:rect l="l" t="t" r="r" b="b"/>
              <a:pathLst>
                <a:path w="8077200" h="1069339">
                  <a:moveTo>
                    <a:pt x="8077200" y="0"/>
                  </a:moveTo>
                  <a:lnTo>
                    <a:pt x="0" y="0"/>
                  </a:lnTo>
                  <a:lnTo>
                    <a:pt x="0" y="1069339"/>
                  </a:lnTo>
                  <a:lnTo>
                    <a:pt x="4038600" y="1069339"/>
                  </a:lnTo>
                  <a:lnTo>
                    <a:pt x="8077200" y="1069339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1" name="object 2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81200" y="1294131"/>
            <a:ext cx="1143000" cy="567689"/>
          </a:xfrm>
          <a:prstGeom prst="rect">
            <a:avLst/>
          </a:prstGeom>
        </p:spPr>
      </p:pic>
      <p:sp>
        <p:nvSpPr>
          <p:cNvPr id="232" name="object 232"/>
          <p:cNvSpPr txBox="1"/>
          <p:nvPr/>
        </p:nvSpPr>
        <p:spPr>
          <a:xfrm>
            <a:off x="2188209" y="1329690"/>
            <a:ext cx="756158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spcBef>
                <a:spcPts val="100"/>
              </a:spcBef>
            </a:pPr>
            <a:r>
              <a:rPr sz="2800" b="1" i="1" spc="-25" dirty="0">
                <a:solidFill>
                  <a:srgbClr val="33CC33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  <a:p>
            <a:pPr marL="732790" marR="43180" indent="-504190">
              <a:spcBef>
                <a:spcPts val="276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Polynomials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representing</a:t>
            </a:r>
            <a:r>
              <a:rPr sz="3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i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-bit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words </a:t>
            </a:r>
            <a:r>
              <a:rPr sz="3200" b="1" spc="-8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use two</a:t>
            </a:r>
            <a:r>
              <a:rPr sz="3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fields: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GF(2)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GF(2</a:t>
            </a:r>
            <a:r>
              <a:rPr sz="2775" b="1" i="1" baseline="2852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).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38080" y="6282690"/>
            <a:ext cx="965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3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4989" y="352265"/>
            <a:ext cx="8952501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1694" algn="l"/>
              </a:tabLst>
            </a:pPr>
            <a:r>
              <a:rPr i="0" dirty="0">
                <a:solidFill>
                  <a:schemeClr val="bg1"/>
                </a:solidFill>
                <a:latin typeface="Times New Roman"/>
                <a:cs typeface="Times New Roman"/>
              </a:rPr>
              <a:t>ALGEBRAIC</a:t>
            </a:r>
            <a:r>
              <a:rPr spc="-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i="0" dirty="0">
                <a:solidFill>
                  <a:schemeClr val="bg1"/>
                </a:solidFill>
                <a:latin typeface="Times New Roman"/>
                <a:cs typeface="Times New Roman"/>
              </a:rPr>
              <a:t>STRUCTURES</a:t>
            </a:r>
          </a:p>
        </p:txBody>
      </p:sp>
      <p:sp>
        <p:nvSpPr>
          <p:cNvPr id="8" name="object 8"/>
          <p:cNvSpPr/>
          <p:nvPr/>
        </p:nvSpPr>
        <p:spPr>
          <a:xfrm>
            <a:off x="1847850" y="5186679"/>
            <a:ext cx="4573270" cy="0"/>
          </a:xfrm>
          <a:custGeom>
            <a:avLst/>
            <a:gdLst/>
            <a:ahLst/>
            <a:cxnLst/>
            <a:rect l="l" t="t" r="r" b="b"/>
            <a:pathLst>
              <a:path w="4573270">
                <a:moveTo>
                  <a:pt x="0" y="0"/>
                </a:moveTo>
                <a:lnTo>
                  <a:pt x="457327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19909" y="1634491"/>
            <a:ext cx="8166100" cy="36368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 marR="5080" algn="just">
              <a:spcBef>
                <a:spcPts val="100"/>
              </a:spcBef>
            </a:pPr>
            <a:r>
              <a:rPr sz="2800" spc="-30" dirty="0">
                <a:latin typeface="Times New Roman"/>
                <a:cs typeface="Times New Roman"/>
              </a:rPr>
              <a:t>Cryptography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requires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sets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integers</a:t>
            </a:r>
            <a:r>
              <a:rPr sz="2800" spc="-25" dirty="0">
                <a:latin typeface="Times New Roman"/>
                <a:cs typeface="Times New Roman"/>
              </a:rPr>
              <a:t> 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specific 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operations</a:t>
            </a:r>
            <a:r>
              <a:rPr sz="2800" spc="-25" dirty="0">
                <a:latin typeface="Times New Roman"/>
                <a:cs typeface="Times New Roman"/>
              </a:rPr>
              <a:t> that</a:t>
            </a:r>
            <a:r>
              <a:rPr sz="2800" spc="-20" dirty="0">
                <a:latin typeface="Times New Roman"/>
                <a:cs typeface="Times New Roman"/>
              </a:rPr>
              <a:t> are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defined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for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those</a:t>
            </a:r>
            <a:r>
              <a:rPr sz="2800" spc="-20" dirty="0">
                <a:latin typeface="Times New Roman"/>
                <a:cs typeface="Times New Roman"/>
              </a:rPr>
              <a:t> sets.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The 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combination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set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</a:t>
            </a:r>
            <a:r>
              <a:rPr sz="2800" spc="-20" dirty="0">
                <a:latin typeface="Times New Roman"/>
                <a:cs typeface="Times New Roman"/>
              </a:rPr>
              <a:t> 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operations</a:t>
            </a:r>
            <a:r>
              <a:rPr sz="2800" spc="-25" dirty="0">
                <a:latin typeface="Times New Roman"/>
                <a:cs typeface="Times New Roman"/>
              </a:rPr>
              <a:t> that</a:t>
            </a:r>
            <a:r>
              <a:rPr sz="2800" spc="-20" dirty="0">
                <a:latin typeface="Times New Roman"/>
                <a:cs typeface="Times New Roman"/>
              </a:rPr>
              <a:t> are 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applied </a:t>
            </a:r>
            <a:r>
              <a:rPr sz="2800" spc="-10" dirty="0">
                <a:latin typeface="Times New Roman"/>
                <a:cs typeface="Times New Roman"/>
              </a:rPr>
              <a:t>to </a:t>
            </a:r>
            <a:r>
              <a:rPr sz="2800" spc="-20" dirty="0">
                <a:latin typeface="Times New Roman"/>
                <a:cs typeface="Times New Roman"/>
              </a:rPr>
              <a:t>the </a:t>
            </a:r>
            <a:r>
              <a:rPr sz="2800" spc="-30" dirty="0">
                <a:latin typeface="Times New Roman"/>
                <a:cs typeface="Times New Roman"/>
              </a:rPr>
              <a:t>elements </a:t>
            </a:r>
            <a:r>
              <a:rPr sz="2800" spc="-15" dirty="0">
                <a:latin typeface="Times New Roman"/>
                <a:cs typeface="Times New Roman"/>
              </a:rPr>
              <a:t>of </a:t>
            </a:r>
            <a:r>
              <a:rPr sz="2800" spc="-20" dirty="0">
                <a:latin typeface="Times New Roman"/>
                <a:cs typeface="Times New Roman"/>
              </a:rPr>
              <a:t>the set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spc="-25" dirty="0">
                <a:latin typeface="Times New Roman"/>
                <a:cs typeface="Times New Roman"/>
              </a:rPr>
              <a:t>called </a:t>
            </a:r>
            <a:r>
              <a:rPr sz="2800" spc="-20" dirty="0">
                <a:latin typeface="Times New Roman"/>
                <a:cs typeface="Times New Roman"/>
              </a:rPr>
              <a:t>an </a:t>
            </a:r>
            <a:r>
              <a:rPr sz="2800" spc="-30" dirty="0">
                <a:latin typeface="Times New Roman"/>
                <a:cs typeface="Times New Roman"/>
              </a:rPr>
              <a:t>algebraic </a:t>
            </a:r>
            <a:r>
              <a:rPr sz="2800" spc="-25" dirty="0">
                <a:latin typeface="Times New Roman"/>
                <a:cs typeface="Times New Roman"/>
              </a:rPr>
              <a:t> structure. </a:t>
            </a:r>
            <a:r>
              <a:rPr sz="2800" spc="-10" dirty="0">
                <a:latin typeface="Times New Roman"/>
                <a:cs typeface="Times New Roman"/>
              </a:rPr>
              <a:t>In </a:t>
            </a:r>
            <a:r>
              <a:rPr sz="2800" spc="-25" dirty="0">
                <a:latin typeface="Times New Roman"/>
                <a:cs typeface="Times New Roman"/>
              </a:rPr>
              <a:t>this </a:t>
            </a:r>
            <a:r>
              <a:rPr sz="2800" spc="-30" dirty="0">
                <a:latin typeface="Times New Roman"/>
                <a:cs typeface="Times New Roman"/>
              </a:rPr>
              <a:t>chapter, </a:t>
            </a:r>
            <a:r>
              <a:rPr sz="2800" spc="-25" dirty="0">
                <a:latin typeface="Times New Roman"/>
                <a:cs typeface="Times New Roman"/>
              </a:rPr>
              <a:t>we will define three </a:t>
            </a:r>
            <a:r>
              <a:rPr sz="2800" spc="-35" dirty="0">
                <a:latin typeface="Times New Roman"/>
                <a:cs typeface="Times New Roman"/>
              </a:rPr>
              <a:t>common </a:t>
            </a:r>
            <a:r>
              <a:rPr sz="2800" spc="-30" dirty="0">
                <a:latin typeface="Times New Roman"/>
                <a:cs typeface="Times New Roman"/>
              </a:rPr>
              <a:t> algebraic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structures: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groups,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rings,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fields.</a:t>
            </a:r>
            <a:endParaRPr sz="2800" dirty="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12700" algn="just"/>
            <a:r>
              <a:rPr sz="2800" spc="-30" dirty="0">
                <a:latin typeface="Times New Roman"/>
                <a:cs typeface="Times New Roman"/>
              </a:rPr>
              <a:t>Topics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discussed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this</a:t>
            </a:r>
            <a:r>
              <a:rPr sz="2800" spc="-30" dirty="0">
                <a:latin typeface="Times New Roman"/>
                <a:cs typeface="Times New Roman"/>
              </a:rPr>
              <a:t> section: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32609" y="5171440"/>
            <a:ext cx="4573270" cy="0"/>
          </a:xfrm>
          <a:custGeom>
            <a:avLst/>
            <a:gdLst/>
            <a:ahLst/>
            <a:cxnLst/>
            <a:rect l="l" t="t" r="r" b="b"/>
            <a:pathLst>
              <a:path w="4573270">
                <a:moveTo>
                  <a:pt x="0" y="0"/>
                </a:moveTo>
                <a:lnTo>
                  <a:pt x="4573270" y="0"/>
                </a:lnTo>
              </a:path>
            </a:pathLst>
          </a:custGeom>
          <a:ln w="19050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81201" y="5323840"/>
            <a:ext cx="17367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9460" lvl="2" indent="-746760">
              <a:spcBef>
                <a:spcPts val="100"/>
              </a:spcBef>
              <a:buClr>
                <a:srgbClr val="33CC33"/>
              </a:buClr>
              <a:buAutoNum type="arabicPeriod"/>
              <a:tabLst>
                <a:tab pos="758825" algn="l"/>
                <a:tab pos="759460" algn="l"/>
              </a:tabLst>
            </a:pPr>
            <a:r>
              <a:rPr sz="2400" spc="-50" dirty="0">
                <a:latin typeface="Times New Roman"/>
                <a:cs typeface="Times New Roman"/>
              </a:rPr>
              <a:t>G</a:t>
            </a:r>
            <a:r>
              <a:rPr sz="2400" spc="-20" dirty="0">
                <a:latin typeface="Times New Roman"/>
                <a:cs typeface="Times New Roman"/>
              </a:rPr>
              <a:t>r</a:t>
            </a:r>
            <a:r>
              <a:rPr sz="2400" spc="-30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up</a:t>
            </a:r>
            <a:r>
              <a:rPr sz="2400" dirty="0">
                <a:latin typeface="Times New Roman"/>
                <a:cs typeface="Times New Roman"/>
              </a:rPr>
              <a:t>s</a:t>
            </a:r>
          </a:p>
          <a:p>
            <a:pPr marL="759460" lvl="2" indent="-746760">
              <a:buClr>
                <a:srgbClr val="33CC33"/>
              </a:buClr>
              <a:buAutoNum type="arabicPeriod"/>
              <a:tabLst>
                <a:tab pos="758825" algn="l"/>
                <a:tab pos="759460" algn="l"/>
              </a:tabLst>
            </a:pPr>
            <a:r>
              <a:rPr sz="2400" spc="-25" dirty="0">
                <a:latin typeface="Times New Roman"/>
                <a:cs typeface="Times New Roman"/>
              </a:rPr>
              <a:t>Rings</a:t>
            </a:r>
            <a:endParaRPr sz="2400" dirty="0">
              <a:latin typeface="Times New Roman"/>
              <a:cs typeface="Times New Roman"/>
            </a:endParaRPr>
          </a:p>
          <a:p>
            <a:pPr marL="759460" lvl="2" indent="-746760">
              <a:buClr>
                <a:srgbClr val="33CC33"/>
              </a:buClr>
              <a:buAutoNum type="arabicPeriod"/>
              <a:tabLst>
                <a:tab pos="758825" algn="l"/>
                <a:tab pos="759460" algn="l"/>
              </a:tabLst>
            </a:pPr>
            <a:r>
              <a:rPr sz="2400" spc="-25" dirty="0">
                <a:latin typeface="Times New Roman"/>
                <a:cs typeface="Times New Roman"/>
              </a:rPr>
              <a:t>Fields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9781" y="227663"/>
            <a:ext cx="294894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Introduction</a:t>
            </a:r>
            <a:endParaRPr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5969" y="1532890"/>
            <a:ext cx="7867650" cy="37376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68300" indent="-342900" algn="just">
              <a:spcBef>
                <a:spcPts val="900"/>
              </a:spcBef>
              <a:buClr>
                <a:srgbClr val="33CC33"/>
              </a:buClr>
              <a:buSzPct val="75000"/>
              <a:buFont typeface="Wingdings"/>
              <a:buChar char=""/>
              <a:tabLst>
                <a:tab pos="368300" algn="l"/>
              </a:tabLst>
            </a:pPr>
            <a:r>
              <a:rPr sz="3200" spc="5" dirty="0">
                <a:latin typeface="Arial MT"/>
                <a:cs typeface="Arial MT"/>
              </a:rPr>
              <a:t>of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increasing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importance</a:t>
            </a:r>
            <a:r>
              <a:rPr sz="3200" spc="-5" dirty="0">
                <a:latin typeface="Arial MT"/>
                <a:cs typeface="Arial MT"/>
              </a:rPr>
              <a:t> in </a:t>
            </a:r>
            <a:r>
              <a:rPr sz="3200" spc="5" dirty="0">
                <a:latin typeface="Arial MT"/>
                <a:cs typeface="Arial MT"/>
              </a:rPr>
              <a:t>cryptography</a:t>
            </a:r>
            <a:endParaRPr sz="3200" dirty="0">
              <a:latin typeface="Arial MT"/>
              <a:cs typeface="Arial MT"/>
            </a:endParaRPr>
          </a:p>
          <a:p>
            <a:pPr marL="768350" lvl="1" indent="-286385" algn="just">
              <a:spcBef>
                <a:spcPts val="700"/>
              </a:spcBef>
              <a:buClr>
                <a:srgbClr val="BFBFBF"/>
              </a:buClr>
              <a:buSzPct val="75000"/>
              <a:buFont typeface="Wingdings"/>
              <a:buChar char=""/>
              <a:tabLst>
                <a:tab pos="768350" algn="l"/>
              </a:tabLst>
            </a:pPr>
            <a:r>
              <a:rPr sz="2800" spc="-10" dirty="0">
                <a:latin typeface="Arial MT"/>
                <a:cs typeface="Arial MT"/>
              </a:rPr>
              <a:t>AES,</a:t>
            </a:r>
            <a:r>
              <a:rPr sz="2800" spc="-5" dirty="0">
                <a:latin typeface="Arial MT"/>
                <a:cs typeface="Arial MT"/>
              </a:rPr>
              <a:t> Elliptic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Curve, IDEA, Public Key</a:t>
            </a:r>
            <a:endParaRPr sz="2800" dirty="0">
              <a:latin typeface="Arial MT"/>
              <a:cs typeface="Arial MT"/>
            </a:endParaRPr>
          </a:p>
          <a:p>
            <a:pPr marL="368300" indent="-342900" algn="just">
              <a:spcBef>
                <a:spcPts val="800"/>
              </a:spcBef>
              <a:buClr>
                <a:srgbClr val="33CC33"/>
              </a:buClr>
              <a:buSzPct val="75000"/>
              <a:buFont typeface="Wingdings"/>
              <a:buChar char=""/>
              <a:tabLst>
                <a:tab pos="368300" algn="l"/>
              </a:tabLst>
            </a:pPr>
            <a:r>
              <a:rPr sz="3200" spc="5" dirty="0">
                <a:latin typeface="Arial MT"/>
                <a:cs typeface="Arial MT"/>
              </a:rPr>
              <a:t>concern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operations </a:t>
            </a:r>
            <a:r>
              <a:rPr sz="3200" spc="5" dirty="0">
                <a:latin typeface="Arial MT"/>
                <a:cs typeface="Arial MT"/>
              </a:rPr>
              <a:t>on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“numbers”</a:t>
            </a:r>
          </a:p>
          <a:p>
            <a:pPr marL="767715" marR="340360" lvl="1" indent="-285750" algn="just">
              <a:spcBef>
                <a:spcPts val="690"/>
              </a:spcBef>
              <a:buClr>
                <a:srgbClr val="BFBFBF"/>
              </a:buClr>
              <a:buSzPct val="75000"/>
              <a:buFont typeface="Wingdings"/>
              <a:buChar char=""/>
              <a:tabLst>
                <a:tab pos="768350" algn="l"/>
              </a:tabLst>
            </a:pPr>
            <a:r>
              <a:rPr sz="2800" spc="-5" dirty="0">
                <a:latin typeface="Arial MT"/>
                <a:cs typeface="Arial MT"/>
              </a:rPr>
              <a:t>where what </a:t>
            </a:r>
            <a:r>
              <a:rPr sz="2800" dirty="0">
                <a:latin typeface="Arial MT"/>
                <a:cs typeface="Arial MT"/>
              </a:rPr>
              <a:t>constitutes a </a:t>
            </a:r>
            <a:r>
              <a:rPr sz="2800" spc="-5" dirty="0">
                <a:latin typeface="Arial MT"/>
                <a:cs typeface="Arial MT"/>
              </a:rPr>
              <a:t>“number” </a:t>
            </a:r>
            <a:r>
              <a:rPr sz="2800" dirty="0">
                <a:latin typeface="Arial MT"/>
                <a:cs typeface="Arial MT"/>
              </a:rPr>
              <a:t>and 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type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operations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varies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considerably</a:t>
            </a:r>
          </a:p>
          <a:p>
            <a:pPr marL="367665" marR="17780" indent="-342900" algn="just">
              <a:spcBef>
                <a:spcPts val="800"/>
              </a:spcBef>
              <a:buClr>
                <a:srgbClr val="33CC33"/>
              </a:buClr>
              <a:buSzPct val="75000"/>
              <a:buFont typeface="Wingdings"/>
              <a:buChar char=""/>
              <a:tabLst>
                <a:tab pos="368300" algn="l"/>
              </a:tabLst>
            </a:pPr>
            <a:r>
              <a:rPr sz="3200" dirty="0">
                <a:latin typeface="Arial MT"/>
                <a:cs typeface="Arial MT"/>
              </a:rPr>
              <a:t>start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with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concepts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of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groups,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rings,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fields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from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abstract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algebra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6">
            <a:extLst>
              <a:ext uri="{FF2B5EF4-FFF2-40B4-BE49-F238E27FC236}">
                <a16:creationId xmlns:a16="http://schemas.microsoft.com/office/drawing/2014/main" id="{8B71A049-EACD-4EF4-B821-B5B45AA1A47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1323" y="2369820"/>
            <a:ext cx="7651750" cy="21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7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2120" y="179537"/>
            <a:ext cx="326009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Group:</a:t>
            </a:r>
            <a:r>
              <a:rPr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{G,</a:t>
            </a:r>
            <a:r>
              <a:rPr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25" dirty="0">
                <a:solidFill>
                  <a:schemeClr val="bg1"/>
                </a:solidFill>
                <a:latin typeface="Symbol"/>
                <a:cs typeface="Symbol"/>
              </a:rPr>
              <a:t></a:t>
            </a:r>
            <a:r>
              <a:rPr spc="-25" dirty="0">
                <a:solidFill>
                  <a:schemeClr val="bg1"/>
                </a:solidFill>
                <a:latin typeface="Arial MT"/>
                <a:cs typeface="Arial MT"/>
              </a:rPr>
              <a:t>}</a:t>
            </a:r>
            <a:endParaRPr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3269" y="1634490"/>
            <a:ext cx="7940040" cy="2719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603250" indent="-342900">
              <a:spcBef>
                <a:spcPts val="100"/>
              </a:spcBef>
              <a:buClr>
                <a:srgbClr val="33CC33"/>
              </a:buClr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2800" dirty="0">
                <a:latin typeface="Arial MT"/>
                <a:cs typeface="Arial MT"/>
              </a:rPr>
              <a:t>a set of </a:t>
            </a:r>
            <a:r>
              <a:rPr sz="2800" spc="-5" dirty="0">
                <a:latin typeface="Arial MT"/>
                <a:cs typeface="Arial MT"/>
              </a:rPr>
              <a:t>elements </a:t>
            </a:r>
            <a:r>
              <a:rPr sz="2800" dirty="0">
                <a:latin typeface="Arial MT"/>
                <a:cs typeface="Arial MT"/>
              </a:rPr>
              <a:t>or “numbers” </a:t>
            </a:r>
            <a:r>
              <a:rPr sz="2800" spc="-5" dirty="0">
                <a:latin typeface="Arial MT"/>
                <a:cs typeface="Arial MT"/>
              </a:rPr>
              <a:t>with </a:t>
            </a:r>
            <a:r>
              <a:rPr sz="2800" dirty="0">
                <a:latin typeface="Arial MT"/>
                <a:cs typeface="Arial MT"/>
              </a:rPr>
              <a:t>a binary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operator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“</a:t>
            </a:r>
            <a:r>
              <a:rPr sz="2800" spc="-10" dirty="0">
                <a:latin typeface="Symbol"/>
                <a:cs typeface="Symbol"/>
              </a:rPr>
              <a:t></a:t>
            </a:r>
            <a:r>
              <a:rPr sz="2800" spc="-10" dirty="0">
                <a:latin typeface="Arial MT"/>
                <a:cs typeface="Arial MT"/>
              </a:rPr>
              <a:t>”.</a:t>
            </a:r>
            <a:endParaRPr sz="2800" dirty="0">
              <a:latin typeface="Arial MT"/>
              <a:cs typeface="Arial MT"/>
            </a:endParaRPr>
          </a:p>
          <a:p>
            <a:pPr marL="381000" indent="-342900">
              <a:spcBef>
                <a:spcPts val="700"/>
              </a:spcBef>
              <a:buClr>
                <a:srgbClr val="33CC33"/>
              </a:buClr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2800" dirty="0">
                <a:latin typeface="Arial MT"/>
                <a:cs typeface="Arial MT"/>
              </a:rPr>
              <a:t>obeys:</a:t>
            </a:r>
          </a:p>
          <a:p>
            <a:pPr marL="781050" lvl="1" indent="-286385">
              <a:spcBef>
                <a:spcPts val="590"/>
              </a:spcBef>
              <a:buClr>
                <a:srgbClr val="BFBFBF"/>
              </a:buClr>
              <a:buSzPct val="75000"/>
              <a:buFont typeface="Wingdings"/>
              <a:buChar char=""/>
              <a:tabLst>
                <a:tab pos="781050" algn="l"/>
                <a:tab pos="4439285" algn="l"/>
              </a:tabLst>
            </a:pPr>
            <a:r>
              <a:rPr sz="2400" spc="-25" dirty="0">
                <a:latin typeface="Arial MT"/>
                <a:cs typeface="Arial MT"/>
              </a:rPr>
              <a:t>closure: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</a:t>
            </a:r>
            <a:r>
              <a:rPr sz="2400" spc="-25" dirty="0">
                <a:latin typeface="Symbol"/>
                <a:cs typeface="Symbol"/>
              </a:rPr>
              <a:t></a:t>
            </a:r>
            <a:r>
              <a:rPr sz="2400" spc="-25" dirty="0">
                <a:latin typeface="Arial MT"/>
                <a:cs typeface="Arial MT"/>
              </a:rPr>
              <a:t>G,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b</a:t>
            </a:r>
            <a:r>
              <a:rPr sz="2400" spc="-35" dirty="0">
                <a:latin typeface="Symbol"/>
                <a:cs typeface="Symbol"/>
              </a:rPr>
              <a:t></a:t>
            </a:r>
            <a:r>
              <a:rPr sz="2400" spc="-35" dirty="0">
                <a:latin typeface="Arial MT"/>
                <a:cs typeface="Arial MT"/>
              </a:rPr>
              <a:t>G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dirty="0">
                <a:latin typeface="Symbol"/>
                <a:cs typeface="Symbol"/>
              </a:rPr>
              <a:t>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urier New"/>
                <a:cs typeface="Courier New"/>
              </a:rPr>
              <a:t>b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MT"/>
                <a:cs typeface="Arial MT"/>
              </a:rPr>
              <a:t>G</a:t>
            </a:r>
          </a:p>
          <a:p>
            <a:pPr marL="781050" lvl="1" indent="-286385">
              <a:spcBef>
                <a:spcPts val="600"/>
              </a:spcBef>
              <a:buClr>
                <a:srgbClr val="BFBFBF"/>
              </a:buClr>
              <a:buSzPct val="75000"/>
              <a:buFont typeface="Wingdings"/>
              <a:buChar char=""/>
              <a:tabLst>
                <a:tab pos="781050" algn="l"/>
                <a:tab pos="3695065" algn="l"/>
                <a:tab pos="4563745" algn="l"/>
                <a:tab pos="5432425" algn="l"/>
                <a:tab pos="6529705" algn="l"/>
                <a:tab pos="7535545" algn="l"/>
              </a:tabLst>
            </a:pPr>
            <a:r>
              <a:rPr sz="2400" spc="-15" dirty="0">
                <a:latin typeface="Arial MT"/>
                <a:cs typeface="Arial MT"/>
              </a:rPr>
              <a:t>associative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law:	</a:t>
            </a:r>
            <a:r>
              <a:rPr sz="2400" spc="-5" dirty="0">
                <a:latin typeface="Courier New"/>
                <a:cs typeface="Courier New"/>
              </a:rPr>
              <a:t>(a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dirty="0">
                <a:latin typeface="Symbol"/>
                <a:cs typeface="Symbol"/>
              </a:rPr>
              <a:t>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b)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dirty="0">
                <a:latin typeface="Symbol"/>
                <a:cs typeface="Symbol"/>
              </a:rPr>
              <a:t>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urier New"/>
                <a:cs typeface="Courier New"/>
              </a:rPr>
              <a:t>c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	</a:t>
            </a:r>
            <a:r>
              <a:rPr sz="2400" spc="-10" dirty="0">
                <a:latin typeface="Symbol"/>
                <a:cs typeface="Symbol"/>
              </a:rPr>
              <a:t></a:t>
            </a:r>
            <a:r>
              <a:rPr sz="2400" spc="-10" dirty="0">
                <a:latin typeface="Courier New"/>
                <a:cs typeface="Courier New"/>
              </a:rPr>
              <a:t>(b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dirty="0">
                <a:latin typeface="Symbol"/>
                <a:cs typeface="Symbol"/>
              </a:rPr>
              <a:t>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c)</a:t>
            </a:r>
            <a:endParaRPr sz="2400" dirty="0">
              <a:latin typeface="Courier New"/>
              <a:cs typeface="Courier New"/>
            </a:endParaRPr>
          </a:p>
          <a:p>
            <a:pPr marL="781050" lvl="1" indent="-286385">
              <a:spcBef>
                <a:spcPts val="600"/>
              </a:spcBef>
              <a:buClr>
                <a:srgbClr val="BFBFBF"/>
              </a:buClr>
              <a:buSzPct val="75000"/>
              <a:buFont typeface="Wingdings"/>
              <a:buChar char=""/>
              <a:tabLst>
                <a:tab pos="781050" algn="l"/>
                <a:tab pos="2780665" algn="l"/>
                <a:tab pos="3466465" algn="l"/>
                <a:tab pos="4563745" algn="l"/>
                <a:tab pos="4883785" algn="l"/>
              </a:tabLst>
            </a:pPr>
            <a:r>
              <a:rPr sz="2400" spc="-15" dirty="0">
                <a:latin typeface="Arial MT"/>
                <a:cs typeface="Arial MT"/>
              </a:rPr>
              <a:t>has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identity </a:t>
            </a:r>
            <a:r>
              <a:rPr sz="2400" spc="-5" dirty="0">
                <a:latin typeface="Courier New"/>
                <a:cs typeface="Courier New"/>
              </a:rPr>
              <a:t>e</a:t>
            </a:r>
            <a:r>
              <a:rPr sz="2400" spc="-5" dirty="0">
                <a:latin typeface="Arial MT"/>
                <a:cs typeface="Arial MT"/>
              </a:rPr>
              <a:t>:	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Symbol"/>
                <a:cs typeface="Symbol"/>
              </a:rPr>
              <a:t>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	</a:t>
            </a:r>
            <a:r>
              <a:rPr sz="2400" dirty="0">
                <a:latin typeface="Symbol"/>
                <a:cs typeface="Symbol"/>
              </a:rPr>
              <a:t>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56629" y="4312920"/>
            <a:ext cx="791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20040">
              <a:spcBef>
                <a:spcPts val="100"/>
              </a:spcBef>
              <a:buFont typeface="Symbol"/>
              <a:buChar char=""/>
              <a:tabLst>
                <a:tab pos="357505" algn="l"/>
                <a:tab pos="358140" algn="l"/>
              </a:tabLst>
            </a:pPr>
            <a:r>
              <a:rPr sz="3600" spc="-15" baseline="-16203" dirty="0">
                <a:latin typeface="Courier New"/>
                <a:cs typeface="Courier New"/>
              </a:rPr>
              <a:t>a</a:t>
            </a:r>
            <a:r>
              <a:rPr sz="1400" spc="-10" dirty="0">
                <a:latin typeface="Courier New"/>
                <a:cs typeface="Courier New"/>
              </a:rPr>
              <a:t>-1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5169" y="4328159"/>
            <a:ext cx="5585460" cy="9829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819150" indent="-286385">
              <a:spcBef>
                <a:spcPts val="700"/>
              </a:spcBef>
              <a:buClr>
                <a:srgbClr val="BFBFBF"/>
              </a:buClr>
              <a:buSzPct val="75000"/>
              <a:buFont typeface="Wingdings"/>
              <a:buChar char=""/>
              <a:tabLst>
                <a:tab pos="819150" algn="l"/>
                <a:tab pos="3733165" algn="l"/>
                <a:tab pos="4998085" algn="l"/>
              </a:tabLst>
            </a:pPr>
            <a:r>
              <a:rPr sz="2400" spc="-15" dirty="0">
                <a:latin typeface="Arial MT"/>
                <a:cs typeface="Arial MT"/>
              </a:rPr>
              <a:t>has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inverses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</a:t>
            </a:r>
            <a:r>
              <a:rPr sz="2100" spc="-7" baseline="27777" dirty="0">
                <a:latin typeface="Courier New"/>
                <a:cs typeface="Courier New"/>
              </a:rPr>
              <a:t>-1</a:t>
            </a:r>
            <a:r>
              <a:rPr sz="2400" spc="-5" dirty="0">
                <a:latin typeface="Arial MT"/>
                <a:cs typeface="Arial MT"/>
              </a:rPr>
              <a:t>:	</a:t>
            </a:r>
            <a:r>
              <a:rPr sz="2400" dirty="0">
                <a:latin typeface="Courier New"/>
                <a:cs typeface="Courier New"/>
              </a:rPr>
              <a:t>a	=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e</a:t>
            </a:r>
            <a:endParaRPr sz="2400">
              <a:latin typeface="Courier New"/>
              <a:cs typeface="Courier New"/>
            </a:endParaRPr>
          </a:p>
          <a:p>
            <a:pPr marL="419100" indent="-342900">
              <a:spcBef>
                <a:spcPts val="700"/>
              </a:spcBef>
              <a:buClr>
                <a:srgbClr val="33CC33"/>
              </a:buClr>
              <a:buSzPct val="75000"/>
              <a:buFont typeface="Wingdings"/>
              <a:buChar char=""/>
              <a:tabLst>
                <a:tab pos="418465" algn="l"/>
                <a:tab pos="419100" algn="l"/>
                <a:tab pos="3618865" algn="l"/>
                <a:tab pos="4899025" algn="l"/>
                <a:tab pos="5272405" algn="l"/>
              </a:tabLst>
            </a:pPr>
            <a:r>
              <a:rPr sz="2800" spc="-5" dirty="0">
                <a:latin typeface="Arial MT"/>
                <a:cs typeface="Arial MT"/>
              </a:rPr>
              <a:t>if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commutative</a:t>
            </a:r>
            <a:r>
              <a:rPr sz="2800" spc="60" dirty="0">
                <a:latin typeface="Arial MT"/>
                <a:cs typeface="Arial MT"/>
              </a:rPr>
              <a:t> </a:t>
            </a:r>
            <a:r>
              <a:rPr sz="2800" dirty="0">
                <a:latin typeface="Courier New"/>
                <a:cs typeface="Courier New"/>
              </a:rPr>
              <a:t>a</a:t>
            </a:r>
            <a:r>
              <a:rPr sz="2800" spc="5" dirty="0">
                <a:latin typeface="Courier New"/>
                <a:cs typeface="Courier New"/>
              </a:rPr>
              <a:t> </a:t>
            </a:r>
            <a:r>
              <a:rPr sz="2800" dirty="0">
                <a:latin typeface="Symbol"/>
                <a:cs typeface="Symbol"/>
              </a:rPr>
              <a:t>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Courier New"/>
                <a:cs typeface="Courier New"/>
              </a:rPr>
              <a:t>b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b	</a:t>
            </a:r>
            <a:r>
              <a:rPr sz="2800" dirty="0">
                <a:latin typeface="Symbol"/>
                <a:cs typeface="Symbol"/>
              </a:rPr>
              <a:t>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Courier New"/>
                <a:cs typeface="Courier New"/>
              </a:rPr>
              <a:t>a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5870" y="5360670"/>
            <a:ext cx="4184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spcBef>
                <a:spcPts val="100"/>
              </a:spcBef>
              <a:buClr>
                <a:srgbClr val="BFBFBF"/>
              </a:buClr>
              <a:buSzPct val="75000"/>
              <a:buFont typeface="Wingdings"/>
              <a:buChar char=""/>
              <a:tabLst>
                <a:tab pos="298450" algn="l"/>
              </a:tabLst>
            </a:pP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spc="-50" dirty="0">
                <a:latin typeface="Arial MT"/>
                <a:cs typeface="Arial MT"/>
              </a:rPr>
              <a:t>h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90" dirty="0">
                <a:latin typeface="Arial MT"/>
                <a:cs typeface="Arial MT"/>
              </a:rPr>
              <a:t>f</a:t>
            </a:r>
            <a:r>
              <a:rPr sz="2400" spc="-5" dirty="0">
                <a:latin typeface="Arial MT"/>
                <a:cs typeface="Arial MT"/>
              </a:rPr>
              <a:t>orm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b="1" spc="-35" dirty="0">
                <a:latin typeface="Arial"/>
                <a:cs typeface="Arial"/>
              </a:rPr>
              <a:t>a</a:t>
            </a:r>
            <a:r>
              <a:rPr sz="2400" b="1" spc="-5" dirty="0">
                <a:latin typeface="Arial"/>
                <a:cs typeface="Arial"/>
              </a:rPr>
              <a:t>belia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 g</a:t>
            </a:r>
            <a:r>
              <a:rPr sz="2400" b="1" spc="-175" dirty="0">
                <a:latin typeface="Arial"/>
                <a:cs typeface="Arial"/>
              </a:rPr>
              <a:t>r</a:t>
            </a:r>
            <a:r>
              <a:rPr sz="2400" b="1" spc="-5" dirty="0">
                <a:latin typeface="Arial"/>
                <a:cs typeface="Arial"/>
              </a:rPr>
              <a:t>oup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2120" y="179537"/>
            <a:ext cx="326009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Group:</a:t>
            </a:r>
            <a:r>
              <a:rPr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chemeClr val="bg1"/>
                </a:solidFill>
                <a:latin typeface="Arial MT"/>
                <a:cs typeface="Arial MT"/>
              </a:rPr>
              <a:t>{G,</a:t>
            </a:r>
            <a:r>
              <a:rPr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pc="-25" dirty="0">
                <a:solidFill>
                  <a:schemeClr val="bg1"/>
                </a:solidFill>
                <a:latin typeface="Symbol"/>
                <a:cs typeface="Symbol"/>
              </a:rPr>
              <a:t></a:t>
            </a:r>
            <a:r>
              <a:rPr spc="-25" dirty="0">
                <a:solidFill>
                  <a:schemeClr val="bg1"/>
                </a:solidFill>
                <a:latin typeface="Arial MT"/>
                <a:cs typeface="Arial MT"/>
              </a:rPr>
              <a:t>}</a:t>
            </a:r>
            <a:endParaRPr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C55BAF16-3DA9-43F1-B01D-98D216AD9F3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3423" y="1683282"/>
            <a:ext cx="8816006" cy="39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9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object 257"/>
          <p:cNvSpPr txBox="1"/>
          <p:nvPr/>
        </p:nvSpPr>
        <p:spPr>
          <a:xfrm>
            <a:off x="1713547" y="1223603"/>
            <a:ext cx="8764905" cy="5086008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042669">
              <a:spcBef>
                <a:spcPts val="740"/>
              </a:spcBef>
            </a:pPr>
            <a:r>
              <a:rPr sz="2800" b="1" spc="-5" dirty="0">
                <a:latin typeface="Times New Roman"/>
                <a:cs typeface="Times New Roman"/>
              </a:rPr>
              <a:t>Application</a:t>
            </a:r>
            <a:endParaRPr sz="2800" dirty="0">
              <a:latin typeface="Times New Roman"/>
              <a:cs typeface="Times New Roman"/>
            </a:endParaRPr>
          </a:p>
          <a:p>
            <a:pPr marL="50800" marR="46355" algn="just">
              <a:spcBef>
                <a:spcPts val="640"/>
              </a:spcBef>
            </a:pPr>
            <a:r>
              <a:rPr sz="2800" b="1" spc="-5" dirty="0">
                <a:latin typeface="Times New Roman"/>
                <a:cs typeface="Times New Roman"/>
              </a:rPr>
              <a:t>Although</a:t>
            </a:r>
            <a:r>
              <a:rPr sz="2800" b="1" spc="69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</a:t>
            </a:r>
            <a:r>
              <a:rPr sz="2800" b="1" spc="68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group</a:t>
            </a:r>
            <a:r>
              <a:rPr sz="2800" b="1" spc="68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involves</a:t>
            </a:r>
            <a:r>
              <a:rPr sz="2800" b="1" spc="6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</a:t>
            </a:r>
            <a:r>
              <a:rPr sz="2800" b="1" spc="6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single</a:t>
            </a:r>
            <a:r>
              <a:rPr sz="2800" b="1" spc="6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operation,</a:t>
            </a:r>
            <a:r>
              <a:rPr sz="2800" b="1" spc="69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the </a:t>
            </a:r>
            <a:r>
              <a:rPr sz="2800" b="1" spc="-69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properties imposed </a:t>
            </a:r>
            <a:r>
              <a:rPr sz="2800" b="1" dirty="0">
                <a:latin typeface="Times New Roman"/>
                <a:cs typeface="Times New Roman"/>
              </a:rPr>
              <a:t>on the </a:t>
            </a:r>
            <a:r>
              <a:rPr sz="2800" b="1" spc="-5" dirty="0">
                <a:latin typeface="Times New Roman"/>
                <a:cs typeface="Times New Roman"/>
              </a:rPr>
              <a:t>operation allow </a:t>
            </a:r>
            <a:r>
              <a:rPr sz="2800" b="1" dirty="0">
                <a:latin typeface="Times New Roman"/>
                <a:cs typeface="Times New Roman"/>
              </a:rPr>
              <a:t>the </a:t>
            </a:r>
            <a:r>
              <a:rPr sz="2800" b="1" spc="-5" dirty="0">
                <a:latin typeface="Times New Roman"/>
                <a:cs typeface="Times New Roman"/>
              </a:rPr>
              <a:t>use </a:t>
            </a:r>
            <a:r>
              <a:rPr sz="2800" b="1" dirty="0">
                <a:latin typeface="Times New Roman"/>
                <a:cs typeface="Times New Roman"/>
              </a:rPr>
              <a:t>of a 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pair of </a:t>
            </a:r>
            <a:r>
              <a:rPr sz="2800" b="1" spc="-5" dirty="0">
                <a:latin typeface="Times New Roman"/>
                <a:cs typeface="Times New Roman"/>
              </a:rPr>
              <a:t>operations </a:t>
            </a:r>
            <a:r>
              <a:rPr sz="2800" b="1" dirty="0">
                <a:latin typeface="Times New Roman"/>
                <a:cs typeface="Times New Roman"/>
              </a:rPr>
              <a:t>as </a:t>
            </a:r>
            <a:r>
              <a:rPr sz="2800" b="1" spc="-5" dirty="0">
                <a:latin typeface="Times New Roman"/>
                <a:cs typeface="Times New Roman"/>
              </a:rPr>
              <a:t>long </a:t>
            </a:r>
            <a:r>
              <a:rPr sz="2800" b="1" spc="5" dirty="0">
                <a:latin typeface="Times New Roman"/>
                <a:cs typeface="Times New Roman"/>
              </a:rPr>
              <a:t>as </a:t>
            </a:r>
            <a:r>
              <a:rPr sz="2800" b="1" dirty="0">
                <a:latin typeface="Times New Roman"/>
                <a:cs typeface="Times New Roman"/>
              </a:rPr>
              <a:t>they are </a:t>
            </a:r>
            <a:r>
              <a:rPr sz="2800" b="1" spc="-5" dirty="0">
                <a:latin typeface="Times New Roman"/>
                <a:cs typeface="Times New Roman"/>
              </a:rPr>
              <a:t>inverses </a:t>
            </a:r>
            <a:r>
              <a:rPr sz="2800" b="1" spc="5" dirty="0">
                <a:latin typeface="Times New Roman"/>
                <a:cs typeface="Times New Roman"/>
              </a:rPr>
              <a:t>of </a:t>
            </a:r>
            <a:r>
              <a:rPr sz="2800" b="1" spc="-5" dirty="0">
                <a:latin typeface="Times New Roman"/>
                <a:cs typeface="Times New Roman"/>
              </a:rPr>
              <a:t>each 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other.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 marL="104139">
              <a:spcBef>
                <a:spcPts val="2185"/>
              </a:spcBef>
            </a:pPr>
            <a:r>
              <a:rPr sz="2400" b="1" spc="-25" dirty="0">
                <a:latin typeface="Times New Roman"/>
                <a:cs typeface="Times New Roman"/>
              </a:rPr>
              <a:t>Example</a:t>
            </a:r>
            <a:endParaRPr sz="2400" dirty="0">
              <a:latin typeface="Times New Roman"/>
              <a:cs typeface="Times New Roman"/>
            </a:endParaRPr>
          </a:p>
          <a:p>
            <a:pPr marL="50800">
              <a:spcBef>
                <a:spcPts val="969"/>
              </a:spcBef>
            </a:pPr>
            <a:r>
              <a:rPr sz="2400" b="1" spc="-20" dirty="0">
                <a:latin typeface="Times New Roman"/>
                <a:cs typeface="Times New Roman"/>
              </a:rPr>
              <a:t>The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set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of</a:t>
            </a:r>
            <a:r>
              <a:rPr sz="2400" b="1" spc="-25" dirty="0">
                <a:latin typeface="Times New Roman"/>
                <a:cs typeface="Times New Roman"/>
              </a:rPr>
              <a:t> residue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integers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with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the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addition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operator,</a:t>
            </a:r>
            <a:endParaRPr sz="2400" dirty="0">
              <a:latin typeface="Times New Roman"/>
              <a:cs typeface="Times New Roman"/>
            </a:endParaRPr>
          </a:p>
          <a:p>
            <a:pPr marL="2514600"/>
            <a:r>
              <a:rPr sz="2400" b="1" dirty="0">
                <a:latin typeface="Times New Roman"/>
                <a:cs typeface="Times New Roman"/>
              </a:rPr>
              <a:t>G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&lt;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Z</a:t>
            </a:r>
            <a:r>
              <a:rPr sz="2100" b="1" i="1" spc="-37" baseline="-17857" dirty="0">
                <a:latin typeface="Times New Roman"/>
                <a:cs typeface="Times New Roman"/>
              </a:rPr>
              <a:t>n</a:t>
            </a:r>
            <a:r>
              <a:rPr sz="2100" b="1" i="1" spc="345" baseline="-17857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,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+&gt;,</a:t>
            </a:r>
            <a:endParaRPr sz="2400" dirty="0">
              <a:latin typeface="Times New Roman"/>
              <a:cs typeface="Times New Roman"/>
            </a:endParaRPr>
          </a:p>
          <a:p>
            <a:pPr marL="50800" marR="43180">
              <a:spcBef>
                <a:spcPts val="229"/>
              </a:spcBef>
            </a:pPr>
            <a:r>
              <a:rPr sz="2400" b="1" spc="-10" dirty="0">
                <a:latin typeface="Times New Roman"/>
                <a:cs typeface="Times New Roman"/>
              </a:rPr>
              <a:t>is</a:t>
            </a:r>
            <a:r>
              <a:rPr sz="2400" b="1" spc="1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13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commutative</a:t>
            </a:r>
            <a:r>
              <a:rPr sz="2400" b="1" spc="14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group.</a:t>
            </a:r>
            <a:r>
              <a:rPr sz="2400" b="1" spc="14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We</a:t>
            </a:r>
            <a:r>
              <a:rPr sz="2400" b="1" spc="13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can</a:t>
            </a:r>
            <a:r>
              <a:rPr sz="2400" b="1" spc="14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perform</a:t>
            </a:r>
            <a:r>
              <a:rPr sz="2400" b="1" spc="114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addition</a:t>
            </a:r>
            <a:r>
              <a:rPr sz="2400" b="1" spc="13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and</a:t>
            </a:r>
            <a:r>
              <a:rPr sz="2400" b="1" spc="13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subtraction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on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the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elements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of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this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set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without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moving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out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of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the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set.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bject 227"/>
          <p:cNvSpPr txBox="1"/>
          <p:nvPr/>
        </p:nvSpPr>
        <p:spPr>
          <a:xfrm>
            <a:off x="1728470" y="1442719"/>
            <a:ext cx="8738870" cy="7959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9700"/>
              </a:lnSpc>
              <a:spcBef>
                <a:spcPts val="100"/>
              </a:spcBef>
            </a:pPr>
            <a:r>
              <a:rPr sz="2400" b="1" spc="-20" dirty="0">
                <a:latin typeface="Times New Roman"/>
                <a:cs typeface="Times New Roman"/>
              </a:rPr>
              <a:t>The</a:t>
            </a:r>
            <a:r>
              <a:rPr sz="2400" b="1" spc="17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set</a:t>
            </a:r>
            <a:r>
              <a:rPr sz="2400" b="1" spc="19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Z</a:t>
            </a:r>
            <a:r>
              <a:rPr sz="2100" b="1" i="1" spc="-22" baseline="-19841" dirty="0">
                <a:latin typeface="Times New Roman"/>
                <a:cs typeface="Times New Roman"/>
              </a:rPr>
              <a:t>n</a:t>
            </a:r>
            <a:r>
              <a:rPr sz="2400" b="1" spc="-15" dirty="0">
                <a:latin typeface="Times New Roman"/>
                <a:cs typeface="Times New Roman"/>
              </a:rPr>
              <a:t>*</a:t>
            </a:r>
            <a:r>
              <a:rPr sz="2400" b="1" spc="18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with</a:t>
            </a:r>
            <a:r>
              <a:rPr sz="2400" b="1" spc="17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the</a:t>
            </a:r>
            <a:r>
              <a:rPr sz="2400" b="1" spc="18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multiplication</a:t>
            </a:r>
            <a:r>
              <a:rPr sz="2400" b="1" spc="17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operator,</a:t>
            </a:r>
            <a:r>
              <a:rPr sz="2400" b="1" spc="1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</a:t>
            </a:r>
            <a:r>
              <a:rPr sz="2400" b="1" spc="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18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&lt;Z</a:t>
            </a:r>
            <a:r>
              <a:rPr sz="2100" b="1" i="1" spc="-30" baseline="-19841" dirty="0">
                <a:latin typeface="Times New Roman"/>
                <a:cs typeface="Times New Roman"/>
              </a:rPr>
              <a:t>n</a:t>
            </a:r>
            <a:r>
              <a:rPr sz="2400" b="1" spc="-20" dirty="0">
                <a:latin typeface="Times New Roman"/>
                <a:cs typeface="Times New Roman"/>
              </a:rPr>
              <a:t>*,</a:t>
            </a:r>
            <a:r>
              <a:rPr sz="2400" b="1" spc="20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×&gt;,</a:t>
            </a:r>
            <a:r>
              <a:rPr sz="2400" b="1" spc="19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is</a:t>
            </a:r>
            <a:r>
              <a:rPr sz="2400" b="1" spc="18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also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an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abelian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group.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1770379" y="1052830"/>
            <a:ext cx="1756410" cy="415498"/>
          </a:xfrm>
          <a:prstGeom prst="rect">
            <a:avLst/>
          </a:prstGeom>
          <a:solidFill>
            <a:srgbClr val="C0FF82"/>
          </a:solidFill>
        </p:spPr>
        <p:txBody>
          <a:bodyPr vert="horz" wrap="square" lIns="0" tIns="45720" rIns="0" bIns="0" rtlCol="0">
            <a:spAutoFit/>
          </a:bodyPr>
          <a:lstStyle/>
          <a:p>
            <a:pPr marL="90170">
              <a:spcBef>
                <a:spcPts val="360"/>
              </a:spcBef>
            </a:pPr>
            <a:r>
              <a:rPr sz="2400" b="1" spc="-25" dirty="0">
                <a:solidFill>
                  <a:srgbClr val="003300"/>
                </a:solidFill>
                <a:latin typeface="Times New Roman"/>
                <a:cs typeface="Times New Roman"/>
              </a:rPr>
              <a:t>Example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1751647" y="3028951"/>
            <a:ext cx="86887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b="1" spc="-20" dirty="0">
                <a:latin typeface="Times New Roman"/>
                <a:cs typeface="Times New Roman"/>
              </a:rPr>
              <a:t>Let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us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define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8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set</a:t>
            </a:r>
            <a:r>
              <a:rPr sz="2400" b="1" spc="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&lt;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{</a:t>
            </a:r>
            <a:r>
              <a:rPr sz="2400" b="1" i="1" spc="-10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,</a:t>
            </a:r>
            <a:r>
              <a:rPr sz="2400" b="1" spc="8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b</a:t>
            </a:r>
            <a:r>
              <a:rPr sz="2400" b="1" dirty="0">
                <a:latin typeface="Times New Roman"/>
                <a:cs typeface="Times New Roman"/>
              </a:rPr>
              <a:t>,</a:t>
            </a:r>
            <a:r>
              <a:rPr sz="2400" b="1" spc="9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,</a:t>
            </a:r>
            <a:r>
              <a:rPr sz="2400" b="1" spc="8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d</a:t>
            </a:r>
            <a:r>
              <a:rPr sz="2400" b="1" spc="-10" dirty="0">
                <a:latin typeface="Times New Roman"/>
                <a:cs typeface="Times New Roman"/>
              </a:rPr>
              <a:t>},</a:t>
            </a:r>
            <a:r>
              <a:rPr sz="2400" b="1" spc="8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•&gt;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and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the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operation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as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shown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in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Table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4.1.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1770379" y="2438400"/>
            <a:ext cx="1756410" cy="415498"/>
          </a:xfrm>
          <a:prstGeom prst="rect">
            <a:avLst/>
          </a:prstGeom>
          <a:solidFill>
            <a:srgbClr val="C0FF82"/>
          </a:solidFill>
        </p:spPr>
        <p:txBody>
          <a:bodyPr vert="horz" wrap="square" lIns="0" tIns="45720" rIns="0" bIns="0" rtlCol="0">
            <a:spAutoFit/>
          </a:bodyPr>
          <a:lstStyle/>
          <a:p>
            <a:pPr marL="90170">
              <a:spcBef>
                <a:spcPts val="360"/>
              </a:spcBef>
            </a:pPr>
            <a:r>
              <a:rPr sz="2400" b="1" spc="-25" dirty="0">
                <a:solidFill>
                  <a:srgbClr val="003300"/>
                </a:solidFill>
                <a:latin typeface="Times New Roman"/>
                <a:cs typeface="Times New Roman"/>
              </a:rPr>
              <a:t>Example</a:t>
            </a:r>
            <a:r>
              <a:rPr sz="2400" b="1" spc="-8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231" name="object 2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5104" y="3785871"/>
            <a:ext cx="5101790" cy="23101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1006</Words>
  <Application>Microsoft Office PowerPoint</Application>
  <PresentationFormat>Widescreen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MT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PowerPoint Presentation</vt:lpstr>
      <vt:lpstr>Outline</vt:lpstr>
      <vt:lpstr>ALGEBRAIC STRUCTURES</vt:lpstr>
      <vt:lpstr>Introduction</vt:lpstr>
      <vt:lpstr>PowerPoint Presentation</vt:lpstr>
      <vt:lpstr>Group: {G, }</vt:lpstr>
      <vt:lpstr>Group: {G, }</vt:lpstr>
      <vt:lpstr>PowerPoint Presentation</vt:lpstr>
      <vt:lpstr>PowerPoint Presentation</vt:lpstr>
      <vt:lpstr>Cyclic Group</vt:lpstr>
      <vt:lpstr>Ring: {R, +, }</vt:lpstr>
      <vt:lpstr>PowerPoint Presentation</vt:lpstr>
      <vt:lpstr>PowerPoint Presentation</vt:lpstr>
      <vt:lpstr>Field {F, +, }</vt:lpstr>
      <vt:lpstr>PowerPoint Presentation</vt:lpstr>
      <vt:lpstr>PowerPoint Presentation</vt:lpstr>
      <vt:lpstr>PowerPoint Presentation</vt:lpstr>
      <vt:lpstr>4.1.2 Continued</vt:lpstr>
      <vt:lpstr>4.1.2 Continued</vt:lpstr>
      <vt:lpstr>4.1.3 Continued</vt:lpstr>
      <vt:lpstr>4.2 Continued</vt:lpstr>
      <vt:lpstr>4.2.1 Continued GF(2n) Fields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</dc:creator>
  <cp:lastModifiedBy>Rajkamal Gupta</cp:lastModifiedBy>
  <cp:revision>48</cp:revision>
  <dcterms:created xsi:type="dcterms:W3CDTF">2020-10-17T09:21:13Z</dcterms:created>
  <dcterms:modified xsi:type="dcterms:W3CDTF">2022-09-13T04:22:26Z</dcterms:modified>
</cp:coreProperties>
</file>