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7" r:id="rId2"/>
    <p:sldId id="268" r:id="rId3"/>
    <p:sldId id="269" r:id="rId4"/>
    <p:sldId id="285" r:id="rId5"/>
    <p:sldId id="300" r:id="rId6"/>
    <p:sldId id="286" r:id="rId7"/>
    <p:sldId id="301" r:id="rId8"/>
    <p:sldId id="302" r:id="rId9"/>
    <p:sldId id="287" r:id="rId10"/>
    <p:sldId id="288" r:id="rId11"/>
    <p:sldId id="289" r:id="rId12"/>
    <p:sldId id="303" r:id="rId13"/>
    <p:sldId id="278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 autoAdjust="0"/>
    <p:restoredTop sz="93620" autoAdjust="0"/>
  </p:normalViewPr>
  <p:slideViewPr>
    <p:cSldViewPr snapToGrid="0" snapToObjects="1">
      <p:cViewPr varScale="1">
        <p:scale>
          <a:sx n="65" d="100"/>
          <a:sy n="65" d="100"/>
        </p:scale>
        <p:origin x="48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02-02-2023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02-02-2023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F9A5BE3-5A5B-44E3-8AA7-2FF86D79916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ABD3C1-236C-4266-A705-0CE62129A05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CAEDAA3-C774-417B-BDA7-EF306AEEC9B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45492" y="20089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3E2018-2781-4FDB-B3C2-6781341C6A3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7666" y="595313"/>
            <a:ext cx="2997200" cy="401637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825FB51-6B9C-4324-A427-6EF1A852C39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99952" y="621327"/>
            <a:ext cx="3375346" cy="401638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IN" dirty="0"/>
              <a:t>Course Name: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C97CE12-D510-4F33-9BB5-723BDB17CC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622" y="6435725"/>
            <a:ext cx="5938330" cy="42227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Tinos"/>
              </a:defRPr>
            </a:lvl1pPr>
            <a:lvl2pPr>
              <a:defRPr>
                <a:solidFill>
                  <a:schemeClr val="bg1"/>
                </a:solidFill>
                <a:latin typeface="Tinos"/>
              </a:defRPr>
            </a:lvl2pPr>
            <a:lvl3pPr>
              <a:defRPr>
                <a:solidFill>
                  <a:schemeClr val="bg1"/>
                </a:solidFill>
                <a:latin typeface="Tinos"/>
              </a:defRPr>
            </a:lvl3pPr>
            <a:lvl4pPr>
              <a:defRPr>
                <a:solidFill>
                  <a:schemeClr val="bg1"/>
                </a:solidFill>
                <a:latin typeface="Tinos"/>
              </a:defRPr>
            </a:lvl4pPr>
            <a:lvl5pPr>
              <a:defRPr>
                <a:solidFill>
                  <a:schemeClr val="bg1"/>
                </a:solidFill>
                <a:latin typeface="Tinos"/>
              </a:defRPr>
            </a:lvl5pPr>
          </a:lstStyle>
          <a:p>
            <a:pPr lvl="0"/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Faculty Name: </a:t>
            </a:r>
            <a:endParaRPr lang="en-IN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28C0D298-6A73-41EA-A2C5-D9A02D527B4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683022" y="6415636"/>
            <a:ext cx="4947356" cy="42227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Tinos"/>
              </a:defRPr>
            </a:lvl1pPr>
            <a:lvl2pPr>
              <a:defRPr>
                <a:solidFill>
                  <a:schemeClr val="bg1"/>
                </a:solidFill>
                <a:latin typeface="Tinos"/>
              </a:defRPr>
            </a:lvl2pPr>
            <a:lvl3pPr>
              <a:defRPr>
                <a:solidFill>
                  <a:schemeClr val="bg1"/>
                </a:solidFill>
                <a:latin typeface="Tinos"/>
              </a:defRPr>
            </a:lvl3pPr>
            <a:lvl4pPr>
              <a:defRPr>
                <a:solidFill>
                  <a:schemeClr val="bg1"/>
                </a:solidFill>
                <a:latin typeface="Tinos"/>
              </a:defRPr>
            </a:lvl4pPr>
            <a:lvl5pPr>
              <a:defRPr>
                <a:solidFill>
                  <a:schemeClr val="bg1"/>
                </a:solidFill>
                <a:latin typeface="Tinos"/>
              </a:defRPr>
            </a:lvl5pPr>
          </a:lstStyle>
          <a:p>
            <a:pPr lvl="0"/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76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59B1-2429-42A8-9DF4-8FCB7FFA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279525"/>
            <a:ext cx="10890250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5618F27-CB8E-40E1-9C77-44F19B3E0D8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45492" y="207376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6551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D3E1D6-7737-41A0-8122-9D180736A63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0B161-5707-460A-A3B7-C31938B5AB7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DBE64E5-8EAF-45B4-8182-9635EF6DD25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037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C33AA3-B0DC-4C41-8622-28C53461CA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School of Computing Science and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710BD-CFDC-4706-B5BD-5BED1982A2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04947" y="610711"/>
            <a:ext cx="3966358" cy="401637"/>
          </a:xfrm>
        </p:spPr>
        <p:txBody>
          <a:bodyPr/>
          <a:lstStyle/>
          <a:p>
            <a:r>
              <a:rPr lang="en-IN" sz="2000" dirty="0"/>
              <a:t>Course Code: BTCS9401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AB2BC-DF25-469F-8B90-0D8AE4B5DDC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2163" y="610710"/>
            <a:ext cx="6940627" cy="401638"/>
          </a:xfrm>
        </p:spPr>
        <p:txBody>
          <a:bodyPr/>
          <a:lstStyle/>
          <a:p>
            <a:r>
              <a:rPr lang="en-IN" sz="2000" dirty="0"/>
              <a:t>Course Name: </a:t>
            </a:r>
            <a:r>
              <a:rPr lang="en-US" sz="2000" dirty="0">
                <a:latin typeface="Tinos"/>
                <a:ea typeface="+mj-ea"/>
                <a:cs typeface="+mj-cs"/>
              </a:rPr>
              <a:t>Data Science</a:t>
            </a:r>
            <a:endParaRPr lang="en-IN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9E84E8-A18B-4E0E-84B7-DDDC1663DA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0" lang="en-I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Faculty Name: Mr. S. Prakash                                                            </a:t>
            </a:r>
            <a:endParaRPr lang="en-IN" sz="20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FCDACA-5BF7-46C4-A2F4-86B251C944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kumimoji="0" lang="en-I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Program Name: </a:t>
            </a:r>
            <a:r>
              <a:rPr kumimoji="0" lang="en-I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07D14-4651-436E-887F-13AB7163B65C}"/>
              </a:ext>
            </a:extLst>
          </p:cNvPr>
          <p:cNvSpPr txBox="1">
            <a:spLocks/>
          </p:cNvSpPr>
          <p:nvPr/>
        </p:nvSpPr>
        <p:spPr>
          <a:xfrm>
            <a:off x="1295400" y="1770635"/>
            <a:ext cx="9786257" cy="330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-1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/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6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Try Math Calculations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30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br>
              <a:rPr lang="en-US" b="1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76798-9ABC-AB03-C9C1-A87C34B7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8" y="1356852"/>
            <a:ext cx="4719664" cy="3296281"/>
          </a:xfrm>
          <a:prstGeom prst="rect">
            <a:avLst/>
          </a:prstGeom>
        </p:spPr>
      </p:pic>
      <p:pic>
        <p:nvPicPr>
          <p:cNvPr id="5122" name="Picture 2" descr="Jupyter Only Last Output">
            <a:extLst>
              <a:ext uri="{FF2B5EF4-FFF2-40B4-BE49-F238E27FC236}">
                <a16:creationId xmlns:a16="http://schemas.microsoft.com/office/drawing/2014/main" id="{7B1946CC-B338-553D-8E19-D8A278E8D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57" y="1686138"/>
            <a:ext cx="4543425" cy="3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6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Import Data Science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743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First, we imported the Pandas library. We also gave it the alias of pd. This means we can evoke the library with pd. You’ll see this in action shortly.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Next, we imported the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pyplot</a:t>
            </a: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module from the matplotlib library. Matplotlib is the main plotting library for Python. There’s no need to bring in the entire library, so we just imported a single module. Again, we gave it an alias of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plt</a:t>
            </a: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%matplotlib inline command? That’s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Jupyter</a:t>
            </a: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Notebook specific. It simply tells the notebook to display our plots inside the notebook, instead of in a separate screen.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Finally we imported a basic linear regression algorithm from scikit-learn. Scikit-learn has a buffet of algorithms to choose from. At the end of this guide, we’ll point you to a few resources for learning more about these algorithms.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4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Import Data Science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D834C-9AED-9EDD-A175-0361362E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86" y="1785760"/>
            <a:ext cx="439254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7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/>
              <a:t>Galgotias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C67E79D-EA51-807E-8F8E-5B985963003F}"/>
              </a:ext>
            </a:extLst>
          </p:cNvPr>
          <p:cNvSpPr txBox="1">
            <a:spLocks/>
          </p:cNvSpPr>
          <p:nvPr/>
        </p:nvSpPr>
        <p:spPr>
          <a:xfrm>
            <a:off x="2809895" y="2574810"/>
            <a:ext cx="7402512" cy="2832100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THANK YOU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B5986-598A-B90C-1E1C-5D5375B9F0BA}"/>
              </a:ext>
            </a:extLst>
          </p:cNvPr>
          <p:cNvSpPr txBox="1"/>
          <p:nvPr/>
        </p:nvSpPr>
        <p:spPr>
          <a:xfrm>
            <a:off x="3049229" y="3236960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328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COURSE OBJECTIVE</a:t>
            </a:r>
            <a:endParaRPr lang="en-US" sz="32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B0342-DF16-70C9-83BA-4BE451724745}"/>
              </a:ext>
            </a:extLst>
          </p:cNvPr>
          <p:cNvSpPr txBox="1"/>
          <p:nvPr/>
        </p:nvSpPr>
        <p:spPr>
          <a:xfrm>
            <a:off x="1829518" y="2081932"/>
            <a:ext cx="8936805" cy="250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concepts of data science.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popular tools of data analysis.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 data science in python.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different visualization Techniques on datasets.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learning techniques in data science.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5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US" dirty="0"/>
              <a:t>Python Installation steps for data science.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Install Anaconda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Jupyter</a:t>
            </a: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Notebook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 New Notebook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Try Math Calculations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 Data Science Libraries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/>
              <a:t>https://elitedatascience.com/python-quickstart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1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Install 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strongly recommend installing the Anaconda Distribution, which includes Python,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Jupyter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Notebook (a lightweight IDE very popular among data scientists), and all the major libraries.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It’s the closest thing to a one-stop-shop for all your setup needs.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Simply </a:t>
            </a:r>
            <a:r>
              <a:rPr lang="en-US" sz="2400" b="0" i="0" u="none" strike="noStrike" dirty="0">
                <a:solidFill>
                  <a:srgbClr val="0F87C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download Anaconda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with the latest version of Python 3 and follow the wizard:</a:t>
            </a:r>
          </a:p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Install 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1026" name="Picture 2" descr="Anaconda Installation Screenshot (Python for Data Science Quickstart Guide)">
            <a:extLst>
              <a:ext uri="{FF2B5EF4-FFF2-40B4-BE49-F238E27FC236}">
                <a16:creationId xmlns:a16="http://schemas.microsoft.com/office/drawing/2014/main" id="{3B2FC85C-C62F-7E20-1FD4-4276EE49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343025"/>
            <a:ext cx="59150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7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434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Jupyter</a:t>
            </a: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Notebook is our favorite IDE (integrated development environment) for data science in Python. An IDE is just a fancy name for an advanced text editor for coding.</a:t>
            </a:r>
          </a:p>
          <a:p>
            <a:pPr algn="l">
              <a:lnSpc>
                <a:spcPct val="150000"/>
              </a:lnSpc>
            </a:pPr>
            <a:endParaRPr lang="en-US" sz="24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(As an analogy, think of Excel as an “IDE for spreadsheets.” For example, it has tabs, plugins, keyboard shortcuts, and other useful extras.)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 descr="Launching from Anaconda Navigator">
            <a:extLst>
              <a:ext uri="{FF2B5EF4-FFF2-40B4-BE49-F238E27FC236}">
                <a16:creationId xmlns:a16="http://schemas.microsoft.com/office/drawing/2014/main" id="{3980AE8A-8BE4-BD6A-395B-22C66709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89713"/>
            <a:ext cx="9753600" cy="556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3074" name="Picture 2" descr="Jupyter Notebook Dashboard Screenshot">
            <a:extLst>
              <a:ext uri="{FF2B5EF4-FFF2-40B4-BE49-F238E27FC236}">
                <a16:creationId xmlns:a16="http://schemas.microsoft.com/office/drawing/2014/main" id="{67318CDE-3BC7-B0AA-B01F-9CA36350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19150"/>
            <a:ext cx="89535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Open New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Navigating to Data Science Folder Screenshot">
            <a:extLst>
              <a:ext uri="{FF2B5EF4-FFF2-40B4-BE49-F238E27FC236}">
                <a16:creationId xmlns:a16="http://schemas.microsoft.com/office/drawing/2014/main" id="{C9513CEB-F889-64FD-9BD0-79678E1E9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28800"/>
            <a:ext cx="8953500" cy="334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75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4986</TotalTime>
  <Words>418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Tinos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</dc:creator>
  <cp:lastModifiedBy>admin</cp:lastModifiedBy>
  <cp:revision>142</cp:revision>
  <cp:lastPrinted>2020-10-01T09:19:21Z</cp:lastPrinted>
  <dcterms:created xsi:type="dcterms:W3CDTF">2020-05-05T09:43:45Z</dcterms:created>
  <dcterms:modified xsi:type="dcterms:W3CDTF">2023-02-02T08:18:31Z</dcterms:modified>
</cp:coreProperties>
</file>