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C274-36C5-3864-AED3-AAFDE13EE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BF424-4F53-C63A-415E-2E153F5A8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E836-5C2D-AD90-6CAF-F1044B96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76B2-0935-737F-4827-C5B0AC9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2B86-2A3F-9E34-5D60-CE29BF3E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7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1BC-9C68-32F6-D58D-DC99D679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65DD7-EFB9-2133-4060-985269F2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2319-C925-9F65-4698-098FC604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A5B6-9DE4-23D7-2F57-D7DC744D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0E76-9328-E268-F092-C3A2A79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C6061-DB25-F8C7-8D8C-0FA30945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0483-A7F3-52D1-98B5-71EFECA14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C7F9-A0A6-10FE-DC65-B0C336DE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FA55-95BE-8899-63F4-9585C54E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2B65-3EE5-7583-E99E-74037E55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AF8-3DB9-1FA6-DE10-5DB8D8D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AC2-1D9A-3DE7-88C5-626D30E6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FFAA-7FF4-6954-4A29-64F034B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24D8-44CE-481F-DA00-36450EC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7A5B-2957-968D-0C30-C832B3E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6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93D7-8EDA-1AB9-1A12-868A0D55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A5E8-650F-06F8-DDDE-6A228A1C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99CF-F013-DB92-4F0E-729695F9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79D5-BCFF-64DB-1420-D0AE442A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250A-54F8-950D-CF92-48B454FB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9C92-166C-65C7-7BD1-A4CB6E83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6AA9-7FEB-4FD5-461D-7FB1D83F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7CF77-1E94-05D6-1051-6B495EB7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73D5-95CD-1CC9-DE34-C87A3442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8DAE-A2F6-E8E4-DFAC-4E21994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003D-2020-D1EB-BAFB-0BA8F6AB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8E54-A7BD-1DB7-4286-4619E63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01D4-3062-A9D6-0D23-8EF36438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18349-FEB6-857D-4111-2B4C7152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AAE83-FCBA-69E5-5B88-E273353F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007D8-1C26-ABC8-856D-14E15E9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531-3D95-AF1F-4CC7-CC23BEFA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339E0-8DEF-FB4D-E456-273F8007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1A58F-F31B-903F-1D89-2B936128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CF32-D053-7BDE-A552-3CE8214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460C6-1E52-E3C6-3C04-0281CBE0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4D9DE-8660-EF96-5EB0-AF41B82B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61CE-8971-5DEE-52D4-094EAD05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5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FD9A2-C64E-90CC-2BA2-12EB1A5C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1B407-F870-B7E3-C5E3-899A93E2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09FF-5169-1BED-5C24-584A0902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8A16-24A1-AF0E-7638-CDBCBD4E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18BE-B4E0-23D0-D33E-D2FE0F45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13AD2-E43B-2BB3-1725-E793CCF1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2C8E-BE85-9951-067F-795C1139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8F13E-F955-63A4-906B-CD4E5B99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057C-F674-FEBC-2A51-C72A0D1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FC3-3E24-3445-40CF-44E83C03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5A2F4-D9CC-97E0-6F13-508CB80EB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290F-06D5-1F9F-8091-23490D79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0C33-3CA0-1F36-5F66-FCB6670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C231-D1CD-94AB-FA90-F82B08A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BE37-5C9A-DDC7-D127-68126B71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2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2C3B2-4803-BFA3-B73F-F745B1B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7E9A-0A40-6525-CB19-69031DE0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DD1B-4863-953D-2B36-FEC9DFB32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9EEF-EFBC-49B6-B7DC-4A07B20B531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1F02-E948-F9B9-81E8-550B9502E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63DB-598F-E6D5-9344-735BC2CC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5E63-60B1-451A-8544-F66319FF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4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259-2144-DAF5-3E5B-0CD4CA84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NumPy Broadcasting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E69D-95AE-171A-FCA6-FD9D819BF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1ECC-15EE-E0E6-6C49-653D7014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E0DB-D530-99BA-9C27-F78B157F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Mathematical operations, we may need to consider the arrays of different shapes.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NumPy can perform such operations where the array of different shapes are involved.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For example, if we consider the matrix multiplication operation, if the shape of the two matrices is the same then this operation will be easily performed. 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However, we may also need to operate if the shape is not similar.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9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BFE-19BE-876D-6757-DC5EC861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3E03-3C26-888E-4FA6-D3198B05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 np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([1,2,3,4,5,6,7])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([2,4,6,8,10,12,14])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 = a*b;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Output</a:t>
            </a:r>
          </a:p>
          <a:p>
            <a:pPr lvl="1"/>
            <a:r>
              <a:rPr lang="en-IN" dirty="0"/>
              <a:t>[ 2  8 18 32 50 72 98]</a:t>
            </a:r>
          </a:p>
        </p:txBody>
      </p:sp>
    </p:spTree>
    <p:extLst>
      <p:ext uri="{BB962C8B-B14F-4D97-AF65-F5344CB8AC3E}">
        <p14:creationId xmlns:p14="http://schemas.microsoft.com/office/powerpoint/2010/main" val="237205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5BD-7A14-9F32-E59F-33966C4E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6CD-223F-7F84-16E8-6A4D9702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However, in the above example, if we consider arrays of different shapes, we will get the errors as shown below. 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 np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([1,2,3,4,5,6,7])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([2,4,6,8,10,12,14,19])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 = a*b;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(c)  </a:t>
            </a:r>
          </a:p>
          <a:p>
            <a:pPr lvl="1"/>
            <a:r>
              <a:rPr lang="en-US" dirty="0"/>
              <a:t>Output:</a:t>
            </a:r>
          </a:p>
          <a:p>
            <a:pPr lvl="1"/>
            <a:r>
              <a:rPr lang="en-US" dirty="0" err="1"/>
              <a:t>ValueError</a:t>
            </a:r>
            <a:r>
              <a:rPr lang="en-US" dirty="0"/>
              <a:t>: operands could not be broadcast together with shapes (7,) (8,)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1991-FB8A-9021-D9D4-AE18C6CC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41D9-4142-7ECB-78E0-6D5DD67F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previous example, we can see that the shapes of the two arrays are not similar and therefore they cannot be multiplied together.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NumPy can perform such operation by using the concept of broadcasting.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broadcasting, the smaller array is broadcast to the larger array to make their shapes compatible with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3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DA7-DD4A-ED2B-19DF-65B8F5BD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Broadcasting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979C-F32D-6B28-F0F2-CAFB5A41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the input arrays have the same shape.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Arrays have the same number of dimensions, and the length of each dimension is either a common length or 1.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Array with the fewer dimension can be appended with '1' in its shape.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66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530-6EC4-0E6C-3839-84921BFF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40E4-C26F-0C75-52AF-FAC744D2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 np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([[1,2,3,4],[2,4,5,6],[10,20,39,3]])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([2,4,6,8])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nprinting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array a.."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nprinting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array b.."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(b)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nAdding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arrays a and b 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 = a + b;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0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2F8-2223-ECF5-9095-D08AEC3F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458E-2592-A480-720C-A1D333FC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printing array a..</a:t>
            </a:r>
          </a:p>
          <a:p>
            <a:r>
              <a:rPr lang="en-US" dirty="0"/>
              <a:t>[[ 1  2  3  4]</a:t>
            </a:r>
          </a:p>
          <a:p>
            <a:r>
              <a:rPr lang="en-US" dirty="0"/>
              <a:t> [ 2  4  5  6]</a:t>
            </a:r>
          </a:p>
          <a:p>
            <a:r>
              <a:rPr lang="en-US" dirty="0"/>
              <a:t> [10 20 39  3]]</a:t>
            </a:r>
          </a:p>
          <a:p>
            <a:endParaRPr lang="en-US" dirty="0"/>
          </a:p>
          <a:p>
            <a:r>
              <a:rPr lang="en-US" dirty="0"/>
              <a:t>printing array b..</a:t>
            </a:r>
          </a:p>
          <a:p>
            <a:r>
              <a:rPr lang="en-US" dirty="0"/>
              <a:t>[2 4 6 8]</a:t>
            </a:r>
          </a:p>
          <a:p>
            <a:endParaRPr lang="en-US" dirty="0"/>
          </a:p>
          <a:p>
            <a:r>
              <a:rPr lang="en-US" dirty="0"/>
              <a:t>Adding arrays a and b ..</a:t>
            </a:r>
          </a:p>
          <a:p>
            <a:r>
              <a:rPr lang="en-US" dirty="0"/>
              <a:t>[[ 3  6  9 12]</a:t>
            </a:r>
          </a:p>
          <a:p>
            <a:r>
              <a:rPr lang="en-US" dirty="0"/>
              <a:t> [ 4  8 11 14]</a:t>
            </a:r>
          </a:p>
          <a:p>
            <a:r>
              <a:rPr lang="en-US" dirty="0"/>
              <a:t> [12 24 45 11]]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54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7560-AE0B-B12E-FCAD-6732120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75826-B006-D10F-70ED-BE2F1875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2" t="43682" r="32800" b="29714"/>
          <a:stretch/>
        </p:blipFill>
        <p:spPr>
          <a:xfrm>
            <a:off x="2279373" y="2294192"/>
            <a:ext cx="8163129" cy="24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NumPy Broadcasting</vt:lpstr>
      <vt:lpstr>Intro</vt:lpstr>
      <vt:lpstr>Example</vt:lpstr>
      <vt:lpstr>Example</vt:lpstr>
      <vt:lpstr>Analysis</vt:lpstr>
      <vt:lpstr>Broadcasting Rules</vt:lpstr>
      <vt:lpstr>Example</vt:lpstr>
      <vt:lpstr>Output:</vt:lpstr>
      <vt:lpstr>Explanation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Broadcasting</dc:title>
  <dc:creator>Soumalya Ghosh-GU1213812086</dc:creator>
  <cp:lastModifiedBy>Soumalya Ghosh-GU1213812086</cp:lastModifiedBy>
  <cp:revision>12</cp:revision>
  <dcterms:created xsi:type="dcterms:W3CDTF">2023-03-04T15:20:30Z</dcterms:created>
  <dcterms:modified xsi:type="dcterms:W3CDTF">2023-03-13T09:02:31Z</dcterms:modified>
</cp:coreProperties>
</file>